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66" r:id="rId5"/>
    <p:sldId id="282" r:id="rId6"/>
    <p:sldId id="280" r:id="rId7"/>
    <p:sldId id="291" r:id="rId8"/>
    <p:sldId id="276" r:id="rId9"/>
    <p:sldId id="284" r:id="rId10"/>
    <p:sldId id="274" r:id="rId11"/>
    <p:sldId id="273" r:id="rId12"/>
    <p:sldId id="259" r:id="rId13"/>
    <p:sldId id="272" r:id="rId14"/>
    <p:sldId id="285" r:id="rId15"/>
    <p:sldId id="286" r:id="rId16"/>
    <p:sldId id="287" r:id="rId17"/>
    <p:sldId id="288" r:id="rId18"/>
    <p:sldId id="289" r:id="rId19"/>
    <p:sldId id="290" r:id="rId20"/>
    <p:sldId id="283" r:id="rId21"/>
    <p:sldId id="260" r:id="rId22"/>
    <p:sldId id="275" r:id="rId23"/>
    <p:sldId id="277" r:id="rId24"/>
    <p:sldId id="278" r:id="rId25"/>
    <p:sldId id="279" r:id="rId26"/>
    <p:sldId id="281" r:id="rId27"/>
    <p:sldId id="264" r:id="rId28"/>
    <p:sldId id="265" r:id="rId29"/>
    <p:sldId id="267" r:id="rId30"/>
    <p:sldId id="261" r:id="rId31"/>
    <p:sldId id="268" r:id="rId32"/>
    <p:sldId id="269" r:id="rId33"/>
    <p:sldId id="270" r:id="rId34"/>
    <p:sldId id="271" r:id="rId35"/>
    <p:sldId id="292"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3068"/>
    <a:srgbClr val="005D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38"/>
      </p:cViewPr>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___.xlsx"/><Relationship Id="rId1" Type="http://schemas.openxmlformats.org/officeDocument/2006/relationships/image" Target="../media/image19.png"/></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2007____4.xlsx"/><Relationship Id="rId1" Type="http://schemas.openxmlformats.org/officeDocument/2006/relationships/image" Target="../media/image31.png"/></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Office_Excel_2007____5.xlsx"/><Relationship Id="rId2" Type="http://schemas.openxmlformats.org/officeDocument/2006/relationships/image" Target="../media/image31.png"/><Relationship Id="rId1" Type="http://schemas.openxmlformats.org/officeDocument/2006/relationships/image" Target="../media/image32.png"/></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Office_Excel_2007____6.xlsx"/><Relationship Id="rId2" Type="http://schemas.openxmlformats.org/officeDocument/2006/relationships/image" Target="../media/image31.png"/><Relationship Id="rId1" Type="http://schemas.openxmlformats.org/officeDocument/2006/relationships/image" Target="../media/image32.png"/></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Office_Excel_2007____7.xlsx"/><Relationship Id="rId2" Type="http://schemas.openxmlformats.org/officeDocument/2006/relationships/image" Target="../media/image31.png"/><Relationship Id="rId1" Type="http://schemas.openxmlformats.org/officeDocument/2006/relationships/image" Target="../media/image32.png"/></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2007____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extLst>
            <c:ext xmlns:c16="http://schemas.microsoft.com/office/drawing/2014/chart" uri="{C3380CC4-5D6E-409C-BE32-E72D297353CC}">
              <c16:uniqueId val="{00000000-14B4-45D2-B6BB-696964925C20}"/>
            </c:ext>
          </c:extLst>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extLst>
              <c:ext xmlns:c16="http://schemas.microsoft.com/office/drawing/2014/chart" uri="{C3380CC4-5D6E-409C-BE32-E72D297353CC}">
                <c16:uniqueId val="{00000002-14B4-45D2-B6BB-696964925C20}"/>
              </c:ext>
            </c:extLst>
          </c:dPt>
          <c:dPt>
            <c:idx val="1"/>
            <c:invertIfNegative val="0"/>
            <c:bubble3D val="0"/>
            <c:spPr>
              <a:solidFill>
                <a:schemeClr val="accent2"/>
              </a:solidFill>
              <a:effectLst/>
            </c:spPr>
            <c:extLst>
              <c:ext xmlns:c16="http://schemas.microsoft.com/office/drawing/2014/chart" uri="{C3380CC4-5D6E-409C-BE32-E72D297353CC}">
                <c16:uniqueId val="{00000004-14B4-45D2-B6BB-696964925C20}"/>
              </c:ext>
            </c:extLst>
          </c:dPt>
          <c:dPt>
            <c:idx val="2"/>
            <c:invertIfNegative val="0"/>
            <c:bubble3D val="0"/>
            <c:spPr>
              <a:solidFill>
                <a:schemeClr val="accent3"/>
              </a:solidFill>
              <a:effectLst/>
            </c:spPr>
            <c:extLst>
              <c:ext xmlns:c16="http://schemas.microsoft.com/office/drawing/2014/chart" uri="{C3380CC4-5D6E-409C-BE32-E72D297353CC}">
                <c16:uniqueId val="{00000006-14B4-45D2-B6BB-696964925C20}"/>
              </c:ext>
            </c:extLst>
          </c:dPt>
          <c:dPt>
            <c:idx val="3"/>
            <c:invertIfNegative val="0"/>
            <c:bubble3D val="0"/>
            <c:spPr>
              <a:solidFill>
                <a:schemeClr val="accent4"/>
              </a:solidFill>
              <a:effectLst/>
            </c:spPr>
            <c:extLst>
              <c:ext xmlns:c16="http://schemas.microsoft.com/office/drawing/2014/chart" uri="{C3380CC4-5D6E-409C-BE32-E72D297353CC}">
                <c16:uniqueId val="{00000008-14B4-45D2-B6BB-696964925C20}"/>
              </c:ext>
            </c:extLst>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extLst>
            <c:ext xmlns:c16="http://schemas.microsoft.com/office/drawing/2014/chart" uri="{C3380CC4-5D6E-409C-BE32-E72D297353CC}">
              <c16:uniqueId val="{00000009-14B4-45D2-B6BB-696964925C20}"/>
            </c:ext>
          </c:extLst>
        </c:ser>
        <c:dLbls>
          <c:showLegendKey val="0"/>
          <c:showVal val="0"/>
          <c:showCatName val="0"/>
          <c:showSerName val="0"/>
          <c:showPercent val="0"/>
          <c:showBubbleSize val="0"/>
        </c:dLbls>
        <c:gapWidth val="40"/>
        <c:overlap val="100"/>
        <c:axId val="203091904"/>
        <c:axId val="203092464"/>
      </c:barChart>
      <c:catAx>
        <c:axId val="203091904"/>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203092464"/>
        <c:crosses val="autoZero"/>
        <c:auto val="1"/>
        <c:lblAlgn val="ctr"/>
        <c:lblOffset val="100"/>
        <c:noMultiLvlLbl val="0"/>
      </c:catAx>
      <c:valAx>
        <c:axId val="203092464"/>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203091904"/>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B387-4843-979B-F8DDE77559E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B387-4843-979B-F8DDE77559EF}"/>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B387-4843-979B-F8DDE77559EF}"/>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D2AA-48AF-BFC3-A82773215223}"/>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D2AA-48AF-BFC3-A82773215223}"/>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D2AA-48AF-BFC3-A82773215223}"/>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7B6-4403-9268-C45C13695C0E}"/>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7B6-4403-9268-C45C13695C0E}"/>
              </c:ext>
            </c:extLst>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extLst>
            <c:ext xmlns:c16="http://schemas.microsoft.com/office/drawing/2014/chart" uri="{C3380CC4-5D6E-409C-BE32-E72D297353CC}">
              <c16:uniqueId val="{00000004-F7B6-4403-9268-C45C13695C0E}"/>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cat>
            <c:strRef>
              <c:f>Sheet1!$A$2</c:f>
              <c:strCache>
                <c:ptCount val="1"/>
                <c:pt idx="0">
                  <c:v>类别 1</c:v>
                </c:pt>
              </c:strCache>
            </c:strRef>
          </c:cat>
          <c:val>
            <c:numRef>
              <c:f>Sheet1!$B$2</c:f>
              <c:numCache>
                <c:formatCode>0%</c:formatCode>
                <c:ptCount val="1"/>
                <c:pt idx="0">
                  <c:v>0.4</c:v>
                </c:pt>
              </c:numCache>
            </c:numRef>
          </c:val>
          <c:extLst>
            <c:ext xmlns:c16="http://schemas.microsoft.com/office/drawing/2014/chart" uri="{C3380CC4-5D6E-409C-BE32-E72D297353CC}">
              <c16:uniqueId val="{00000000-01D1-4C06-B0F5-AE6CA2357ADB}"/>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0.6</c:v>
                </c:pt>
              </c:numCache>
            </c:numRef>
          </c:val>
          <c:extLst>
            <c:ext xmlns:c16="http://schemas.microsoft.com/office/drawing/2014/chart" uri="{C3380CC4-5D6E-409C-BE32-E72D297353CC}">
              <c16:uniqueId val="{00000001-01D1-4C06-B0F5-AE6CA2357ADB}"/>
            </c:ext>
          </c:extLst>
        </c:ser>
        <c:dLbls>
          <c:showLegendKey val="0"/>
          <c:showVal val="0"/>
          <c:showCatName val="0"/>
          <c:showSerName val="0"/>
          <c:showPercent val="0"/>
          <c:showBubbleSize val="0"/>
        </c:dLbls>
        <c:gapWidth val="500"/>
        <c:overlap val="100"/>
        <c:axId val="203086864"/>
        <c:axId val="317607952"/>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xVal>
            <c:numRef>
              <c:f>Sheet1!$B$2</c:f>
              <c:numCache>
                <c:formatCode>0%</c:formatCode>
                <c:ptCount val="1"/>
                <c:pt idx="0">
                  <c:v>0.4</c:v>
                </c:pt>
              </c:numCache>
            </c:numRef>
          </c:xVal>
          <c:yVal>
            <c:numRef>
              <c:f>Sheet1!$B$3</c:f>
              <c:numCache>
                <c:formatCode>General</c:formatCode>
                <c:ptCount val="1"/>
                <c:pt idx="0">
                  <c:v>0.7</c:v>
                </c:pt>
              </c:numCache>
            </c:numRef>
          </c:yVal>
          <c:smooth val="0"/>
          <c:extLst>
            <c:ext xmlns:c16="http://schemas.microsoft.com/office/drawing/2014/chart" uri="{C3380CC4-5D6E-409C-BE32-E72D297353CC}">
              <c16:uniqueId val="{00000002-01D1-4C06-B0F5-AE6CA2357ADB}"/>
            </c:ext>
          </c:extLst>
        </c:ser>
        <c:dLbls>
          <c:showLegendKey val="0"/>
          <c:showVal val="0"/>
          <c:showCatName val="0"/>
          <c:showSerName val="0"/>
          <c:showPercent val="0"/>
          <c:showBubbleSize val="0"/>
        </c:dLbls>
        <c:axId val="317608512"/>
        <c:axId val="317609072"/>
      </c:scatterChart>
      <c:catAx>
        <c:axId val="203086864"/>
        <c:scaling>
          <c:orientation val="minMax"/>
        </c:scaling>
        <c:delete val="1"/>
        <c:axPos val="l"/>
        <c:numFmt formatCode="General" sourceLinked="1"/>
        <c:majorTickMark val="none"/>
        <c:minorTickMark val="none"/>
        <c:tickLblPos val="none"/>
        <c:crossAx val="317607952"/>
        <c:crosses val="autoZero"/>
        <c:auto val="1"/>
        <c:lblAlgn val="ctr"/>
        <c:lblOffset val="100"/>
        <c:noMultiLvlLbl val="0"/>
      </c:catAx>
      <c:valAx>
        <c:axId val="317607952"/>
        <c:scaling>
          <c:orientation val="minMax"/>
        </c:scaling>
        <c:delete val="1"/>
        <c:axPos val="b"/>
        <c:numFmt formatCode="0%" sourceLinked="1"/>
        <c:majorTickMark val="none"/>
        <c:minorTickMark val="none"/>
        <c:tickLblPos val="none"/>
        <c:crossAx val="203086864"/>
        <c:crosses val="autoZero"/>
        <c:crossBetween val="between"/>
      </c:valAx>
      <c:valAx>
        <c:axId val="317608512"/>
        <c:scaling>
          <c:orientation val="minMax"/>
        </c:scaling>
        <c:delete val="1"/>
        <c:axPos val="b"/>
        <c:numFmt formatCode="0%" sourceLinked="1"/>
        <c:majorTickMark val="out"/>
        <c:minorTickMark val="none"/>
        <c:tickLblPos val="none"/>
        <c:crossAx val="317609072"/>
        <c:crosses val="autoZero"/>
        <c:crossBetween val="midCat"/>
      </c:valAx>
      <c:valAx>
        <c:axId val="317609072"/>
        <c:scaling>
          <c:orientation val="minMax"/>
        </c:scaling>
        <c:delete val="1"/>
        <c:axPos val="r"/>
        <c:numFmt formatCode="General" sourceLinked="1"/>
        <c:majorTickMark val="out"/>
        <c:minorTickMark val="none"/>
        <c:tickLblPos val="none"/>
        <c:crossAx val="317608512"/>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2"/>
            </a:solidFill>
            <a:ln>
              <a:noFill/>
            </a:ln>
            <a:effectLst/>
          </c:spPr>
          <c:invertIfNegative val="0"/>
          <c:cat>
            <c:strRef>
              <c:f>Sheet1!$A$2</c:f>
              <c:strCache>
                <c:ptCount val="1"/>
                <c:pt idx="0">
                  <c:v>类别 1</c:v>
                </c:pt>
              </c:strCache>
            </c:strRef>
          </c:cat>
          <c:val>
            <c:numRef>
              <c:f>Sheet1!$B$2</c:f>
              <c:numCache>
                <c:formatCode>0%</c:formatCode>
                <c:ptCount val="1"/>
                <c:pt idx="0">
                  <c:v>0.45</c:v>
                </c:pt>
              </c:numCache>
            </c:numRef>
          </c:val>
          <c:extLst>
            <c:ext xmlns:c16="http://schemas.microsoft.com/office/drawing/2014/chart" uri="{C3380CC4-5D6E-409C-BE32-E72D297353CC}">
              <c16:uniqueId val="{00000000-0B7E-462C-8ACC-1EAD60D33D6C}"/>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0.55000000000000004</c:v>
                </c:pt>
              </c:numCache>
            </c:numRef>
          </c:val>
          <c:extLst>
            <c:ext xmlns:c16="http://schemas.microsoft.com/office/drawing/2014/chart" uri="{C3380CC4-5D6E-409C-BE32-E72D297353CC}">
              <c16:uniqueId val="{00000001-0B7E-462C-8ACC-1EAD60D33D6C}"/>
            </c:ext>
          </c:extLst>
        </c:ser>
        <c:dLbls>
          <c:showLegendKey val="0"/>
          <c:showVal val="0"/>
          <c:showCatName val="0"/>
          <c:showSerName val="0"/>
          <c:showPercent val="0"/>
          <c:showBubbleSize val="0"/>
        </c:dLbls>
        <c:gapWidth val="500"/>
        <c:overlap val="100"/>
        <c:axId val="317612432"/>
        <c:axId val="317612992"/>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c:ext xmlns:c16="http://schemas.microsoft.com/office/drawing/2014/chart" uri="{C3380CC4-5D6E-409C-BE32-E72D297353CC}">
                <c16:uniqueId val="{00000002-0B7E-462C-8ACC-1EAD60D33D6C}"/>
              </c:ext>
            </c:extLst>
          </c:dPt>
          <c:xVal>
            <c:numRef>
              <c:f>Sheet1!$B$2</c:f>
              <c:numCache>
                <c:formatCode>0%</c:formatCode>
                <c:ptCount val="1"/>
                <c:pt idx="0">
                  <c:v>0.45</c:v>
                </c:pt>
              </c:numCache>
            </c:numRef>
          </c:xVal>
          <c:yVal>
            <c:numRef>
              <c:f>Sheet1!$B$3</c:f>
              <c:numCache>
                <c:formatCode>General</c:formatCode>
                <c:ptCount val="1"/>
                <c:pt idx="0">
                  <c:v>0.7</c:v>
                </c:pt>
              </c:numCache>
            </c:numRef>
          </c:yVal>
          <c:smooth val="0"/>
          <c:extLst>
            <c:ext xmlns:c16="http://schemas.microsoft.com/office/drawing/2014/chart" uri="{C3380CC4-5D6E-409C-BE32-E72D297353CC}">
              <c16:uniqueId val="{00000003-0B7E-462C-8ACC-1EAD60D33D6C}"/>
            </c:ext>
          </c:extLst>
        </c:ser>
        <c:dLbls>
          <c:showLegendKey val="0"/>
          <c:showVal val="0"/>
          <c:showCatName val="0"/>
          <c:showSerName val="0"/>
          <c:showPercent val="0"/>
          <c:showBubbleSize val="0"/>
        </c:dLbls>
        <c:axId val="317613552"/>
        <c:axId val="317614112"/>
      </c:scatterChart>
      <c:catAx>
        <c:axId val="317612432"/>
        <c:scaling>
          <c:orientation val="minMax"/>
        </c:scaling>
        <c:delete val="1"/>
        <c:axPos val="l"/>
        <c:numFmt formatCode="General" sourceLinked="1"/>
        <c:majorTickMark val="none"/>
        <c:minorTickMark val="none"/>
        <c:tickLblPos val="none"/>
        <c:crossAx val="317612992"/>
        <c:crosses val="autoZero"/>
        <c:auto val="1"/>
        <c:lblAlgn val="ctr"/>
        <c:lblOffset val="100"/>
        <c:noMultiLvlLbl val="0"/>
      </c:catAx>
      <c:valAx>
        <c:axId val="317612992"/>
        <c:scaling>
          <c:orientation val="minMax"/>
        </c:scaling>
        <c:delete val="1"/>
        <c:axPos val="b"/>
        <c:numFmt formatCode="0%" sourceLinked="1"/>
        <c:majorTickMark val="none"/>
        <c:minorTickMark val="none"/>
        <c:tickLblPos val="none"/>
        <c:crossAx val="317612432"/>
        <c:crosses val="autoZero"/>
        <c:crossBetween val="between"/>
      </c:valAx>
      <c:valAx>
        <c:axId val="317613552"/>
        <c:scaling>
          <c:orientation val="minMax"/>
        </c:scaling>
        <c:delete val="1"/>
        <c:axPos val="b"/>
        <c:numFmt formatCode="0%" sourceLinked="1"/>
        <c:majorTickMark val="out"/>
        <c:minorTickMark val="none"/>
        <c:tickLblPos val="none"/>
        <c:crossAx val="317614112"/>
        <c:crosses val="autoZero"/>
        <c:crossBetween val="midCat"/>
      </c:valAx>
      <c:valAx>
        <c:axId val="317614112"/>
        <c:scaling>
          <c:orientation val="minMax"/>
        </c:scaling>
        <c:delete val="1"/>
        <c:axPos val="r"/>
        <c:numFmt formatCode="General" sourceLinked="1"/>
        <c:majorTickMark val="out"/>
        <c:minorTickMark val="none"/>
        <c:tickLblPos val="none"/>
        <c:crossAx val="317613552"/>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3"/>
            </a:solidFill>
            <a:ln>
              <a:noFill/>
            </a:ln>
            <a:effectLst/>
          </c:spPr>
          <c:invertIfNegative val="0"/>
          <c:cat>
            <c:strRef>
              <c:f>Sheet1!$A$2</c:f>
              <c:strCache>
                <c:ptCount val="1"/>
                <c:pt idx="0">
                  <c:v>类别 1</c:v>
                </c:pt>
              </c:strCache>
            </c:strRef>
          </c:cat>
          <c:val>
            <c:numRef>
              <c:f>Sheet1!$B$2</c:f>
              <c:numCache>
                <c:formatCode>0%</c:formatCode>
                <c:ptCount val="1"/>
                <c:pt idx="0">
                  <c:v>0.65</c:v>
                </c:pt>
              </c:numCache>
            </c:numRef>
          </c:val>
          <c:extLst>
            <c:ext xmlns:c16="http://schemas.microsoft.com/office/drawing/2014/chart" uri="{C3380CC4-5D6E-409C-BE32-E72D297353CC}">
              <c16:uniqueId val="{00000000-E5AD-481A-83FB-04EF0ECC1BFF}"/>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0.35</c:v>
                </c:pt>
              </c:numCache>
            </c:numRef>
          </c:val>
          <c:extLst>
            <c:ext xmlns:c16="http://schemas.microsoft.com/office/drawing/2014/chart" uri="{C3380CC4-5D6E-409C-BE32-E72D297353CC}">
              <c16:uniqueId val="{00000001-E5AD-481A-83FB-04EF0ECC1BFF}"/>
            </c:ext>
          </c:extLst>
        </c:ser>
        <c:dLbls>
          <c:showLegendKey val="0"/>
          <c:showVal val="0"/>
          <c:showCatName val="0"/>
          <c:showSerName val="0"/>
          <c:showPercent val="0"/>
          <c:showBubbleSize val="0"/>
        </c:dLbls>
        <c:gapWidth val="500"/>
        <c:overlap val="100"/>
        <c:axId val="202848592"/>
        <c:axId val="202849152"/>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c:ext xmlns:c16="http://schemas.microsoft.com/office/drawing/2014/chart" uri="{C3380CC4-5D6E-409C-BE32-E72D297353CC}">
                <c16:uniqueId val="{00000002-E5AD-481A-83FB-04EF0ECC1BFF}"/>
              </c:ext>
            </c:extLst>
          </c:dPt>
          <c:xVal>
            <c:numRef>
              <c:f>Sheet1!$B$2</c:f>
              <c:numCache>
                <c:formatCode>0%</c:formatCode>
                <c:ptCount val="1"/>
                <c:pt idx="0">
                  <c:v>0.65</c:v>
                </c:pt>
              </c:numCache>
            </c:numRef>
          </c:xVal>
          <c:yVal>
            <c:numRef>
              <c:f>Sheet1!$B$3</c:f>
              <c:numCache>
                <c:formatCode>General</c:formatCode>
                <c:ptCount val="1"/>
                <c:pt idx="0">
                  <c:v>0.7</c:v>
                </c:pt>
              </c:numCache>
            </c:numRef>
          </c:yVal>
          <c:smooth val="0"/>
          <c:extLst>
            <c:ext xmlns:c16="http://schemas.microsoft.com/office/drawing/2014/chart" uri="{C3380CC4-5D6E-409C-BE32-E72D297353CC}">
              <c16:uniqueId val="{00000003-E5AD-481A-83FB-04EF0ECC1BFF}"/>
            </c:ext>
          </c:extLst>
        </c:ser>
        <c:dLbls>
          <c:showLegendKey val="0"/>
          <c:showVal val="0"/>
          <c:showCatName val="0"/>
          <c:showSerName val="0"/>
          <c:showPercent val="0"/>
          <c:showBubbleSize val="0"/>
        </c:dLbls>
        <c:axId val="202849712"/>
        <c:axId val="202850272"/>
      </c:scatterChart>
      <c:catAx>
        <c:axId val="202848592"/>
        <c:scaling>
          <c:orientation val="minMax"/>
        </c:scaling>
        <c:delete val="1"/>
        <c:axPos val="l"/>
        <c:numFmt formatCode="General" sourceLinked="1"/>
        <c:majorTickMark val="none"/>
        <c:minorTickMark val="none"/>
        <c:tickLblPos val="none"/>
        <c:crossAx val="202849152"/>
        <c:crosses val="autoZero"/>
        <c:auto val="1"/>
        <c:lblAlgn val="ctr"/>
        <c:lblOffset val="100"/>
        <c:noMultiLvlLbl val="0"/>
      </c:catAx>
      <c:valAx>
        <c:axId val="202849152"/>
        <c:scaling>
          <c:orientation val="minMax"/>
        </c:scaling>
        <c:delete val="1"/>
        <c:axPos val="b"/>
        <c:numFmt formatCode="0%" sourceLinked="1"/>
        <c:majorTickMark val="none"/>
        <c:minorTickMark val="none"/>
        <c:tickLblPos val="none"/>
        <c:crossAx val="202848592"/>
        <c:crosses val="autoZero"/>
        <c:crossBetween val="between"/>
      </c:valAx>
      <c:valAx>
        <c:axId val="202849712"/>
        <c:scaling>
          <c:orientation val="minMax"/>
        </c:scaling>
        <c:delete val="1"/>
        <c:axPos val="b"/>
        <c:numFmt formatCode="0%" sourceLinked="1"/>
        <c:majorTickMark val="out"/>
        <c:minorTickMark val="none"/>
        <c:tickLblPos val="none"/>
        <c:crossAx val="202850272"/>
        <c:crosses val="autoZero"/>
        <c:crossBetween val="midCat"/>
      </c:valAx>
      <c:valAx>
        <c:axId val="202850272"/>
        <c:scaling>
          <c:orientation val="minMax"/>
        </c:scaling>
        <c:delete val="1"/>
        <c:axPos val="r"/>
        <c:numFmt formatCode="General" sourceLinked="1"/>
        <c:majorTickMark val="out"/>
        <c:minorTickMark val="none"/>
        <c:tickLblPos val="none"/>
        <c:crossAx val="202849712"/>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698E-2"/>
          <c:y val="6.2941532760893606E-2"/>
          <c:w val="0.90238517060367496"/>
          <c:h val="0.78361919692165105"/>
        </c:manualLayout>
      </c:layout>
      <c:barChart>
        <c:barDir val="bar"/>
        <c:grouping val="percentStacked"/>
        <c:varyColors val="0"/>
        <c:ser>
          <c:idx val="0"/>
          <c:order val="0"/>
          <c:tx>
            <c:strRef>
              <c:f>Sheet1!$B$1</c:f>
              <c:strCache>
                <c:ptCount val="1"/>
                <c:pt idx="0">
                  <c:v>系列 1</c:v>
                </c:pt>
              </c:strCache>
            </c:strRef>
          </c:tx>
          <c:spPr>
            <a:solidFill>
              <a:schemeClr val="accent4"/>
            </a:solidFill>
            <a:ln>
              <a:noFill/>
            </a:ln>
            <a:effectLst/>
          </c:spPr>
          <c:invertIfNegative val="0"/>
          <c:cat>
            <c:strRef>
              <c:f>Sheet1!$A$2</c:f>
              <c:strCache>
                <c:ptCount val="1"/>
                <c:pt idx="0">
                  <c:v>类别 1</c:v>
                </c:pt>
              </c:strCache>
            </c:strRef>
          </c:cat>
          <c:val>
            <c:numRef>
              <c:f>Sheet1!$B$2</c:f>
              <c:numCache>
                <c:formatCode>0%</c:formatCode>
                <c:ptCount val="1"/>
                <c:pt idx="0">
                  <c:v>0.85</c:v>
                </c:pt>
              </c:numCache>
            </c:numRef>
          </c:val>
          <c:extLst>
            <c:ext xmlns:c16="http://schemas.microsoft.com/office/drawing/2014/chart" uri="{C3380CC4-5D6E-409C-BE32-E72D297353CC}">
              <c16:uniqueId val="{00000000-B6A2-41C6-860B-39395A5DF05B}"/>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0.15</c:v>
                </c:pt>
              </c:numCache>
            </c:numRef>
          </c:val>
          <c:extLst>
            <c:ext xmlns:c16="http://schemas.microsoft.com/office/drawing/2014/chart" uri="{C3380CC4-5D6E-409C-BE32-E72D297353CC}">
              <c16:uniqueId val="{00000001-B6A2-41C6-860B-39395A5DF05B}"/>
            </c:ext>
          </c:extLst>
        </c:ser>
        <c:dLbls>
          <c:showLegendKey val="0"/>
          <c:showVal val="0"/>
          <c:showCatName val="0"/>
          <c:showSerName val="0"/>
          <c:showPercent val="0"/>
          <c:showBubbleSize val="0"/>
        </c:dLbls>
        <c:gapWidth val="500"/>
        <c:overlap val="100"/>
        <c:axId val="202853632"/>
        <c:axId val="202854192"/>
      </c:barChart>
      <c:scatterChart>
        <c:scatterStyle val="lineMarker"/>
        <c:varyColors val="0"/>
        <c:ser>
          <c:idx val="2"/>
          <c:order val="2"/>
          <c:tx>
            <c:strRef>
              <c:f>Sheet1!$A$3</c:f>
              <c:strCache>
                <c:ptCount val="1"/>
                <c:pt idx="0">
                  <c:v>Y</c:v>
                </c:pt>
              </c:strCache>
            </c:strRef>
          </c:tx>
          <c:spPr>
            <a:ln w="25400" cap="rnd" cmpd="sng" algn="ctr">
              <a:noFill/>
              <a:prstDash val="solid"/>
              <a:round/>
            </a:ln>
            <a:effectLst/>
          </c:spPr>
          <c:marker>
            <c:symbol val="picture"/>
            <c:spPr>
              <a:blipFill>
                <a:blip xmlns:r="http://schemas.openxmlformats.org/officeDocument/2006/relationships" r:embed="rId1"/>
                <a:stretch>
                  <a:fillRect/>
                </a:stretch>
              </a:blipFill>
              <a:ln w="25400" cap="flat" cmpd="sng" algn="ctr">
                <a:noFill/>
                <a:prstDash val="solid"/>
                <a:round/>
              </a:ln>
              <a:effectLst/>
            </c:spPr>
          </c:marker>
          <c:dPt>
            <c:idx val="0"/>
            <c:marker>
              <c:spPr>
                <a:blipFill>
                  <a:blip xmlns:r="http://schemas.openxmlformats.org/officeDocument/2006/relationships" r:embed="rId2"/>
                  <a:stretch>
                    <a:fillRect/>
                  </a:stretch>
                </a:blipFill>
                <a:ln w="25400" cap="flat" cmpd="sng" algn="ctr">
                  <a:noFill/>
                  <a:prstDash val="solid"/>
                  <a:round/>
                </a:ln>
                <a:effectLst/>
              </c:spPr>
            </c:marker>
            <c:bubble3D val="0"/>
            <c:extLst>
              <c:ext xmlns:c16="http://schemas.microsoft.com/office/drawing/2014/chart" uri="{C3380CC4-5D6E-409C-BE32-E72D297353CC}">
                <c16:uniqueId val="{00000002-B6A2-41C6-860B-39395A5DF05B}"/>
              </c:ext>
            </c:extLst>
          </c:dPt>
          <c:xVal>
            <c:numRef>
              <c:f>Sheet1!$B$2</c:f>
              <c:numCache>
                <c:formatCode>0%</c:formatCode>
                <c:ptCount val="1"/>
                <c:pt idx="0">
                  <c:v>0.85</c:v>
                </c:pt>
              </c:numCache>
            </c:numRef>
          </c:xVal>
          <c:yVal>
            <c:numRef>
              <c:f>Sheet1!$B$3</c:f>
              <c:numCache>
                <c:formatCode>General</c:formatCode>
                <c:ptCount val="1"/>
                <c:pt idx="0">
                  <c:v>0.7</c:v>
                </c:pt>
              </c:numCache>
            </c:numRef>
          </c:yVal>
          <c:smooth val="0"/>
          <c:extLst>
            <c:ext xmlns:c16="http://schemas.microsoft.com/office/drawing/2014/chart" uri="{C3380CC4-5D6E-409C-BE32-E72D297353CC}">
              <c16:uniqueId val="{00000003-B6A2-41C6-860B-39395A5DF05B}"/>
            </c:ext>
          </c:extLst>
        </c:ser>
        <c:dLbls>
          <c:showLegendKey val="0"/>
          <c:showVal val="0"/>
          <c:showCatName val="0"/>
          <c:showSerName val="0"/>
          <c:showPercent val="0"/>
          <c:showBubbleSize val="0"/>
        </c:dLbls>
        <c:axId val="317759776"/>
        <c:axId val="317760336"/>
      </c:scatterChart>
      <c:catAx>
        <c:axId val="202853632"/>
        <c:scaling>
          <c:orientation val="minMax"/>
        </c:scaling>
        <c:delete val="1"/>
        <c:axPos val="l"/>
        <c:numFmt formatCode="General" sourceLinked="1"/>
        <c:majorTickMark val="none"/>
        <c:minorTickMark val="none"/>
        <c:tickLblPos val="none"/>
        <c:crossAx val="202854192"/>
        <c:crosses val="autoZero"/>
        <c:auto val="1"/>
        <c:lblAlgn val="ctr"/>
        <c:lblOffset val="100"/>
        <c:noMultiLvlLbl val="0"/>
      </c:catAx>
      <c:valAx>
        <c:axId val="202854192"/>
        <c:scaling>
          <c:orientation val="minMax"/>
          <c:min val="0"/>
        </c:scaling>
        <c:delete val="1"/>
        <c:axPos val="b"/>
        <c:numFmt formatCode="0%" sourceLinked="1"/>
        <c:majorTickMark val="out"/>
        <c:minorTickMark val="none"/>
        <c:tickLblPos val="none"/>
        <c:crossAx val="202853632"/>
        <c:crosses val="autoZero"/>
        <c:crossBetween val="between"/>
      </c:valAx>
      <c:valAx>
        <c:axId val="317759776"/>
        <c:scaling>
          <c:orientation val="minMax"/>
        </c:scaling>
        <c:delete val="1"/>
        <c:axPos val="b"/>
        <c:numFmt formatCode="0%" sourceLinked="1"/>
        <c:majorTickMark val="out"/>
        <c:minorTickMark val="none"/>
        <c:tickLblPos val="none"/>
        <c:crossAx val="317760336"/>
        <c:crosses val="autoZero"/>
        <c:crossBetween val="midCat"/>
      </c:valAx>
      <c:valAx>
        <c:axId val="317760336"/>
        <c:scaling>
          <c:orientation val="minMax"/>
        </c:scaling>
        <c:delete val="1"/>
        <c:axPos val="r"/>
        <c:numFmt formatCode="General" sourceLinked="1"/>
        <c:majorTickMark val="out"/>
        <c:minorTickMark val="none"/>
        <c:tickLblPos val="none"/>
        <c:crossAx val="317759776"/>
        <c:crosses val="max"/>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79224392864799"/>
          <c:y val="0"/>
          <c:w val="0.68041551214270402"/>
          <c:h val="1"/>
        </c:manualLayout>
      </c:layout>
      <c:doughnutChart>
        <c:varyColors val="1"/>
        <c:ser>
          <c:idx val="0"/>
          <c:order val="0"/>
          <c:tx>
            <c:strRef>
              <c:f>Sheet1!$B$1</c:f>
              <c:strCache>
                <c:ptCount val="1"/>
                <c:pt idx="0">
                  <c:v>销售额</c:v>
                </c:pt>
              </c:strCache>
            </c:strRef>
          </c:tx>
          <c:spPr>
            <a:effectLst/>
          </c:spPr>
          <c:dPt>
            <c:idx val="0"/>
            <c:bubble3D val="0"/>
            <c:spPr>
              <a:solidFill>
                <a:schemeClr val="accent1">
                  <a:lumMod val="75000"/>
                </a:schemeClr>
              </a:solidFill>
              <a:ln>
                <a:noFill/>
              </a:ln>
              <a:effectLst/>
            </c:spPr>
            <c:extLst>
              <c:ext xmlns:c16="http://schemas.microsoft.com/office/drawing/2014/chart" uri="{C3380CC4-5D6E-409C-BE32-E72D297353CC}">
                <c16:uniqueId val="{00000001-B029-4512-820E-C7D74ACE288E}"/>
              </c:ext>
            </c:extLst>
          </c:dPt>
          <c:dPt>
            <c:idx val="1"/>
            <c:bubble3D val="0"/>
            <c:spPr>
              <a:solidFill>
                <a:schemeClr val="accent2">
                  <a:lumMod val="75000"/>
                </a:schemeClr>
              </a:solidFill>
              <a:ln>
                <a:noFill/>
              </a:ln>
              <a:effectLst/>
            </c:spPr>
            <c:extLst>
              <c:ext xmlns:c16="http://schemas.microsoft.com/office/drawing/2014/chart" uri="{C3380CC4-5D6E-409C-BE32-E72D297353CC}">
                <c16:uniqueId val="{00000003-B029-4512-820E-C7D74ACE288E}"/>
              </c:ext>
            </c:extLst>
          </c:dPt>
          <c:dPt>
            <c:idx val="2"/>
            <c:bubble3D val="0"/>
            <c:spPr>
              <a:solidFill>
                <a:schemeClr val="accent3">
                  <a:lumMod val="75000"/>
                </a:schemeClr>
              </a:solidFill>
              <a:ln>
                <a:noFill/>
              </a:ln>
              <a:effectLst/>
            </c:spPr>
            <c:extLst>
              <c:ext xmlns:c16="http://schemas.microsoft.com/office/drawing/2014/chart" uri="{C3380CC4-5D6E-409C-BE32-E72D297353CC}">
                <c16:uniqueId val="{00000005-B029-4512-820E-C7D74ACE288E}"/>
              </c:ext>
            </c:extLst>
          </c:dPt>
          <c:dPt>
            <c:idx val="3"/>
            <c:bubble3D val="0"/>
            <c:spPr>
              <a:solidFill>
                <a:schemeClr val="accent4">
                  <a:lumMod val="75000"/>
                </a:schemeClr>
              </a:solidFill>
              <a:ln>
                <a:noFill/>
              </a:ln>
              <a:effectLst/>
            </c:spPr>
            <c:extLst>
              <c:ext xmlns:c16="http://schemas.microsoft.com/office/drawing/2014/chart" uri="{C3380CC4-5D6E-409C-BE32-E72D297353CC}">
                <c16:uniqueId val="{00000007-B029-4512-820E-C7D74ACE288E}"/>
              </c:ext>
            </c:extLst>
          </c:dPt>
          <c:cat>
            <c:strRef>
              <c:f>Sheet1!$A$2:$A$5</c:f>
              <c:strCache>
                <c:ptCount val="4"/>
                <c:pt idx="0">
                  <c:v>比例1</c:v>
                </c:pt>
                <c:pt idx="1">
                  <c:v>比例2</c:v>
                </c:pt>
                <c:pt idx="2">
                  <c:v>比例3</c:v>
                </c:pt>
                <c:pt idx="3">
                  <c:v>比例4</c:v>
                </c:pt>
              </c:strCache>
            </c:strRef>
          </c:cat>
          <c:val>
            <c:numRef>
              <c:f>Sheet1!$B$2:$B$5</c:f>
              <c:numCache>
                <c:formatCode>0%</c:formatCode>
                <c:ptCount val="4"/>
                <c:pt idx="0">
                  <c:v>0.25</c:v>
                </c:pt>
                <c:pt idx="1">
                  <c:v>0.13</c:v>
                </c:pt>
                <c:pt idx="2">
                  <c:v>0.35</c:v>
                </c:pt>
                <c:pt idx="3">
                  <c:v>0.27</c:v>
                </c:pt>
              </c:numCache>
            </c:numRef>
          </c:val>
          <c:extLst>
            <c:ext xmlns:c16="http://schemas.microsoft.com/office/drawing/2014/chart" uri="{C3380CC4-5D6E-409C-BE32-E72D297353CC}">
              <c16:uniqueId val="{00000008-B029-4512-820E-C7D74ACE288E}"/>
            </c:ext>
          </c:extLst>
        </c:ser>
        <c:ser>
          <c:idx val="1"/>
          <c:order val="1"/>
          <c:tx>
            <c:strRef>
              <c:f>Sheet1!$C$1</c:f>
              <c:strCache>
                <c:ptCount val="1"/>
                <c:pt idx="0">
                  <c:v>列4</c:v>
                </c:pt>
              </c:strCache>
            </c:strRef>
          </c:tx>
          <c:spPr>
            <a:effectLst/>
          </c:spPr>
          <c:dPt>
            <c:idx val="0"/>
            <c:bubble3D val="0"/>
            <c:spPr>
              <a:solidFill>
                <a:schemeClr val="accent1"/>
              </a:solidFill>
              <a:ln>
                <a:noFill/>
              </a:ln>
              <a:effectLst/>
            </c:spPr>
            <c:extLst>
              <c:ext xmlns:c16="http://schemas.microsoft.com/office/drawing/2014/chart" uri="{C3380CC4-5D6E-409C-BE32-E72D297353CC}">
                <c16:uniqueId val="{0000000A-B029-4512-820E-C7D74ACE288E}"/>
              </c:ext>
            </c:extLst>
          </c:dPt>
          <c:dPt>
            <c:idx val="1"/>
            <c:bubble3D val="0"/>
            <c:spPr>
              <a:solidFill>
                <a:schemeClr val="accent2"/>
              </a:solidFill>
              <a:ln>
                <a:noFill/>
              </a:ln>
              <a:effectLst/>
            </c:spPr>
            <c:extLst>
              <c:ext xmlns:c16="http://schemas.microsoft.com/office/drawing/2014/chart" uri="{C3380CC4-5D6E-409C-BE32-E72D297353CC}">
                <c16:uniqueId val="{0000000C-B029-4512-820E-C7D74ACE288E}"/>
              </c:ext>
            </c:extLst>
          </c:dPt>
          <c:dPt>
            <c:idx val="2"/>
            <c:bubble3D val="0"/>
            <c:spPr>
              <a:solidFill>
                <a:schemeClr val="accent3"/>
              </a:solidFill>
              <a:ln>
                <a:noFill/>
              </a:ln>
              <a:effectLst/>
            </c:spPr>
            <c:extLst>
              <c:ext xmlns:c16="http://schemas.microsoft.com/office/drawing/2014/chart" uri="{C3380CC4-5D6E-409C-BE32-E72D297353CC}">
                <c16:uniqueId val="{0000000E-B029-4512-820E-C7D74ACE288E}"/>
              </c:ext>
            </c:extLst>
          </c:dPt>
          <c:dPt>
            <c:idx val="3"/>
            <c:bubble3D val="0"/>
            <c:spPr>
              <a:solidFill>
                <a:schemeClr val="accent4"/>
              </a:solidFill>
              <a:ln>
                <a:noFill/>
              </a:ln>
              <a:effectLst/>
            </c:spPr>
            <c:extLst>
              <c:ext xmlns:c16="http://schemas.microsoft.com/office/drawing/2014/chart" uri="{C3380CC4-5D6E-409C-BE32-E72D297353CC}">
                <c16:uniqueId val="{00000010-B029-4512-820E-C7D74ACE288E}"/>
              </c:ext>
            </c:extLst>
          </c:dPt>
          <c:cat>
            <c:strRef>
              <c:f>Sheet1!$A$2:$A$5</c:f>
              <c:strCache>
                <c:ptCount val="4"/>
                <c:pt idx="0">
                  <c:v>比例1</c:v>
                </c:pt>
                <c:pt idx="1">
                  <c:v>比例2</c:v>
                </c:pt>
                <c:pt idx="2">
                  <c:v>比例3</c:v>
                </c:pt>
                <c:pt idx="3">
                  <c:v>比例4</c:v>
                </c:pt>
              </c:strCache>
            </c:strRef>
          </c:cat>
          <c:val>
            <c:numRef>
              <c:f>Sheet1!$C$2:$C$5</c:f>
              <c:numCache>
                <c:formatCode>0%</c:formatCode>
                <c:ptCount val="4"/>
                <c:pt idx="0">
                  <c:v>0.25</c:v>
                </c:pt>
                <c:pt idx="1">
                  <c:v>0.13</c:v>
                </c:pt>
                <c:pt idx="2">
                  <c:v>0.35</c:v>
                </c:pt>
                <c:pt idx="3">
                  <c:v>0.27</c:v>
                </c:pt>
              </c:numCache>
            </c:numRef>
          </c:val>
          <c:extLst>
            <c:ext xmlns:c16="http://schemas.microsoft.com/office/drawing/2014/chart" uri="{C3380CC4-5D6E-409C-BE32-E72D297353CC}">
              <c16:uniqueId val="{00000011-B029-4512-820E-C7D74ACE288E}"/>
            </c:ext>
          </c:extLst>
        </c:ser>
        <c:ser>
          <c:idx val="2"/>
          <c:order val="2"/>
          <c:tx>
            <c:strRef>
              <c:f>Sheet1!$D$1</c:f>
              <c:strCache>
                <c:ptCount val="1"/>
                <c:pt idx="0">
                  <c:v>列10</c:v>
                </c:pt>
              </c:strCache>
            </c:strRef>
          </c:tx>
          <c:spPr>
            <a:effectLst/>
          </c:spPr>
          <c:dPt>
            <c:idx val="0"/>
            <c:bubble3D val="0"/>
            <c:spPr>
              <a:solidFill>
                <a:schemeClr val="accent1"/>
              </a:solidFill>
              <a:ln>
                <a:solidFill>
                  <a:schemeClr val="accent1"/>
                </a:solidFill>
              </a:ln>
              <a:effectLst/>
            </c:spPr>
            <c:extLst>
              <c:ext xmlns:c16="http://schemas.microsoft.com/office/drawing/2014/chart" uri="{C3380CC4-5D6E-409C-BE32-E72D297353CC}">
                <c16:uniqueId val="{00000013-B029-4512-820E-C7D74ACE288E}"/>
              </c:ext>
            </c:extLst>
          </c:dPt>
          <c:dPt>
            <c:idx val="1"/>
            <c:bubble3D val="0"/>
            <c:spPr>
              <a:solidFill>
                <a:schemeClr val="accent2"/>
              </a:solidFill>
              <a:ln>
                <a:solidFill>
                  <a:schemeClr val="accent2"/>
                </a:solidFill>
              </a:ln>
              <a:effectLst/>
            </c:spPr>
            <c:extLst>
              <c:ext xmlns:c16="http://schemas.microsoft.com/office/drawing/2014/chart" uri="{C3380CC4-5D6E-409C-BE32-E72D297353CC}">
                <c16:uniqueId val="{00000015-B029-4512-820E-C7D74ACE288E}"/>
              </c:ext>
            </c:extLst>
          </c:dPt>
          <c:dPt>
            <c:idx val="2"/>
            <c:bubble3D val="0"/>
            <c:spPr>
              <a:solidFill>
                <a:schemeClr val="accent3"/>
              </a:solidFill>
              <a:ln>
                <a:solidFill>
                  <a:schemeClr val="accent3"/>
                </a:solidFill>
              </a:ln>
              <a:effectLst/>
            </c:spPr>
            <c:extLst>
              <c:ext xmlns:c16="http://schemas.microsoft.com/office/drawing/2014/chart" uri="{C3380CC4-5D6E-409C-BE32-E72D297353CC}">
                <c16:uniqueId val="{00000017-B029-4512-820E-C7D74ACE288E}"/>
              </c:ext>
            </c:extLst>
          </c:dPt>
          <c:dPt>
            <c:idx val="3"/>
            <c:bubble3D val="0"/>
            <c:spPr>
              <a:solidFill>
                <a:schemeClr val="accent4"/>
              </a:solidFill>
              <a:ln>
                <a:solidFill>
                  <a:schemeClr val="accent4"/>
                </a:solidFill>
              </a:ln>
              <a:effectLst/>
            </c:spPr>
            <c:extLst>
              <c:ext xmlns:c16="http://schemas.microsoft.com/office/drawing/2014/chart" uri="{C3380CC4-5D6E-409C-BE32-E72D297353CC}">
                <c16:uniqueId val="{00000019-B029-4512-820E-C7D74ACE288E}"/>
              </c:ext>
            </c:extLst>
          </c:dPt>
          <c:dLbls>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lt1"/>
                    </a:solidFill>
                    <a:latin typeface="Impact" panose="020B0806030902050204" pitchFamily="34" charset="0"/>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比例1</c:v>
                </c:pt>
                <c:pt idx="1">
                  <c:v>比例2</c:v>
                </c:pt>
                <c:pt idx="2">
                  <c:v>比例3</c:v>
                </c:pt>
                <c:pt idx="3">
                  <c:v>比例4</c:v>
                </c:pt>
              </c:strCache>
            </c:strRef>
          </c:cat>
          <c:val>
            <c:numRef>
              <c:f>Sheet1!$D$2:$D$5</c:f>
              <c:numCache>
                <c:formatCode>0%</c:formatCode>
                <c:ptCount val="4"/>
                <c:pt idx="0">
                  <c:v>0.25</c:v>
                </c:pt>
                <c:pt idx="1">
                  <c:v>0.13</c:v>
                </c:pt>
                <c:pt idx="2">
                  <c:v>0.35</c:v>
                </c:pt>
                <c:pt idx="3">
                  <c:v>0.27</c:v>
                </c:pt>
              </c:numCache>
            </c:numRef>
          </c:val>
          <c:extLst>
            <c:ext xmlns:c16="http://schemas.microsoft.com/office/drawing/2014/chart" uri="{C3380CC4-5D6E-409C-BE32-E72D297353CC}">
              <c16:uniqueId val="{0000001A-B029-4512-820E-C7D74ACE288E}"/>
            </c:ext>
          </c:extLst>
        </c:ser>
        <c:ser>
          <c:idx val="3"/>
          <c:order val="3"/>
          <c:tx>
            <c:strRef>
              <c:f>Sheet1!$E$1</c:f>
              <c:strCache>
                <c:ptCount val="1"/>
                <c:pt idx="0">
                  <c:v>列11</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C-B029-4512-820E-C7D74ACE288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E-B029-4512-820E-C7D74ACE288E}"/>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20-B029-4512-820E-C7D74ACE288E}"/>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22-B029-4512-820E-C7D74ACE288E}"/>
              </c:ext>
            </c:extLst>
          </c:dPt>
          <c:cat>
            <c:strRef>
              <c:f>Sheet1!$A$2:$A$5</c:f>
              <c:strCache>
                <c:ptCount val="4"/>
                <c:pt idx="0">
                  <c:v>比例1</c:v>
                </c:pt>
                <c:pt idx="1">
                  <c:v>比例2</c:v>
                </c:pt>
                <c:pt idx="2">
                  <c:v>比例3</c:v>
                </c:pt>
                <c:pt idx="3">
                  <c:v>比例4</c:v>
                </c:pt>
              </c:strCache>
            </c:strRef>
          </c:cat>
          <c:val>
            <c:numRef>
              <c:f>Sheet1!$E$2:$E$5</c:f>
              <c:numCache>
                <c:formatCode>0%</c:formatCode>
                <c:ptCount val="4"/>
                <c:pt idx="0">
                  <c:v>0.25</c:v>
                </c:pt>
                <c:pt idx="1">
                  <c:v>0.13</c:v>
                </c:pt>
                <c:pt idx="2">
                  <c:v>0.35</c:v>
                </c:pt>
                <c:pt idx="3">
                  <c:v>0.27</c:v>
                </c:pt>
              </c:numCache>
            </c:numRef>
          </c:val>
          <c:extLst>
            <c:ext xmlns:c16="http://schemas.microsoft.com/office/drawing/2014/chart" uri="{C3380CC4-5D6E-409C-BE32-E72D297353CC}">
              <c16:uniqueId val="{00000023-B029-4512-820E-C7D74ACE288E}"/>
            </c:ext>
          </c:extLst>
        </c:ser>
        <c:ser>
          <c:idx val="4"/>
          <c:order val="4"/>
          <c:tx>
            <c:strRef>
              <c:f>Sheet1!$F$1</c:f>
              <c:strCache>
                <c:ptCount val="1"/>
                <c:pt idx="0">
                  <c:v>列12</c:v>
                </c:pt>
              </c:strCache>
            </c:strRef>
          </c:tx>
          <c:spPr>
            <a:effectLst/>
          </c:spPr>
          <c:dPt>
            <c:idx val="0"/>
            <c:bubble3D val="0"/>
            <c:spPr>
              <a:solidFill>
                <a:schemeClr val="accent1"/>
              </a:solidFill>
              <a:ln>
                <a:solidFill>
                  <a:schemeClr val="accent1"/>
                </a:solidFill>
              </a:ln>
              <a:effectLst/>
            </c:spPr>
            <c:extLst>
              <c:ext xmlns:c16="http://schemas.microsoft.com/office/drawing/2014/chart" uri="{C3380CC4-5D6E-409C-BE32-E72D297353CC}">
                <c16:uniqueId val="{00000025-B029-4512-820E-C7D74ACE288E}"/>
              </c:ext>
            </c:extLst>
          </c:dPt>
          <c:dPt>
            <c:idx val="1"/>
            <c:bubble3D val="0"/>
            <c:spPr>
              <a:solidFill>
                <a:schemeClr val="accent2"/>
              </a:solidFill>
              <a:ln>
                <a:solidFill>
                  <a:schemeClr val="accent2"/>
                </a:solidFill>
              </a:ln>
              <a:effectLst/>
            </c:spPr>
            <c:extLst>
              <c:ext xmlns:c16="http://schemas.microsoft.com/office/drawing/2014/chart" uri="{C3380CC4-5D6E-409C-BE32-E72D297353CC}">
                <c16:uniqueId val="{00000027-B029-4512-820E-C7D74ACE288E}"/>
              </c:ext>
            </c:extLst>
          </c:dPt>
          <c:dPt>
            <c:idx val="2"/>
            <c:bubble3D val="0"/>
            <c:spPr>
              <a:solidFill>
                <a:schemeClr val="accent3"/>
              </a:solidFill>
              <a:ln>
                <a:solidFill>
                  <a:schemeClr val="accent3"/>
                </a:solidFill>
              </a:ln>
              <a:effectLst/>
            </c:spPr>
            <c:extLst>
              <c:ext xmlns:c16="http://schemas.microsoft.com/office/drawing/2014/chart" uri="{C3380CC4-5D6E-409C-BE32-E72D297353CC}">
                <c16:uniqueId val="{00000029-B029-4512-820E-C7D74ACE288E}"/>
              </c:ext>
            </c:extLst>
          </c:dPt>
          <c:dPt>
            <c:idx val="3"/>
            <c:bubble3D val="0"/>
            <c:spPr>
              <a:solidFill>
                <a:schemeClr val="accent4"/>
              </a:solidFill>
              <a:ln>
                <a:solidFill>
                  <a:schemeClr val="accent4"/>
                </a:solidFill>
              </a:ln>
              <a:effectLst/>
            </c:spPr>
            <c:extLst>
              <c:ext xmlns:c16="http://schemas.microsoft.com/office/drawing/2014/chart" uri="{C3380CC4-5D6E-409C-BE32-E72D297353CC}">
                <c16:uniqueId val="{0000002B-B029-4512-820E-C7D74ACE288E}"/>
              </c:ext>
            </c:extLst>
          </c:dPt>
          <c:cat>
            <c:strRef>
              <c:f>Sheet1!$A$2:$A$5</c:f>
              <c:strCache>
                <c:ptCount val="4"/>
                <c:pt idx="0">
                  <c:v>比例1</c:v>
                </c:pt>
                <c:pt idx="1">
                  <c:v>比例2</c:v>
                </c:pt>
                <c:pt idx="2">
                  <c:v>比例3</c:v>
                </c:pt>
                <c:pt idx="3">
                  <c:v>比例4</c:v>
                </c:pt>
              </c:strCache>
            </c:strRef>
          </c:cat>
          <c:val>
            <c:numRef>
              <c:f>Sheet1!$F$2:$F$5</c:f>
              <c:numCache>
                <c:formatCode>0%</c:formatCode>
                <c:ptCount val="4"/>
                <c:pt idx="0">
                  <c:v>0.25</c:v>
                </c:pt>
                <c:pt idx="1">
                  <c:v>0.13</c:v>
                </c:pt>
                <c:pt idx="2">
                  <c:v>0.35</c:v>
                </c:pt>
                <c:pt idx="3">
                  <c:v>0.27</c:v>
                </c:pt>
              </c:numCache>
            </c:numRef>
          </c:val>
          <c:extLst>
            <c:ext xmlns:c16="http://schemas.microsoft.com/office/drawing/2014/chart" uri="{C3380CC4-5D6E-409C-BE32-E72D297353CC}">
              <c16:uniqueId val="{0000002C-B029-4512-820E-C7D74ACE288E}"/>
            </c:ext>
          </c:extLst>
        </c:ser>
        <c:dLbls>
          <c:showLegendKey val="0"/>
          <c:showVal val="0"/>
          <c:showCatName val="0"/>
          <c:showSerName val="0"/>
          <c:showPercent val="0"/>
          <c:showBubbleSize val="0"/>
          <c:showLeaderLines val="1"/>
        </c:dLbls>
        <c:firstSliceAng val="90"/>
        <c:holeSize val="42"/>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FC9AB5-4530-4E4C-87AA-91A9037D8CDB}"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A52B8A-1F93-4AE1-A9C0-6697357F625E}" type="slidenum">
              <a:rPr lang="zh-CN" altLang="en-US" smtClean="0"/>
              <a:t>‹#›</a:t>
            </a:fld>
            <a:endParaRPr lang="zh-CN" altLang="en-US"/>
          </a:p>
        </p:txBody>
      </p:sp>
    </p:spTree>
    <p:extLst>
      <p:ext uri="{BB962C8B-B14F-4D97-AF65-F5344CB8AC3E}">
        <p14:creationId xmlns:p14="http://schemas.microsoft.com/office/powerpoint/2010/main" val="6889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414143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2</a:t>
            </a:fld>
            <a:endParaRPr lang="zh-CN" altLang="en-US"/>
          </a:p>
        </p:txBody>
      </p:sp>
    </p:spTree>
    <p:extLst>
      <p:ext uri="{BB962C8B-B14F-4D97-AF65-F5344CB8AC3E}">
        <p14:creationId xmlns:p14="http://schemas.microsoft.com/office/powerpoint/2010/main" val="392713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3</a:t>
            </a:fld>
            <a:endParaRPr lang="zh-CN" altLang="en-US"/>
          </a:p>
        </p:txBody>
      </p:sp>
    </p:spTree>
    <p:extLst>
      <p:ext uri="{BB962C8B-B14F-4D97-AF65-F5344CB8AC3E}">
        <p14:creationId xmlns:p14="http://schemas.microsoft.com/office/powerpoint/2010/main" val="2656279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4</a:t>
            </a:fld>
            <a:endParaRPr lang="zh-CN" altLang="en-US"/>
          </a:p>
        </p:txBody>
      </p:sp>
    </p:spTree>
    <p:extLst>
      <p:ext uri="{BB962C8B-B14F-4D97-AF65-F5344CB8AC3E}">
        <p14:creationId xmlns:p14="http://schemas.microsoft.com/office/powerpoint/2010/main" val="943959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338698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166678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011477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8</a:t>
            </a:fld>
            <a:endParaRPr lang="zh-CN" altLang="en-US"/>
          </a:p>
        </p:txBody>
      </p:sp>
    </p:spTree>
    <p:extLst>
      <p:ext uri="{BB962C8B-B14F-4D97-AF65-F5344CB8AC3E}">
        <p14:creationId xmlns:p14="http://schemas.microsoft.com/office/powerpoint/2010/main" val="303647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87483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958158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333439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12</a:t>
            </a:fld>
            <a:endParaRPr lang="zh-CN" altLang="en-US"/>
          </a:p>
        </p:txBody>
      </p:sp>
    </p:spTree>
    <p:extLst>
      <p:ext uri="{BB962C8B-B14F-4D97-AF65-F5344CB8AC3E}">
        <p14:creationId xmlns:p14="http://schemas.microsoft.com/office/powerpoint/2010/main" val="1252488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69973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14</a:t>
            </a:fld>
            <a:endParaRPr lang="zh-CN" altLang="en-US"/>
          </a:p>
        </p:txBody>
      </p:sp>
    </p:spTree>
    <p:extLst>
      <p:ext uri="{BB962C8B-B14F-4D97-AF65-F5344CB8AC3E}">
        <p14:creationId xmlns:p14="http://schemas.microsoft.com/office/powerpoint/2010/main" val="3109011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15</a:t>
            </a:fld>
            <a:endParaRPr lang="zh-CN" altLang="en-US"/>
          </a:p>
        </p:txBody>
      </p:sp>
    </p:spTree>
    <p:extLst>
      <p:ext uri="{BB962C8B-B14F-4D97-AF65-F5344CB8AC3E}">
        <p14:creationId xmlns:p14="http://schemas.microsoft.com/office/powerpoint/2010/main" val="3564652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16</a:t>
            </a:fld>
            <a:endParaRPr lang="zh-CN" altLang="en-US"/>
          </a:p>
        </p:txBody>
      </p:sp>
    </p:spTree>
    <p:extLst>
      <p:ext uri="{BB962C8B-B14F-4D97-AF65-F5344CB8AC3E}">
        <p14:creationId xmlns:p14="http://schemas.microsoft.com/office/powerpoint/2010/main" val="2702547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17</a:t>
            </a:fld>
            <a:endParaRPr lang="zh-CN" altLang="en-US"/>
          </a:p>
        </p:txBody>
      </p:sp>
    </p:spTree>
    <p:extLst>
      <p:ext uri="{BB962C8B-B14F-4D97-AF65-F5344CB8AC3E}">
        <p14:creationId xmlns:p14="http://schemas.microsoft.com/office/powerpoint/2010/main" val="4231367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18</a:t>
            </a:fld>
            <a:endParaRPr lang="zh-CN" altLang="en-US"/>
          </a:p>
        </p:txBody>
      </p:sp>
    </p:spTree>
    <p:extLst>
      <p:ext uri="{BB962C8B-B14F-4D97-AF65-F5344CB8AC3E}">
        <p14:creationId xmlns:p14="http://schemas.microsoft.com/office/powerpoint/2010/main" val="260176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490921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20</a:t>
            </a:fld>
            <a:endParaRPr lang="en-US"/>
          </a:p>
        </p:txBody>
      </p:sp>
    </p:spTree>
    <p:extLst>
      <p:ext uri="{BB962C8B-B14F-4D97-AF65-F5344CB8AC3E}">
        <p14:creationId xmlns:p14="http://schemas.microsoft.com/office/powerpoint/2010/main" val="2947179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21</a:t>
            </a:fld>
            <a:endParaRPr lang="zh-CN" altLang="en-US"/>
          </a:p>
        </p:txBody>
      </p:sp>
    </p:spTree>
    <p:extLst>
      <p:ext uri="{BB962C8B-B14F-4D97-AF65-F5344CB8AC3E}">
        <p14:creationId xmlns:p14="http://schemas.microsoft.com/office/powerpoint/2010/main" val="230443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22</a:t>
            </a:fld>
            <a:endParaRPr lang="zh-CN" altLang="en-US"/>
          </a:p>
        </p:txBody>
      </p:sp>
    </p:spTree>
    <p:extLst>
      <p:ext uri="{BB962C8B-B14F-4D97-AF65-F5344CB8AC3E}">
        <p14:creationId xmlns:p14="http://schemas.microsoft.com/office/powerpoint/2010/main" val="2597220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23</a:t>
            </a:fld>
            <a:endParaRPr lang="zh-CN" altLang="en-US"/>
          </a:p>
        </p:txBody>
      </p:sp>
    </p:spTree>
    <p:extLst>
      <p:ext uri="{BB962C8B-B14F-4D97-AF65-F5344CB8AC3E}">
        <p14:creationId xmlns:p14="http://schemas.microsoft.com/office/powerpoint/2010/main" val="2697397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24</a:t>
            </a:fld>
            <a:endParaRPr lang="zh-CN" altLang="en-US"/>
          </a:p>
        </p:txBody>
      </p:sp>
    </p:spTree>
    <p:extLst>
      <p:ext uri="{BB962C8B-B14F-4D97-AF65-F5344CB8AC3E}">
        <p14:creationId xmlns:p14="http://schemas.microsoft.com/office/powerpoint/2010/main" val="374925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50486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010641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581525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28</a:t>
            </a:fld>
            <a:endParaRPr lang="zh-CN" altLang="en-US"/>
          </a:p>
        </p:txBody>
      </p:sp>
    </p:spTree>
    <p:extLst>
      <p:ext uri="{BB962C8B-B14F-4D97-AF65-F5344CB8AC3E}">
        <p14:creationId xmlns:p14="http://schemas.microsoft.com/office/powerpoint/2010/main" val="723409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29</a:t>
            </a:fld>
            <a:endParaRPr lang="zh-CN" altLang="en-US"/>
          </a:p>
        </p:txBody>
      </p:sp>
    </p:spTree>
    <p:extLst>
      <p:ext uri="{BB962C8B-B14F-4D97-AF65-F5344CB8AC3E}">
        <p14:creationId xmlns:p14="http://schemas.microsoft.com/office/powerpoint/2010/main" val="297140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30</a:t>
            </a:fld>
            <a:endParaRPr lang="zh-CN" altLang="en-US"/>
          </a:p>
        </p:txBody>
      </p:sp>
    </p:spTree>
    <p:extLst>
      <p:ext uri="{BB962C8B-B14F-4D97-AF65-F5344CB8AC3E}">
        <p14:creationId xmlns:p14="http://schemas.microsoft.com/office/powerpoint/2010/main" val="13416048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31</a:t>
            </a:fld>
            <a:endParaRPr lang="zh-CN" altLang="en-US"/>
          </a:p>
        </p:txBody>
      </p:sp>
    </p:spTree>
    <p:extLst>
      <p:ext uri="{BB962C8B-B14F-4D97-AF65-F5344CB8AC3E}">
        <p14:creationId xmlns:p14="http://schemas.microsoft.com/office/powerpoint/2010/main" val="830380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32</a:t>
            </a:fld>
            <a:endParaRPr lang="zh-CN" altLang="en-US"/>
          </a:p>
        </p:txBody>
      </p:sp>
    </p:spTree>
    <p:extLst>
      <p:ext uri="{BB962C8B-B14F-4D97-AF65-F5344CB8AC3E}">
        <p14:creationId xmlns:p14="http://schemas.microsoft.com/office/powerpoint/2010/main" val="14816254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9627691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67684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A52B8A-1F93-4AE1-A9C0-6697357F625E}" type="slidenum">
              <a:rPr lang="zh-CN" altLang="en-US" smtClean="0"/>
              <a:t>35</a:t>
            </a:fld>
            <a:endParaRPr lang="zh-CN" altLang="en-US"/>
          </a:p>
        </p:txBody>
      </p:sp>
    </p:spTree>
    <p:extLst>
      <p:ext uri="{BB962C8B-B14F-4D97-AF65-F5344CB8AC3E}">
        <p14:creationId xmlns:p14="http://schemas.microsoft.com/office/powerpoint/2010/main" val="2595262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159040" y="316999"/>
            <a:ext cx="10515600" cy="597400"/>
          </a:xfrm>
        </p:spPr>
        <p:txBody>
          <a:bodyPr>
            <a:normAutofit/>
          </a:bodyPr>
          <a:lstStyle>
            <a:lvl1pPr>
              <a:defRPr sz="3600" b="1">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962526"/>
            <a:ext cx="12192000" cy="5758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41429" t="4814" r="40318" b="65718"/>
          <a:stretch>
            <a:fillRect/>
          </a:stretch>
        </p:blipFill>
        <p:spPr>
          <a:xfrm>
            <a:off x="176462" y="120484"/>
            <a:ext cx="981891" cy="99043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6.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2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4.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chart" Target="../charts/chart4.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www.shangwuppt.com/"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descr="2"/>
          <p:cNvPicPr>
            <a:picLocks noChangeAspect="1" noChangeArrowheads="1"/>
          </p:cNvPicPr>
          <p:nvPr/>
        </p:nvPicPr>
        <p:blipFill>
          <a:blip r:embed="rId5"/>
          <a:srcRect l="5040" t="17712" r="5092" b="19078"/>
          <a:stretch>
            <a:fillRect/>
          </a:stretch>
        </p:blipFill>
        <p:spPr bwMode="auto">
          <a:xfrm>
            <a:off x="-344488" y="2905764"/>
            <a:ext cx="12790488" cy="3955462"/>
          </a:xfrm>
          <a:prstGeom prst="rect">
            <a:avLst/>
          </a:prstGeom>
          <a:noFill/>
          <a:effectLst/>
        </p:spPr>
      </p:pic>
      <p:sp>
        <p:nvSpPr>
          <p:cNvPr id="4" name="Text Box 9"/>
          <p:cNvSpPr txBox="1">
            <a:spLocks noChangeArrowheads="1"/>
          </p:cNvSpPr>
          <p:nvPr/>
        </p:nvSpPr>
        <p:spPr bwMode="auto">
          <a:xfrm>
            <a:off x="474663" y="1813810"/>
            <a:ext cx="7713108" cy="1107996"/>
          </a:xfrm>
          <a:prstGeom prst="rect">
            <a:avLst/>
          </a:prstGeom>
          <a:noFill/>
          <a:ln w="9525">
            <a:noFill/>
            <a:miter lim="800000"/>
          </a:ln>
        </p:spPr>
        <p:txBody>
          <a:bodyPr wrap="square">
            <a:spAutoFit/>
          </a:bodyPr>
          <a:lstStyle/>
          <a:p>
            <a:pPr>
              <a:spcBef>
                <a:spcPct val="50000"/>
              </a:spcBef>
            </a:pPr>
            <a:r>
              <a:rPr lang="en-US" altLang="zh-CN" sz="6600" dirty="0">
                <a:solidFill>
                  <a:schemeClr val="bg1"/>
                </a:solidFill>
                <a:latin typeface="方正大黑简体" panose="02010601030101010101" pitchFamily="2" charset="-122"/>
                <a:ea typeface="方正大黑简体" panose="02010601030101010101" pitchFamily="2" charset="-122"/>
              </a:rPr>
              <a:t>POWERPOINT</a:t>
            </a:r>
          </a:p>
        </p:txBody>
      </p:sp>
      <p:sp>
        <p:nvSpPr>
          <p:cNvPr id="5" name="Text Box 10"/>
          <p:cNvSpPr txBox="1">
            <a:spLocks noChangeArrowheads="1"/>
          </p:cNvSpPr>
          <p:nvPr/>
        </p:nvSpPr>
        <p:spPr bwMode="auto">
          <a:xfrm>
            <a:off x="474663" y="1087269"/>
            <a:ext cx="8141117" cy="646331"/>
          </a:xfrm>
          <a:prstGeom prst="rect">
            <a:avLst/>
          </a:prstGeom>
          <a:noFill/>
          <a:ln w="9525">
            <a:noFill/>
            <a:miter lim="800000"/>
          </a:ln>
        </p:spPr>
        <p:txBody>
          <a:bodyPr wrap="square">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简约通用医疗</a:t>
            </a:r>
            <a:r>
              <a:rPr lang="en-US" altLang="zh-CN" sz="3600" dirty="0">
                <a:solidFill>
                  <a:schemeClr val="bg1"/>
                </a:solidFill>
                <a:latin typeface="微软雅黑" panose="020B0503020204020204" pitchFamily="34" charset="-122"/>
                <a:ea typeface="微软雅黑" panose="020B0503020204020204" pitchFamily="34" charset="-122"/>
              </a:rPr>
              <a:t>PPT</a:t>
            </a:r>
            <a:r>
              <a:rPr lang="zh-CN" altLang="en-US" sz="3600" dirty="0">
                <a:solidFill>
                  <a:schemeClr val="bg1"/>
                </a:solidFill>
                <a:latin typeface="微软雅黑" panose="020B0503020204020204" pitchFamily="34" charset="-122"/>
                <a:ea typeface="微软雅黑" panose="020B0503020204020204" pitchFamily="34" charset="-122"/>
              </a:rPr>
              <a:t>模板</a:t>
            </a:r>
          </a:p>
        </p:txBody>
      </p:sp>
      <p:sp>
        <p:nvSpPr>
          <p:cNvPr id="6" name="Text Box 11"/>
          <p:cNvSpPr txBox="1">
            <a:spLocks noChangeArrowheads="1"/>
          </p:cNvSpPr>
          <p:nvPr/>
        </p:nvSpPr>
        <p:spPr bwMode="auto">
          <a:xfrm>
            <a:off x="474663" y="2833956"/>
            <a:ext cx="5909116" cy="583565"/>
          </a:xfrm>
          <a:prstGeom prst="rect">
            <a:avLst/>
          </a:prstGeom>
          <a:noFill/>
          <a:ln w="9525">
            <a:noFill/>
            <a:miter lim="800000"/>
          </a:ln>
        </p:spPr>
        <p:txBody>
          <a:bodyPr wrap="square">
            <a:spAutoFit/>
          </a:bodyPr>
          <a:lstStyle/>
          <a:p>
            <a:r>
              <a:rPr lang="zh-CN" altLang="en-US" sz="3200" dirty="0">
                <a:solidFill>
                  <a:schemeClr val="bg1"/>
                </a:solidFill>
                <a:latin typeface="+mj-ea"/>
                <a:ea typeface="+mj-ea"/>
              </a:rPr>
              <a:t>汇报人：</a:t>
            </a:r>
            <a:r>
              <a:rPr lang="en-US" altLang="zh-CN" sz="3200" dirty="0">
                <a:solidFill>
                  <a:schemeClr val="bg1"/>
                </a:solidFill>
                <a:latin typeface="+mj-ea"/>
                <a:ea typeface="+mj-ea"/>
              </a:rPr>
              <a:t>xxx</a:t>
            </a:r>
            <a:endParaRPr lang="zh-CN" altLang="en-US" sz="3200" dirty="0">
              <a:solidFill>
                <a:schemeClr val="bg1"/>
              </a:solidFill>
              <a:latin typeface="+mj-ea"/>
              <a:ea typeface="+mj-ea"/>
            </a:endParaRPr>
          </a:p>
        </p:txBody>
      </p:sp>
      <p:sp>
        <p:nvSpPr>
          <p:cNvPr id="7" name="Line 14"/>
          <p:cNvSpPr>
            <a:spLocks noChangeShapeType="1"/>
          </p:cNvSpPr>
          <p:nvPr/>
        </p:nvSpPr>
        <p:spPr bwMode="auto">
          <a:xfrm>
            <a:off x="577850" y="1825957"/>
            <a:ext cx="6512761" cy="0"/>
          </a:xfrm>
          <a:prstGeom prst="line">
            <a:avLst/>
          </a:prstGeom>
          <a:noFill/>
          <a:ln w="9525">
            <a:solidFill>
              <a:schemeClr val="bg1"/>
            </a:solidFill>
            <a:round/>
          </a:ln>
        </p:spPr>
        <p:txBody>
          <a:bodyPr/>
          <a:lstStyle/>
          <a:p>
            <a:endParaRPr lang="zh-CN" altLang="en-US" sz="3200"/>
          </a:p>
        </p:txBody>
      </p:sp>
      <p:pic>
        <p:nvPicPr>
          <p:cNvPr id="3" name="m-taku - Komoreb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26429" y="-192133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
          <p:cNvSpPr/>
          <p:nvPr/>
        </p:nvSpPr>
        <p:spPr>
          <a:xfrm>
            <a:off x="1603392" y="1890567"/>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3735" dirty="0">
                <a:solidFill>
                  <a:schemeClr val="bg1"/>
                </a:solidFill>
                <a:latin typeface="微软雅黑" panose="020B0503020204020204" pitchFamily="34" charset="-122"/>
                <a:ea typeface="微软雅黑" panose="020B0503020204020204" pitchFamily="34" charset="-122"/>
              </a:rPr>
              <a:t>医院情况介绍</a:t>
            </a:r>
            <a:endParaRPr lang="en-US" altLang="zh-CN" sz="3735" dirty="0">
              <a:solidFill>
                <a:schemeClr val="bg1"/>
              </a:solidFill>
              <a:latin typeface="微软雅黑" panose="020B0503020204020204" pitchFamily="34" charset="-122"/>
              <a:ea typeface="微软雅黑" panose="020B0503020204020204" pitchFamily="34" charset="-122"/>
            </a:endParaRPr>
          </a:p>
        </p:txBody>
      </p:sp>
      <p:sp>
        <p:nvSpPr>
          <p:cNvPr id="3" name="圆角矩形 1"/>
          <p:cNvSpPr/>
          <p:nvPr/>
        </p:nvSpPr>
        <p:spPr>
          <a:xfrm>
            <a:off x="451265" y="1890567"/>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01</a:t>
            </a:r>
          </a:p>
        </p:txBody>
      </p:sp>
      <p:sp>
        <p:nvSpPr>
          <p:cNvPr id="4" name="圆角矩形 3"/>
          <p:cNvSpPr/>
          <p:nvPr/>
        </p:nvSpPr>
        <p:spPr>
          <a:xfrm>
            <a:off x="1603392" y="2981793"/>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3735" dirty="0">
                <a:solidFill>
                  <a:schemeClr val="bg1"/>
                </a:solidFill>
                <a:latin typeface="微软雅黑" panose="020B0503020204020204" pitchFamily="34" charset="-122"/>
                <a:ea typeface="微软雅黑" panose="020B0503020204020204" pitchFamily="34" charset="-122"/>
              </a:rPr>
              <a:t>去年工作计划</a:t>
            </a:r>
            <a:endParaRPr lang="en-US" altLang="zh-CN" sz="3735" dirty="0">
              <a:solidFill>
                <a:schemeClr val="bg1"/>
              </a:solidFill>
              <a:latin typeface="微软雅黑" panose="020B0503020204020204" pitchFamily="34" charset="-122"/>
              <a:ea typeface="微软雅黑" panose="020B0503020204020204" pitchFamily="34" charset="-122"/>
            </a:endParaRPr>
          </a:p>
        </p:txBody>
      </p:sp>
      <p:sp>
        <p:nvSpPr>
          <p:cNvPr id="5" name="圆角矩形 1"/>
          <p:cNvSpPr/>
          <p:nvPr/>
        </p:nvSpPr>
        <p:spPr>
          <a:xfrm>
            <a:off x="451265" y="2981793"/>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02</a:t>
            </a:r>
          </a:p>
        </p:txBody>
      </p:sp>
      <p:sp>
        <p:nvSpPr>
          <p:cNvPr id="6" name="圆角矩形 3"/>
          <p:cNvSpPr/>
          <p:nvPr/>
        </p:nvSpPr>
        <p:spPr>
          <a:xfrm>
            <a:off x="1603392" y="4073020"/>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3735" dirty="0">
                <a:solidFill>
                  <a:schemeClr val="bg1"/>
                </a:solidFill>
                <a:latin typeface="微软雅黑" panose="020B0503020204020204" pitchFamily="34" charset="-122"/>
                <a:ea typeface="微软雅黑" panose="020B0503020204020204" pitchFamily="34" charset="-122"/>
              </a:rPr>
              <a:t>工作不足之处</a:t>
            </a:r>
            <a:endParaRPr lang="en-US" altLang="zh-CN" sz="3735" dirty="0">
              <a:solidFill>
                <a:schemeClr val="bg1"/>
              </a:solidFill>
              <a:latin typeface="微软雅黑" panose="020B0503020204020204" pitchFamily="34" charset="-122"/>
              <a:ea typeface="微软雅黑" panose="020B0503020204020204" pitchFamily="34" charset="-122"/>
            </a:endParaRPr>
          </a:p>
        </p:txBody>
      </p:sp>
      <p:sp>
        <p:nvSpPr>
          <p:cNvPr id="7" name="圆角矩形 1"/>
          <p:cNvSpPr/>
          <p:nvPr/>
        </p:nvSpPr>
        <p:spPr>
          <a:xfrm>
            <a:off x="451265" y="4073020"/>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03</a:t>
            </a:r>
          </a:p>
        </p:txBody>
      </p:sp>
      <p:sp>
        <p:nvSpPr>
          <p:cNvPr id="8" name="圆角矩形 3"/>
          <p:cNvSpPr/>
          <p:nvPr/>
        </p:nvSpPr>
        <p:spPr>
          <a:xfrm>
            <a:off x="1603392" y="5164247"/>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3735" dirty="0">
                <a:solidFill>
                  <a:schemeClr val="bg1"/>
                </a:solidFill>
                <a:latin typeface="微软雅黑" panose="020B0503020204020204" pitchFamily="34" charset="-122"/>
                <a:ea typeface="微软雅黑" panose="020B0503020204020204" pitchFamily="34" charset="-122"/>
              </a:rPr>
              <a:t>明年工作计划</a:t>
            </a:r>
            <a:endParaRPr lang="en-US" altLang="zh-CN" sz="3735" dirty="0">
              <a:solidFill>
                <a:schemeClr val="bg1"/>
              </a:solidFill>
              <a:latin typeface="微软雅黑" panose="020B0503020204020204" pitchFamily="34" charset="-122"/>
              <a:ea typeface="微软雅黑" panose="020B0503020204020204" pitchFamily="34" charset="-122"/>
            </a:endParaRPr>
          </a:p>
        </p:txBody>
      </p:sp>
      <p:sp>
        <p:nvSpPr>
          <p:cNvPr id="9" name="圆角矩形 1"/>
          <p:cNvSpPr/>
          <p:nvPr/>
        </p:nvSpPr>
        <p:spPr>
          <a:xfrm>
            <a:off x="451265" y="5164247"/>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04</a:t>
            </a:r>
          </a:p>
        </p:txBody>
      </p:sp>
      <p:sp>
        <p:nvSpPr>
          <p:cNvPr id="10" name="1"/>
          <p:cNvSpPr txBox="1"/>
          <p:nvPr/>
        </p:nvSpPr>
        <p:spPr>
          <a:xfrm>
            <a:off x="198163" y="533371"/>
            <a:ext cx="1877437" cy="1107996"/>
          </a:xfrm>
          <a:prstGeom prst="rect">
            <a:avLst/>
          </a:prstGeom>
          <a:noFill/>
        </p:spPr>
        <p:txBody>
          <a:bodyPr wrap="none" lIns="91440" tIns="45720" rIns="91440" bIns="45720" rtlCol="0">
            <a:spAutoFit/>
          </a:bodyPr>
          <a:lstStyle/>
          <a:p>
            <a:r>
              <a:rPr lang="zh-CN" altLang="en-US" sz="6600" dirty="0">
                <a:solidFill>
                  <a:schemeClr val="bg1"/>
                </a:solidFill>
                <a:latin typeface="方正大黑简体" panose="02010601030101010101" pitchFamily="2" charset="-122"/>
                <a:ea typeface="方正大黑简体" panose="02010601030101010101" pitchFamily="2" charset="-122"/>
                <a:cs typeface="方正兰亭细黑_GBK_M" panose="02010600010101010101" pitchFamily="2" charset="2"/>
              </a:rPr>
              <a:t>目录</a:t>
            </a:r>
          </a:p>
        </p:txBody>
      </p:sp>
      <p:sp>
        <p:nvSpPr>
          <p:cNvPr id="11" name="1"/>
          <p:cNvSpPr/>
          <p:nvPr/>
        </p:nvSpPr>
        <p:spPr>
          <a:xfrm>
            <a:off x="2043516" y="1119453"/>
            <a:ext cx="1561197" cy="400110"/>
          </a:xfrm>
          <a:prstGeom prst="rect">
            <a:avLst/>
          </a:prstGeom>
        </p:spPr>
        <p:txBody>
          <a:bodyPr wrap="none" lIns="91440" tIns="45720" rIns="91440" bIns="4572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CONTENTS</a:t>
            </a: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41429" t="4814" r="40318" b="65718"/>
          <a:stretch>
            <a:fillRect/>
          </a:stretch>
        </p:blipFill>
        <p:spPr>
          <a:xfrm>
            <a:off x="10637983" y="276896"/>
            <a:ext cx="1325928" cy="1337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0-#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3500"/>
                            </p:stCondLst>
                            <p:childTnLst>
                              <p:par>
                                <p:cTn id="46" presetID="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2980212" y="3520680"/>
            <a:ext cx="394997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olidFill>
                  <a:schemeClr val="bg1"/>
                </a:solidFill>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olidFill>
                <a:schemeClr val="bg1"/>
              </a:solidFill>
              <a:sym typeface="微软雅黑" panose="020B0503020204020204" pitchFamily="34" charset="-122"/>
            </a:endParaRPr>
          </a:p>
        </p:txBody>
      </p:sp>
      <p:sp>
        <p:nvSpPr>
          <p:cNvPr id="3" name="TextBox 18"/>
          <p:cNvSpPr>
            <a:spLocks noChangeArrowheads="1"/>
          </p:cNvSpPr>
          <p:nvPr/>
        </p:nvSpPr>
        <p:spPr bwMode="auto">
          <a:xfrm>
            <a:off x="2867757" y="2616310"/>
            <a:ext cx="4339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医院情况介绍</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4" name="标题层"/>
          <p:cNvSpPr txBox="1"/>
          <p:nvPr/>
        </p:nvSpPr>
        <p:spPr bwMode="auto">
          <a:xfrm>
            <a:off x="625642" y="2408122"/>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41429" t="4814" r="40318" b="65718"/>
          <a:stretch>
            <a:fillRect/>
          </a:stretch>
        </p:blipFill>
        <p:spPr>
          <a:xfrm>
            <a:off x="10637983" y="276896"/>
            <a:ext cx="1325928" cy="1337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525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400" fill="hold"/>
                                        <p:tgtEl>
                                          <p:spTgt spid="4"/>
                                        </p:tgtEl>
                                        <p:attrNameLst>
                                          <p:attrName>ppt_x</p:attrName>
                                        </p:attrNameLst>
                                      </p:cBhvr>
                                      <p:tavLst>
                                        <p:tav tm="0">
                                          <p:val>
                                            <p:strVal val="0-#ppt_w/2"/>
                                          </p:val>
                                        </p:tav>
                                        <p:tav tm="100000">
                                          <p:val>
                                            <p:strVal val="#ppt_x"/>
                                          </p:val>
                                        </p:tav>
                                      </p:tavLst>
                                    </p:anim>
                                    <p:anim calcmode="lin" valueType="num">
                                      <p:cBhvr additive="base">
                                        <p:cTn id="14" dur="4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p:nvPr/>
        </p:nvSpPr>
        <p:spPr>
          <a:xfrm>
            <a:off x="1118898" y="1496585"/>
            <a:ext cx="2336191" cy="15356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9" name="Text Box 10"/>
          <p:cNvSpPr txBox="1">
            <a:spLocks noChangeArrowheads="1"/>
          </p:cNvSpPr>
          <p:nvPr/>
        </p:nvSpPr>
        <p:spPr bwMode="auto">
          <a:xfrm>
            <a:off x="1097739" y="3085880"/>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0" name="Rectangle 5"/>
          <p:cNvSpPr/>
          <p:nvPr/>
        </p:nvSpPr>
        <p:spPr>
          <a:xfrm>
            <a:off x="3662468" y="1496585"/>
            <a:ext cx="2336191" cy="153560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1" name="Text Box 10"/>
          <p:cNvSpPr txBox="1">
            <a:spLocks noChangeArrowheads="1"/>
          </p:cNvSpPr>
          <p:nvPr/>
        </p:nvSpPr>
        <p:spPr bwMode="auto">
          <a:xfrm>
            <a:off x="3643426" y="3080332"/>
            <a:ext cx="2355236"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2" name="Rectangle 7"/>
          <p:cNvSpPr/>
          <p:nvPr/>
        </p:nvSpPr>
        <p:spPr>
          <a:xfrm>
            <a:off x="6193343" y="1496585"/>
            <a:ext cx="2336191" cy="153560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3" name="Text Box 10"/>
          <p:cNvSpPr txBox="1">
            <a:spLocks noChangeArrowheads="1"/>
          </p:cNvSpPr>
          <p:nvPr/>
        </p:nvSpPr>
        <p:spPr bwMode="auto">
          <a:xfrm>
            <a:off x="6172184" y="3080332"/>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4" name="Rectangle 9"/>
          <p:cNvSpPr/>
          <p:nvPr/>
        </p:nvSpPr>
        <p:spPr>
          <a:xfrm>
            <a:off x="8736913" y="1496585"/>
            <a:ext cx="2336191" cy="1535600"/>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5" name="Text Box 10"/>
          <p:cNvSpPr txBox="1">
            <a:spLocks noChangeArrowheads="1"/>
          </p:cNvSpPr>
          <p:nvPr/>
        </p:nvSpPr>
        <p:spPr bwMode="auto">
          <a:xfrm>
            <a:off x="8715755" y="3080332"/>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6" name="Rectangle 11"/>
          <p:cNvSpPr/>
          <p:nvPr/>
        </p:nvSpPr>
        <p:spPr>
          <a:xfrm>
            <a:off x="1108318" y="4027002"/>
            <a:ext cx="2336191" cy="1535600"/>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7" name="Text Box 10"/>
          <p:cNvSpPr txBox="1">
            <a:spLocks noChangeArrowheads="1"/>
          </p:cNvSpPr>
          <p:nvPr/>
        </p:nvSpPr>
        <p:spPr bwMode="auto">
          <a:xfrm>
            <a:off x="1089272" y="5609929"/>
            <a:ext cx="2355237"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8" name="Rectangle 13"/>
          <p:cNvSpPr/>
          <p:nvPr/>
        </p:nvSpPr>
        <p:spPr>
          <a:xfrm>
            <a:off x="3654004" y="4027002"/>
            <a:ext cx="2336191" cy="1535600"/>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19" name="Text Box 10"/>
          <p:cNvSpPr txBox="1">
            <a:spLocks noChangeArrowheads="1"/>
          </p:cNvSpPr>
          <p:nvPr/>
        </p:nvSpPr>
        <p:spPr bwMode="auto">
          <a:xfrm>
            <a:off x="3632846" y="5609929"/>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0" name="Rectangle 15"/>
          <p:cNvSpPr/>
          <p:nvPr/>
        </p:nvSpPr>
        <p:spPr>
          <a:xfrm>
            <a:off x="6182763" y="4027002"/>
            <a:ext cx="2336191" cy="1535600"/>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21" name="Text Box 10"/>
          <p:cNvSpPr txBox="1">
            <a:spLocks noChangeArrowheads="1"/>
          </p:cNvSpPr>
          <p:nvPr/>
        </p:nvSpPr>
        <p:spPr bwMode="auto">
          <a:xfrm>
            <a:off x="6161604" y="5609929"/>
            <a:ext cx="2357353"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2" name="Rectangle 17"/>
          <p:cNvSpPr/>
          <p:nvPr/>
        </p:nvSpPr>
        <p:spPr>
          <a:xfrm>
            <a:off x="8726333" y="4027002"/>
            <a:ext cx="2336191" cy="1535600"/>
          </a:xfrm>
          <a:prstGeom prst="rect">
            <a:avLst/>
          </a:pr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tx1">
                  <a:lumMod val="50000"/>
                  <a:lumOff val="50000"/>
                </a:schemeClr>
              </a:solidFill>
            </a:endParaRPr>
          </a:p>
        </p:txBody>
      </p:sp>
      <p:sp>
        <p:nvSpPr>
          <p:cNvPr id="23" name="Text Box 10"/>
          <p:cNvSpPr txBox="1">
            <a:spLocks noChangeArrowheads="1"/>
          </p:cNvSpPr>
          <p:nvPr/>
        </p:nvSpPr>
        <p:spPr bwMode="auto">
          <a:xfrm>
            <a:off x="8707288" y="5609929"/>
            <a:ext cx="2355237" cy="738263"/>
          </a:xfrm>
          <a:prstGeom prst="rect">
            <a:avLst/>
          </a:prstGeom>
          <a:noFill/>
          <a:ln w="9525">
            <a:noFill/>
            <a:miter lim="800000"/>
          </a:ln>
        </p:spPr>
        <p:txBody>
          <a:bodyPr lIns="60944" tIns="30472" rIns="60944" bIns="30472">
            <a:spAutoFit/>
          </a:bodyPr>
          <a:lstStyle/>
          <a:p>
            <a:pPr lvl="0" algn="ctr">
              <a:lnSpc>
                <a:spcPct val="150000"/>
              </a:lnSpc>
              <a:defRPr/>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根据需要添加文字，一页的文字最好不要超过</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24" name="标题 2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10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125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 calcmode="lin" valueType="num">
                                      <p:cBhvr>
                                        <p:cTn id="39" dur="500" fill="hold"/>
                                        <p:tgtEl>
                                          <p:spTgt spid="18"/>
                                        </p:tgtEl>
                                        <p:attrNameLst>
                                          <p:attrName>ppt_x</p:attrName>
                                        </p:attrNameLst>
                                      </p:cBhvr>
                                      <p:tavLst>
                                        <p:tav tm="0">
                                          <p:val>
                                            <p:fltVal val="0.5"/>
                                          </p:val>
                                        </p:tav>
                                        <p:tav tm="100000">
                                          <p:val>
                                            <p:strVal val="#ppt_x"/>
                                          </p:val>
                                        </p:tav>
                                      </p:tavLst>
                                    </p:anim>
                                    <p:anim calcmode="lin" valueType="num">
                                      <p:cBhvr>
                                        <p:cTn id="40" dur="500" fill="hold"/>
                                        <p:tgtEl>
                                          <p:spTgt spid="18"/>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 calcmode="lin" valueType="num">
                                      <p:cBhvr>
                                        <p:cTn id="45" dur="500" fill="hold"/>
                                        <p:tgtEl>
                                          <p:spTgt spid="20"/>
                                        </p:tgtEl>
                                        <p:attrNameLst>
                                          <p:attrName>ppt_x</p:attrName>
                                        </p:attrNameLst>
                                      </p:cBhvr>
                                      <p:tavLst>
                                        <p:tav tm="0">
                                          <p:val>
                                            <p:fltVal val="0.5"/>
                                          </p:val>
                                        </p:tav>
                                        <p:tav tm="100000">
                                          <p:val>
                                            <p:strVal val="#ppt_x"/>
                                          </p:val>
                                        </p:tav>
                                      </p:tavLst>
                                    </p:anim>
                                    <p:anim calcmode="lin" valueType="num">
                                      <p:cBhvr>
                                        <p:cTn id="46" dur="500" fill="hold"/>
                                        <p:tgtEl>
                                          <p:spTgt spid="20"/>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175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ppt_x</p:attrName>
                                        </p:attrNameLst>
                                      </p:cBhvr>
                                      <p:tavLst>
                                        <p:tav tm="0">
                                          <p:val>
                                            <p:fltVal val="0.5"/>
                                          </p:val>
                                        </p:tav>
                                        <p:tav tm="100000">
                                          <p:val>
                                            <p:strVal val="#ppt_x"/>
                                          </p:val>
                                        </p:tav>
                                      </p:tavLst>
                                    </p:anim>
                                    <p:anim calcmode="lin" valueType="num">
                                      <p:cBhvr>
                                        <p:cTn id="52" dur="500" fill="hold"/>
                                        <p:tgtEl>
                                          <p:spTgt spid="22"/>
                                        </p:tgtEl>
                                        <p:attrNameLst>
                                          <p:attrName>ppt_y</p:attrName>
                                        </p:attrNameLst>
                                      </p:cBhvr>
                                      <p:tavLst>
                                        <p:tav tm="0">
                                          <p:val>
                                            <p:fltVal val="0.5"/>
                                          </p:val>
                                        </p:tav>
                                        <p:tav tm="100000">
                                          <p:val>
                                            <p:strVal val="#ppt_y"/>
                                          </p:val>
                                        </p:tav>
                                      </p:tavLst>
                                    </p:anim>
                                  </p:childTnLst>
                                </p:cTn>
                              </p:par>
                            </p:childTnLst>
                          </p:cTn>
                        </p:par>
                        <p:par>
                          <p:cTn id="53" fill="hold">
                            <p:stCondLst>
                              <p:cond delay="500"/>
                            </p:stCondLst>
                            <p:childTnLst>
                              <p:par>
                                <p:cTn id="54" presetID="2" presetClass="entr" presetSubtype="4"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4"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2" presetClass="entr" presetSubtype="4"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ppt_x"/>
                                          </p:val>
                                        </p:tav>
                                        <p:tav tm="100000">
                                          <p:val>
                                            <p:strVal val="#ppt_x"/>
                                          </p:val>
                                        </p:tav>
                                      </p:tavLst>
                                    </p:anim>
                                    <p:anim calcmode="lin" valueType="num">
                                      <p:cBhvr additive="base">
                                        <p:cTn id="67" dur="500" fill="hold"/>
                                        <p:tgtEl>
                                          <p:spTgt spid="13"/>
                                        </p:tgtEl>
                                        <p:attrNameLst>
                                          <p:attrName>ppt_y</p:attrName>
                                        </p:attrNameLst>
                                      </p:cBhvr>
                                      <p:tavLst>
                                        <p:tav tm="0">
                                          <p:val>
                                            <p:strVal val="1+#ppt_h/2"/>
                                          </p:val>
                                        </p:tav>
                                        <p:tav tm="100000">
                                          <p:val>
                                            <p:strVal val="#ppt_y"/>
                                          </p:val>
                                        </p:tav>
                                      </p:tavLst>
                                    </p:anim>
                                  </p:childTnLst>
                                </p:cTn>
                              </p:par>
                            </p:childTnLst>
                          </p:cTn>
                        </p:par>
                        <p:par>
                          <p:cTn id="68" fill="hold">
                            <p:stCondLst>
                              <p:cond delay="2000"/>
                            </p:stCondLst>
                            <p:childTnLst>
                              <p:par>
                                <p:cTn id="69" presetID="2" presetClass="entr" presetSubtype="4"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par>
                          <p:cTn id="73" fill="hold">
                            <p:stCondLst>
                              <p:cond delay="2500"/>
                            </p:stCondLst>
                            <p:childTnLst>
                              <p:par>
                                <p:cTn id="74" presetID="2" presetClass="entr" presetSubtype="4"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par>
                          <p:cTn id="78" fill="hold">
                            <p:stCondLst>
                              <p:cond delay="3000"/>
                            </p:stCondLst>
                            <p:childTnLst>
                              <p:par>
                                <p:cTn id="79" presetID="2" presetClass="entr" presetSubtype="4"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childTnLst>
                          </p:cTn>
                        </p:par>
                        <p:par>
                          <p:cTn id="83" fill="hold">
                            <p:stCondLst>
                              <p:cond delay="3500"/>
                            </p:stCondLst>
                            <p:childTnLst>
                              <p:par>
                                <p:cTn id="84" presetID="2" presetClass="entr" presetSubtype="4"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fill="hold"/>
                                        <p:tgtEl>
                                          <p:spTgt spid="21"/>
                                        </p:tgtEl>
                                        <p:attrNameLst>
                                          <p:attrName>ppt_x</p:attrName>
                                        </p:attrNameLst>
                                      </p:cBhvr>
                                      <p:tavLst>
                                        <p:tav tm="0">
                                          <p:val>
                                            <p:strVal val="#ppt_x"/>
                                          </p:val>
                                        </p:tav>
                                        <p:tav tm="100000">
                                          <p:val>
                                            <p:strVal val="#ppt_x"/>
                                          </p:val>
                                        </p:tav>
                                      </p:tavLst>
                                    </p:anim>
                                    <p:anim calcmode="lin" valueType="num">
                                      <p:cBhvr additive="base">
                                        <p:cTn id="87" dur="500" fill="hold"/>
                                        <p:tgtEl>
                                          <p:spTgt spid="21"/>
                                        </p:tgtEl>
                                        <p:attrNameLst>
                                          <p:attrName>ppt_y</p:attrName>
                                        </p:attrNameLst>
                                      </p:cBhvr>
                                      <p:tavLst>
                                        <p:tav tm="0">
                                          <p:val>
                                            <p:strVal val="1+#ppt_h/2"/>
                                          </p:val>
                                        </p:tav>
                                        <p:tav tm="100000">
                                          <p:val>
                                            <p:strVal val="#ppt_y"/>
                                          </p:val>
                                        </p:tav>
                                      </p:tavLst>
                                    </p:anim>
                                  </p:childTnLst>
                                </p:cTn>
                              </p:par>
                            </p:childTnLst>
                          </p:cTn>
                        </p:par>
                        <p:par>
                          <p:cTn id="88" fill="hold">
                            <p:stCondLst>
                              <p:cond delay="4000"/>
                            </p:stCondLst>
                            <p:childTnLst>
                              <p:par>
                                <p:cTn id="89" presetID="2" presetClass="entr" presetSubtype="4"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P spid="20" grpId="0" animBg="1"/>
      <p:bldP spid="21" grpId="0"/>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21"/>
          <p:cNvSpPr/>
          <p:nvPr/>
        </p:nvSpPr>
        <p:spPr bwMode="auto">
          <a:xfrm rot="16200000" flipH="1">
            <a:off x="6108267"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等腰三角形 21"/>
          <p:cNvSpPr/>
          <p:nvPr/>
        </p:nvSpPr>
        <p:spPr bwMode="auto">
          <a:xfrm rot="5400000">
            <a:off x="3309884"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7" name="椭圆 5"/>
          <p:cNvSpPr/>
          <p:nvPr/>
        </p:nvSpPr>
        <p:spPr bwMode="auto">
          <a:xfrm>
            <a:off x="3285286" y="1938284"/>
            <a:ext cx="356255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sp>
        <p:nvSpPr>
          <p:cNvPr id="83" name="椭圆 6"/>
          <p:cNvSpPr/>
          <p:nvPr/>
        </p:nvSpPr>
        <p:spPr bwMode="auto">
          <a:xfrm>
            <a:off x="5416929" y="1938284"/>
            <a:ext cx="356410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cxnSp>
        <p:nvCxnSpPr>
          <p:cNvPr id="84" name="直接连接符 7"/>
          <p:cNvCxnSpPr>
            <a:cxnSpLocks noChangeShapeType="1"/>
          </p:cNvCxnSpPr>
          <p:nvPr/>
        </p:nvCxnSpPr>
        <p:spPr bwMode="auto">
          <a:xfrm>
            <a:off x="4263515" y="2811747"/>
            <a:ext cx="558103" cy="263127"/>
          </a:xfrm>
          <a:prstGeom prst="line">
            <a:avLst/>
          </a:prstGeom>
          <a:noFill/>
          <a:ln w="28575" algn="ctr">
            <a:solidFill>
              <a:schemeClr val="bg1">
                <a:lumMod val="50000"/>
              </a:schemeClr>
            </a:solidFill>
            <a:round/>
            <a:headEnd type="none" w="med" len="med"/>
            <a:tailEnd type="arrow" w="med" len="med"/>
          </a:ln>
        </p:spPr>
      </p:cxnSp>
      <p:cxnSp>
        <p:nvCxnSpPr>
          <p:cNvPr id="85" name="直接连接符 8"/>
          <p:cNvCxnSpPr>
            <a:cxnSpLocks noChangeShapeType="1"/>
          </p:cNvCxnSpPr>
          <p:nvPr/>
        </p:nvCxnSpPr>
        <p:spPr bwMode="auto">
          <a:xfrm>
            <a:off x="3965860" y="3619812"/>
            <a:ext cx="576704" cy="0"/>
          </a:xfrm>
          <a:prstGeom prst="line">
            <a:avLst/>
          </a:prstGeom>
          <a:noFill/>
          <a:ln w="28575" algn="ctr">
            <a:solidFill>
              <a:schemeClr val="bg1">
                <a:lumMod val="50000"/>
              </a:schemeClr>
            </a:solidFill>
            <a:round/>
            <a:headEnd type="none" w="med" len="med"/>
            <a:tailEnd type="arrow" w="med" len="med"/>
          </a:ln>
        </p:spPr>
      </p:cxnSp>
      <p:cxnSp>
        <p:nvCxnSpPr>
          <p:cNvPr id="86" name="直接连接符 9"/>
          <p:cNvCxnSpPr>
            <a:cxnSpLocks noChangeShapeType="1"/>
          </p:cNvCxnSpPr>
          <p:nvPr/>
        </p:nvCxnSpPr>
        <p:spPr bwMode="auto">
          <a:xfrm flipV="1">
            <a:off x="4263514" y="4142957"/>
            <a:ext cx="576704" cy="306724"/>
          </a:xfrm>
          <a:prstGeom prst="line">
            <a:avLst/>
          </a:prstGeom>
          <a:noFill/>
          <a:ln w="28575" algn="ctr">
            <a:solidFill>
              <a:schemeClr val="bg1">
                <a:lumMod val="50000"/>
              </a:schemeClr>
            </a:solidFill>
            <a:round/>
            <a:headEnd type="none" w="med" len="med"/>
            <a:tailEnd type="arrow" w="med" len="med"/>
          </a:ln>
        </p:spPr>
      </p:cxnSp>
      <p:cxnSp>
        <p:nvCxnSpPr>
          <p:cNvPr id="94" name="直接连接符 10"/>
          <p:cNvCxnSpPr>
            <a:cxnSpLocks noChangeShapeType="1"/>
          </p:cNvCxnSpPr>
          <p:nvPr/>
        </p:nvCxnSpPr>
        <p:spPr bwMode="auto">
          <a:xfrm flipH="1" flipV="1">
            <a:off x="7517563" y="4130501"/>
            <a:ext cx="576704" cy="306724"/>
          </a:xfrm>
          <a:prstGeom prst="line">
            <a:avLst/>
          </a:prstGeom>
          <a:noFill/>
          <a:ln w="28575" algn="ctr">
            <a:solidFill>
              <a:schemeClr val="bg1">
                <a:lumMod val="50000"/>
              </a:schemeClr>
            </a:solidFill>
            <a:round/>
            <a:headEnd type="none" w="med" len="med"/>
            <a:tailEnd type="arrow" w="med" len="med"/>
          </a:ln>
        </p:spPr>
      </p:cxnSp>
      <p:cxnSp>
        <p:nvCxnSpPr>
          <p:cNvPr id="97" name="直接连接符 11"/>
          <p:cNvCxnSpPr>
            <a:cxnSpLocks noChangeShapeType="1"/>
          </p:cNvCxnSpPr>
          <p:nvPr/>
        </p:nvCxnSpPr>
        <p:spPr bwMode="auto">
          <a:xfrm flipH="1">
            <a:off x="7805915" y="3616698"/>
            <a:ext cx="576704" cy="0"/>
          </a:xfrm>
          <a:prstGeom prst="line">
            <a:avLst/>
          </a:prstGeom>
          <a:noFill/>
          <a:ln w="28575" algn="ctr">
            <a:solidFill>
              <a:schemeClr val="bg1">
                <a:lumMod val="50000"/>
              </a:schemeClr>
            </a:solidFill>
            <a:round/>
            <a:headEnd type="none" w="med" len="med"/>
            <a:tailEnd type="arrow" w="med" len="med"/>
          </a:ln>
        </p:spPr>
      </p:cxnSp>
      <p:cxnSp>
        <p:nvCxnSpPr>
          <p:cNvPr id="100" name="直接连接符 12"/>
          <p:cNvCxnSpPr>
            <a:cxnSpLocks noChangeShapeType="1"/>
          </p:cNvCxnSpPr>
          <p:nvPr/>
        </p:nvCxnSpPr>
        <p:spPr bwMode="auto">
          <a:xfrm flipH="1">
            <a:off x="7536166" y="2811747"/>
            <a:ext cx="558103" cy="263127"/>
          </a:xfrm>
          <a:prstGeom prst="line">
            <a:avLst/>
          </a:prstGeom>
          <a:noFill/>
          <a:ln w="28575" algn="ctr">
            <a:solidFill>
              <a:schemeClr val="bg1">
                <a:lumMod val="50000"/>
              </a:schemeClr>
            </a:solidFill>
            <a:round/>
            <a:headEnd type="none" w="med" len="med"/>
            <a:tailEnd type="arrow" w="med" len="med"/>
          </a:ln>
        </p:spPr>
      </p:cxnSp>
      <p:grpSp>
        <p:nvGrpSpPr>
          <p:cNvPr id="103" name="组合 13"/>
          <p:cNvGrpSpPr/>
          <p:nvPr/>
        </p:nvGrpSpPr>
        <p:grpSpPr>
          <a:xfrm>
            <a:off x="5106871" y="2593769"/>
            <a:ext cx="2055677" cy="2064545"/>
            <a:chOff x="5014912" y="2584450"/>
            <a:chExt cx="2105025" cy="2105025"/>
          </a:xfrm>
        </p:grpSpPr>
        <p:sp>
          <p:nvSpPr>
            <p:cNvPr id="106"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107"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35" b="1" kern="0" dirty="0">
                  <a:solidFill>
                    <a:srgbClr val="4D4D4D"/>
                  </a:solidFill>
                  <a:latin typeface="Impact" panose="020B0806030902050204" pitchFamily="34" charset="0"/>
                  <a:ea typeface="微软雅黑" panose="020B0503020204020204" pitchFamily="34" charset="-122"/>
                </a:rPr>
                <a:t>文字说明</a:t>
              </a:r>
            </a:p>
          </p:txBody>
        </p:sp>
      </p:grpSp>
      <p:sp>
        <p:nvSpPr>
          <p:cNvPr id="108" name="Oval 19"/>
          <p:cNvSpPr>
            <a:spLocks noChangeArrowheads="1"/>
          </p:cNvSpPr>
          <p:nvPr/>
        </p:nvSpPr>
        <p:spPr bwMode="auto">
          <a:xfrm>
            <a:off x="3302338" y="2022362"/>
            <a:ext cx="968929" cy="973107"/>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09" name="Oval 19"/>
          <p:cNvSpPr>
            <a:spLocks noChangeArrowheads="1"/>
          </p:cNvSpPr>
          <p:nvPr/>
        </p:nvSpPr>
        <p:spPr bwMode="auto">
          <a:xfrm>
            <a:off x="8044660" y="2037929"/>
            <a:ext cx="96892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0" name="Oval 19"/>
          <p:cNvSpPr>
            <a:spLocks noChangeArrowheads="1"/>
          </p:cNvSpPr>
          <p:nvPr/>
        </p:nvSpPr>
        <p:spPr bwMode="auto">
          <a:xfrm>
            <a:off x="8484940" y="3168292"/>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1" name="Oval 110"/>
          <p:cNvSpPr>
            <a:spLocks noChangeArrowheads="1"/>
          </p:cNvSpPr>
          <p:nvPr/>
        </p:nvSpPr>
        <p:spPr bwMode="auto">
          <a:xfrm>
            <a:off x="8092716" y="4286198"/>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2" name="Oval 19"/>
          <p:cNvSpPr>
            <a:spLocks noChangeArrowheads="1"/>
          </p:cNvSpPr>
          <p:nvPr/>
        </p:nvSpPr>
        <p:spPr bwMode="auto">
          <a:xfrm>
            <a:off x="2868257" y="3130925"/>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3" name="Oval 19"/>
          <p:cNvSpPr>
            <a:spLocks noChangeArrowheads="1"/>
          </p:cNvSpPr>
          <p:nvPr/>
        </p:nvSpPr>
        <p:spPr bwMode="auto">
          <a:xfrm>
            <a:off x="3265131" y="4279969"/>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4" name="TextBox 113"/>
          <p:cNvSpPr txBox="1"/>
          <p:nvPr/>
        </p:nvSpPr>
        <p:spPr>
          <a:xfrm>
            <a:off x="929419" y="1905397"/>
            <a:ext cx="2123856"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5" name="TextBox 114"/>
          <p:cNvSpPr txBox="1"/>
          <p:nvPr/>
        </p:nvSpPr>
        <p:spPr>
          <a:xfrm>
            <a:off x="9228630" y="1905397"/>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6" name="TextBox 115"/>
          <p:cNvSpPr txBox="1"/>
          <p:nvPr/>
        </p:nvSpPr>
        <p:spPr>
          <a:xfrm>
            <a:off x="536245"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7" name="TextBox 116"/>
          <p:cNvSpPr txBox="1"/>
          <p:nvPr/>
        </p:nvSpPr>
        <p:spPr>
          <a:xfrm>
            <a:off x="9685080"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8" name="TextBox 117"/>
          <p:cNvSpPr txBox="1"/>
          <p:nvPr/>
        </p:nvSpPr>
        <p:spPr>
          <a:xfrm>
            <a:off x="9253830"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9" name="TextBox 118"/>
          <p:cNvSpPr txBox="1"/>
          <p:nvPr/>
        </p:nvSpPr>
        <p:spPr>
          <a:xfrm>
            <a:off x="929418"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 name="标题 1"/>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 calcmode="lin" valueType="num">
                                      <p:cBhvr>
                                        <p:cTn id="9" dur="500" fill="hold"/>
                                        <p:tgtEl>
                                          <p:spTgt spid="103"/>
                                        </p:tgtEl>
                                        <p:attrNameLst>
                                          <p:attrName>style.rotation</p:attrName>
                                        </p:attrNameLst>
                                      </p:cBhvr>
                                      <p:tavLst>
                                        <p:tav tm="0">
                                          <p:val>
                                            <p:fltVal val="360"/>
                                          </p:val>
                                        </p:tav>
                                        <p:tav tm="100000">
                                          <p:val>
                                            <p:fltVal val="0"/>
                                          </p:val>
                                        </p:tav>
                                      </p:tavLst>
                                    </p:anim>
                                    <p:animEffect transition="in" filter="fade">
                                      <p:cBhvr>
                                        <p:cTn id="10" dur="500"/>
                                        <p:tgtEl>
                                          <p:spTgt spid="10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right)">
                                      <p:cBhvr>
                                        <p:cTn id="20" dur="500"/>
                                        <p:tgtEl>
                                          <p:spTgt spid="7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Scale>
                                      <p:cBhvr>
                                        <p:cTn id="2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8"/>
                                        </p:tgtEl>
                                        <p:attrNameLst>
                                          <p:attrName>ppt_x</p:attrName>
                                          <p:attrName>ppt_y</p:attrName>
                                        </p:attrNameLst>
                                      </p:cBhvr>
                                    </p:animMotion>
                                    <p:animEffect transition="in" filter="fade">
                                      <p:cBhvr>
                                        <p:cTn id="29" dur="1000"/>
                                        <p:tgtEl>
                                          <p:spTgt spid="108"/>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09"/>
                                        </p:tgtEl>
                                        <p:attrNameLst>
                                          <p:attrName>style.visibility</p:attrName>
                                        </p:attrNameLst>
                                      </p:cBhvr>
                                      <p:to>
                                        <p:strVal val="visible"/>
                                      </p:to>
                                    </p:set>
                                    <p:animScale>
                                      <p:cBhvr>
                                        <p:cTn id="32"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9"/>
                                        </p:tgtEl>
                                        <p:attrNameLst>
                                          <p:attrName>ppt_x</p:attrName>
                                          <p:attrName>ppt_y</p:attrName>
                                        </p:attrNameLst>
                                      </p:cBhvr>
                                    </p:animMotion>
                                    <p:animEffect transition="in" filter="fade">
                                      <p:cBhvr>
                                        <p:cTn id="34" dur="1000"/>
                                        <p:tgtEl>
                                          <p:spTgt spid="109"/>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10"/>
                                        </p:tgtEl>
                                        <p:attrNameLst>
                                          <p:attrName>style.visibility</p:attrName>
                                        </p:attrNameLst>
                                      </p:cBhvr>
                                      <p:to>
                                        <p:strVal val="visible"/>
                                      </p:to>
                                    </p:set>
                                    <p:animScale>
                                      <p:cBhvr>
                                        <p:cTn id="42" dur="1000" decel="50000" fill="hold">
                                          <p:stCondLst>
                                            <p:cond delay="0"/>
                                          </p:stCondLst>
                                        </p:cTn>
                                        <p:tgtEl>
                                          <p:spTgt spid="1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0"/>
                                        </p:tgtEl>
                                        <p:attrNameLst>
                                          <p:attrName>ppt_x</p:attrName>
                                          <p:attrName>ppt_y</p:attrName>
                                        </p:attrNameLst>
                                      </p:cBhvr>
                                    </p:animMotion>
                                    <p:animEffect transition="in" filter="fade">
                                      <p:cBhvr>
                                        <p:cTn id="44" dur="1000"/>
                                        <p:tgtEl>
                                          <p:spTgt spid="110"/>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113"/>
                                        </p:tgtEl>
                                        <p:attrNameLst>
                                          <p:attrName>style.visibility</p:attrName>
                                        </p:attrNameLst>
                                      </p:cBhvr>
                                      <p:to>
                                        <p:strVal val="visible"/>
                                      </p:to>
                                    </p:set>
                                    <p:animScale>
                                      <p:cBhvr>
                                        <p:cTn id="47"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3"/>
                                        </p:tgtEl>
                                        <p:attrNameLst>
                                          <p:attrName>ppt_x</p:attrName>
                                          <p:attrName>ppt_y</p:attrName>
                                        </p:attrNameLst>
                                      </p:cBhvr>
                                    </p:animMotion>
                                    <p:animEffect transition="in" filter="fade">
                                      <p:cBhvr>
                                        <p:cTn id="49" dur="1000"/>
                                        <p:tgtEl>
                                          <p:spTgt spid="113"/>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11"/>
                                        </p:tgtEl>
                                        <p:attrNameLst>
                                          <p:attrName>style.visibility</p:attrName>
                                        </p:attrNameLst>
                                      </p:cBhvr>
                                      <p:to>
                                        <p:strVal val="visible"/>
                                      </p:to>
                                    </p:set>
                                    <p:animScale>
                                      <p:cBhvr>
                                        <p:cTn id="52"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11"/>
                                        </p:tgtEl>
                                        <p:attrNameLst>
                                          <p:attrName>ppt_x</p:attrName>
                                          <p:attrName>ppt_y</p:attrName>
                                        </p:attrNameLst>
                                      </p:cBhvr>
                                    </p:animMotion>
                                    <p:animEffect transition="in" filter="fade">
                                      <p:cBhvr>
                                        <p:cTn id="54" dur="1000"/>
                                        <p:tgtEl>
                                          <p:spTgt spid="111"/>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p:tgtEl>
                                          <p:spTgt spid="84"/>
                                        </p:tgtEl>
                                        <p:attrNameLst>
                                          <p:attrName>ppt_x</p:attrName>
                                        </p:attrNameLst>
                                      </p:cBhvr>
                                      <p:tavLst>
                                        <p:tav tm="0">
                                          <p:val>
                                            <p:strVal val="#ppt_x-#ppt_w*1.125000"/>
                                          </p:val>
                                        </p:tav>
                                        <p:tav tm="100000">
                                          <p:val>
                                            <p:strVal val="#ppt_x"/>
                                          </p:val>
                                        </p:tav>
                                      </p:tavLst>
                                    </p:anim>
                                    <p:animEffect transition="in" filter="wipe(right)">
                                      <p:cBhvr>
                                        <p:cTn id="59" dur="500"/>
                                        <p:tgtEl>
                                          <p:spTgt spid="84"/>
                                        </p:tgtEl>
                                      </p:cBhvr>
                                    </p:animEffect>
                                  </p:childTnLst>
                                </p:cTn>
                              </p:par>
                              <p:par>
                                <p:cTn id="60" presetID="12" presetClass="entr" presetSubtype="8" fill="hold"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p:tgtEl>
                                          <p:spTgt spid="85"/>
                                        </p:tgtEl>
                                        <p:attrNameLst>
                                          <p:attrName>ppt_x</p:attrName>
                                        </p:attrNameLst>
                                      </p:cBhvr>
                                      <p:tavLst>
                                        <p:tav tm="0">
                                          <p:val>
                                            <p:strVal val="#ppt_x-#ppt_w*1.125000"/>
                                          </p:val>
                                        </p:tav>
                                        <p:tav tm="100000">
                                          <p:val>
                                            <p:strVal val="#ppt_x"/>
                                          </p:val>
                                        </p:tav>
                                      </p:tavLst>
                                    </p:anim>
                                    <p:animEffect transition="in" filter="wipe(right)">
                                      <p:cBhvr>
                                        <p:cTn id="63" dur="500"/>
                                        <p:tgtEl>
                                          <p:spTgt spid="85"/>
                                        </p:tgtEl>
                                      </p:cBhvr>
                                    </p:animEffect>
                                  </p:childTnLst>
                                </p:cTn>
                              </p:par>
                              <p:par>
                                <p:cTn id="64" presetID="1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ppt_x</p:attrName>
                                        </p:attrNameLst>
                                      </p:cBhvr>
                                      <p:tavLst>
                                        <p:tav tm="0">
                                          <p:val>
                                            <p:strVal val="#ppt_x-#ppt_w*1.125000"/>
                                          </p:val>
                                        </p:tav>
                                        <p:tav tm="100000">
                                          <p:val>
                                            <p:strVal val="#ppt_x"/>
                                          </p:val>
                                        </p:tav>
                                      </p:tavLst>
                                    </p:anim>
                                    <p:animEffect transition="in" filter="wipe(right)">
                                      <p:cBhvr>
                                        <p:cTn id="67" dur="500"/>
                                        <p:tgtEl>
                                          <p:spTgt spid="86"/>
                                        </p:tgtEl>
                                      </p:cBhvr>
                                    </p:animEffect>
                                  </p:childTnLst>
                                </p:cTn>
                              </p:par>
                              <p:par>
                                <p:cTn id="68" presetID="12" presetClass="entr" presetSubtype="2"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additive="base">
                                        <p:cTn id="70" dur="500"/>
                                        <p:tgtEl>
                                          <p:spTgt spid="100"/>
                                        </p:tgtEl>
                                        <p:attrNameLst>
                                          <p:attrName>ppt_x</p:attrName>
                                        </p:attrNameLst>
                                      </p:cBhvr>
                                      <p:tavLst>
                                        <p:tav tm="0">
                                          <p:val>
                                            <p:strVal val="#ppt_x+#ppt_w*1.125000"/>
                                          </p:val>
                                        </p:tav>
                                        <p:tav tm="100000">
                                          <p:val>
                                            <p:strVal val="#ppt_x"/>
                                          </p:val>
                                        </p:tav>
                                      </p:tavLst>
                                    </p:anim>
                                    <p:animEffect transition="in" filter="wipe(left)">
                                      <p:cBhvr>
                                        <p:cTn id="71" dur="500"/>
                                        <p:tgtEl>
                                          <p:spTgt spid="100"/>
                                        </p:tgtEl>
                                      </p:cBhvr>
                                    </p:animEffect>
                                  </p:childTnLst>
                                </p:cTn>
                              </p:par>
                              <p:par>
                                <p:cTn id="72" presetID="12" presetClass="entr" presetSubtype="2"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500"/>
                                        <p:tgtEl>
                                          <p:spTgt spid="97"/>
                                        </p:tgtEl>
                                        <p:attrNameLst>
                                          <p:attrName>ppt_x</p:attrName>
                                        </p:attrNameLst>
                                      </p:cBhvr>
                                      <p:tavLst>
                                        <p:tav tm="0">
                                          <p:val>
                                            <p:strVal val="#ppt_x+#ppt_w*1.125000"/>
                                          </p:val>
                                        </p:tav>
                                        <p:tav tm="100000">
                                          <p:val>
                                            <p:strVal val="#ppt_x"/>
                                          </p:val>
                                        </p:tav>
                                      </p:tavLst>
                                    </p:anim>
                                    <p:animEffect transition="in" filter="wipe(left)">
                                      <p:cBhvr>
                                        <p:cTn id="75" dur="500"/>
                                        <p:tgtEl>
                                          <p:spTgt spid="97"/>
                                        </p:tgtEl>
                                      </p:cBhvr>
                                    </p:animEffect>
                                  </p:childTnLst>
                                </p:cTn>
                              </p:par>
                              <p:par>
                                <p:cTn id="76" presetID="12" presetClass="entr" presetSubtype="2" fill="hold" nodeType="with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additive="base">
                                        <p:cTn id="78" dur="500"/>
                                        <p:tgtEl>
                                          <p:spTgt spid="94"/>
                                        </p:tgtEl>
                                        <p:attrNameLst>
                                          <p:attrName>ppt_x</p:attrName>
                                        </p:attrNameLst>
                                      </p:cBhvr>
                                      <p:tavLst>
                                        <p:tav tm="0">
                                          <p:val>
                                            <p:strVal val="#ppt_x+#ppt_w*1.125000"/>
                                          </p:val>
                                        </p:tav>
                                        <p:tav tm="100000">
                                          <p:val>
                                            <p:strVal val="#ppt_x"/>
                                          </p:val>
                                        </p:tav>
                                      </p:tavLst>
                                    </p:anim>
                                    <p:animEffect transition="in" filter="wipe(left)">
                                      <p:cBhvr>
                                        <p:cTn id="79" dur="500"/>
                                        <p:tgtEl>
                                          <p:spTgt spid="94"/>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6"/>
                                        </p:tgtEl>
                                        <p:attrNameLst>
                                          <p:attrName>style.visibility</p:attrName>
                                        </p:attrNameLst>
                                      </p:cBhvr>
                                      <p:to>
                                        <p:strVal val="visible"/>
                                      </p:to>
                                    </p:set>
                                    <p:animEffect transition="in" filter="wipe(left)">
                                      <p:cBhvr>
                                        <p:cTn id="89" dur="500"/>
                                        <p:tgtEl>
                                          <p:spTgt spid="11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left)">
                                      <p:cBhvr>
                                        <p:cTn id="92" dur="500"/>
                                        <p:tgtEl>
                                          <p:spTgt spid="11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wipe(left)">
                                      <p:cBhvr>
                                        <p:cTn id="95" dur="500"/>
                                        <p:tgtEl>
                                          <p:spTgt spid="11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wipe(left)">
                                      <p:cBhvr>
                                        <p:cTn id="9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7" grpId="0" animBg="1"/>
      <p:bldP spid="83" grpId="0" animBg="1"/>
      <p:bldP spid="108" grpId="0" animBg="1"/>
      <p:bldP spid="109" grpId="0" animBg="1"/>
      <p:bldP spid="110" grpId="0" animBg="1"/>
      <p:bldP spid="111" grpId="0" animBg="1"/>
      <p:bldP spid="112" grpId="0" animBg="1"/>
      <p:bldP spid="113" grpId="0" animBg="1"/>
      <p:bldP spid="114" grpId="0"/>
      <p:bldP spid="115" grpId="0"/>
      <p:bldP spid="116" grpId="0"/>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647818" y="3863568"/>
            <a:ext cx="2819971" cy="2023071"/>
            <a:chOff x="484796" y="2897759"/>
            <a:chExt cx="2115529" cy="1517698"/>
          </a:xfrm>
        </p:grpSpPr>
        <p:sp>
          <p:nvSpPr>
            <p:cNvPr id="4" name="椭圆 10"/>
            <p:cNvSpPr/>
            <p:nvPr/>
          </p:nvSpPr>
          <p:spPr>
            <a:xfrm>
              <a:off x="484796" y="2897759"/>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点击添加标题</a:t>
              </a:r>
              <a:endParaRPr lang="en-US" altLang="zh-CN" sz="2400"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Group 18"/>
          <p:cNvGrpSpPr/>
          <p:nvPr/>
        </p:nvGrpSpPr>
        <p:grpSpPr>
          <a:xfrm>
            <a:off x="4799932" y="3863568"/>
            <a:ext cx="2819971" cy="2023071"/>
            <a:chOff x="484796" y="2897759"/>
            <a:chExt cx="2115529" cy="1517698"/>
          </a:xfrm>
        </p:grpSpPr>
        <p:sp>
          <p:nvSpPr>
            <p:cNvPr id="20" name="椭圆 10"/>
            <p:cNvSpPr/>
            <p:nvPr/>
          </p:nvSpPr>
          <p:spPr>
            <a:xfrm>
              <a:off x="484796" y="2897759"/>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1"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2"/>
                  </a:solidFill>
                  <a:latin typeface="微软雅黑" panose="020B0503020204020204" pitchFamily="34" charset="-122"/>
                  <a:ea typeface="微软雅黑" panose="020B0503020204020204" pitchFamily="34" charset="-122"/>
                </a:rPr>
                <a:t>点击添加标题</a:t>
              </a:r>
              <a:endParaRPr lang="en-US" altLang="zh-CN" sz="2400" dirty="0">
                <a:solidFill>
                  <a:schemeClr val="accent2"/>
                </a:solidFill>
                <a:latin typeface="微软雅黑" panose="020B0503020204020204" pitchFamily="34" charset="-122"/>
                <a:ea typeface="微软雅黑" panose="020B0503020204020204" pitchFamily="34" charset="-122"/>
              </a:endParaRPr>
            </a:p>
          </p:txBody>
        </p:sp>
        <p:sp>
          <p:nvSpPr>
            <p:cNvPr id="22"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8718166" y="3818204"/>
            <a:ext cx="2819971" cy="2023071"/>
            <a:chOff x="484796" y="2897759"/>
            <a:chExt cx="2115529" cy="1517698"/>
          </a:xfrm>
        </p:grpSpPr>
        <p:sp>
          <p:nvSpPr>
            <p:cNvPr id="24" name="椭圆 10"/>
            <p:cNvSpPr/>
            <p:nvPr/>
          </p:nvSpPr>
          <p:spPr>
            <a:xfrm>
              <a:off x="484796" y="2897759"/>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5" name="文本框 11"/>
            <p:cNvSpPr txBox="1"/>
            <p:nvPr/>
          </p:nvSpPr>
          <p:spPr>
            <a:xfrm>
              <a:off x="883232" y="2901827"/>
              <a:ext cx="1523890" cy="346243"/>
            </a:xfrm>
            <a:prstGeom prst="rect">
              <a:avLst/>
            </a:prstGeom>
            <a:noFill/>
          </p:spPr>
          <p:txBody>
            <a:bodyPr wrap="none" rtlCol="0">
              <a:spAutoFit/>
            </a:bodyPr>
            <a:lstStyle/>
            <a:p>
              <a:r>
                <a:rPr lang="zh-CN" altLang="en-US" sz="2400" dirty="0">
                  <a:solidFill>
                    <a:schemeClr val="accent3"/>
                  </a:solidFill>
                  <a:latin typeface="微软雅黑" panose="020B0503020204020204" pitchFamily="34" charset="-122"/>
                  <a:ea typeface="微软雅黑" panose="020B0503020204020204" pitchFamily="34" charset="-122"/>
                </a:rPr>
                <a:t>点击添加标题</a:t>
              </a:r>
              <a:endParaRPr lang="en-US" altLang="zh-CN" sz="2400" dirty="0">
                <a:solidFill>
                  <a:schemeClr val="accent3"/>
                </a:solidFill>
                <a:latin typeface="微软雅黑" panose="020B0503020204020204" pitchFamily="34" charset="-122"/>
                <a:ea typeface="微软雅黑" panose="020B0503020204020204" pitchFamily="34" charset="-122"/>
              </a:endParaRPr>
            </a:p>
          </p:txBody>
        </p:sp>
        <p:sp>
          <p:nvSpPr>
            <p:cNvPr id="26" name="矩形 9"/>
            <p:cNvSpPr/>
            <p:nvPr/>
          </p:nvSpPr>
          <p:spPr>
            <a:xfrm>
              <a:off x="484797" y="3469038"/>
              <a:ext cx="2115528" cy="94641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649" y="1421312"/>
            <a:ext cx="3005688" cy="1998783"/>
          </a:xfrm>
          <a:prstGeom prst="rect">
            <a:avLst/>
          </a:prstGeom>
          <a:noFill/>
        </p:spPr>
      </p:pic>
      <p:pic>
        <p:nvPicPr>
          <p:cNvPr id="29"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73085" y="1421312"/>
            <a:ext cx="2994707" cy="1998967"/>
          </a:xfrm>
          <a:prstGeom prst="rect">
            <a:avLst/>
          </a:prstGeom>
          <a:noFill/>
          <a:ln>
            <a:noFill/>
          </a:ln>
        </p:spPr>
      </p:pic>
      <p:pic>
        <p:nvPicPr>
          <p:cNvPr id="30"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527249" y="1421312"/>
            <a:ext cx="2994431" cy="1998783"/>
          </a:xfrm>
          <a:prstGeom prst="rect">
            <a:avLst/>
          </a:prstGeom>
          <a:noFill/>
        </p:spPr>
      </p:pic>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lide(fromBottom)">
                                      <p:cBhvr>
                                        <p:cTn id="7" dur="500"/>
                                        <p:tgtEl>
                                          <p:spTgt spid="102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lide(fromTop)">
                                      <p:cBhvr>
                                        <p:cTn id="11" dur="500"/>
                                        <p:tgtEl>
                                          <p:spTgt spid="1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slide(fromBottom)">
                                      <p:cBhvr>
                                        <p:cTn id="15" dur="500"/>
                                        <p:tgtEl>
                                          <p:spTgt spid="2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slide(fromTop)">
                                      <p:cBhvr>
                                        <p:cTn id="19" dur="500"/>
                                        <p:tgtEl>
                                          <p:spTgt spid="19"/>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slide(fromBottom)">
                                      <p:cBhvr>
                                        <p:cTn id="23" dur="500"/>
                                        <p:tgtEl>
                                          <p:spTgt spid="30"/>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lide(fromTo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8"/>
          <p:cNvSpPr/>
          <p:nvPr/>
        </p:nvSpPr>
        <p:spPr bwMode="auto">
          <a:xfrm>
            <a:off x="5319625" y="4404802"/>
            <a:ext cx="600804" cy="721332"/>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2" name="Freeform 15"/>
          <p:cNvSpPr/>
          <p:nvPr/>
        </p:nvSpPr>
        <p:spPr bwMode="auto">
          <a:xfrm>
            <a:off x="5319625" y="2732346"/>
            <a:ext cx="600804" cy="721332"/>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0" name="Freeform 32"/>
          <p:cNvSpPr/>
          <p:nvPr/>
        </p:nvSpPr>
        <p:spPr bwMode="auto">
          <a:xfrm>
            <a:off x="7166449" y="3176975"/>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4" name="Group 73"/>
          <p:cNvGrpSpPr/>
          <p:nvPr/>
        </p:nvGrpSpPr>
        <p:grpSpPr>
          <a:xfrm>
            <a:off x="5319626" y="4109572"/>
            <a:ext cx="1201607" cy="1016562"/>
            <a:chOff x="3989567" y="3082312"/>
            <a:chExt cx="901440" cy="762620"/>
          </a:xfrm>
        </p:grpSpPr>
        <p:sp>
          <p:nvSpPr>
            <p:cNvPr id="3" name="Freeform 6"/>
            <p:cNvSpPr/>
            <p:nvPr/>
          </p:nvSpPr>
          <p:spPr bwMode="auto">
            <a:xfrm>
              <a:off x="4440286" y="3303792"/>
              <a:ext cx="450720" cy="541140"/>
            </a:xfrm>
            <a:custGeom>
              <a:avLst/>
              <a:gdLst>
                <a:gd name="T0" fmla="*/ 453 w 453"/>
                <a:gd name="T1" fmla="*/ 0 h 474"/>
                <a:gd name="T2" fmla="*/ 0 w 453"/>
                <a:gd name="T3" fmla="*/ 197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7"/>
                  </a:lnTo>
                  <a:lnTo>
                    <a:pt x="0" y="474"/>
                  </a:lnTo>
                  <a:lnTo>
                    <a:pt x="453" y="277"/>
                  </a:lnTo>
                  <a:lnTo>
                    <a:pt x="453" y="0"/>
                  </a:lnTo>
                  <a:close/>
                </a:path>
              </a:pathLst>
            </a:custGeom>
            <a:solidFill>
              <a:schemeClr val="accent4">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 name="Freeform 7"/>
            <p:cNvSpPr/>
            <p:nvPr/>
          </p:nvSpPr>
          <p:spPr bwMode="auto">
            <a:xfrm>
              <a:off x="3989567" y="3303792"/>
              <a:ext cx="450720" cy="541140"/>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6" name="Freeform 9"/>
            <p:cNvSpPr/>
            <p:nvPr/>
          </p:nvSpPr>
          <p:spPr bwMode="auto">
            <a:xfrm>
              <a:off x="3989568" y="3082312"/>
              <a:ext cx="901439" cy="446384"/>
            </a:xfrm>
            <a:custGeom>
              <a:avLst/>
              <a:gdLst>
                <a:gd name="T0" fmla="*/ 453 w 906"/>
                <a:gd name="T1" fmla="*/ 0 h 391"/>
                <a:gd name="T2" fmla="*/ 0 w 906"/>
                <a:gd name="T3" fmla="*/ 194 h 391"/>
                <a:gd name="T4" fmla="*/ 453 w 906"/>
                <a:gd name="T5" fmla="*/ 391 h 391"/>
                <a:gd name="T6" fmla="*/ 906 w 906"/>
                <a:gd name="T7" fmla="*/ 194 h 391"/>
                <a:gd name="T8" fmla="*/ 453 w 906"/>
                <a:gd name="T9" fmla="*/ 0 h 391"/>
              </a:gdLst>
              <a:ahLst/>
              <a:cxnLst>
                <a:cxn ang="0">
                  <a:pos x="T0" y="T1"/>
                </a:cxn>
                <a:cxn ang="0">
                  <a:pos x="T2" y="T3"/>
                </a:cxn>
                <a:cxn ang="0">
                  <a:pos x="T4" y="T5"/>
                </a:cxn>
                <a:cxn ang="0">
                  <a:pos x="T6" y="T7"/>
                </a:cxn>
                <a:cxn ang="0">
                  <a:pos x="T8" y="T9"/>
                </a:cxn>
              </a:cxnLst>
              <a:rect l="0" t="0" r="r" b="b"/>
              <a:pathLst>
                <a:path w="906" h="391">
                  <a:moveTo>
                    <a:pt x="453" y="0"/>
                  </a:moveTo>
                  <a:lnTo>
                    <a:pt x="0" y="194"/>
                  </a:lnTo>
                  <a:lnTo>
                    <a:pt x="453" y="391"/>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9" name="Freeform 41"/>
            <p:cNvSpPr>
              <a:spLocks noEditPoints="1"/>
            </p:cNvSpPr>
            <p:nvPr/>
          </p:nvSpPr>
          <p:spPr bwMode="auto">
            <a:xfrm>
              <a:off x="4102994" y="3441931"/>
              <a:ext cx="182079" cy="262579"/>
            </a:xfrm>
            <a:custGeom>
              <a:avLst/>
              <a:gdLst>
                <a:gd name="T0" fmla="*/ 25 w 77"/>
                <a:gd name="T1" fmla="*/ 80 h 97"/>
                <a:gd name="T2" fmla="*/ 9 w 77"/>
                <a:gd name="T3" fmla="*/ 46 h 97"/>
                <a:gd name="T4" fmla="*/ 25 w 77"/>
                <a:gd name="T5" fmla="*/ 26 h 97"/>
                <a:gd name="T6" fmla="*/ 41 w 77"/>
                <a:gd name="T7" fmla="*/ 60 h 97"/>
                <a:gd name="T8" fmla="*/ 22 w 77"/>
                <a:gd name="T9" fmla="*/ 9 h 97"/>
                <a:gd name="T10" fmla="*/ 20 w 77"/>
                <a:gd name="T11" fmla="*/ 17 h 97"/>
                <a:gd name="T12" fmla="*/ 11 w 77"/>
                <a:gd name="T13" fmla="*/ 12 h 97"/>
                <a:gd name="T14" fmla="*/ 8 w 77"/>
                <a:gd name="T15" fmla="*/ 26 h 97"/>
                <a:gd name="T16" fmla="*/ 0 w 77"/>
                <a:gd name="T17" fmla="*/ 36 h 97"/>
                <a:gd name="T18" fmla="*/ 5 w 77"/>
                <a:gd name="T19" fmla="*/ 51 h 97"/>
                <a:gd name="T20" fmla="*/ 5 w 77"/>
                <a:gd name="T21" fmla="*/ 70 h 97"/>
                <a:gd name="T22" fmla="*/ 13 w 77"/>
                <a:gd name="T23" fmla="*/ 77 h 97"/>
                <a:gd name="T24" fmla="*/ 21 w 77"/>
                <a:gd name="T25" fmla="*/ 94 h 97"/>
                <a:gd name="T26" fmla="*/ 29 w 77"/>
                <a:gd name="T27" fmla="*/ 89 h 97"/>
                <a:gd name="T28" fmla="*/ 36 w 77"/>
                <a:gd name="T29" fmla="*/ 87 h 97"/>
                <a:gd name="T30" fmla="*/ 45 w 77"/>
                <a:gd name="T31" fmla="*/ 88 h 97"/>
                <a:gd name="T32" fmla="*/ 45 w 77"/>
                <a:gd name="T33" fmla="*/ 69 h 97"/>
                <a:gd name="T34" fmla="*/ 50 w 77"/>
                <a:gd name="T35" fmla="*/ 58 h 97"/>
                <a:gd name="T36" fmla="*/ 42 w 77"/>
                <a:gd name="T37" fmla="*/ 41 h 97"/>
                <a:gd name="T38" fmla="*/ 40 w 77"/>
                <a:gd name="T39" fmla="*/ 25 h 97"/>
                <a:gd name="T40" fmla="*/ 30 w 77"/>
                <a:gd name="T41" fmla="*/ 21 h 97"/>
                <a:gd name="T42" fmla="*/ 22 w 77"/>
                <a:gd name="T43" fmla="*/ 9 h 97"/>
                <a:gd name="T44" fmla="*/ 60 w 77"/>
                <a:gd name="T45" fmla="*/ 48 h 97"/>
                <a:gd name="T46" fmla="*/ 49 w 77"/>
                <a:gd name="T47" fmla="*/ 25 h 97"/>
                <a:gd name="T48" fmla="*/ 60 w 77"/>
                <a:gd name="T49" fmla="*/ 12 h 97"/>
                <a:gd name="T50" fmla="*/ 70 w 77"/>
                <a:gd name="T51" fmla="*/ 35 h 97"/>
                <a:gd name="T52" fmla="*/ 58 w 77"/>
                <a:gd name="T53" fmla="*/ 0 h 97"/>
                <a:gd name="T54" fmla="*/ 57 w 77"/>
                <a:gd name="T55" fmla="*/ 5 h 97"/>
                <a:gd name="T56" fmla="*/ 50 w 77"/>
                <a:gd name="T57" fmla="*/ 2 h 97"/>
                <a:gd name="T58" fmla="*/ 48 w 77"/>
                <a:gd name="T59" fmla="*/ 11 h 97"/>
                <a:gd name="T60" fmla="*/ 43 w 77"/>
                <a:gd name="T61" fmla="*/ 18 h 97"/>
                <a:gd name="T62" fmla="*/ 46 w 77"/>
                <a:gd name="T63" fmla="*/ 28 h 97"/>
                <a:gd name="T64" fmla="*/ 46 w 77"/>
                <a:gd name="T65" fmla="*/ 41 h 97"/>
                <a:gd name="T66" fmla="*/ 52 w 77"/>
                <a:gd name="T67" fmla="*/ 46 h 97"/>
                <a:gd name="T68" fmla="*/ 57 w 77"/>
                <a:gd name="T69" fmla="*/ 57 h 97"/>
                <a:gd name="T70" fmla="*/ 62 w 77"/>
                <a:gd name="T71" fmla="*/ 55 h 97"/>
                <a:gd name="T72" fmla="*/ 67 w 77"/>
                <a:gd name="T73" fmla="*/ 53 h 97"/>
                <a:gd name="T74" fmla="*/ 73 w 77"/>
                <a:gd name="T75" fmla="*/ 53 h 97"/>
                <a:gd name="T76" fmla="*/ 73 w 77"/>
                <a:gd name="T77" fmla="*/ 41 h 97"/>
                <a:gd name="T78" fmla="*/ 77 w 77"/>
                <a:gd name="T79" fmla="*/ 33 h 97"/>
                <a:gd name="T80" fmla="*/ 72 w 77"/>
                <a:gd name="T81" fmla="*/ 22 h 97"/>
                <a:gd name="T82" fmla="*/ 70 w 77"/>
                <a:gd name="T83" fmla="*/ 11 h 97"/>
                <a:gd name="T84" fmla="*/ 63 w 77"/>
                <a:gd name="T85" fmla="*/ 8 h 97"/>
                <a:gd name="T86" fmla="*/ 58 w 77"/>
                <a:gd name="T8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97">
                  <a:moveTo>
                    <a:pt x="29" y="81"/>
                  </a:moveTo>
                  <a:cubicBezTo>
                    <a:pt x="28" y="81"/>
                    <a:pt x="26" y="81"/>
                    <a:pt x="25" y="80"/>
                  </a:cubicBezTo>
                  <a:cubicBezTo>
                    <a:pt x="25" y="80"/>
                    <a:pt x="25" y="80"/>
                    <a:pt x="25" y="80"/>
                  </a:cubicBezTo>
                  <a:cubicBezTo>
                    <a:pt x="16" y="76"/>
                    <a:pt x="9" y="61"/>
                    <a:pt x="9" y="46"/>
                  </a:cubicBezTo>
                  <a:cubicBezTo>
                    <a:pt x="10" y="34"/>
                    <a:pt x="15" y="26"/>
                    <a:pt x="22" y="26"/>
                  </a:cubicBezTo>
                  <a:cubicBezTo>
                    <a:pt x="23" y="26"/>
                    <a:pt x="24" y="26"/>
                    <a:pt x="25" y="26"/>
                  </a:cubicBezTo>
                  <a:cubicBezTo>
                    <a:pt x="26" y="27"/>
                    <a:pt x="26" y="27"/>
                    <a:pt x="26" y="27"/>
                  </a:cubicBezTo>
                  <a:cubicBezTo>
                    <a:pt x="34" y="30"/>
                    <a:pt x="41" y="46"/>
                    <a:pt x="41" y="60"/>
                  </a:cubicBezTo>
                  <a:cubicBezTo>
                    <a:pt x="41" y="73"/>
                    <a:pt x="36" y="81"/>
                    <a:pt x="29" y="81"/>
                  </a:cubicBezTo>
                  <a:moveTo>
                    <a:pt x="22" y="9"/>
                  </a:moveTo>
                  <a:cubicBezTo>
                    <a:pt x="22" y="17"/>
                    <a:pt x="22" y="17"/>
                    <a:pt x="22" y="17"/>
                  </a:cubicBezTo>
                  <a:cubicBezTo>
                    <a:pt x="21" y="17"/>
                    <a:pt x="21" y="17"/>
                    <a:pt x="20" y="17"/>
                  </a:cubicBezTo>
                  <a:cubicBezTo>
                    <a:pt x="18" y="17"/>
                    <a:pt x="16" y="18"/>
                    <a:pt x="14" y="19"/>
                  </a:cubicBezTo>
                  <a:cubicBezTo>
                    <a:pt x="11" y="12"/>
                    <a:pt x="11" y="12"/>
                    <a:pt x="11" y="12"/>
                  </a:cubicBezTo>
                  <a:cubicBezTo>
                    <a:pt x="5" y="19"/>
                    <a:pt x="5" y="19"/>
                    <a:pt x="5" y="19"/>
                  </a:cubicBezTo>
                  <a:cubicBezTo>
                    <a:pt x="8" y="26"/>
                    <a:pt x="8" y="26"/>
                    <a:pt x="8" y="26"/>
                  </a:cubicBezTo>
                  <a:cubicBezTo>
                    <a:pt x="7" y="29"/>
                    <a:pt x="6" y="33"/>
                    <a:pt x="5" y="38"/>
                  </a:cubicBezTo>
                  <a:cubicBezTo>
                    <a:pt x="0" y="36"/>
                    <a:pt x="0" y="36"/>
                    <a:pt x="0" y="36"/>
                  </a:cubicBezTo>
                  <a:cubicBezTo>
                    <a:pt x="0" y="49"/>
                    <a:pt x="0" y="49"/>
                    <a:pt x="0" y="49"/>
                  </a:cubicBezTo>
                  <a:cubicBezTo>
                    <a:pt x="5" y="51"/>
                    <a:pt x="5" y="51"/>
                    <a:pt x="5" y="51"/>
                  </a:cubicBezTo>
                  <a:cubicBezTo>
                    <a:pt x="5" y="56"/>
                    <a:pt x="6" y="61"/>
                    <a:pt x="8" y="65"/>
                  </a:cubicBezTo>
                  <a:cubicBezTo>
                    <a:pt x="5" y="70"/>
                    <a:pt x="5" y="70"/>
                    <a:pt x="5" y="70"/>
                  </a:cubicBezTo>
                  <a:cubicBezTo>
                    <a:pt x="10" y="81"/>
                    <a:pt x="10" y="81"/>
                    <a:pt x="10" y="81"/>
                  </a:cubicBezTo>
                  <a:cubicBezTo>
                    <a:pt x="13" y="77"/>
                    <a:pt x="13" y="77"/>
                    <a:pt x="13" y="77"/>
                  </a:cubicBezTo>
                  <a:cubicBezTo>
                    <a:pt x="16" y="81"/>
                    <a:pt x="18" y="84"/>
                    <a:pt x="21" y="86"/>
                  </a:cubicBezTo>
                  <a:cubicBezTo>
                    <a:pt x="21" y="94"/>
                    <a:pt x="21" y="94"/>
                    <a:pt x="21" y="94"/>
                  </a:cubicBezTo>
                  <a:cubicBezTo>
                    <a:pt x="29" y="97"/>
                    <a:pt x="29" y="97"/>
                    <a:pt x="29" y="97"/>
                  </a:cubicBezTo>
                  <a:cubicBezTo>
                    <a:pt x="29" y="89"/>
                    <a:pt x="29" y="89"/>
                    <a:pt x="29" y="89"/>
                  </a:cubicBezTo>
                  <a:cubicBezTo>
                    <a:pt x="29" y="90"/>
                    <a:pt x="30" y="90"/>
                    <a:pt x="30" y="90"/>
                  </a:cubicBezTo>
                  <a:cubicBezTo>
                    <a:pt x="32" y="90"/>
                    <a:pt x="34" y="89"/>
                    <a:pt x="36" y="87"/>
                  </a:cubicBezTo>
                  <a:cubicBezTo>
                    <a:pt x="40" y="94"/>
                    <a:pt x="40" y="94"/>
                    <a:pt x="40" y="94"/>
                  </a:cubicBezTo>
                  <a:cubicBezTo>
                    <a:pt x="45" y="88"/>
                    <a:pt x="45" y="88"/>
                    <a:pt x="45" y="88"/>
                  </a:cubicBezTo>
                  <a:cubicBezTo>
                    <a:pt x="42" y="81"/>
                    <a:pt x="42" y="81"/>
                    <a:pt x="42" y="81"/>
                  </a:cubicBezTo>
                  <a:cubicBezTo>
                    <a:pt x="44" y="77"/>
                    <a:pt x="45" y="73"/>
                    <a:pt x="45" y="69"/>
                  </a:cubicBezTo>
                  <a:cubicBezTo>
                    <a:pt x="50" y="71"/>
                    <a:pt x="50" y="71"/>
                    <a:pt x="50" y="71"/>
                  </a:cubicBezTo>
                  <a:cubicBezTo>
                    <a:pt x="50" y="58"/>
                    <a:pt x="50" y="58"/>
                    <a:pt x="50" y="58"/>
                  </a:cubicBezTo>
                  <a:cubicBezTo>
                    <a:pt x="45" y="56"/>
                    <a:pt x="45" y="56"/>
                    <a:pt x="45" y="56"/>
                  </a:cubicBezTo>
                  <a:cubicBezTo>
                    <a:pt x="45" y="51"/>
                    <a:pt x="44" y="46"/>
                    <a:pt x="42" y="41"/>
                  </a:cubicBezTo>
                  <a:cubicBezTo>
                    <a:pt x="46" y="37"/>
                    <a:pt x="46" y="37"/>
                    <a:pt x="46" y="37"/>
                  </a:cubicBezTo>
                  <a:cubicBezTo>
                    <a:pt x="40" y="25"/>
                    <a:pt x="40" y="25"/>
                    <a:pt x="40" y="25"/>
                  </a:cubicBezTo>
                  <a:cubicBezTo>
                    <a:pt x="37" y="29"/>
                    <a:pt x="37" y="29"/>
                    <a:pt x="37" y="29"/>
                  </a:cubicBezTo>
                  <a:cubicBezTo>
                    <a:pt x="35" y="26"/>
                    <a:pt x="32" y="23"/>
                    <a:pt x="30" y="21"/>
                  </a:cubicBezTo>
                  <a:cubicBezTo>
                    <a:pt x="30" y="13"/>
                    <a:pt x="30" y="13"/>
                    <a:pt x="30" y="13"/>
                  </a:cubicBezTo>
                  <a:cubicBezTo>
                    <a:pt x="22" y="9"/>
                    <a:pt x="22" y="9"/>
                    <a:pt x="22" y="9"/>
                  </a:cubicBezTo>
                  <a:moveTo>
                    <a:pt x="62" y="49"/>
                  </a:moveTo>
                  <a:cubicBezTo>
                    <a:pt x="61" y="49"/>
                    <a:pt x="61" y="49"/>
                    <a:pt x="60" y="48"/>
                  </a:cubicBezTo>
                  <a:cubicBezTo>
                    <a:pt x="60" y="48"/>
                    <a:pt x="60" y="48"/>
                    <a:pt x="60" y="48"/>
                  </a:cubicBezTo>
                  <a:cubicBezTo>
                    <a:pt x="54" y="46"/>
                    <a:pt x="49" y="35"/>
                    <a:pt x="49" y="25"/>
                  </a:cubicBezTo>
                  <a:cubicBezTo>
                    <a:pt x="49" y="17"/>
                    <a:pt x="53" y="11"/>
                    <a:pt x="57" y="11"/>
                  </a:cubicBezTo>
                  <a:cubicBezTo>
                    <a:pt x="58" y="11"/>
                    <a:pt x="59" y="11"/>
                    <a:pt x="60" y="12"/>
                  </a:cubicBezTo>
                  <a:cubicBezTo>
                    <a:pt x="60" y="12"/>
                    <a:pt x="60" y="12"/>
                    <a:pt x="60" y="12"/>
                  </a:cubicBezTo>
                  <a:cubicBezTo>
                    <a:pt x="66" y="14"/>
                    <a:pt x="71" y="25"/>
                    <a:pt x="70" y="35"/>
                  </a:cubicBezTo>
                  <a:cubicBezTo>
                    <a:pt x="70" y="43"/>
                    <a:pt x="67" y="49"/>
                    <a:pt x="62" y="49"/>
                  </a:cubicBezTo>
                  <a:moveTo>
                    <a:pt x="58" y="0"/>
                  </a:moveTo>
                  <a:cubicBezTo>
                    <a:pt x="57" y="5"/>
                    <a:pt x="57" y="5"/>
                    <a:pt x="57" y="5"/>
                  </a:cubicBezTo>
                  <a:cubicBezTo>
                    <a:pt x="57" y="5"/>
                    <a:pt x="57" y="5"/>
                    <a:pt x="57" y="5"/>
                  </a:cubicBezTo>
                  <a:cubicBezTo>
                    <a:pt x="55" y="5"/>
                    <a:pt x="54" y="6"/>
                    <a:pt x="52" y="7"/>
                  </a:cubicBezTo>
                  <a:cubicBezTo>
                    <a:pt x="50" y="2"/>
                    <a:pt x="50" y="2"/>
                    <a:pt x="50" y="2"/>
                  </a:cubicBezTo>
                  <a:cubicBezTo>
                    <a:pt x="46" y="7"/>
                    <a:pt x="46" y="7"/>
                    <a:pt x="46" y="7"/>
                  </a:cubicBezTo>
                  <a:cubicBezTo>
                    <a:pt x="48" y="11"/>
                    <a:pt x="48" y="11"/>
                    <a:pt x="48" y="11"/>
                  </a:cubicBezTo>
                  <a:cubicBezTo>
                    <a:pt x="47" y="14"/>
                    <a:pt x="47" y="16"/>
                    <a:pt x="46" y="19"/>
                  </a:cubicBezTo>
                  <a:cubicBezTo>
                    <a:pt x="43" y="18"/>
                    <a:pt x="43" y="18"/>
                    <a:pt x="43" y="18"/>
                  </a:cubicBezTo>
                  <a:cubicBezTo>
                    <a:pt x="43" y="27"/>
                    <a:pt x="43" y="27"/>
                    <a:pt x="43" y="27"/>
                  </a:cubicBezTo>
                  <a:cubicBezTo>
                    <a:pt x="46" y="28"/>
                    <a:pt x="46" y="28"/>
                    <a:pt x="46" y="28"/>
                  </a:cubicBezTo>
                  <a:cubicBezTo>
                    <a:pt x="46" y="32"/>
                    <a:pt x="47" y="35"/>
                    <a:pt x="48" y="38"/>
                  </a:cubicBezTo>
                  <a:cubicBezTo>
                    <a:pt x="46" y="41"/>
                    <a:pt x="46" y="41"/>
                    <a:pt x="46" y="41"/>
                  </a:cubicBezTo>
                  <a:cubicBezTo>
                    <a:pt x="49" y="49"/>
                    <a:pt x="49" y="49"/>
                    <a:pt x="49" y="49"/>
                  </a:cubicBezTo>
                  <a:cubicBezTo>
                    <a:pt x="52" y="46"/>
                    <a:pt x="52" y="46"/>
                    <a:pt x="52" y="46"/>
                  </a:cubicBezTo>
                  <a:cubicBezTo>
                    <a:pt x="53" y="49"/>
                    <a:pt x="55" y="51"/>
                    <a:pt x="57" y="52"/>
                  </a:cubicBezTo>
                  <a:cubicBezTo>
                    <a:pt x="57" y="57"/>
                    <a:pt x="57" y="57"/>
                    <a:pt x="57" y="57"/>
                  </a:cubicBezTo>
                  <a:cubicBezTo>
                    <a:pt x="62" y="60"/>
                    <a:pt x="62" y="60"/>
                    <a:pt x="62" y="60"/>
                  </a:cubicBezTo>
                  <a:cubicBezTo>
                    <a:pt x="62" y="55"/>
                    <a:pt x="62" y="55"/>
                    <a:pt x="62" y="55"/>
                  </a:cubicBezTo>
                  <a:cubicBezTo>
                    <a:pt x="62" y="55"/>
                    <a:pt x="63" y="55"/>
                    <a:pt x="63" y="55"/>
                  </a:cubicBezTo>
                  <a:cubicBezTo>
                    <a:pt x="65" y="55"/>
                    <a:pt x="66" y="54"/>
                    <a:pt x="67" y="53"/>
                  </a:cubicBezTo>
                  <a:cubicBezTo>
                    <a:pt x="70" y="58"/>
                    <a:pt x="70" y="58"/>
                    <a:pt x="70" y="58"/>
                  </a:cubicBezTo>
                  <a:cubicBezTo>
                    <a:pt x="73" y="53"/>
                    <a:pt x="73" y="53"/>
                    <a:pt x="73" y="53"/>
                  </a:cubicBezTo>
                  <a:cubicBezTo>
                    <a:pt x="71" y="48"/>
                    <a:pt x="71" y="48"/>
                    <a:pt x="71" y="48"/>
                  </a:cubicBezTo>
                  <a:cubicBezTo>
                    <a:pt x="72" y="46"/>
                    <a:pt x="73" y="44"/>
                    <a:pt x="73" y="41"/>
                  </a:cubicBezTo>
                  <a:cubicBezTo>
                    <a:pt x="77" y="42"/>
                    <a:pt x="77" y="42"/>
                    <a:pt x="77" y="42"/>
                  </a:cubicBezTo>
                  <a:cubicBezTo>
                    <a:pt x="77" y="33"/>
                    <a:pt x="77" y="33"/>
                    <a:pt x="77" y="33"/>
                  </a:cubicBezTo>
                  <a:cubicBezTo>
                    <a:pt x="74" y="32"/>
                    <a:pt x="74" y="32"/>
                    <a:pt x="74" y="32"/>
                  </a:cubicBezTo>
                  <a:cubicBezTo>
                    <a:pt x="73" y="28"/>
                    <a:pt x="73" y="25"/>
                    <a:pt x="72" y="22"/>
                  </a:cubicBezTo>
                  <a:cubicBezTo>
                    <a:pt x="74" y="19"/>
                    <a:pt x="74" y="19"/>
                    <a:pt x="74" y="19"/>
                  </a:cubicBezTo>
                  <a:cubicBezTo>
                    <a:pt x="70" y="11"/>
                    <a:pt x="70" y="11"/>
                    <a:pt x="70" y="11"/>
                  </a:cubicBezTo>
                  <a:cubicBezTo>
                    <a:pt x="68" y="14"/>
                    <a:pt x="68" y="14"/>
                    <a:pt x="68" y="14"/>
                  </a:cubicBezTo>
                  <a:cubicBezTo>
                    <a:pt x="66" y="11"/>
                    <a:pt x="65" y="9"/>
                    <a:pt x="63" y="8"/>
                  </a:cubicBezTo>
                  <a:cubicBezTo>
                    <a:pt x="63" y="2"/>
                    <a:pt x="63" y="2"/>
                    <a:pt x="63" y="2"/>
                  </a:cubicBezTo>
                  <a:cubicBezTo>
                    <a:pt x="58" y="0"/>
                    <a:pt x="58" y="0"/>
                    <a:pt x="58"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nvGrpSpPr>
          <p:cNvPr id="75" name="Group 74"/>
          <p:cNvGrpSpPr/>
          <p:nvPr/>
        </p:nvGrpSpPr>
        <p:grpSpPr>
          <a:xfrm>
            <a:off x="5319626" y="3274105"/>
            <a:ext cx="1201607" cy="1015040"/>
            <a:chOff x="3989567" y="2455549"/>
            <a:chExt cx="901440" cy="761478"/>
          </a:xfrm>
        </p:grpSpPr>
        <p:sp>
          <p:nvSpPr>
            <p:cNvPr id="7" name="Freeform 10"/>
            <p:cNvSpPr/>
            <p:nvPr/>
          </p:nvSpPr>
          <p:spPr bwMode="auto">
            <a:xfrm>
              <a:off x="4440286" y="2677028"/>
              <a:ext cx="450720" cy="539999"/>
            </a:xfrm>
            <a:custGeom>
              <a:avLst/>
              <a:gdLst>
                <a:gd name="T0" fmla="*/ 453 w 453"/>
                <a:gd name="T1" fmla="*/ 0 h 473"/>
                <a:gd name="T2" fmla="*/ 0 w 453"/>
                <a:gd name="T3" fmla="*/ 194 h 473"/>
                <a:gd name="T4" fmla="*/ 0 w 453"/>
                <a:gd name="T5" fmla="*/ 473 h 473"/>
                <a:gd name="T6" fmla="*/ 453 w 453"/>
                <a:gd name="T7" fmla="*/ 277 h 473"/>
                <a:gd name="T8" fmla="*/ 453 w 453"/>
                <a:gd name="T9" fmla="*/ 0 h 473"/>
              </a:gdLst>
              <a:ahLst/>
              <a:cxnLst>
                <a:cxn ang="0">
                  <a:pos x="T0" y="T1"/>
                </a:cxn>
                <a:cxn ang="0">
                  <a:pos x="T2" y="T3"/>
                </a:cxn>
                <a:cxn ang="0">
                  <a:pos x="T4" y="T5"/>
                </a:cxn>
                <a:cxn ang="0">
                  <a:pos x="T6" y="T7"/>
                </a:cxn>
                <a:cxn ang="0">
                  <a:pos x="T8" y="T9"/>
                </a:cxn>
              </a:cxnLst>
              <a:rect l="0" t="0" r="r" b="b"/>
              <a:pathLst>
                <a:path w="453" h="473">
                  <a:moveTo>
                    <a:pt x="453" y="0"/>
                  </a:moveTo>
                  <a:lnTo>
                    <a:pt x="0" y="194"/>
                  </a:lnTo>
                  <a:lnTo>
                    <a:pt x="0" y="473"/>
                  </a:lnTo>
                  <a:lnTo>
                    <a:pt x="453" y="277"/>
                  </a:lnTo>
                  <a:lnTo>
                    <a:pt x="453" y="0"/>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8" name="Freeform 11"/>
            <p:cNvSpPr/>
            <p:nvPr/>
          </p:nvSpPr>
          <p:spPr bwMode="auto">
            <a:xfrm>
              <a:off x="3989567" y="2677028"/>
              <a:ext cx="450720" cy="539999"/>
            </a:xfrm>
            <a:custGeom>
              <a:avLst/>
              <a:gdLst>
                <a:gd name="T0" fmla="*/ 0 w 453"/>
                <a:gd name="T1" fmla="*/ 0 h 473"/>
                <a:gd name="T2" fmla="*/ 453 w 453"/>
                <a:gd name="T3" fmla="*/ 194 h 473"/>
                <a:gd name="T4" fmla="*/ 453 w 453"/>
                <a:gd name="T5" fmla="*/ 473 h 473"/>
                <a:gd name="T6" fmla="*/ 0 w 453"/>
                <a:gd name="T7" fmla="*/ 277 h 473"/>
                <a:gd name="T8" fmla="*/ 0 w 453"/>
                <a:gd name="T9" fmla="*/ 0 h 473"/>
              </a:gdLst>
              <a:ahLst/>
              <a:cxnLst>
                <a:cxn ang="0">
                  <a:pos x="T0" y="T1"/>
                </a:cxn>
                <a:cxn ang="0">
                  <a:pos x="T2" y="T3"/>
                </a:cxn>
                <a:cxn ang="0">
                  <a:pos x="T4" y="T5"/>
                </a:cxn>
                <a:cxn ang="0">
                  <a:pos x="T6" y="T7"/>
                </a:cxn>
                <a:cxn ang="0">
                  <a:pos x="T8" y="T9"/>
                </a:cxn>
              </a:cxnLst>
              <a:rect l="0" t="0" r="r" b="b"/>
              <a:pathLst>
                <a:path w="453" h="473">
                  <a:moveTo>
                    <a:pt x="0" y="0"/>
                  </a:moveTo>
                  <a:lnTo>
                    <a:pt x="453" y="194"/>
                  </a:lnTo>
                  <a:lnTo>
                    <a:pt x="453" y="473"/>
                  </a:lnTo>
                  <a:lnTo>
                    <a:pt x="0" y="277"/>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9" name="Freeform 12"/>
            <p:cNvSpPr/>
            <p:nvPr/>
          </p:nvSpPr>
          <p:spPr bwMode="auto">
            <a:xfrm>
              <a:off x="3989568" y="2455549"/>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1" name="Freeform 43"/>
            <p:cNvSpPr>
              <a:spLocks noEditPoints="1"/>
            </p:cNvSpPr>
            <p:nvPr/>
          </p:nvSpPr>
          <p:spPr bwMode="auto">
            <a:xfrm>
              <a:off x="4133837" y="2798042"/>
              <a:ext cx="165164" cy="286554"/>
            </a:xfrm>
            <a:custGeom>
              <a:avLst/>
              <a:gdLst>
                <a:gd name="T0" fmla="*/ 63 w 70"/>
                <a:gd name="T1" fmla="*/ 23 h 106"/>
                <a:gd name="T2" fmla="*/ 51 w 70"/>
                <a:gd name="T3" fmla="*/ 38 h 106"/>
                <a:gd name="T4" fmla="*/ 42 w 70"/>
                <a:gd name="T5" fmla="*/ 25 h 106"/>
                <a:gd name="T6" fmla="*/ 42 w 70"/>
                <a:gd name="T7" fmla="*/ 24 h 106"/>
                <a:gd name="T8" fmla="*/ 41 w 70"/>
                <a:gd name="T9" fmla="*/ 25 h 106"/>
                <a:gd name="T10" fmla="*/ 33 w 70"/>
                <a:gd name="T11" fmla="*/ 35 h 106"/>
                <a:gd name="T12" fmla="*/ 34 w 70"/>
                <a:gd name="T13" fmla="*/ 37 h 106"/>
                <a:gd name="T14" fmla="*/ 42 w 70"/>
                <a:gd name="T15" fmla="*/ 28 h 106"/>
                <a:gd name="T16" fmla="*/ 51 w 70"/>
                <a:gd name="T17" fmla="*/ 40 h 106"/>
                <a:gd name="T18" fmla="*/ 51 w 70"/>
                <a:gd name="T19" fmla="*/ 41 h 106"/>
                <a:gd name="T20" fmla="*/ 52 w 70"/>
                <a:gd name="T21" fmla="*/ 41 h 106"/>
                <a:gd name="T22" fmla="*/ 64 w 70"/>
                <a:gd name="T23" fmla="*/ 26 h 106"/>
                <a:gd name="T24" fmla="*/ 63 w 70"/>
                <a:gd name="T25" fmla="*/ 23 h 106"/>
                <a:gd name="T26" fmla="*/ 18 w 70"/>
                <a:gd name="T27" fmla="*/ 13 h 106"/>
                <a:gd name="T28" fmla="*/ 8 w 70"/>
                <a:gd name="T29" fmla="*/ 26 h 106"/>
                <a:gd name="T30" fmla="*/ 13 w 70"/>
                <a:gd name="T31" fmla="*/ 43 h 106"/>
                <a:gd name="T32" fmla="*/ 5 w 70"/>
                <a:gd name="T33" fmla="*/ 52 h 106"/>
                <a:gd name="T34" fmla="*/ 29 w 70"/>
                <a:gd name="T35" fmla="*/ 62 h 106"/>
                <a:gd name="T36" fmla="*/ 29 w 70"/>
                <a:gd name="T37" fmla="*/ 98 h 106"/>
                <a:gd name="T38" fmla="*/ 47 w 70"/>
                <a:gd name="T39" fmla="*/ 78 h 106"/>
                <a:gd name="T40" fmla="*/ 47 w 70"/>
                <a:gd name="T41" fmla="*/ 68 h 106"/>
                <a:gd name="T42" fmla="*/ 44 w 70"/>
                <a:gd name="T43" fmla="*/ 66 h 106"/>
                <a:gd name="T44" fmla="*/ 41 w 70"/>
                <a:gd name="T45" fmla="*/ 67 h 106"/>
                <a:gd name="T46" fmla="*/ 33 w 70"/>
                <a:gd name="T47" fmla="*/ 73 h 106"/>
                <a:gd name="T48" fmla="*/ 24 w 70"/>
                <a:gd name="T49" fmla="*/ 48 h 106"/>
                <a:gd name="T50" fmla="*/ 29 w 70"/>
                <a:gd name="T51" fmla="*/ 35 h 106"/>
                <a:gd name="T52" fmla="*/ 18 w 70"/>
                <a:gd name="T53" fmla="*/ 13 h 106"/>
                <a:gd name="T54" fmla="*/ 28 w 70"/>
                <a:gd name="T55" fmla="*/ 64 h 106"/>
                <a:gd name="T56" fmla="*/ 0 w 70"/>
                <a:gd name="T57" fmla="*/ 52 h 106"/>
                <a:gd name="T58" fmla="*/ 0 w 70"/>
                <a:gd name="T59" fmla="*/ 94 h 106"/>
                <a:gd name="T60" fmla="*/ 3 w 70"/>
                <a:gd name="T61" fmla="*/ 96 h 106"/>
                <a:gd name="T62" fmla="*/ 3 w 70"/>
                <a:gd name="T63" fmla="*/ 59 h 106"/>
                <a:gd name="T64" fmla="*/ 25 w 70"/>
                <a:gd name="T65" fmla="*/ 68 h 106"/>
                <a:gd name="T66" fmla="*/ 25 w 70"/>
                <a:gd name="T67" fmla="*/ 105 h 106"/>
                <a:gd name="T68" fmla="*/ 28 w 70"/>
                <a:gd name="T69" fmla="*/ 106 h 106"/>
                <a:gd name="T70" fmla="*/ 28 w 70"/>
                <a:gd name="T71" fmla="*/ 64 h 106"/>
                <a:gd name="T72" fmla="*/ 70 w 70"/>
                <a:gd name="T73" fmla="*/ 17 h 106"/>
                <a:gd name="T74" fmla="*/ 27 w 70"/>
                <a:gd name="T75" fmla="*/ 0 h 106"/>
                <a:gd name="T76" fmla="*/ 27 w 70"/>
                <a:gd name="T77" fmla="*/ 16 h 106"/>
                <a:gd name="T78" fmla="*/ 30 w 70"/>
                <a:gd name="T79" fmla="*/ 23 h 106"/>
                <a:gd name="T80" fmla="*/ 30 w 70"/>
                <a:gd name="T81" fmla="*/ 6 h 106"/>
                <a:gd name="T82" fmla="*/ 67 w 70"/>
                <a:gd name="T83" fmla="*/ 21 h 106"/>
                <a:gd name="T84" fmla="*/ 67 w 70"/>
                <a:gd name="T85" fmla="*/ 53 h 106"/>
                <a:gd name="T86" fmla="*/ 32 w 70"/>
                <a:gd name="T87" fmla="*/ 39 h 106"/>
                <a:gd name="T88" fmla="*/ 31 w 70"/>
                <a:gd name="T89" fmla="*/ 44 h 106"/>
                <a:gd name="T90" fmla="*/ 47 w 70"/>
                <a:gd name="T91" fmla="*/ 50 h 106"/>
                <a:gd name="T92" fmla="*/ 47 w 70"/>
                <a:gd name="T93" fmla="*/ 54 h 106"/>
                <a:gd name="T94" fmla="*/ 43 w 70"/>
                <a:gd name="T95" fmla="*/ 52 h 106"/>
                <a:gd name="T96" fmla="*/ 43 w 70"/>
                <a:gd name="T97" fmla="*/ 57 h 106"/>
                <a:gd name="T98" fmla="*/ 55 w 70"/>
                <a:gd name="T99" fmla="*/ 63 h 106"/>
                <a:gd name="T100" fmla="*/ 55 w 70"/>
                <a:gd name="T101" fmla="*/ 57 h 106"/>
                <a:gd name="T102" fmla="*/ 50 w 70"/>
                <a:gd name="T103" fmla="*/ 55 h 106"/>
                <a:gd name="T104" fmla="*/ 50 w 70"/>
                <a:gd name="T105" fmla="*/ 52 h 106"/>
                <a:gd name="T106" fmla="*/ 70 w 70"/>
                <a:gd name="T107" fmla="*/ 60 h 106"/>
                <a:gd name="T108" fmla="*/ 70 w 70"/>
                <a:gd name="T109" fmla="*/ 1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06">
                  <a:moveTo>
                    <a:pt x="63" y="23"/>
                  </a:moveTo>
                  <a:cubicBezTo>
                    <a:pt x="51" y="38"/>
                    <a:pt x="51" y="38"/>
                    <a:pt x="51" y="38"/>
                  </a:cubicBezTo>
                  <a:cubicBezTo>
                    <a:pt x="42" y="25"/>
                    <a:pt x="42" y="25"/>
                    <a:pt x="42" y="25"/>
                  </a:cubicBezTo>
                  <a:cubicBezTo>
                    <a:pt x="42" y="24"/>
                    <a:pt x="42" y="24"/>
                    <a:pt x="42" y="24"/>
                  </a:cubicBezTo>
                  <a:cubicBezTo>
                    <a:pt x="41" y="25"/>
                    <a:pt x="41" y="25"/>
                    <a:pt x="41" y="25"/>
                  </a:cubicBezTo>
                  <a:cubicBezTo>
                    <a:pt x="33" y="35"/>
                    <a:pt x="33" y="35"/>
                    <a:pt x="33" y="35"/>
                  </a:cubicBezTo>
                  <a:cubicBezTo>
                    <a:pt x="34" y="37"/>
                    <a:pt x="34" y="37"/>
                    <a:pt x="34" y="37"/>
                  </a:cubicBezTo>
                  <a:cubicBezTo>
                    <a:pt x="42" y="28"/>
                    <a:pt x="42" y="28"/>
                    <a:pt x="42" y="28"/>
                  </a:cubicBezTo>
                  <a:cubicBezTo>
                    <a:pt x="51" y="40"/>
                    <a:pt x="51" y="40"/>
                    <a:pt x="51" y="40"/>
                  </a:cubicBezTo>
                  <a:cubicBezTo>
                    <a:pt x="51" y="41"/>
                    <a:pt x="51" y="41"/>
                    <a:pt x="51" y="41"/>
                  </a:cubicBezTo>
                  <a:cubicBezTo>
                    <a:pt x="52" y="41"/>
                    <a:pt x="52" y="41"/>
                    <a:pt x="52" y="41"/>
                  </a:cubicBezTo>
                  <a:cubicBezTo>
                    <a:pt x="64" y="26"/>
                    <a:pt x="64" y="26"/>
                    <a:pt x="64" y="26"/>
                  </a:cubicBezTo>
                  <a:lnTo>
                    <a:pt x="63" y="23"/>
                  </a:lnTo>
                  <a:close/>
                  <a:moveTo>
                    <a:pt x="18" y="13"/>
                  </a:moveTo>
                  <a:cubicBezTo>
                    <a:pt x="13" y="10"/>
                    <a:pt x="8" y="16"/>
                    <a:pt x="8" y="26"/>
                  </a:cubicBezTo>
                  <a:cubicBezTo>
                    <a:pt x="8" y="33"/>
                    <a:pt x="10" y="39"/>
                    <a:pt x="13" y="43"/>
                  </a:cubicBezTo>
                  <a:cubicBezTo>
                    <a:pt x="10" y="45"/>
                    <a:pt x="7" y="48"/>
                    <a:pt x="5" y="52"/>
                  </a:cubicBezTo>
                  <a:cubicBezTo>
                    <a:pt x="29" y="62"/>
                    <a:pt x="29" y="62"/>
                    <a:pt x="29" y="62"/>
                  </a:cubicBezTo>
                  <a:cubicBezTo>
                    <a:pt x="29" y="98"/>
                    <a:pt x="29" y="98"/>
                    <a:pt x="29" y="98"/>
                  </a:cubicBezTo>
                  <a:cubicBezTo>
                    <a:pt x="47" y="78"/>
                    <a:pt x="47" y="78"/>
                    <a:pt x="47" y="78"/>
                  </a:cubicBezTo>
                  <a:cubicBezTo>
                    <a:pt x="49" y="76"/>
                    <a:pt x="48" y="72"/>
                    <a:pt x="47" y="68"/>
                  </a:cubicBezTo>
                  <a:cubicBezTo>
                    <a:pt x="46" y="67"/>
                    <a:pt x="45" y="66"/>
                    <a:pt x="44" y="66"/>
                  </a:cubicBezTo>
                  <a:cubicBezTo>
                    <a:pt x="43" y="65"/>
                    <a:pt x="42" y="65"/>
                    <a:pt x="41" y="67"/>
                  </a:cubicBezTo>
                  <a:cubicBezTo>
                    <a:pt x="33" y="73"/>
                    <a:pt x="33" y="73"/>
                    <a:pt x="33" y="73"/>
                  </a:cubicBezTo>
                  <a:cubicBezTo>
                    <a:pt x="32" y="65"/>
                    <a:pt x="29" y="56"/>
                    <a:pt x="24" y="48"/>
                  </a:cubicBezTo>
                  <a:cubicBezTo>
                    <a:pt x="27" y="46"/>
                    <a:pt x="29" y="41"/>
                    <a:pt x="29" y="35"/>
                  </a:cubicBezTo>
                  <a:cubicBezTo>
                    <a:pt x="29" y="25"/>
                    <a:pt x="24" y="15"/>
                    <a:pt x="18" y="13"/>
                  </a:cubicBezTo>
                  <a:close/>
                  <a:moveTo>
                    <a:pt x="28" y="64"/>
                  </a:moveTo>
                  <a:cubicBezTo>
                    <a:pt x="0" y="52"/>
                    <a:pt x="0" y="52"/>
                    <a:pt x="0" y="52"/>
                  </a:cubicBezTo>
                  <a:cubicBezTo>
                    <a:pt x="0" y="94"/>
                    <a:pt x="0" y="94"/>
                    <a:pt x="0" y="94"/>
                  </a:cubicBezTo>
                  <a:cubicBezTo>
                    <a:pt x="3" y="96"/>
                    <a:pt x="3" y="96"/>
                    <a:pt x="3" y="96"/>
                  </a:cubicBezTo>
                  <a:cubicBezTo>
                    <a:pt x="3" y="59"/>
                    <a:pt x="3" y="59"/>
                    <a:pt x="3" y="59"/>
                  </a:cubicBezTo>
                  <a:cubicBezTo>
                    <a:pt x="25" y="68"/>
                    <a:pt x="25" y="68"/>
                    <a:pt x="25" y="68"/>
                  </a:cubicBezTo>
                  <a:cubicBezTo>
                    <a:pt x="25" y="105"/>
                    <a:pt x="25" y="105"/>
                    <a:pt x="25" y="105"/>
                  </a:cubicBezTo>
                  <a:cubicBezTo>
                    <a:pt x="28" y="106"/>
                    <a:pt x="28" y="106"/>
                    <a:pt x="28" y="106"/>
                  </a:cubicBezTo>
                  <a:lnTo>
                    <a:pt x="28" y="64"/>
                  </a:lnTo>
                  <a:close/>
                  <a:moveTo>
                    <a:pt x="70" y="17"/>
                  </a:moveTo>
                  <a:cubicBezTo>
                    <a:pt x="27" y="0"/>
                    <a:pt x="27" y="0"/>
                    <a:pt x="27" y="0"/>
                  </a:cubicBezTo>
                  <a:cubicBezTo>
                    <a:pt x="27" y="16"/>
                    <a:pt x="27" y="16"/>
                    <a:pt x="27" y="16"/>
                  </a:cubicBezTo>
                  <a:cubicBezTo>
                    <a:pt x="28" y="18"/>
                    <a:pt x="29" y="21"/>
                    <a:pt x="30" y="23"/>
                  </a:cubicBezTo>
                  <a:cubicBezTo>
                    <a:pt x="30" y="6"/>
                    <a:pt x="30" y="6"/>
                    <a:pt x="30" y="6"/>
                  </a:cubicBezTo>
                  <a:cubicBezTo>
                    <a:pt x="67" y="21"/>
                    <a:pt x="67" y="21"/>
                    <a:pt x="67" y="21"/>
                  </a:cubicBezTo>
                  <a:cubicBezTo>
                    <a:pt x="67" y="53"/>
                    <a:pt x="67" y="53"/>
                    <a:pt x="67" y="53"/>
                  </a:cubicBezTo>
                  <a:cubicBezTo>
                    <a:pt x="32" y="39"/>
                    <a:pt x="32" y="39"/>
                    <a:pt x="32" y="39"/>
                  </a:cubicBezTo>
                  <a:cubicBezTo>
                    <a:pt x="32" y="40"/>
                    <a:pt x="31" y="42"/>
                    <a:pt x="31" y="44"/>
                  </a:cubicBezTo>
                  <a:cubicBezTo>
                    <a:pt x="47" y="50"/>
                    <a:pt x="47" y="50"/>
                    <a:pt x="47" y="50"/>
                  </a:cubicBezTo>
                  <a:cubicBezTo>
                    <a:pt x="47" y="54"/>
                    <a:pt x="47" y="54"/>
                    <a:pt x="47" y="54"/>
                  </a:cubicBezTo>
                  <a:cubicBezTo>
                    <a:pt x="43" y="52"/>
                    <a:pt x="43" y="52"/>
                    <a:pt x="43" y="52"/>
                  </a:cubicBezTo>
                  <a:cubicBezTo>
                    <a:pt x="43" y="57"/>
                    <a:pt x="43" y="57"/>
                    <a:pt x="43" y="57"/>
                  </a:cubicBezTo>
                  <a:cubicBezTo>
                    <a:pt x="55" y="63"/>
                    <a:pt x="55" y="63"/>
                    <a:pt x="55" y="63"/>
                  </a:cubicBezTo>
                  <a:cubicBezTo>
                    <a:pt x="55" y="57"/>
                    <a:pt x="55" y="57"/>
                    <a:pt x="55" y="57"/>
                  </a:cubicBezTo>
                  <a:cubicBezTo>
                    <a:pt x="50" y="55"/>
                    <a:pt x="50" y="55"/>
                    <a:pt x="50" y="55"/>
                  </a:cubicBezTo>
                  <a:cubicBezTo>
                    <a:pt x="50" y="52"/>
                    <a:pt x="50" y="52"/>
                    <a:pt x="50" y="52"/>
                  </a:cubicBezTo>
                  <a:cubicBezTo>
                    <a:pt x="70" y="60"/>
                    <a:pt x="70" y="60"/>
                    <a:pt x="70" y="60"/>
                  </a:cubicBezTo>
                  <a:lnTo>
                    <a:pt x="70" y="17"/>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sp>
        <p:nvSpPr>
          <p:cNvPr id="43" name="椭圆 106"/>
          <p:cNvSpPr>
            <a:spLocks noChangeAspect="1"/>
          </p:cNvSpPr>
          <p:nvPr/>
        </p:nvSpPr>
        <p:spPr>
          <a:xfrm>
            <a:off x="5023141" y="5123094"/>
            <a:ext cx="1823420" cy="924253"/>
          </a:xfrm>
          <a:prstGeom prst="ellipse">
            <a:avLst/>
          </a:prstGeom>
          <a:solidFill>
            <a:schemeClr val="tx1">
              <a:lumMod val="65000"/>
              <a:lumOff val="35000"/>
            </a:schemeClr>
          </a:soli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bg1"/>
              </a:solidFill>
            </a:endParaRPr>
          </a:p>
        </p:txBody>
      </p:sp>
      <p:grpSp>
        <p:nvGrpSpPr>
          <p:cNvPr id="55" name="Group 54"/>
          <p:cNvGrpSpPr/>
          <p:nvPr/>
        </p:nvGrpSpPr>
        <p:grpSpPr>
          <a:xfrm>
            <a:off x="6622806" y="2718957"/>
            <a:ext cx="4628050" cy="1338074"/>
            <a:chOff x="214698" y="2910526"/>
            <a:chExt cx="3471942" cy="1003817"/>
          </a:xfrm>
        </p:grpSpPr>
        <p:sp>
          <p:nvSpPr>
            <p:cNvPr id="56" name="椭圆 10"/>
            <p:cNvSpPr/>
            <p:nvPr/>
          </p:nvSpPr>
          <p:spPr>
            <a:xfrm>
              <a:off x="214698" y="2915207"/>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7" name="文本框 11"/>
            <p:cNvSpPr txBox="1"/>
            <p:nvPr/>
          </p:nvSpPr>
          <p:spPr>
            <a:xfrm>
              <a:off x="565387" y="29105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59" name="Freeform 32"/>
          <p:cNvSpPr/>
          <p:nvPr/>
        </p:nvSpPr>
        <p:spPr bwMode="auto">
          <a:xfrm>
            <a:off x="7179146" y="4852938"/>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60" name="Group 59"/>
          <p:cNvGrpSpPr/>
          <p:nvPr/>
        </p:nvGrpSpPr>
        <p:grpSpPr>
          <a:xfrm>
            <a:off x="6635502" y="4394921"/>
            <a:ext cx="4628050" cy="1338074"/>
            <a:chOff x="214698" y="2910526"/>
            <a:chExt cx="3471942" cy="1003817"/>
          </a:xfrm>
        </p:grpSpPr>
        <p:sp>
          <p:nvSpPr>
            <p:cNvPr id="61" name="椭圆 10"/>
            <p:cNvSpPr/>
            <p:nvPr/>
          </p:nvSpPr>
          <p:spPr>
            <a:xfrm>
              <a:off x="214698" y="2915207"/>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2" name="文本框 11"/>
            <p:cNvSpPr txBox="1"/>
            <p:nvPr/>
          </p:nvSpPr>
          <p:spPr>
            <a:xfrm>
              <a:off x="565387" y="29105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64" name="Freeform 32"/>
          <p:cNvSpPr/>
          <p:nvPr/>
        </p:nvSpPr>
        <p:spPr bwMode="auto">
          <a:xfrm>
            <a:off x="1062543" y="2247601"/>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65" name="Group 64"/>
          <p:cNvGrpSpPr/>
          <p:nvPr/>
        </p:nvGrpSpPr>
        <p:grpSpPr>
          <a:xfrm>
            <a:off x="942421" y="1833202"/>
            <a:ext cx="4280710" cy="1294459"/>
            <a:chOff x="532421" y="2943246"/>
            <a:chExt cx="3211369" cy="971097"/>
          </a:xfrm>
        </p:grpSpPr>
        <p:sp>
          <p:nvSpPr>
            <p:cNvPr id="66" name="椭圆 10"/>
            <p:cNvSpPr/>
            <p:nvPr/>
          </p:nvSpPr>
          <p:spPr>
            <a:xfrm>
              <a:off x="3394093" y="2943246"/>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7"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69" name="Freeform 32"/>
          <p:cNvSpPr/>
          <p:nvPr/>
        </p:nvSpPr>
        <p:spPr bwMode="auto">
          <a:xfrm>
            <a:off x="1049846" y="3947647"/>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0" name="Group 69"/>
          <p:cNvGrpSpPr/>
          <p:nvPr/>
        </p:nvGrpSpPr>
        <p:grpSpPr>
          <a:xfrm>
            <a:off x="929724" y="3533248"/>
            <a:ext cx="4280710" cy="1294459"/>
            <a:chOff x="532421" y="2943246"/>
            <a:chExt cx="3211369" cy="971097"/>
          </a:xfrm>
        </p:grpSpPr>
        <p:sp>
          <p:nvSpPr>
            <p:cNvPr id="71" name="椭圆 10"/>
            <p:cNvSpPr/>
            <p:nvPr/>
          </p:nvSpPr>
          <p:spPr>
            <a:xfrm>
              <a:off x="3394093" y="2943246"/>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2"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76"/>
          <p:cNvGrpSpPr/>
          <p:nvPr/>
        </p:nvGrpSpPr>
        <p:grpSpPr>
          <a:xfrm>
            <a:off x="5319626" y="2437116"/>
            <a:ext cx="1201607" cy="1016562"/>
            <a:chOff x="3989567" y="1827643"/>
            <a:chExt cx="901440" cy="762620"/>
          </a:xfrm>
        </p:grpSpPr>
        <p:sp>
          <p:nvSpPr>
            <p:cNvPr id="10" name="Freeform 13"/>
            <p:cNvSpPr/>
            <p:nvPr/>
          </p:nvSpPr>
          <p:spPr bwMode="auto">
            <a:xfrm>
              <a:off x="4440286" y="2049123"/>
              <a:ext cx="450720" cy="541140"/>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2">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1" name="Freeform 14"/>
            <p:cNvSpPr/>
            <p:nvPr/>
          </p:nvSpPr>
          <p:spPr bwMode="auto">
            <a:xfrm>
              <a:off x="3989567" y="2049123"/>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3" name="Freeform 16"/>
            <p:cNvSpPr/>
            <p:nvPr/>
          </p:nvSpPr>
          <p:spPr bwMode="auto">
            <a:xfrm>
              <a:off x="3989568" y="1827643"/>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0" name="Freeform 42"/>
            <p:cNvSpPr>
              <a:spLocks noEditPoints="1"/>
            </p:cNvSpPr>
            <p:nvPr/>
          </p:nvSpPr>
          <p:spPr bwMode="auto">
            <a:xfrm>
              <a:off x="4145777" y="2157579"/>
              <a:ext cx="134320" cy="316236"/>
            </a:xfrm>
            <a:custGeom>
              <a:avLst/>
              <a:gdLst>
                <a:gd name="T0" fmla="*/ 42 w 57"/>
                <a:gd name="T1" fmla="*/ 64 h 117"/>
                <a:gd name="T2" fmla="*/ 43 w 57"/>
                <a:gd name="T3" fmla="*/ 68 h 117"/>
                <a:gd name="T4" fmla="*/ 42 w 57"/>
                <a:gd name="T5" fmla="*/ 71 h 117"/>
                <a:gd name="T6" fmla="*/ 33 w 57"/>
                <a:gd name="T7" fmla="*/ 83 h 117"/>
                <a:gd name="T8" fmla="*/ 32 w 57"/>
                <a:gd name="T9" fmla="*/ 85 h 117"/>
                <a:gd name="T10" fmla="*/ 30 w 57"/>
                <a:gd name="T11" fmla="*/ 83 h 117"/>
                <a:gd name="T12" fmla="*/ 28 w 57"/>
                <a:gd name="T13" fmla="*/ 81 h 117"/>
                <a:gd name="T14" fmla="*/ 29 w 57"/>
                <a:gd name="T15" fmla="*/ 92 h 117"/>
                <a:gd name="T16" fmla="*/ 30 w 57"/>
                <a:gd name="T17" fmla="*/ 92 h 117"/>
                <a:gd name="T18" fmla="*/ 32 w 57"/>
                <a:gd name="T19" fmla="*/ 91 h 117"/>
                <a:gd name="T20" fmla="*/ 33 w 57"/>
                <a:gd name="T21" fmla="*/ 94 h 117"/>
                <a:gd name="T22" fmla="*/ 51 w 57"/>
                <a:gd name="T23" fmla="*/ 117 h 117"/>
                <a:gd name="T24" fmla="*/ 57 w 57"/>
                <a:gd name="T25" fmla="*/ 109 h 117"/>
                <a:gd name="T26" fmla="*/ 48 w 57"/>
                <a:gd name="T27" fmla="*/ 74 h 117"/>
                <a:gd name="T28" fmla="*/ 48 w 57"/>
                <a:gd name="T29" fmla="*/ 70 h 117"/>
                <a:gd name="T30" fmla="*/ 45 w 57"/>
                <a:gd name="T31" fmla="*/ 60 h 117"/>
                <a:gd name="T32" fmla="*/ 11 w 57"/>
                <a:gd name="T33" fmla="*/ 46 h 117"/>
                <a:gd name="T34" fmla="*/ 9 w 57"/>
                <a:gd name="T35" fmla="*/ 54 h 117"/>
                <a:gd name="T36" fmla="*/ 9 w 57"/>
                <a:gd name="T37" fmla="*/ 58 h 117"/>
                <a:gd name="T38" fmla="*/ 0 w 57"/>
                <a:gd name="T39" fmla="*/ 54 h 117"/>
                <a:gd name="T40" fmla="*/ 0 w 57"/>
                <a:gd name="T41" fmla="*/ 70 h 117"/>
                <a:gd name="T42" fmla="*/ 1 w 57"/>
                <a:gd name="T43" fmla="*/ 70 h 117"/>
                <a:gd name="T44" fmla="*/ 3 w 57"/>
                <a:gd name="T45" fmla="*/ 69 h 117"/>
                <a:gd name="T46" fmla="*/ 8 w 57"/>
                <a:gd name="T47" fmla="*/ 78 h 117"/>
                <a:gd name="T48" fmla="*/ 4 w 57"/>
                <a:gd name="T49" fmla="*/ 84 h 117"/>
                <a:gd name="T50" fmla="*/ 1 w 57"/>
                <a:gd name="T51" fmla="*/ 80 h 117"/>
                <a:gd name="T52" fmla="*/ 0 w 57"/>
                <a:gd name="T53" fmla="*/ 80 h 117"/>
                <a:gd name="T54" fmla="*/ 0 w 57"/>
                <a:gd name="T55" fmla="*/ 85 h 117"/>
                <a:gd name="T56" fmla="*/ 24 w 57"/>
                <a:gd name="T57" fmla="*/ 106 h 117"/>
                <a:gd name="T58" fmla="*/ 24 w 57"/>
                <a:gd name="T59" fmla="*/ 89 h 117"/>
                <a:gd name="T60" fmla="*/ 23 w 57"/>
                <a:gd name="T61" fmla="*/ 89 h 117"/>
                <a:gd name="T62" fmla="*/ 21 w 57"/>
                <a:gd name="T63" fmla="*/ 90 h 117"/>
                <a:gd name="T64" fmla="*/ 16 w 57"/>
                <a:gd name="T65" fmla="*/ 81 h 117"/>
                <a:gd name="T66" fmla="*/ 20 w 57"/>
                <a:gd name="T67" fmla="*/ 76 h 117"/>
                <a:gd name="T68" fmla="*/ 23 w 57"/>
                <a:gd name="T69" fmla="*/ 79 h 117"/>
                <a:gd name="T70" fmla="*/ 24 w 57"/>
                <a:gd name="T71" fmla="*/ 80 h 117"/>
                <a:gd name="T72" fmla="*/ 24 w 57"/>
                <a:gd name="T73" fmla="*/ 64 h 117"/>
                <a:gd name="T74" fmla="*/ 14 w 57"/>
                <a:gd name="T75" fmla="*/ 57 h 117"/>
                <a:gd name="T76" fmla="*/ 15 w 57"/>
                <a:gd name="T77" fmla="*/ 53 h 117"/>
                <a:gd name="T78" fmla="*/ 11 w 57"/>
                <a:gd name="T79" fmla="*/ 46 h 117"/>
                <a:gd name="T80" fmla="*/ 0 w 57"/>
                <a:gd name="T81" fmla="*/ 8 h 117"/>
                <a:gd name="T82" fmla="*/ 9 w 57"/>
                <a:gd name="T83" fmla="*/ 43 h 117"/>
                <a:gd name="T84" fmla="*/ 9 w 57"/>
                <a:gd name="T85" fmla="*/ 41 h 117"/>
                <a:gd name="T86" fmla="*/ 8 w 57"/>
                <a:gd name="T87" fmla="*/ 35 h 117"/>
                <a:gd name="T88" fmla="*/ 12 w 57"/>
                <a:gd name="T89" fmla="*/ 30 h 117"/>
                <a:gd name="T90" fmla="*/ 15 w 57"/>
                <a:gd name="T91" fmla="*/ 42 h 117"/>
                <a:gd name="T92" fmla="*/ 15 w 57"/>
                <a:gd name="T93" fmla="*/ 45 h 117"/>
                <a:gd name="T94" fmla="*/ 24 w 57"/>
                <a:gd name="T95" fmla="*/ 49 h 117"/>
                <a:gd name="T96" fmla="*/ 24 w 57"/>
                <a:gd name="T97" fmla="*/ 33 h 117"/>
                <a:gd name="T98" fmla="*/ 23 w 57"/>
                <a:gd name="T99" fmla="*/ 33 h 117"/>
                <a:gd name="T100" fmla="*/ 21 w 57"/>
                <a:gd name="T101" fmla="*/ 34 h 117"/>
                <a:gd name="T102" fmla="*/ 16 w 57"/>
                <a:gd name="T103" fmla="*/ 25 h 117"/>
                <a:gd name="T104" fmla="*/ 20 w 57"/>
                <a:gd name="T105" fmla="*/ 20 h 117"/>
                <a:gd name="T106" fmla="*/ 23 w 57"/>
                <a:gd name="T107" fmla="*/ 23 h 117"/>
                <a:gd name="T108" fmla="*/ 24 w 57"/>
                <a:gd name="T109" fmla="*/ 24 h 117"/>
                <a:gd name="T110" fmla="*/ 24 w 57"/>
                <a:gd name="T111" fmla="*/ 7 h 117"/>
                <a:gd name="T112" fmla="*/ 4 w 57"/>
                <a:gd name="T11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17">
                  <a:moveTo>
                    <a:pt x="44" y="59"/>
                  </a:moveTo>
                  <a:cubicBezTo>
                    <a:pt x="43" y="59"/>
                    <a:pt x="42" y="61"/>
                    <a:pt x="42" y="64"/>
                  </a:cubicBezTo>
                  <a:cubicBezTo>
                    <a:pt x="42" y="65"/>
                    <a:pt x="42" y="66"/>
                    <a:pt x="42" y="68"/>
                  </a:cubicBezTo>
                  <a:cubicBezTo>
                    <a:pt x="43" y="68"/>
                    <a:pt x="43" y="68"/>
                    <a:pt x="43" y="68"/>
                  </a:cubicBezTo>
                  <a:cubicBezTo>
                    <a:pt x="43" y="71"/>
                    <a:pt x="43" y="71"/>
                    <a:pt x="42" y="71"/>
                  </a:cubicBezTo>
                  <a:cubicBezTo>
                    <a:pt x="42" y="71"/>
                    <a:pt x="42" y="71"/>
                    <a:pt x="42" y="71"/>
                  </a:cubicBezTo>
                  <a:cubicBezTo>
                    <a:pt x="33" y="68"/>
                    <a:pt x="33" y="68"/>
                    <a:pt x="33" y="68"/>
                  </a:cubicBezTo>
                  <a:cubicBezTo>
                    <a:pt x="33" y="83"/>
                    <a:pt x="33" y="83"/>
                    <a:pt x="33" y="83"/>
                  </a:cubicBezTo>
                  <a:cubicBezTo>
                    <a:pt x="33" y="84"/>
                    <a:pt x="33" y="85"/>
                    <a:pt x="32" y="85"/>
                  </a:cubicBezTo>
                  <a:cubicBezTo>
                    <a:pt x="32" y="85"/>
                    <a:pt x="32" y="85"/>
                    <a:pt x="32" y="85"/>
                  </a:cubicBezTo>
                  <a:cubicBezTo>
                    <a:pt x="32" y="85"/>
                    <a:pt x="31" y="84"/>
                    <a:pt x="31" y="84"/>
                  </a:cubicBezTo>
                  <a:cubicBezTo>
                    <a:pt x="30" y="83"/>
                    <a:pt x="30" y="83"/>
                    <a:pt x="30" y="83"/>
                  </a:cubicBezTo>
                  <a:cubicBezTo>
                    <a:pt x="30" y="82"/>
                    <a:pt x="29" y="81"/>
                    <a:pt x="29" y="81"/>
                  </a:cubicBezTo>
                  <a:cubicBezTo>
                    <a:pt x="28" y="81"/>
                    <a:pt x="28" y="81"/>
                    <a:pt x="28" y="81"/>
                  </a:cubicBezTo>
                  <a:cubicBezTo>
                    <a:pt x="26" y="81"/>
                    <a:pt x="25" y="83"/>
                    <a:pt x="25" y="85"/>
                  </a:cubicBezTo>
                  <a:cubicBezTo>
                    <a:pt x="25" y="88"/>
                    <a:pt x="27" y="92"/>
                    <a:pt x="29" y="92"/>
                  </a:cubicBezTo>
                  <a:cubicBezTo>
                    <a:pt x="29" y="93"/>
                    <a:pt x="29" y="93"/>
                    <a:pt x="29" y="93"/>
                  </a:cubicBezTo>
                  <a:cubicBezTo>
                    <a:pt x="30" y="93"/>
                    <a:pt x="30" y="92"/>
                    <a:pt x="30" y="92"/>
                  </a:cubicBezTo>
                  <a:cubicBezTo>
                    <a:pt x="31" y="92"/>
                    <a:pt x="31" y="92"/>
                    <a:pt x="31" y="92"/>
                  </a:cubicBezTo>
                  <a:cubicBezTo>
                    <a:pt x="31" y="91"/>
                    <a:pt x="31" y="91"/>
                    <a:pt x="32" y="91"/>
                  </a:cubicBezTo>
                  <a:cubicBezTo>
                    <a:pt x="32" y="91"/>
                    <a:pt x="32" y="91"/>
                    <a:pt x="32" y="91"/>
                  </a:cubicBezTo>
                  <a:cubicBezTo>
                    <a:pt x="33" y="92"/>
                    <a:pt x="33" y="93"/>
                    <a:pt x="33" y="94"/>
                  </a:cubicBezTo>
                  <a:cubicBezTo>
                    <a:pt x="33" y="109"/>
                    <a:pt x="33" y="109"/>
                    <a:pt x="33" y="109"/>
                  </a:cubicBezTo>
                  <a:cubicBezTo>
                    <a:pt x="51" y="117"/>
                    <a:pt x="51" y="117"/>
                    <a:pt x="51" y="117"/>
                  </a:cubicBezTo>
                  <a:cubicBezTo>
                    <a:pt x="52" y="117"/>
                    <a:pt x="52" y="117"/>
                    <a:pt x="53" y="117"/>
                  </a:cubicBezTo>
                  <a:cubicBezTo>
                    <a:pt x="55" y="117"/>
                    <a:pt x="57" y="114"/>
                    <a:pt x="57" y="109"/>
                  </a:cubicBezTo>
                  <a:cubicBezTo>
                    <a:pt x="57" y="78"/>
                    <a:pt x="57" y="78"/>
                    <a:pt x="57" y="78"/>
                  </a:cubicBezTo>
                  <a:cubicBezTo>
                    <a:pt x="48" y="74"/>
                    <a:pt x="48" y="74"/>
                    <a:pt x="48" y="74"/>
                  </a:cubicBezTo>
                  <a:cubicBezTo>
                    <a:pt x="47" y="73"/>
                    <a:pt x="46" y="72"/>
                    <a:pt x="47" y="70"/>
                  </a:cubicBezTo>
                  <a:cubicBezTo>
                    <a:pt x="48" y="70"/>
                    <a:pt x="48" y="70"/>
                    <a:pt x="48" y="70"/>
                  </a:cubicBezTo>
                  <a:cubicBezTo>
                    <a:pt x="48" y="69"/>
                    <a:pt x="48" y="68"/>
                    <a:pt x="48" y="67"/>
                  </a:cubicBezTo>
                  <a:cubicBezTo>
                    <a:pt x="48" y="64"/>
                    <a:pt x="47" y="60"/>
                    <a:pt x="45" y="60"/>
                  </a:cubicBezTo>
                  <a:cubicBezTo>
                    <a:pt x="45" y="60"/>
                    <a:pt x="45" y="59"/>
                    <a:pt x="44" y="59"/>
                  </a:cubicBezTo>
                  <a:moveTo>
                    <a:pt x="11" y="46"/>
                  </a:moveTo>
                  <a:cubicBezTo>
                    <a:pt x="10" y="46"/>
                    <a:pt x="9" y="48"/>
                    <a:pt x="9" y="50"/>
                  </a:cubicBezTo>
                  <a:cubicBezTo>
                    <a:pt x="9" y="52"/>
                    <a:pt x="9" y="53"/>
                    <a:pt x="9" y="54"/>
                  </a:cubicBezTo>
                  <a:cubicBezTo>
                    <a:pt x="9" y="55"/>
                    <a:pt x="9" y="55"/>
                    <a:pt x="9" y="55"/>
                  </a:cubicBezTo>
                  <a:cubicBezTo>
                    <a:pt x="10" y="57"/>
                    <a:pt x="10" y="58"/>
                    <a:pt x="9" y="58"/>
                  </a:cubicBezTo>
                  <a:cubicBezTo>
                    <a:pt x="9" y="58"/>
                    <a:pt x="9" y="58"/>
                    <a:pt x="9" y="58"/>
                  </a:cubicBezTo>
                  <a:cubicBezTo>
                    <a:pt x="0" y="54"/>
                    <a:pt x="0" y="54"/>
                    <a:pt x="0" y="54"/>
                  </a:cubicBezTo>
                  <a:cubicBezTo>
                    <a:pt x="0" y="70"/>
                    <a:pt x="0" y="70"/>
                    <a:pt x="0" y="70"/>
                  </a:cubicBezTo>
                  <a:cubicBezTo>
                    <a:pt x="0" y="70"/>
                    <a:pt x="0" y="70"/>
                    <a:pt x="0" y="70"/>
                  </a:cubicBezTo>
                  <a:cubicBezTo>
                    <a:pt x="0" y="71"/>
                    <a:pt x="0" y="71"/>
                    <a:pt x="0" y="71"/>
                  </a:cubicBezTo>
                  <a:cubicBezTo>
                    <a:pt x="1" y="70"/>
                    <a:pt x="1" y="70"/>
                    <a:pt x="1" y="70"/>
                  </a:cubicBezTo>
                  <a:cubicBezTo>
                    <a:pt x="1" y="70"/>
                    <a:pt x="1" y="70"/>
                    <a:pt x="1" y="70"/>
                  </a:cubicBezTo>
                  <a:cubicBezTo>
                    <a:pt x="2" y="70"/>
                    <a:pt x="2" y="69"/>
                    <a:pt x="3" y="69"/>
                  </a:cubicBezTo>
                  <a:cubicBezTo>
                    <a:pt x="3" y="69"/>
                    <a:pt x="4" y="69"/>
                    <a:pt x="4" y="70"/>
                  </a:cubicBezTo>
                  <a:cubicBezTo>
                    <a:pt x="6" y="70"/>
                    <a:pt x="8" y="74"/>
                    <a:pt x="8" y="78"/>
                  </a:cubicBezTo>
                  <a:cubicBezTo>
                    <a:pt x="8" y="82"/>
                    <a:pt x="7" y="84"/>
                    <a:pt x="5" y="84"/>
                  </a:cubicBezTo>
                  <a:cubicBezTo>
                    <a:pt x="4" y="84"/>
                    <a:pt x="4" y="84"/>
                    <a:pt x="4" y="84"/>
                  </a:cubicBezTo>
                  <a:cubicBezTo>
                    <a:pt x="3" y="83"/>
                    <a:pt x="2" y="82"/>
                    <a:pt x="1" y="81"/>
                  </a:cubicBezTo>
                  <a:cubicBezTo>
                    <a:pt x="1" y="80"/>
                    <a:pt x="1" y="80"/>
                    <a:pt x="1" y="80"/>
                  </a:cubicBezTo>
                  <a:cubicBezTo>
                    <a:pt x="1" y="80"/>
                    <a:pt x="0" y="80"/>
                    <a:pt x="0" y="80"/>
                  </a:cubicBezTo>
                  <a:cubicBezTo>
                    <a:pt x="0" y="80"/>
                    <a:pt x="0" y="80"/>
                    <a:pt x="0" y="80"/>
                  </a:cubicBezTo>
                  <a:cubicBezTo>
                    <a:pt x="0" y="80"/>
                    <a:pt x="0" y="80"/>
                    <a:pt x="0" y="80"/>
                  </a:cubicBezTo>
                  <a:cubicBezTo>
                    <a:pt x="0" y="85"/>
                    <a:pt x="0" y="85"/>
                    <a:pt x="0" y="85"/>
                  </a:cubicBezTo>
                  <a:cubicBezTo>
                    <a:pt x="0" y="91"/>
                    <a:pt x="2" y="97"/>
                    <a:pt x="6" y="98"/>
                  </a:cubicBezTo>
                  <a:cubicBezTo>
                    <a:pt x="24" y="106"/>
                    <a:pt x="24" y="106"/>
                    <a:pt x="24" y="106"/>
                  </a:cubicBezTo>
                  <a:cubicBezTo>
                    <a:pt x="24" y="90"/>
                    <a:pt x="24" y="90"/>
                    <a:pt x="24" y="90"/>
                  </a:cubicBezTo>
                  <a:cubicBezTo>
                    <a:pt x="24" y="89"/>
                    <a:pt x="24" y="89"/>
                    <a:pt x="24" y="89"/>
                  </a:cubicBezTo>
                  <a:cubicBezTo>
                    <a:pt x="23" y="89"/>
                    <a:pt x="23" y="89"/>
                    <a:pt x="23" y="89"/>
                  </a:cubicBezTo>
                  <a:cubicBezTo>
                    <a:pt x="23" y="89"/>
                    <a:pt x="23" y="89"/>
                    <a:pt x="23" y="89"/>
                  </a:cubicBezTo>
                  <a:cubicBezTo>
                    <a:pt x="22" y="90"/>
                    <a:pt x="22" y="90"/>
                    <a:pt x="22" y="90"/>
                  </a:cubicBezTo>
                  <a:cubicBezTo>
                    <a:pt x="22" y="90"/>
                    <a:pt x="21" y="90"/>
                    <a:pt x="21" y="90"/>
                  </a:cubicBezTo>
                  <a:cubicBezTo>
                    <a:pt x="20" y="90"/>
                    <a:pt x="20" y="90"/>
                    <a:pt x="20" y="90"/>
                  </a:cubicBezTo>
                  <a:cubicBezTo>
                    <a:pt x="18" y="89"/>
                    <a:pt x="16" y="85"/>
                    <a:pt x="16" y="81"/>
                  </a:cubicBezTo>
                  <a:cubicBezTo>
                    <a:pt x="16" y="78"/>
                    <a:pt x="17" y="76"/>
                    <a:pt x="19" y="76"/>
                  </a:cubicBezTo>
                  <a:cubicBezTo>
                    <a:pt x="19" y="76"/>
                    <a:pt x="20" y="76"/>
                    <a:pt x="20" y="76"/>
                  </a:cubicBezTo>
                  <a:cubicBezTo>
                    <a:pt x="21" y="76"/>
                    <a:pt x="22" y="77"/>
                    <a:pt x="22" y="78"/>
                  </a:cubicBezTo>
                  <a:cubicBezTo>
                    <a:pt x="23" y="79"/>
                    <a:pt x="23" y="79"/>
                    <a:pt x="23" y="79"/>
                  </a:cubicBezTo>
                  <a:cubicBezTo>
                    <a:pt x="23" y="80"/>
                    <a:pt x="23" y="80"/>
                    <a:pt x="23" y="80"/>
                  </a:cubicBezTo>
                  <a:cubicBezTo>
                    <a:pt x="24" y="80"/>
                    <a:pt x="24" y="80"/>
                    <a:pt x="24" y="80"/>
                  </a:cubicBezTo>
                  <a:cubicBezTo>
                    <a:pt x="24" y="80"/>
                    <a:pt x="24" y="80"/>
                    <a:pt x="24" y="80"/>
                  </a:cubicBezTo>
                  <a:cubicBezTo>
                    <a:pt x="24" y="64"/>
                    <a:pt x="24" y="64"/>
                    <a:pt x="24" y="64"/>
                  </a:cubicBezTo>
                  <a:cubicBezTo>
                    <a:pt x="15" y="60"/>
                    <a:pt x="15" y="60"/>
                    <a:pt x="15" y="60"/>
                  </a:cubicBezTo>
                  <a:cubicBezTo>
                    <a:pt x="14" y="60"/>
                    <a:pt x="13" y="59"/>
                    <a:pt x="14" y="57"/>
                  </a:cubicBezTo>
                  <a:cubicBezTo>
                    <a:pt x="15" y="56"/>
                    <a:pt x="15" y="56"/>
                    <a:pt x="15" y="56"/>
                  </a:cubicBezTo>
                  <a:cubicBezTo>
                    <a:pt x="15" y="55"/>
                    <a:pt x="15" y="54"/>
                    <a:pt x="15" y="53"/>
                  </a:cubicBezTo>
                  <a:cubicBezTo>
                    <a:pt x="15" y="50"/>
                    <a:pt x="14" y="47"/>
                    <a:pt x="12" y="46"/>
                  </a:cubicBezTo>
                  <a:cubicBezTo>
                    <a:pt x="12" y="46"/>
                    <a:pt x="11" y="46"/>
                    <a:pt x="11" y="46"/>
                  </a:cubicBezTo>
                  <a:moveTo>
                    <a:pt x="4" y="0"/>
                  </a:moveTo>
                  <a:cubicBezTo>
                    <a:pt x="2" y="0"/>
                    <a:pt x="0" y="3"/>
                    <a:pt x="0" y="8"/>
                  </a:cubicBezTo>
                  <a:cubicBezTo>
                    <a:pt x="0" y="39"/>
                    <a:pt x="0" y="39"/>
                    <a:pt x="0" y="39"/>
                  </a:cubicBezTo>
                  <a:cubicBezTo>
                    <a:pt x="9" y="43"/>
                    <a:pt x="9" y="43"/>
                    <a:pt x="9" y="43"/>
                  </a:cubicBezTo>
                  <a:cubicBezTo>
                    <a:pt x="9" y="43"/>
                    <a:pt x="9" y="43"/>
                    <a:pt x="9" y="43"/>
                  </a:cubicBezTo>
                  <a:cubicBezTo>
                    <a:pt x="9" y="42"/>
                    <a:pt x="9" y="41"/>
                    <a:pt x="9" y="41"/>
                  </a:cubicBezTo>
                  <a:cubicBezTo>
                    <a:pt x="9" y="40"/>
                    <a:pt x="9" y="40"/>
                    <a:pt x="9" y="40"/>
                  </a:cubicBezTo>
                  <a:cubicBezTo>
                    <a:pt x="8" y="38"/>
                    <a:pt x="8" y="37"/>
                    <a:pt x="8" y="35"/>
                  </a:cubicBezTo>
                  <a:cubicBezTo>
                    <a:pt x="8" y="32"/>
                    <a:pt x="9" y="30"/>
                    <a:pt x="11" y="30"/>
                  </a:cubicBezTo>
                  <a:cubicBezTo>
                    <a:pt x="11" y="30"/>
                    <a:pt x="12" y="30"/>
                    <a:pt x="12" y="30"/>
                  </a:cubicBezTo>
                  <a:cubicBezTo>
                    <a:pt x="14" y="31"/>
                    <a:pt x="16" y="35"/>
                    <a:pt x="16" y="39"/>
                  </a:cubicBezTo>
                  <a:cubicBezTo>
                    <a:pt x="16" y="40"/>
                    <a:pt x="16" y="41"/>
                    <a:pt x="15" y="42"/>
                  </a:cubicBezTo>
                  <a:cubicBezTo>
                    <a:pt x="15" y="43"/>
                    <a:pt x="15" y="43"/>
                    <a:pt x="15" y="43"/>
                  </a:cubicBezTo>
                  <a:cubicBezTo>
                    <a:pt x="15" y="44"/>
                    <a:pt x="14" y="44"/>
                    <a:pt x="15" y="45"/>
                  </a:cubicBezTo>
                  <a:cubicBezTo>
                    <a:pt x="15" y="45"/>
                    <a:pt x="15" y="45"/>
                    <a:pt x="15" y="45"/>
                  </a:cubicBezTo>
                  <a:cubicBezTo>
                    <a:pt x="24" y="49"/>
                    <a:pt x="24" y="49"/>
                    <a:pt x="24" y="49"/>
                  </a:cubicBezTo>
                  <a:cubicBezTo>
                    <a:pt x="24" y="33"/>
                    <a:pt x="24" y="33"/>
                    <a:pt x="24" y="33"/>
                  </a:cubicBezTo>
                  <a:cubicBezTo>
                    <a:pt x="24" y="33"/>
                    <a:pt x="24" y="33"/>
                    <a:pt x="24" y="33"/>
                  </a:cubicBezTo>
                  <a:cubicBezTo>
                    <a:pt x="24" y="33"/>
                    <a:pt x="24" y="33"/>
                    <a:pt x="24" y="33"/>
                  </a:cubicBezTo>
                  <a:cubicBezTo>
                    <a:pt x="23" y="33"/>
                    <a:pt x="23" y="33"/>
                    <a:pt x="23" y="33"/>
                  </a:cubicBezTo>
                  <a:cubicBezTo>
                    <a:pt x="22" y="33"/>
                    <a:pt x="22" y="33"/>
                    <a:pt x="22" y="33"/>
                  </a:cubicBezTo>
                  <a:cubicBezTo>
                    <a:pt x="22" y="34"/>
                    <a:pt x="21" y="34"/>
                    <a:pt x="21" y="34"/>
                  </a:cubicBezTo>
                  <a:cubicBezTo>
                    <a:pt x="21" y="34"/>
                    <a:pt x="20" y="34"/>
                    <a:pt x="20" y="34"/>
                  </a:cubicBezTo>
                  <a:cubicBezTo>
                    <a:pt x="18" y="33"/>
                    <a:pt x="16" y="29"/>
                    <a:pt x="16" y="25"/>
                  </a:cubicBezTo>
                  <a:cubicBezTo>
                    <a:pt x="16" y="22"/>
                    <a:pt x="17" y="19"/>
                    <a:pt x="19" y="19"/>
                  </a:cubicBezTo>
                  <a:cubicBezTo>
                    <a:pt x="19" y="19"/>
                    <a:pt x="20" y="19"/>
                    <a:pt x="20" y="20"/>
                  </a:cubicBezTo>
                  <a:cubicBezTo>
                    <a:pt x="21" y="20"/>
                    <a:pt x="22" y="21"/>
                    <a:pt x="22" y="22"/>
                  </a:cubicBezTo>
                  <a:cubicBezTo>
                    <a:pt x="23" y="23"/>
                    <a:pt x="23" y="23"/>
                    <a:pt x="23" y="23"/>
                  </a:cubicBezTo>
                  <a:cubicBezTo>
                    <a:pt x="23" y="23"/>
                    <a:pt x="23" y="23"/>
                    <a:pt x="24" y="24"/>
                  </a:cubicBezTo>
                  <a:cubicBezTo>
                    <a:pt x="24" y="24"/>
                    <a:pt x="24" y="24"/>
                    <a:pt x="24" y="24"/>
                  </a:cubicBezTo>
                  <a:cubicBezTo>
                    <a:pt x="24" y="23"/>
                    <a:pt x="24" y="23"/>
                    <a:pt x="24" y="23"/>
                  </a:cubicBezTo>
                  <a:cubicBezTo>
                    <a:pt x="24" y="7"/>
                    <a:pt x="24" y="7"/>
                    <a:pt x="24" y="7"/>
                  </a:cubicBezTo>
                  <a:cubicBezTo>
                    <a:pt x="6" y="0"/>
                    <a:pt x="6" y="0"/>
                    <a:pt x="6" y="0"/>
                  </a:cubicBezTo>
                  <a:cubicBezTo>
                    <a:pt x="5" y="0"/>
                    <a:pt x="5" y="0"/>
                    <a:pt x="4"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nvGrpSpPr>
          <p:cNvPr id="79" name="Group 78"/>
          <p:cNvGrpSpPr/>
          <p:nvPr/>
        </p:nvGrpSpPr>
        <p:grpSpPr>
          <a:xfrm>
            <a:off x="5319626" y="1601652"/>
            <a:ext cx="1201607" cy="1016561"/>
            <a:chOff x="3989567" y="1200880"/>
            <a:chExt cx="901440" cy="762619"/>
          </a:xfrm>
        </p:grpSpPr>
        <p:sp>
          <p:nvSpPr>
            <p:cNvPr id="15" name="Freeform 18"/>
            <p:cNvSpPr/>
            <p:nvPr/>
          </p:nvSpPr>
          <p:spPr bwMode="auto">
            <a:xfrm>
              <a:off x="3989567" y="1422359"/>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8" name="Group 77"/>
            <p:cNvGrpSpPr/>
            <p:nvPr/>
          </p:nvGrpSpPr>
          <p:grpSpPr>
            <a:xfrm>
              <a:off x="3989567" y="1200880"/>
              <a:ext cx="901440" cy="762619"/>
              <a:chOff x="3989567" y="1200880"/>
              <a:chExt cx="901440" cy="762619"/>
            </a:xfrm>
          </p:grpSpPr>
          <p:sp>
            <p:nvSpPr>
              <p:cNvPr id="14" name="Freeform 17"/>
              <p:cNvSpPr/>
              <p:nvPr/>
            </p:nvSpPr>
            <p:spPr bwMode="auto">
              <a:xfrm>
                <a:off x="4440286" y="1422359"/>
                <a:ext cx="450720" cy="541140"/>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en-US" altLang="zh-CN" sz="3200" dirty="0">
                  <a:solidFill>
                    <a:schemeClr val="bg1"/>
                  </a:solidFill>
                </a:endParaRPr>
              </a:p>
            </p:txBody>
          </p:sp>
          <p:sp>
            <p:nvSpPr>
              <p:cNvPr id="16" name="Freeform 19"/>
              <p:cNvSpPr/>
              <p:nvPr/>
            </p:nvSpPr>
            <p:spPr bwMode="auto">
              <a:xfrm>
                <a:off x="3989567" y="1422359"/>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7" name="Freeform 20"/>
              <p:cNvSpPr/>
              <p:nvPr/>
            </p:nvSpPr>
            <p:spPr bwMode="auto">
              <a:xfrm>
                <a:off x="3989568" y="1200880"/>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2" name="Freeform 44"/>
              <p:cNvSpPr>
                <a:spLocks noEditPoints="1"/>
              </p:cNvSpPr>
              <p:nvPr/>
            </p:nvSpPr>
            <p:spPr bwMode="auto">
              <a:xfrm>
                <a:off x="4105406" y="1567383"/>
                <a:ext cx="216903" cy="278562"/>
              </a:xfrm>
              <a:custGeom>
                <a:avLst/>
                <a:gdLst>
                  <a:gd name="T0" fmla="*/ 62 w 92"/>
                  <a:gd name="T1" fmla="*/ 36 h 103"/>
                  <a:gd name="T2" fmla="*/ 52 w 92"/>
                  <a:gd name="T3" fmla="*/ 48 h 103"/>
                  <a:gd name="T4" fmla="*/ 50 w 92"/>
                  <a:gd name="T5" fmla="*/ 51 h 103"/>
                  <a:gd name="T6" fmla="*/ 62 w 92"/>
                  <a:gd name="T7" fmla="*/ 77 h 103"/>
                  <a:gd name="T8" fmla="*/ 66 w 92"/>
                  <a:gd name="T9" fmla="*/ 71 h 103"/>
                  <a:gd name="T10" fmla="*/ 62 w 92"/>
                  <a:gd name="T11" fmla="*/ 62 h 103"/>
                  <a:gd name="T12" fmla="*/ 92 w 92"/>
                  <a:gd name="T13" fmla="*/ 74 h 103"/>
                  <a:gd name="T14" fmla="*/ 92 w 92"/>
                  <a:gd name="T15" fmla="*/ 63 h 103"/>
                  <a:gd name="T16" fmla="*/ 62 w 92"/>
                  <a:gd name="T17" fmla="*/ 51 h 103"/>
                  <a:gd name="T18" fmla="*/ 66 w 92"/>
                  <a:gd name="T19" fmla="*/ 45 h 103"/>
                  <a:gd name="T20" fmla="*/ 62 w 92"/>
                  <a:gd name="T21" fmla="*/ 36 h 103"/>
                  <a:gd name="T22" fmla="*/ 35 w 92"/>
                  <a:gd name="T23" fmla="*/ 0 h 103"/>
                  <a:gd name="T24" fmla="*/ 22 w 92"/>
                  <a:gd name="T25" fmla="*/ 21 h 103"/>
                  <a:gd name="T26" fmla="*/ 22 w 92"/>
                  <a:gd name="T27" fmla="*/ 35 h 103"/>
                  <a:gd name="T28" fmla="*/ 13 w 92"/>
                  <a:gd name="T29" fmla="*/ 31 h 103"/>
                  <a:gd name="T30" fmla="*/ 17 w 92"/>
                  <a:gd name="T31" fmla="*/ 25 h 103"/>
                  <a:gd name="T32" fmla="*/ 12 w 92"/>
                  <a:gd name="T33" fmla="*/ 16 h 103"/>
                  <a:gd name="T34" fmla="*/ 3 w 92"/>
                  <a:gd name="T35" fmla="*/ 28 h 103"/>
                  <a:gd name="T36" fmla="*/ 3 w 92"/>
                  <a:gd name="T37" fmla="*/ 28 h 103"/>
                  <a:gd name="T38" fmla="*/ 0 w 92"/>
                  <a:gd name="T39" fmla="*/ 31 h 103"/>
                  <a:gd name="T40" fmla="*/ 12 w 92"/>
                  <a:gd name="T41" fmla="*/ 56 h 103"/>
                  <a:gd name="T42" fmla="*/ 17 w 92"/>
                  <a:gd name="T43" fmla="*/ 51 h 103"/>
                  <a:gd name="T44" fmla="*/ 13 w 92"/>
                  <a:gd name="T45" fmla="*/ 42 h 103"/>
                  <a:gd name="T46" fmla="*/ 22 w 92"/>
                  <a:gd name="T47" fmla="*/ 46 h 103"/>
                  <a:gd name="T48" fmla="*/ 22 w 92"/>
                  <a:gd name="T49" fmla="*/ 59 h 103"/>
                  <a:gd name="T50" fmla="*/ 38 w 92"/>
                  <a:gd name="T51" fmla="*/ 93 h 103"/>
                  <a:gd name="T52" fmla="*/ 61 w 92"/>
                  <a:gd name="T53" fmla="*/ 102 h 103"/>
                  <a:gd name="T54" fmla="*/ 65 w 92"/>
                  <a:gd name="T55" fmla="*/ 103 h 103"/>
                  <a:gd name="T56" fmla="*/ 77 w 92"/>
                  <a:gd name="T57" fmla="*/ 82 h 103"/>
                  <a:gd name="T58" fmla="*/ 77 w 92"/>
                  <a:gd name="T59" fmla="*/ 77 h 103"/>
                  <a:gd name="T60" fmla="*/ 71 w 92"/>
                  <a:gd name="T61" fmla="*/ 74 h 103"/>
                  <a:gd name="T62" fmla="*/ 71 w 92"/>
                  <a:gd name="T63" fmla="*/ 79 h 103"/>
                  <a:gd name="T64" fmla="*/ 63 w 92"/>
                  <a:gd name="T65" fmla="*/ 92 h 103"/>
                  <a:gd name="T66" fmla="*/ 61 w 92"/>
                  <a:gd name="T67" fmla="*/ 91 h 103"/>
                  <a:gd name="T68" fmla="*/ 38 w 92"/>
                  <a:gd name="T69" fmla="*/ 82 h 103"/>
                  <a:gd name="T70" fmla="*/ 29 w 92"/>
                  <a:gd name="T71" fmla="*/ 62 h 103"/>
                  <a:gd name="T72" fmla="*/ 29 w 92"/>
                  <a:gd name="T73" fmla="*/ 24 h 103"/>
                  <a:gd name="T74" fmla="*/ 36 w 92"/>
                  <a:gd name="T75" fmla="*/ 11 h 103"/>
                  <a:gd name="T76" fmla="*/ 38 w 92"/>
                  <a:gd name="T77" fmla="*/ 11 h 103"/>
                  <a:gd name="T78" fmla="*/ 61 w 92"/>
                  <a:gd name="T79" fmla="*/ 21 h 103"/>
                  <a:gd name="T80" fmla="*/ 71 w 92"/>
                  <a:gd name="T81" fmla="*/ 41 h 103"/>
                  <a:gd name="T82" fmla="*/ 71 w 92"/>
                  <a:gd name="T83" fmla="*/ 46 h 103"/>
                  <a:gd name="T84" fmla="*/ 77 w 92"/>
                  <a:gd name="T85" fmla="*/ 48 h 103"/>
                  <a:gd name="T86" fmla="*/ 77 w 92"/>
                  <a:gd name="T87" fmla="*/ 44 h 103"/>
                  <a:gd name="T88" fmla="*/ 61 w 92"/>
                  <a:gd name="T89" fmla="*/ 10 h 103"/>
                  <a:gd name="T90" fmla="*/ 38 w 92"/>
                  <a:gd name="T91" fmla="*/ 0 h 103"/>
                  <a:gd name="T92" fmla="*/ 35 w 92"/>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2" h="103">
                    <a:moveTo>
                      <a:pt x="62" y="36"/>
                    </a:moveTo>
                    <a:cubicBezTo>
                      <a:pt x="52" y="48"/>
                      <a:pt x="52" y="48"/>
                      <a:pt x="52" y="48"/>
                    </a:cubicBezTo>
                    <a:cubicBezTo>
                      <a:pt x="50" y="51"/>
                      <a:pt x="50" y="51"/>
                      <a:pt x="50" y="51"/>
                    </a:cubicBezTo>
                    <a:cubicBezTo>
                      <a:pt x="62" y="77"/>
                      <a:pt x="62" y="77"/>
                      <a:pt x="62" y="77"/>
                    </a:cubicBezTo>
                    <a:cubicBezTo>
                      <a:pt x="66" y="71"/>
                      <a:pt x="66" y="71"/>
                      <a:pt x="66" y="71"/>
                    </a:cubicBezTo>
                    <a:cubicBezTo>
                      <a:pt x="62" y="62"/>
                      <a:pt x="62" y="62"/>
                      <a:pt x="62" y="62"/>
                    </a:cubicBezTo>
                    <a:cubicBezTo>
                      <a:pt x="92" y="74"/>
                      <a:pt x="92" y="74"/>
                      <a:pt x="92" y="74"/>
                    </a:cubicBezTo>
                    <a:cubicBezTo>
                      <a:pt x="92" y="63"/>
                      <a:pt x="92" y="63"/>
                      <a:pt x="92" y="63"/>
                    </a:cubicBezTo>
                    <a:cubicBezTo>
                      <a:pt x="62" y="51"/>
                      <a:pt x="62" y="51"/>
                      <a:pt x="62" y="51"/>
                    </a:cubicBezTo>
                    <a:cubicBezTo>
                      <a:pt x="66" y="45"/>
                      <a:pt x="66" y="45"/>
                      <a:pt x="66" y="45"/>
                    </a:cubicBezTo>
                    <a:cubicBezTo>
                      <a:pt x="62" y="36"/>
                      <a:pt x="62" y="36"/>
                      <a:pt x="62" y="36"/>
                    </a:cubicBezTo>
                    <a:moveTo>
                      <a:pt x="35" y="0"/>
                    </a:moveTo>
                    <a:cubicBezTo>
                      <a:pt x="28" y="0"/>
                      <a:pt x="22" y="8"/>
                      <a:pt x="22" y="21"/>
                    </a:cubicBezTo>
                    <a:cubicBezTo>
                      <a:pt x="22" y="35"/>
                      <a:pt x="22" y="35"/>
                      <a:pt x="22" y="35"/>
                    </a:cubicBezTo>
                    <a:cubicBezTo>
                      <a:pt x="13" y="31"/>
                      <a:pt x="13" y="31"/>
                      <a:pt x="13" y="31"/>
                    </a:cubicBezTo>
                    <a:cubicBezTo>
                      <a:pt x="17" y="25"/>
                      <a:pt x="17" y="25"/>
                      <a:pt x="17" y="25"/>
                    </a:cubicBezTo>
                    <a:cubicBezTo>
                      <a:pt x="12" y="16"/>
                      <a:pt x="12" y="16"/>
                      <a:pt x="12" y="16"/>
                    </a:cubicBezTo>
                    <a:cubicBezTo>
                      <a:pt x="3" y="28"/>
                      <a:pt x="3" y="28"/>
                      <a:pt x="3" y="28"/>
                    </a:cubicBezTo>
                    <a:cubicBezTo>
                      <a:pt x="3" y="28"/>
                      <a:pt x="3" y="28"/>
                      <a:pt x="3" y="28"/>
                    </a:cubicBezTo>
                    <a:cubicBezTo>
                      <a:pt x="0" y="31"/>
                      <a:pt x="0" y="31"/>
                      <a:pt x="0" y="31"/>
                    </a:cubicBezTo>
                    <a:cubicBezTo>
                      <a:pt x="12" y="56"/>
                      <a:pt x="12" y="56"/>
                      <a:pt x="12" y="56"/>
                    </a:cubicBezTo>
                    <a:cubicBezTo>
                      <a:pt x="17" y="51"/>
                      <a:pt x="17" y="51"/>
                      <a:pt x="17" y="51"/>
                    </a:cubicBezTo>
                    <a:cubicBezTo>
                      <a:pt x="13" y="42"/>
                      <a:pt x="13" y="42"/>
                      <a:pt x="13" y="42"/>
                    </a:cubicBezTo>
                    <a:cubicBezTo>
                      <a:pt x="22" y="46"/>
                      <a:pt x="22" y="46"/>
                      <a:pt x="22" y="46"/>
                    </a:cubicBezTo>
                    <a:cubicBezTo>
                      <a:pt x="22" y="59"/>
                      <a:pt x="22" y="59"/>
                      <a:pt x="22" y="59"/>
                    </a:cubicBezTo>
                    <a:cubicBezTo>
                      <a:pt x="22" y="74"/>
                      <a:pt x="29" y="89"/>
                      <a:pt x="38" y="93"/>
                    </a:cubicBezTo>
                    <a:cubicBezTo>
                      <a:pt x="61" y="102"/>
                      <a:pt x="61" y="102"/>
                      <a:pt x="61" y="102"/>
                    </a:cubicBezTo>
                    <a:cubicBezTo>
                      <a:pt x="62" y="103"/>
                      <a:pt x="64" y="103"/>
                      <a:pt x="65" y="103"/>
                    </a:cubicBezTo>
                    <a:cubicBezTo>
                      <a:pt x="72" y="103"/>
                      <a:pt x="77" y="95"/>
                      <a:pt x="77" y="82"/>
                    </a:cubicBezTo>
                    <a:cubicBezTo>
                      <a:pt x="77" y="77"/>
                      <a:pt x="77" y="77"/>
                      <a:pt x="77" y="77"/>
                    </a:cubicBezTo>
                    <a:cubicBezTo>
                      <a:pt x="71" y="74"/>
                      <a:pt x="71" y="74"/>
                      <a:pt x="71" y="74"/>
                    </a:cubicBezTo>
                    <a:cubicBezTo>
                      <a:pt x="71" y="79"/>
                      <a:pt x="71" y="79"/>
                      <a:pt x="71" y="79"/>
                    </a:cubicBezTo>
                    <a:cubicBezTo>
                      <a:pt x="71" y="87"/>
                      <a:pt x="68" y="92"/>
                      <a:pt x="63" y="92"/>
                    </a:cubicBezTo>
                    <a:cubicBezTo>
                      <a:pt x="63" y="92"/>
                      <a:pt x="62" y="92"/>
                      <a:pt x="61" y="91"/>
                    </a:cubicBezTo>
                    <a:cubicBezTo>
                      <a:pt x="38" y="82"/>
                      <a:pt x="38" y="82"/>
                      <a:pt x="38" y="82"/>
                    </a:cubicBezTo>
                    <a:cubicBezTo>
                      <a:pt x="33" y="80"/>
                      <a:pt x="29" y="71"/>
                      <a:pt x="29" y="62"/>
                    </a:cubicBezTo>
                    <a:cubicBezTo>
                      <a:pt x="29" y="24"/>
                      <a:pt x="29" y="24"/>
                      <a:pt x="29" y="24"/>
                    </a:cubicBezTo>
                    <a:cubicBezTo>
                      <a:pt x="29" y="16"/>
                      <a:pt x="32" y="11"/>
                      <a:pt x="36" y="11"/>
                    </a:cubicBezTo>
                    <a:cubicBezTo>
                      <a:pt x="37" y="11"/>
                      <a:pt x="38" y="11"/>
                      <a:pt x="38" y="11"/>
                    </a:cubicBezTo>
                    <a:cubicBezTo>
                      <a:pt x="61" y="21"/>
                      <a:pt x="61" y="21"/>
                      <a:pt x="61" y="21"/>
                    </a:cubicBezTo>
                    <a:cubicBezTo>
                      <a:pt x="67" y="23"/>
                      <a:pt x="71" y="32"/>
                      <a:pt x="71" y="41"/>
                    </a:cubicBezTo>
                    <a:cubicBezTo>
                      <a:pt x="71" y="46"/>
                      <a:pt x="71" y="46"/>
                      <a:pt x="71" y="46"/>
                    </a:cubicBezTo>
                    <a:cubicBezTo>
                      <a:pt x="77" y="48"/>
                      <a:pt x="77" y="48"/>
                      <a:pt x="77" y="48"/>
                    </a:cubicBezTo>
                    <a:cubicBezTo>
                      <a:pt x="77" y="44"/>
                      <a:pt x="77" y="44"/>
                      <a:pt x="77" y="44"/>
                    </a:cubicBezTo>
                    <a:cubicBezTo>
                      <a:pt x="77" y="29"/>
                      <a:pt x="70" y="13"/>
                      <a:pt x="61" y="10"/>
                    </a:cubicBezTo>
                    <a:cubicBezTo>
                      <a:pt x="38" y="0"/>
                      <a:pt x="38" y="0"/>
                      <a:pt x="38" y="0"/>
                    </a:cubicBezTo>
                    <a:cubicBezTo>
                      <a:pt x="37" y="0"/>
                      <a:pt x="36" y="0"/>
                      <a:pt x="35"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sp>
        <p:nvSpPr>
          <p:cNvPr id="2" name="标题 1"/>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lide(fromTop)">
                                      <p:cBhvr>
                                        <p:cTn id="7" dur="500"/>
                                        <p:tgtEl>
                                          <p:spTgt spid="7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slide(fromTop)">
                                      <p:cBhvr>
                                        <p:cTn id="11" dur="500"/>
                                        <p:tgtEl>
                                          <p:spTgt spid="7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slide(fromTop)">
                                      <p:cBhvr>
                                        <p:cTn id="15" dur="500"/>
                                        <p:tgtEl>
                                          <p:spTgt spid="7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slide(fromTop)">
                                      <p:cBhvr>
                                        <p:cTn id="19" dur="500"/>
                                        <p:tgtEl>
                                          <p:spTgt spid="7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lide(fromRight)">
                                      <p:cBhvr>
                                        <p:cTn id="26" dur="500"/>
                                        <p:tgtEl>
                                          <p:spTgt spid="64"/>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slide(fromRight)">
                                      <p:cBhvr>
                                        <p:cTn id="29" dur="500"/>
                                        <p:tgtEl>
                                          <p:spTgt spid="69"/>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slide(fromLeft)">
                                      <p:cBhvr>
                                        <p:cTn id="32" dur="500"/>
                                        <p:tgtEl>
                                          <p:spTgt spid="30"/>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lide(fromLeft)">
                                      <p:cBhvr>
                                        <p:cTn id="35" dur="500"/>
                                        <p:tgtEl>
                                          <p:spTgt spid="59"/>
                                        </p:tgtEl>
                                      </p:cBhvr>
                                    </p:animEffect>
                                  </p:childTnLst>
                                </p:cTn>
                              </p:par>
                            </p:childTnLst>
                          </p:cTn>
                        </p:par>
                        <p:par>
                          <p:cTn id="36" fill="hold">
                            <p:stCondLst>
                              <p:cond delay="2500"/>
                            </p:stCondLst>
                            <p:childTnLst>
                              <p:par>
                                <p:cTn id="37" presetID="12" presetClass="entr" presetSubtype="1"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slide(fromTop)">
                                      <p:cBhvr>
                                        <p:cTn id="39" dur="500"/>
                                        <p:tgtEl>
                                          <p:spTgt spid="65"/>
                                        </p:tgtEl>
                                      </p:cBhvr>
                                    </p:animEffect>
                                  </p:childTnLst>
                                </p:cTn>
                              </p:par>
                            </p:childTnLst>
                          </p:cTn>
                        </p:par>
                        <p:par>
                          <p:cTn id="40" fill="hold">
                            <p:stCondLst>
                              <p:cond delay="3000"/>
                            </p:stCondLst>
                            <p:childTnLst>
                              <p:par>
                                <p:cTn id="41" presetID="12" presetClass="entr" presetSubtype="1"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slide(fromTop)">
                                      <p:cBhvr>
                                        <p:cTn id="43" dur="500"/>
                                        <p:tgtEl>
                                          <p:spTgt spid="55"/>
                                        </p:tgtEl>
                                      </p:cBhvr>
                                    </p:animEffect>
                                  </p:childTnLst>
                                </p:cTn>
                              </p:par>
                            </p:childTnLst>
                          </p:cTn>
                        </p:par>
                        <p:par>
                          <p:cTn id="44" fill="hold">
                            <p:stCondLst>
                              <p:cond delay="3500"/>
                            </p:stCondLst>
                            <p:childTnLst>
                              <p:par>
                                <p:cTn id="45" presetID="12" presetClass="entr" presetSubtype="1"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slide(fromTop)">
                                      <p:cBhvr>
                                        <p:cTn id="47" dur="500"/>
                                        <p:tgtEl>
                                          <p:spTgt spid="70"/>
                                        </p:tgtEl>
                                      </p:cBhvr>
                                    </p:animEffect>
                                  </p:childTnLst>
                                </p:cTn>
                              </p:par>
                            </p:childTnLst>
                          </p:cTn>
                        </p:par>
                        <p:par>
                          <p:cTn id="48" fill="hold">
                            <p:stCondLst>
                              <p:cond delay="4000"/>
                            </p:stCondLst>
                            <p:childTnLst>
                              <p:par>
                                <p:cTn id="49" presetID="12" presetClass="entr" presetSubtype="1"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slide(fromTop)">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3" grpId="0" animBg="1"/>
      <p:bldP spid="59" grpId="0" animBg="1"/>
      <p:bldP spid="64" grpId="0" animBg="1"/>
      <p:bldP spid="6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161587" y="1509288"/>
            <a:ext cx="9868829" cy="143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9" name="矩形 8"/>
          <p:cNvSpPr/>
          <p:nvPr/>
        </p:nvSpPr>
        <p:spPr>
          <a:xfrm>
            <a:off x="1161587" y="3064171"/>
            <a:ext cx="9868829" cy="143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10" name="矩形 9"/>
          <p:cNvSpPr/>
          <p:nvPr/>
        </p:nvSpPr>
        <p:spPr>
          <a:xfrm>
            <a:off x="1161587" y="4619054"/>
            <a:ext cx="9868829" cy="143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noAutofit/>
          </a:bodyPr>
          <a:lstStyle/>
          <a:p>
            <a:pPr algn="ctr"/>
            <a:endParaRPr lang="zh-CN" altLang="en-US" sz="3200">
              <a:solidFill>
                <a:schemeClr val="bg1"/>
              </a:solidFill>
            </a:endParaRPr>
          </a:p>
        </p:txBody>
      </p:sp>
      <p:sp>
        <p:nvSpPr>
          <p:cNvPr id="11" name="矩形 10"/>
          <p:cNvSpPr/>
          <p:nvPr/>
        </p:nvSpPr>
        <p:spPr>
          <a:xfrm>
            <a:off x="1372518" y="1595292"/>
            <a:ext cx="1765940" cy="126687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1372518" y="3156555"/>
            <a:ext cx="1765940" cy="126687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1372518" y="4711438"/>
            <a:ext cx="1765940" cy="126687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4" name="矩形 13"/>
          <p:cNvSpPr/>
          <p:nvPr/>
        </p:nvSpPr>
        <p:spPr>
          <a:xfrm>
            <a:off x="3271507" y="2059657"/>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5" name="矩形 14"/>
          <p:cNvSpPr/>
          <p:nvPr/>
        </p:nvSpPr>
        <p:spPr>
          <a:xfrm>
            <a:off x="3271506" y="1531348"/>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16" name="矩形 15"/>
          <p:cNvSpPr/>
          <p:nvPr/>
        </p:nvSpPr>
        <p:spPr>
          <a:xfrm>
            <a:off x="3271507" y="3595427"/>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7" name="矩形 16"/>
          <p:cNvSpPr/>
          <p:nvPr/>
        </p:nvSpPr>
        <p:spPr>
          <a:xfrm>
            <a:off x="3271506" y="3067118"/>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18" name="矩形 17"/>
          <p:cNvSpPr/>
          <p:nvPr/>
        </p:nvSpPr>
        <p:spPr>
          <a:xfrm>
            <a:off x="3271507" y="5131198"/>
            <a:ext cx="7527791" cy="666593"/>
          </a:xfrm>
          <a:prstGeom prst="rect">
            <a:avLst/>
          </a:prstGeom>
        </p:spPr>
        <p:txBody>
          <a:bodyPr wrap="square">
            <a:spAutoFit/>
          </a:bodyPr>
          <a:lstStyle/>
          <a:p>
            <a:pPr lvl="0"/>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r>
              <a:rPr lang="en-US" altLang="zh-CN" sz="1865" dirty="0">
                <a:solidFill>
                  <a:schemeClr val="bg1"/>
                </a:solidFill>
              </a:rPr>
              <a:t>,</a:t>
            </a:r>
            <a:r>
              <a:rPr lang="zh-CN" altLang="en-US" sz="1865" dirty="0">
                <a:solidFill>
                  <a:schemeClr val="bg1"/>
                </a:solidFill>
                <a:latin typeface="微软雅黑" panose="020B0503020204020204" pitchFamily="34" charset="-122"/>
                <a:ea typeface="微软雅黑" panose="020B0503020204020204" pitchFamily="34" charset="-122"/>
              </a:rPr>
              <a:t>添加适当文字，一页最好不要超过</a:t>
            </a:r>
            <a:r>
              <a:rPr lang="en-US" altLang="zh-CN" sz="1865" dirty="0">
                <a:solidFill>
                  <a:schemeClr val="bg1"/>
                </a:solidFill>
                <a:latin typeface="微软雅黑" panose="020B0503020204020204" pitchFamily="34" charset="-122"/>
                <a:ea typeface="微软雅黑" panose="020B0503020204020204" pitchFamily="34" charset="-122"/>
              </a:rPr>
              <a:t>200</a:t>
            </a:r>
            <a:endParaRPr lang="zh-CN" altLang="en-US" sz="1865" dirty="0">
              <a:solidFill>
                <a:schemeClr val="bg1"/>
              </a:solidFill>
            </a:endParaRPr>
          </a:p>
        </p:txBody>
      </p:sp>
      <p:sp>
        <p:nvSpPr>
          <p:cNvPr id="19" name="矩形 18"/>
          <p:cNvSpPr/>
          <p:nvPr/>
        </p:nvSpPr>
        <p:spPr>
          <a:xfrm>
            <a:off x="3271506" y="4602889"/>
            <a:ext cx="2824494" cy="523028"/>
          </a:xfrm>
          <a:prstGeom prst="rect">
            <a:avLst/>
          </a:prstGeom>
        </p:spPr>
        <p:txBody>
          <a:bodyPr wrap="square">
            <a:spAutoFit/>
          </a:bodyPr>
          <a:lstStyle/>
          <a:p>
            <a:pPr lvl="0">
              <a:lnSpc>
                <a:spcPct val="150000"/>
              </a:lnSpc>
            </a:pPr>
            <a:r>
              <a:rPr lang="zh-CN" altLang="en-US" sz="1865" b="1" dirty="0">
                <a:solidFill>
                  <a:schemeClr val="bg1"/>
                </a:solidFill>
                <a:latin typeface="微软雅黑" panose="020B0503020204020204" pitchFamily="34" charset="-122"/>
                <a:ea typeface="微软雅黑" panose="020B0503020204020204" pitchFamily="34" charset="-122"/>
              </a:rPr>
              <a:t>此处输入文本标题</a:t>
            </a:r>
          </a:p>
        </p:txBody>
      </p:sp>
      <p:sp>
        <p:nvSpPr>
          <p:cNvPr id="20" name="标题 1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 calcmode="lin" valueType="num">
                                      <p:cBhvr>
                                        <p:cTn id="13" dur="1000" fill="hold"/>
                                        <p:tgtEl>
                                          <p:spTgt spid="11"/>
                                        </p:tgtEl>
                                        <p:attrNameLst>
                                          <p:attrName>style.rotation</p:attrName>
                                        </p:attrNameLst>
                                      </p:cBhvr>
                                      <p:tavLst>
                                        <p:tav tm="0">
                                          <p:val>
                                            <p:fltVal val="90"/>
                                          </p:val>
                                        </p:tav>
                                        <p:tav tm="100000">
                                          <p:val>
                                            <p:fltVal val="0"/>
                                          </p:val>
                                        </p:tav>
                                      </p:tavLst>
                                    </p:anim>
                                    <p:animEffect transition="in" filter="fade">
                                      <p:cBhvr>
                                        <p:cTn id="14" dur="1000"/>
                                        <p:tgtEl>
                                          <p:spTgt spid="11"/>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3000"/>
                            </p:stCondLst>
                            <p:childTnLst>
                              <p:par>
                                <p:cTn id="28" presetID="31"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4500"/>
                            </p:stCondLst>
                            <p:childTnLst>
                              <p:par>
                                <p:cTn id="39" presetID="2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5500"/>
                            </p:stCondLst>
                            <p:childTnLst>
                              <p:par>
                                <p:cTn id="47" presetID="3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fltVal val="0"/>
                                          </p:val>
                                        </p:tav>
                                        <p:tav tm="100000">
                                          <p:val>
                                            <p:strVal val="#ppt_w"/>
                                          </p:val>
                                        </p:tav>
                                      </p:tavLst>
                                    </p:anim>
                                    <p:anim calcmode="lin" valueType="num">
                                      <p:cBhvr>
                                        <p:cTn id="50" dur="1000" fill="hold"/>
                                        <p:tgtEl>
                                          <p:spTgt spid="13"/>
                                        </p:tgtEl>
                                        <p:attrNameLst>
                                          <p:attrName>ppt_h</p:attrName>
                                        </p:attrNameLst>
                                      </p:cBhvr>
                                      <p:tavLst>
                                        <p:tav tm="0">
                                          <p:val>
                                            <p:fltVal val="0"/>
                                          </p:val>
                                        </p:tav>
                                        <p:tav tm="100000">
                                          <p:val>
                                            <p:strVal val="#ppt_h"/>
                                          </p:val>
                                        </p:tav>
                                      </p:tavLst>
                                    </p:anim>
                                    <p:anim calcmode="lin" valueType="num">
                                      <p:cBhvr>
                                        <p:cTn id="51" dur="1000" fill="hold"/>
                                        <p:tgtEl>
                                          <p:spTgt spid="13"/>
                                        </p:tgtEl>
                                        <p:attrNameLst>
                                          <p:attrName>style.rotation</p:attrName>
                                        </p:attrNameLst>
                                      </p:cBhvr>
                                      <p:tavLst>
                                        <p:tav tm="0">
                                          <p:val>
                                            <p:fltVal val="90"/>
                                          </p:val>
                                        </p:tav>
                                        <p:tav tm="100000">
                                          <p:val>
                                            <p:fltVal val="0"/>
                                          </p:val>
                                        </p:tav>
                                      </p:tavLst>
                                    </p:anim>
                                    <p:animEffect transition="in" filter="fade">
                                      <p:cBhvr>
                                        <p:cTn id="52" dur="1000"/>
                                        <p:tgtEl>
                                          <p:spTgt spid="13"/>
                                        </p:tgtEl>
                                      </p:cBhvr>
                                    </p:animEffect>
                                  </p:childTnLst>
                                </p:cTn>
                              </p:par>
                            </p:childTnLst>
                          </p:cTn>
                        </p:par>
                        <p:par>
                          <p:cTn id="53" fill="hold">
                            <p:stCondLst>
                              <p:cond delay="6500"/>
                            </p:stCondLst>
                            <p:childTnLst>
                              <p:par>
                                <p:cTn id="54" presetID="22" presetClass="entr" presetSubtype="8"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 name="标题 6"/>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panose="02000000000000000000"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rPr>
                  <a:t>点击此处添加内容</a:t>
                </a: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panose="02000000000000000000" charset="-122"/>
                </a:endParaRPr>
              </a:p>
            </p:txBody>
          </p:sp>
        </p:grpSp>
        <p:pic>
          <p:nvPicPr>
            <p:cNvPr id="23" name="图片 29"/>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5"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6"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矩形 27"/>
            <p:cNvSpPr/>
            <p:nvPr/>
          </p:nvSpPr>
          <p:spPr>
            <a:xfrm>
              <a:off x="1506571"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grpSp>
      <p:grpSp>
        <p:nvGrpSpPr>
          <p:cNvPr id="3"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7" name="矩形 28"/>
            <p:cNvSpPr/>
            <p:nvPr/>
          </p:nvSpPr>
          <p:spPr>
            <a:xfrm>
              <a:off x="3278030"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91164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8" name="矩形 29"/>
            <p:cNvSpPr/>
            <p:nvPr/>
          </p:nvSpPr>
          <p:spPr>
            <a:xfrm>
              <a:off x="5019473"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9" name="矩形 30"/>
            <p:cNvSpPr/>
            <p:nvPr/>
          </p:nvSpPr>
          <p:spPr>
            <a:xfrm>
              <a:off x="6807568"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 name="Group 119"/>
          <p:cNvGrpSpPr/>
          <p:nvPr/>
        </p:nvGrpSpPr>
        <p:grpSpPr>
          <a:xfrm>
            <a:off x="3938713" y="4465739"/>
            <a:ext cx="4164077" cy="4121777"/>
            <a:chOff x="2953610" y="3349505"/>
            <a:chExt cx="3123871" cy="3092138"/>
          </a:xfrm>
        </p:grpSpPr>
        <p:grpSp>
          <p:nvGrpSpPr>
            <p:cNvPr id="7"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9"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2"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4"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15" name="标题 1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ppt_x</p:attrName>
                                        </p:attrNameLst>
                                      </p:cBhvr>
                                      <p:tavLst>
                                        <p:tav tm="0">
                                          <p:val>
                                            <p:strVal val="#ppt_x-.2"/>
                                          </p:val>
                                        </p:tav>
                                        <p:tav tm="100000">
                                          <p:val>
                                            <p:strVal val="#ppt_x"/>
                                          </p:val>
                                        </p:tav>
                                      </p:tavLst>
                                    </p:anim>
                                    <p:anim calcmode="lin" valueType="num">
                                      <p:cBhvr>
                                        <p:cTn id="24"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2980212" y="3520680"/>
            <a:ext cx="394997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olidFill>
                  <a:schemeClr val="bg1"/>
                </a:solidFill>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olidFill>
                <a:schemeClr val="bg1"/>
              </a:solidFill>
              <a:sym typeface="微软雅黑" panose="020B0503020204020204" pitchFamily="34" charset="-122"/>
            </a:endParaRPr>
          </a:p>
        </p:txBody>
      </p:sp>
      <p:sp>
        <p:nvSpPr>
          <p:cNvPr id="3" name="TextBox 18"/>
          <p:cNvSpPr>
            <a:spLocks noChangeArrowheads="1"/>
          </p:cNvSpPr>
          <p:nvPr/>
        </p:nvSpPr>
        <p:spPr bwMode="auto">
          <a:xfrm>
            <a:off x="2867757" y="2616310"/>
            <a:ext cx="4339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去年工作计划</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4" name="标题层"/>
          <p:cNvSpPr txBox="1"/>
          <p:nvPr/>
        </p:nvSpPr>
        <p:spPr bwMode="auto">
          <a:xfrm>
            <a:off x="625642" y="2408122"/>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41429" t="4814" r="40318" b="65718"/>
          <a:stretch>
            <a:fillRect/>
          </a:stretch>
        </p:blipFill>
        <p:spPr>
          <a:xfrm>
            <a:off x="10637983" y="276896"/>
            <a:ext cx="1325928" cy="1337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525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400" fill="hold"/>
                                        <p:tgtEl>
                                          <p:spTgt spid="4"/>
                                        </p:tgtEl>
                                        <p:attrNameLst>
                                          <p:attrName>ppt_x</p:attrName>
                                        </p:attrNameLst>
                                      </p:cBhvr>
                                      <p:tavLst>
                                        <p:tav tm="0">
                                          <p:val>
                                            <p:strVal val="0-#ppt_w/2"/>
                                          </p:val>
                                        </p:tav>
                                        <p:tav tm="100000">
                                          <p:val>
                                            <p:strVal val="#ppt_x"/>
                                          </p:val>
                                        </p:tav>
                                      </p:tavLst>
                                    </p:anim>
                                    <p:anim calcmode="lin" valueType="num">
                                      <p:cBhvr additive="base">
                                        <p:cTn id="14" dur="4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44"/>
          <p:cNvGrpSpPr/>
          <p:nvPr/>
        </p:nvGrpSpPr>
        <p:grpSpPr>
          <a:xfrm>
            <a:off x="1017325" y="2366111"/>
            <a:ext cx="2533133" cy="1082044"/>
            <a:chOff x="6498654" y="3179834"/>
            <a:chExt cx="2533795" cy="1082325"/>
          </a:xfrm>
        </p:grpSpPr>
        <p:sp>
          <p:nvSpPr>
            <p:cNvPr id="29" name="文本框 45"/>
            <p:cNvSpPr txBox="1"/>
            <p:nvPr/>
          </p:nvSpPr>
          <p:spPr>
            <a:xfrm>
              <a:off x="6600249" y="3179834"/>
              <a:ext cx="2432200" cy="369428"/>
            </a:xfrm>
            <a:prstGeom prst="rect">
              <a:avLst/>
            </a:prstGeom>
            <a:noFill/>
          </p:spPr>
          <p:txBody>
            <a:bodyPr wrap="square"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在此添加标题</a:t>
              </a:r>
            </a:p>
          </p:txBody>
        </p:sp>
        <p:sp>
          <p:nvSpPr>
            <p:cNvPr id="30" name="文本框 46"/>
            <p:cNvSpPr txBox="1"/>
            <p:nvPr/>
          </p:nvSpPr>
          <p:spPr>
            <a:xfrm>
              <a:off x="6498654" y="3590647"/>
              <a:ext cx="2175916"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7" name="Group 96"/>
          <p:cNvGrpSpPr/>
          <p:nvPr/>
        </p:nvGrpSpPr>
        <p:grpSpPr>
          <a:xfrm>
            <a:off x="4297438" y="1967168"/>
            <a:ext cx="3678385" cy="3696451"/>
            <a:chOff x="3222726" y="1475089"/>
            <a:chExt cx="2759507" cy="2773061"/>
          </a:xfrm>
        </p:grpSpPr>
        <p:sp>
          <p:nvSpPr>
            <p:cNvPr id="31" name="任意多边形 22"/>
            <p:cNvSpPr/>
            <p:nvPr/>
          </p:nvSpPr>
          <p:spPr>
            <a:xfrm>
              <a:off x="3362460"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4"/>
            </a:solidFill>
            <a:ln w="349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任意多边形 23"/>
            <p:cNvSpPr/>
            <p:nvPr/>
          </p:nvSpPr>
          <p:spPr>
            <a:xfrm flipH="1">
              <a:off x="5171226"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3" name="任意多边形 26"/>
            <p:cNvSpPr/>
            <p:nvPr/>
          </p:nvSpPr>
          <p:spPr>
            <a:xfrm rot="5400000">
              <a:off x="4239680" y="163553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任意多边形 27"/>
            <p:cNvSpPr/>
            <p:nvPr/>
          </p:nvSpPr>
          <p:spPr>
            <a:xfrm rot="5400000" flipH="1">
              <a:off x="4239680" y="3444296"/>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5" name="任意多边形 21"/>
            <p:cNvSpPr/>
            <p:nvPr/>
          </p:nvSpPr>
          <p:spPr>
            <a:xfrm>
              <a:off x="3222726" y="1475089"/>
              <a:ext cx="2759507" cy="2773061"/>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lumMod val="84000"/>
                  </a:schemeClr>
                </a:gs>
                <a:gs pos="100000">
                  <a:schemeClr val="bg1">
                    <a:lumMod val="93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6" name="椭圆 28"/>
            <p:cNvSpPr/>
            <p:nvPr/>
          </p:nvSpPr>
          <p:spPr>
            <a:xfrm>
              <a:off x="4102418" y="2392480"/>
              <a:ext cx="939165" cy="939165"/>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7" name="文本框 29"/>
            <p:cNvSpPr txBox="1"/>
            <p:nvPr/>
          </p:nvSpPr>
          <p:spPr>
            <a:xfrm>
              <a:off x="4327842" y="1737576"/>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38" name="文本框 30"/>
            <p:cNvSpPr txBox="1"/>
            <p:nvPr/>
          </p:nvSpPr>
          <p:spPr>
            <a:xfrm>
              <a:off x="4327842" y="3570238"/>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39" name="文本框 31"/>
            <p:cNvSpPr txBox="1"/>
            <p:nvPr/>
          </p:nvSpPr>
          <p:spPr>
            <a:xfrm>
              <a:off x="5314581"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40" name="文本框 32"/>
            <p:cNvSpPr txBox="1"/>
            <p:nvPr/>
          </p:nvSpPr>
          <p:spPr>
            <a:xfrm>
              <a:off x="3408890"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41" name="文本框 33"/>
            <p:cNvSpPr txBox="1"/>
            <p:nvPr/>
          </p:nvSpPr>
          <p:spPr>
            <a:xfrm>
              <a:off x="4177665" y="2539235"/>
              <a:ext cx="788670" cy="623199"/>
            </a:xfrm>
            <a:prstGeom prst="rect">
              <a:avLst/>
            </a:prstGeom>
            <a:noFill/>
          </p:spPr>
          <p:txBody>
            <a:bodyPr wrap="square" lIns="91416" tIns="45708" rIns="91416" bIns="45708" rtlCol="0">
              <a:spAutoFit/>
            </a:bodyPr>
            <a:lstStyle/>
            <a:p>
              <a:pPr algn="ctr"/>
              <a:r>
                <a:rPr lang="en-US" altLang="zh-CN" sz="2400" dirty="0">
                  <a:solidFill>
                    <a:schemeClr val="tx1">
                      <a:lumMod val="65000"/>
                      <a:lumOff val="35000"/>
                    </a:schemeClr>
                  </a:solidFill>
                  <a:latin typeface="LiHei Pro" panose="020B0500000000000000" pitchFamily="34" charset="-122"/>
                  <a:ea typeface="LiHei Pro" panose="020B0500000000000000" pitchFamily="34" charset="-122"/>
                </a:rPr>
                <a:t>TEXT HERE</a:t>
              </a:r>
              <a:endParaRPr lang="zh-CN" altLang="en-US" sz="2400" dirty="0">
                <a:solidFill>
                  <a:schemeClr val="tx1">
                    <a:lumMod val="65000"/>
                    <a:lumOff val="35000"/>
                  </a:schemeClr>
                </a:solidFill>
                <a:latin typeface="LiHei Pro" panose="020B0500000000000000" pitchFamily="34" charset="-122"/>
                <a:ea typeface="LiHei Pro" panose="020B0500000000000000" pitchFamily="34" charset="-122"/>
              </a:endParaRPr>
            </a:p>
          </p:txBody>
        </p:sp>
        <p:grpSp>
          <p:nvGrpSpPr>
            <p:cNvPr id="42" name="组合 5"/>
            <p:cNvGrpSpPr/>
            <p:nvPr/>
          </p:nvGrpSpPr>
          <p:grpSpPr>
            <a:xfrm>
              <a:off x="5195894" y="1910588"/>
              <a:ext cx="295264" cy="359899"/>
              <a:chOff x="3683997" y="856343"/>
              <a:chExt cx="576394" cy="702571"/>
            </a:xfrm>
            <a:solidFill>
              <a:srgbClr val="01ACBE"/>
            </a:solidFill>
          </p:grpSpPr>
          <p:sp>
            <p:nvSpPr>
              <p:cNvPr id="43"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5" name="组合 8"/>
            <p:cNvGrpSpPr/>
            <p:nvPr/>
          </p:nvGrpSpPr>
          <p:grpSpPr>
            <a:xfrm>
              <a:off x="3665652" y="1930072"/>
              <a:ext cx="345848" cy="320930"/>
              <a:chOff x="7903081" y="894379"/>
              <a:chExt cx="675141" cy="626498"/>
            </a:xfrm>
            <a:solidFill>
              <a:schemeClr val="accent4"/>
            </a:solidFill>
          </p:grpSpPr>
          <p:sp>
            <p:nvSpPr>
              <p:cNvPr id="4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9" name="组合 6"/>
            <p:cNvGrpSpPr/>
            <p:nvPr/>
          </p:nvGrpSpPr>
          <p:grpSpPr>
            <a:xfrm>
              <a:off x="5160391" y="3434588"/>
              <a:ext cx="366269" cy="359899"/>
              <a:chOff x="5037571" y="856343"/>
              <a:chExt cx="715006" cy="702571"/>
            </a:xfrm>
            <a:solidFill>
              <a:schemeClr val="accent2"/>
            </a:solidFill>
          </p:grpSpPr>
          <p:sp>
            <p:nvSpPr>
              <p:cNvPr id="50"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53" name="组合 7"/>
            <p:cNvGrpSpPr/>
            <p:nvPr/>
          </p:nvGrpSpPr>
          <p:grpSpPr>
            <a:xfrm>
              <a:off x="3656940" y="3443018"/>
              <a:ext cx="363271" cy="343038"/>
              <a:chOff x="6460269" y="872801"/>
              <a:chExt cx="709154" cy="669655"/>
            </a:xfrm>
            <a:solidFill>
              <a:schemeClr val="accent1"/>
            </a:solidFill>
          </p:grpSpPr>
          <p:sp>
            <p:nvSpPr>
              <p:cNvPr id="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56" name="组合 43"/>
          <p:cNvGrpSpPr/>
          <p:nvPr/>
        </p:nvGrpSpPr>
        <p:grpSpPr>
          <a:xfrm>
            <a:off x="3170684" y="2427659"/>
            <a:ext cx="1620732" cy="739871"/>
            <a:chOff x="3169920" y="2040315"/>
            <a:chExt cx="1621155" cy="740064"/>
          </a:xfrm>
        </p:grpSpPr>
        <p:sp>
          <p:nvSpPr>
            <p:cNvPr id="57" name="椭圆 9"/>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58" name="直接连接符 13"/>
            <p:cNvCxnSpPr>
              <a:stCxn id="57"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42"/>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0" name="组合 47"/>
          <p:cNvGrpSpPr/>
          <p:nvPr/>
        </p:nvGrpSpPr>
        <p:grpSpPr>
          <a:xfrm>
            <a:off x="1017321" y="4348393"/>
            <a:ext cx="2533144" cy="1099049"/>
            <a:chOff x="6498651" y="3179832"/>
            <a:chExt cx="2533806" cy="1099335"/>
          </a:xfrm>
        </p:grpSpPr>
        <p:sp>
          <p:nvSpPr>
            <p:cNvPr id="61" name="文本框 48"/>
            <p:cNvSpPr txBox="1"/>
            <p:nvPr/>
          </p:nvSpPr>
          <p:spPr>
            <a:xfrm>
              <a:off x="6600255" y="3179832"/>
              <a:ext cx="2432202" cy="369428"/>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在此添加标题</a:t>
              </a:r>
            </a:p>
          </p:txBody>
        </p:sp>
        <p:sp>
          <p:nvSpPr>
            <p:cNvPr id="62" name="文本框 49"/>
            <p:cNvSpPr txBox="1"/>
            <p:nvPr/>
          </p:nvSpPr>
          <p:spPr>
            <a:xfrm>
              <a:off x="6498651" y="3607654"/>
              <a:ext cx="2175916"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3" name="组合 50"/>
          <p:cNvGrpSpPr/>
          <p:nvPr/>
        </p:nvGrpSpPr>
        <p:grpSpPr>
          <a:xfrm>
            <a:off x="3170684" y="4409943"/>
            <a:ext cx="1620732" cy="739871"/>
            <a:chOff x="3169920" y="2040315"/>
            <a:chExt cx="1621155" cy="740064"/>
          </a:xfrm>
        </p:grpSpPr>
        <p:sp>
          <p:nvSpPr>
            <p:cNvPr id="64" name="椭圆 51"/>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5" name="直接连接符 52"/>
            <p:cNvCxnSpPr>
              <a:stCxn id="64"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53"/>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71"/>
          <p:cNvGrpSpPr/>
          <p:nvPr/>
        </p:nvGrpSpPr>
        <p:grpSpPr>
          <a:xfrm flipH="1">
            <a:off x="7453848" y="2427659"/>
            <a:ext cx="1620732" cy="739871"/>
            <a:chOff x="3169920" y="2040315"/>
            <a:chExt cx="1621155" cy="740064"/>
          </a:xfrm>
        </p:grpSpPr>
        <p:sp>
          <p:nvSpPr>
            <p:cNvPr id="68" name="椭圆 72"/>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9" name="直接连接符 73"/>
            <p:cNvCxnSpPr>
              <a:stCxn id="68"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74"/>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5"/>
          <p:cNvGrpSpPr/>
          <p:nvPr/>
        </p:nvGrpSpPr>
        <p:grpSpPr>
          <a:xfrm flipH="1">
            <a:off x="7453848" y="4409943"/>
            <a:ext cx="1620732" cy="739871"/>
            <a:chOff x="3169920" y="2040315"/>
            <a:chExt cx="1621155" cy="740064"/>
          </a:xfrm>
        </p:grpSpPr>
        <p:sp>
          <p:nvSpPr>
            <p:cNvPr id="72" name="椭圆 76"/>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81" name="直接连接符 77"/>
            <p:cNvCxnSpPr>
              <a:stCxn id="72"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78"/>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79"/>
          <p:cNvGrpSpPr/>
          <p:nvPr/>
        </p:nvGrpSpPr>
        <p:grpSpPr>
          <a:xfrm>
            <a:off x="9080683" y="2366111"/>
            <a:ext cx="2297140" cy="1124785"/>
            <a:chOff x="7109327" y="3179834"/>
            <a:chExt cx="2297740" cy="1125077"/>
          </a:xfrm>
        </p:grpSpPr>
        <p:sp>
          <p:nvSpPr>
            <p:cNvPr id="90" name="文本框 80"/>
            <p:cNvSpPr txBox="1"/>
            <p:nvPr/>
          </p:nvSpPr>
          <p:spPr>
            <a:xfrm>
              <a:off x="7109327" y="3179834"/>
              <a:ext cx="2094539" cy="369428"/>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在此添加标题</a:t>
              </a:r>
            </a:p>
          </p:txBody>
        </p:sp>
        <p:sp>
          <p:nvSpPr>
            <p:cNvPr id="93" name="文本框 81"/>
            <p:cNvSpPr txBox="1"/>
            <p:nvPr/>
          </p:nvSpPr>
          <p:spPr>
            <a:xfrm>
              <a:off x="7115250" y="3633399"/>
              <a:ext cx="2291817"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4" name="组合 82"/>
          <p:cNvGrpSpPr/>
          <p:nvPr/>
        </p:nvGrpSpPr>
        <p:grpSpPr>
          <a:xfrm>
            <a:off x="9080685" y="4348389"/>
            <a:ext cx="2398713" cy="1173976"/>
            <a:chOff x="7109327" y="3179836"/>
            <a:chExt cx="2399338" cy="1174283"/>
          </a:xfrm>
        </p:grpSpPr>
        <p:sp>
          <p:nvSpPr>
            <p:cNvPr id="95" name="文本框 83"/>
            <p:cNvSpPr txBox="1"/>
            <p:nvPr/>
          </p:nvSpPr>
          <p:spPr>
            <a:xfrm>
              <a:off x="7109327" y="3179836"/>
              <a:ext cx="2399338" cy="369429"/>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在此添加标题</a:t>
              </a:r>
            </a:p>
          </p:txBody>
        </p:sp>
        <p:sp>
          <p:nvSpPr>
            <p:cNvPr id="96" name="文本框 84"/>
            <p:cNvSpPr txBox="1"/>
            <p:nvPr/>
          </p:nvSpPr>
          <p:spPr>
            <a:xfrm>
              <a:off x="7115250" y="3682606"/>
              <a:ext cx="2088617"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downRight)">
                                      <p:cBhvr>
                                        <p:cTn id="16" dur="500"/>
                                        <p:tgtEl>
                                          <p:spTgt spid="67"/>
                                        </p:tgtEl>
                                      </p:cBhvr>
                                    </p:animEffect>
                                  </p:childTnLst>
                                </p:cTn>
                              </p:par>
                              <p:par>
                                <p:cTn id="17" presetID="18" presetClass="entr" presetSubtype="6"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strips(downRight)">
                                      <p:cBhvr>
                                        <p:cTn id="19" dur="500"/>
                                        <p:tgtEl>
                                          <p:spTgt spid="71"/>
                                        </p:tgtEl>
                                      </p:cBhvr>
                                    </p:animEffect>
                                  </p:childTnLst>
                                </p:cTn>
                              </p:par>
                              <p:par>
                                <p:cTn id="20" presetID="18" presetClass="entr" presetSubtype="12"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strips(downLeft)">
                                      <p:cBhvr>
                                        <p:cTn id="22" dur="500"/>
                                        <p:tgtEl>
                                          <p:spTgt spid="63"/>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1000" fill="hold"/>
                                        <p:tgtEl>
                                          <p:spTgt spid="87"/>
                                        </p:tgtEl>
                                        <p:attrNameLst>
                                          <p:attrName>ppt_x</p:attrName>
                                        </p:attrNameLst>
                                      </p:cBhvr>
                                      <p:tavLst>
                                        <p:tav tm="0">
                                          <p:val>
                                            <p:strVal val="0-#ppt_w/2"/>
                                          </p:val>
                                        </p:tav>
                                        <p:tav tm="100000">
                                          <p:val>
                                            <p:strVal val="#ppt_x"/>
                                          </p:val>
                                        </p:tav>
                                      </p:tavLst>
                                    </p:anim>
                                    <p:anim calcmode="lin" valueType="num">
                                      <p:cBhvr additive="base">
                                        <p:cTn id="27" dur="1000" fill="hold"/>
                                        <p:tgtEl>
                                          <p:spTgt spid="8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000" fill="hold"/>
                                        <p:tgtEl>
                                          <p:spTgt spid="94"/>
                                        </p:tgtEl>
                                        <p:attrNameLst>
                                          <p:attrName>ppt_x</p:attrName>
                                        </p:attrNameLst>
                                      </p:cBhvr>
                                      <p:tavLst>
                                        <p:tav tm="0">
                                          <p:val>
                                            <p:strVal val="0-#ppt_w/2"/>
                                          </p:val>
                                        </p:tav>
                                        <p:tav tm="100000">
                                          <p:val>
                                            <p:strVal val="#ppt_x"/>
                                          </p:val>
                                        </p:tav>
                                      </p:tavLst>
                                    </p:anim>
                                    <p:anim calcmode="lin" valueType="num">
                                      <p:cBhvr additive="base">
                                        <p:cTn id="32" dur="1000" fill="hold"/>
                                        <p:tgtEl>
                                          <p:spTgt spid="9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000" fill="hold"/>
                                        <p:tgtEl>
                                          <p:spTgt spid="60"/>
                                        </p:tgtEl>
                                        <p:attrNameLst>
                                          <p:attrName>ppt_x</p:attrName>
                                        </p:attrNameLst>
                                      </p:cBhvr>
                                      <p:tavLst>
                                        <p:tav tm="0">
                                          <p:val>
                                            <p:strVal val="1+#ppt_w/2"/>
                                          </p:val>
                                        </p:tav>
                                        <p:tav tm="100000">
                                          <p:val>
                                            <p:strVal val="#ppt_x"/>
                                          </p:val>
                                        </p:tav>
                                      </p:tavLst>
                                    </p:anim>
                                    <p:anim calcmode="lin" valueType="num">
                                      <p:cBhvr additive="base">
                                        <p:cTn id="37" dur="1000" fill="hold"/>
                                        <p:tgtEl>
                                          <p:spTgt spid="60"/>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1000" fill="hold"/>
                                        <p:tgtEl>
                                          <p:spTgt spid="28"/>
                                        </p:tgtEl>
                                        <p:attrNameLst>
                                          <p:attrName>ppt_x</p:attrName>
                                        </p:attrNameLst>
                                      </p:cBhvr>
                                      <p:tavLst>
                                        <p:tav tm="0">
                                          <p:val>
                                            <p:strVal val="1+#ppt_w/2"/>
                                          </p:val>
                                        </p:tav>
                                        <p:tav tm="100000">
                                          <p:val>
                                            <p:strVal val="#ppt_x"/>
                                          </p:val>
                                        </p:tav>
                                      </p:tavLst>
                                    </p:anim>
                                    <p:anim calcmode="lin" valueType="num">
                                      <p:cBhvr additive="base">
                                        <p:cTn id="4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5808043" y="494308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44889" y="4382356"/>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2592912" y="1880798"/>
            <a:ext cx="3503088" cy="1066522"/>
          </a:xfrm>
          <a:prstGeom prst="rect">
            <a:avLst/>
          </a:prstGeom>
        </p:spPr>
        <p:txBody>
          <a:bodyPr anchor="ctr"/>
          <a:lstStyle/>
          <a:p>
            <a:pPr lvl="0" algn="r">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7202732" y="2243452"/>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3"/>
              </a:solidFill>
              <a:latin typeface="+mn-lt"/>
              <a:ea typeface="+mn-ea"/>
            </a:endParaRPr>
          </a:p>
        </p:txBody>
      </p:sp>
      <p:pic>
        <p:nvPicPr>
          <p:cNvPr id="12" name="MH_Other_2"/>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7202735" y="1964120"/>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6"/>
            </p:custDataLst>
          </p:nvPr>
        </p:nvSpPr>
        <p:spPr bwMode="auto">
          <a:xfrm>
            <a:off x="6106585" y="2849719"/>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2"/>
              </a:solidFill>
              <a:latin typeface="+mn-lt"/>
              <a:ea typeface="+mn-ea"/>
            </a:endParaRPr>
          </a:p>
        </p:txBody>
      </p:sp>
      <p:pic>
        <p:nvPicPr>
          <p:cNvPr id="14" name="MH_Other_4"/>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6106587" y="2570386"/>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8"/>
            </p:custDataLst>
          </p:nvPr>
        </p:nvSpPr>
        <p:spPr bwMode="auto">
          <a:xfrm>
            <a:off x="5010437" y="3455985"/>
            <a:ext cx="908970"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accent1"/>
              </a:solidFill>
              <a:latin typeface="+mn-lt"/>
              <a:ea typeface="+mn-ea"/>
            </a:endParaRPr>
          </a:p>
        </p:txBody>
      </p:sp>
      <p:pic>
        <p:nvPicPr>
          <p:cNvPr id="16" name="MH_Other_6"/>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5010439" y="3176654"/>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0"/>
            </p:custDataLst>
          </p:nvPr>
        </p:nvSpPr>
        <p:spPr bwMode="auto">
          <a:xfrm>
            <a:off x="3916407" y="4062253"/>
            <a:ext cx="907333" cy="176007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4800" b="1" dirty="0">
              <a:solidFill>
                <a:schemeClr val="tx2"/>
              </a:solidFill>
              <a:latin typeface="+mn-lt"/>
              <a:ea typeface="+mn-ea"/>
            </a:endParaRPr>
          </a:p>
        </p:txBody>
      </p:sp>
      <p:pic>
        <p:nvPicPr>
          <p:cNvPr id="18" name="MH_Other_8"/>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3916405" y="3782921"/>
            <a:ext cx="60943" cy="89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8389869" y="2560070"/>
            <a:ext cx="3503088" cy="1066522"/>
          </a:xfrm>
          <a:prstGeom prst="rect">
            <a:avLst/>
          </a:prstGeom>
        </p:spPr>
        <p:txBody>
          <a:bodyPr anchor="ctr"/>
          <a:lstStyle/>
          <a:p>
            <a:pPr lvl="0">
              <a:lnSpc>
                <a:spcPct val="15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1600" dirty="0">
              <a:solidFill>
                <a:schemeClr val="tx1">
                  <a:lumMod val="50000"/>
                  <a:lumOff val="50000"/>
                </a:schemeClr>
              </a:solidFill>
              <a:cs typeface="Arial" panose="020B0604020202020204" pitchFamily="34" charset="0"/>
            </a:endParaRPr>
          </a:p>
        </p:txBody>
      </p:sp>
      <p:sp>
        <p:nvSpPr>
          <p:cNvPr id="20" name="矩形 19"/>
          <p:cNvSpPr/>
          <p:nvPr/>
        </p:nvSpPr>
        <p:spPr>
          <a:xfrm>
            <a:off x="6005479" y="3335337"/>
            <a:ext cx="628698" cy="830868"/>
          </a:xfrm>
          <a:prstGeom prst="rect">
            <a:avLst/>
          </a:prstGeom>
        </p:spPr>
        <p:txBody>
          <a:bodyPr wrap="none">
            <a:spAutoFit/>
          </a:bodyPr>
          <a:lstStyle/>
          <a:p>
            <a:pPr lvl="0" algn="just">
              <a:defRPr/>
            </a:pPr>
            <a:r>
              <a:rPr lang="en-US" altLang="zh-CN" sz="4800" b="1" dirty="0">
                <a:solidFill>
                  <a:schemeClr val="accent2"/>
                </a:solidFill>
              </a:rPr>
              <a:t>C</a:t>
            </a:r>
            <a:endParaRPr lang="zh-CN" altLang="en-US" sz="4800" b="1" dirty="0">
              <a:solidFill>
                <a:schemeClr val="accent2"/>
              </a:solidFill>
            </a:endParaRPr>
          </a:p>
        </p:txBody>
      </p:sp>
      <p:sp>
        <p:nvSpPr>
          <p:cNvPr id="21" name="矩形 20"/>
          <p:cNvSpPr/>
          <p:nvPr/>
        </p:nvSpPr>
        <p:spPr>
          <a:xfrm>
            <a:off x="7095884" y="2739745"/>
            <a:ext cx="628698" cy="830868"/>
          </a:xfrm>
          <a:prstGeom prst="rect">
            <a:avLst/>
          </a:prstGeom>
        </p:spPr>
        <p:txBody>
          <a:bodyPr wrap="none">
            <a:spAutoFit/>
          </a:bodyPr>
          <a:lstStyle/>
          <a:p>
            <a:pPr lvl="0" algn="just">
              <a:defRPr/>
            </a:pPr>
            <a:r>
              <a:rPr lang="en-US" altLang="zh-CN" sz="4800" b="1" dirty="0">
                <a:solidFill>
                  <a:schemeClr val="accent3"/>
                </a:solidFill>
              </a:rPr>
              <a:t>D</a:t>
            </a:r>
            <a:endParaRPr lang="zh-CN" altLang="en-US" sz="4800" b="1" dirty="0">
              <a:solidFill>
                <a:schemeClr val="accent3"/>
              </a:solidFill>
            </a:endParaRPr>
          </a:p>
        </p:txBody>
      </p:sp>
      <p:sp>
        <p:nvSpPr>
          <p:cNvPr id="22" name="矩形 21"/>
          <p:cNvSpPr/>
          <p:nvPr/>
        </p:nvSpPr>
        <p:spPr>
          <a:xfrm>
            <a:off x="4889459" y="3911251"/>
            <a:ext cx="628698" cy="830868"/>
          </a:xfrm>
          <a:prstGeom prst="rect">
            <a:avLst/>
          </a:prstGeom>
        </p:spPr>
        <p:txBody>
          <a:bodyPr wrap="none">
            <a:spAutoFit/>
          </a:bodyPr>
          <a:lstStyle/>
          <a:p>
            <a:pPr lvl="0" algn="just">
              <a:defRPr/>
            </a:pPr>
            <a:r>
              <a:rPr lang="en-US" altLang="zh-CN" sz="4800" b="1" dirty="0">
                <a:solidFill>
                  <a:schemeClr val="accent1"/>
                </a:solidFill>
              </a:rPr>
              <a:t>B</a:t>
            </a:r>
            <a:endParaRPr lang="zh-CN" altLang="en-US" sz="4800" b="1" dirty="0">
              <a:solidFill>
                <a:schemeClr val="accent1"/>
              </a:solidFill>
            </a:endParaRPr>
          </a:p>
        </p:txBody>
      </p:sp>
      <p:sp>
        <p:nvSpPr>
          <p:cNvPr id="23" name="矩形 22"/>
          <p:cNvSpPr/>
          <p:nvPr/>
        </p:nvSpPr>
        <p:spPr>
          <a:xfrm>
            <a:off x="3738988" y="4484845"/>
            <a:ext cx="628698" cy="830868"/>
          </a:xfrm>
          <a:prstGeom prst="rect">
            <a:avLst/>
          </a:prstGeom>
        </p:spPr>
        <p:txBody>
          <a:bodyPr wrap="none">
            <a:spAutoFit/>
          </a:bodyPr>
          <a:lstStyle/>
          <a:p>
            <a:pPr lvl="0" algn="just">
              <a:defRPr/>
            </a:pPr>
            <a:r>
              <a:rPr lang="en-US" altLang="zh-CN" sz="4800" b="1" dirty="0">
                <a:solidFill>
                  <a:schemeClr val="tx2"/>
                </a:solidFill>
              </a:rPr>
              <a:t>A</a:t>
            </a:r>
            <a:endParaRPr lang="zh-CN" altLang="en-US" sz="4800" b="1" dirty="0">
              <a:solidFill>
                <a:schemeClr val="tx2"/>
              </a:solidFill>
            </a:endParaRPr>
          </a:p>
        </p:txBody>
      </p:sp>
      <p:sp>
        <p:nvSpPr>
          <p:cNvPr id="24" name="标题 23"/>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8"/>
          <p:cNvGrpSpPr/>
          <p:nvPr/>
        </p:nvGrpSpPr>
        <p:grpSpPr bwMode="auto">
          <a:xfrm>
            <a:off x="892141" y="5513042"/>
            <a:ext cx="3592542" cy="673602"/>
            <a:chOff x="0" y="0"/>
            <a:chExt cx="928" cy="174"/>
          </a:xfrm>
        </p:grpSpPr>
        <p:sp>
          <p:nvSpPr>
            <p:cNvPr id="9" name="Line 55"/>
            <p:cNvSpPr>
              <a:spLocks noChangeShapeType="1"/>
            </p:cNvSpPr>
            <p:nvPr/>
          </p:nvSpPr>
          <p:spPr bwMode="auto">
            <a:xfrm rot="10800000" flipH="1">
              <a:off x="912" y="0"/>
              <a:ext cx="16" cy="2"/>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0"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1" name="Line 57"/>
            <p:cNvSpPr>
              <a:spLocks noChangeShapeType="1"/>
            </p:cNvSpPr>
            <p:nvPr/>
          </p:nvSpPr>
          <p:spPr bwMode="auto">
            <a:xfrm rot="10800000" flipH="1">
              <a:off x="0" y="171"/>
              <a:ext cx="15" cy="3"/>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2" name="Group 62"/>
          <p:cNvGrpSpPr/>
          <p:nvPr/>
        </p:nvGrpSpPr>
        <p:grpSpPr bwMode="auto">
          <a:xfrm>
            <a:off x="896015" y="2385052"/>
            <a:ext cx="1792401" cy="3801590"/>
            <a:chOff x="0" y="0"/>
            <a:chExt cx="463" cy="982"/>
          </a:xfrm>
        </p:grpSpPr>
        <p:sp>
          <p:nvSpPr>
            <p:cNvPr id="13" name="Line 59"/>
            <p:cNvSpPr>
              <a:spLocks noChangeShapeType="1"/>
            </p:cNvSpPr>
            <p:nvPr/>
          </p:nvSpPr>
          <p:spPr bwMode="auto">
            <a:xfrm rot="10800000" flipH="1">
              <a:off x="456" y="0"/>
              <a:ext cx="7" cy="14"/>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4"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5" name="Line 61"/>
            <p:cNvSpPr>
              <a:spLocks noChangeShapeType="1"/>
            </p:cNvSpPr>
            <p:nvPr/>
          </p:nvSpPr>
          <p:spPr bwMode="auto">
            <a:xfrm rot="10800000" flipH="1">
              <a:off x="0" y="967"/>
              <a:ext cx="6" cy="15"/>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grpSp>
        <p:nvGrpSpPr>
          <p:cNvPr id="16" name="Group 66"/>
          <p:cNvGrpSpPr/>
          <p:nvPr/>
        </p:nvGrpSpPr>
        <p:grpSpPr bwMode="auto">
          <a:xfrm>
            <a:off x="896015" y="4800724"/>
            <a:ext cx="1780785" cy="1385916"/>
            <a:chOff x="0" y="0"/>
            <a:chExt cx="460" cy="358"/>
          </a:xfrm>
        </p:grpSpPr>
        <p:sp>
          <p:nvSpPr>
            <p:cNvPr id="17" name="Line 63"/>
            <p:cNvSpPr>
              <a:spLocks noChangeShapeType="1"/>
            </p:cNvSpPr>
            <p:nvPr/>
          </p:nvSpPr>
          <p:spPr bwMode="auto">
            <a:xfrm rot="10800000" flipH="1">
              <a:off x="448" y="0"/>
              <a:ext cx="12" cy="9"/>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8" name="Line 64"/>
            <p:cNvSpPr>
              <a:spLocks noChangeShapeType="1"/>
            </p:cNvSpPr>
            <p:nvPr/>
          </p:nvSpPr>
          <p:spPr bwMode="auto">
            <a:xfrm rot="10800000" flipH="1">
              <a:off x="25" y="174"/>
              <a:ext cx="211" cy="164"/>
            </a:xfrm>
            <a:prstGeom prst="line">
              <a:avLst/>
            </a:prstGeom>
            <a:noFill/>
            <a:ln w="6350">
              <a:solidFill>
                <a:srgbClr val="506C74"/>
              </a:solidFill>
              <a:prstDash val="dash"/>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19" name="Line 65"/>
            <p:cNvSpPr>
              <a:spLocks noChangeShapeType="1"/>
            </p:cNvSpPr>
            <p:nvPr/>
          </p:nvSpPr>
          <p:spPr bwMode="auto">
            <a:xfrm rot="10800000" flipH="1">
              <a:off x="0" y="348"/>
              <a:ext cx="12" cy="10"/>
            </a:xfrm>
            <a:prstGeom prst="line">
              <a:avLst/>
            </a:prstGeom>
            <a:noFill/>
            <a:ln w="6350">
              <a:solidFill>
                <a:srgbClr val="506C74"/>
              </a:solidFill>
              <a:miter lim="800000"/>
            </a:ln>
            <a:extLst>
              <a:ext uri="{909E8E84-426E-40DD-AFC4-6F175D3DCCD1}">
                <a14:hiddenFill xmlns:a14="http://schemas.microsoft.com/office/drawing/2010/main">
                  <a:noFill/>
                </a14:hiddenFill>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grpSp>
      <p:sp>
        <p:nvSpPr>
          <p:cNvPr id="20" name="AutoShape 67"/>
          <p:cNvSpPr/>
          <p:nvPr/>
        </p:nvSpPr>
        <p:spPr bwMode="auto">
          <a:xfrm>
            <a:off x="2684540" y="2396666"/>
            <a:ext cx="1804013" cy="3124118"/>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chemeClr val="tx2"/>
          </a:solidFill>
          <a:ln>
            <a:noFill/>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1" name="AutoShape 68"/>
          <p:cNvSpPr/>
          <p:nvPr/>
        </p:nvSpPr>
        <p:spPr bwMode="auto">
          <a:xfrm>
            <a:off x="2374837" y="3016065"/>
            <a:ext cx="1502054" cy="2601496"/>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accent1"/>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2" name="AutoShape 69"/>
          <p:cNvSpPr/>
          <p:nvPr/>
        </p:nvSpPr>
        <p:spPr bwMode="auto">
          <a:xfrm>
            <a:off x="2096109" y="3666441"/>
            <a:ext cx="1203968" cy="208274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chemeClr val="accent2"/>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3" name="AutoShape 70"/>
          <p:cNvSpPr/>
          <p:nvPr/>
        </p:nvSpPr>
        <p:spPr bwMode="auto">
          <a:xfrm>
            <a:off x="1786404" y="4285844"/>
            <a:ext cx="902008" cy="1560124"/>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accent3"/>
          </a:solidFill>
          <a:ln w="25400" cap="flat">
            <a:solidFill>
              <a:schemeClr val="bg1"/>
            </a:solidFill>
            <a:miter lim="800000"/>
            <a:headEnd type="none" w="med" len="med"/>
            <a:tailEnd type="none" w="med" len="med"/>
          </a:ln>
        </p:spPr>
        <p:txBody>
          <a:bodyPr lIns="0" tIns="0" rIns="0" bIns="0"/>
          <a:lstStyle/>
          <a:p>
            <a:endParaRPr lang="en-US" sz="3200" dirty="0">
              <a:solidFill>
                <a:schemeClr val="tx1">
                  <a:lumMod val="50000"/>
                  <a:lumOff val="50000"/>
                </a:schemeClr>
              </a:solidFill>
              <a:latin typeface="Roboto condensed"/>
              <a:cs typeface="Roboto condensed"/>
            </a:endParaRPr>
          </a:p>
        </p:txBody>
      </p:sp>
      <p:sp>
        <p:nvSpPr>
          <p:cNvPr id="24" name="AutoShape 71"/>
          <p:cNvSpPr/>
          <p:nvPr/>
        </p:nvSpPr>
        <p:spPr bwMode="auto">
          <a:xfrm>
            <a:off x="857301" y="6144057"/>
            <a:ext cx="73556" cy="73556"/>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tx1">
                  <a:lumMod val="50000"/>
                  <a:lumOff val="50000"/>
                </a:schemeClr>
              </a:solidFill>
              <a:latin typeface="Roboto condensed"/>
              <a:cs typeface="Roboto condensed"/>
            </a:endParaRPr>
          </a:p>
        </p:txBody>
      </p:sp>
      <p:cxnSp>
        <p:nvCxnSpPr>
          <p:cNvPr id="25" name="Elbow Connector 21"/>
          <p:cNvCxnSpPr/>
          <p:nvPr/>
        </p:nvCxnSpPr>
        <p:spPr>
          <a:xfrm flipV="1">
            <a:off x="3876895" y="1788106"/>
            <a:ext cx="3277166" cy="2070177"/>
          </a:xfrm>
          <a:prstGeom prst="bentConnector3">
            <a:avLst>
              <a:gd name="adj1" fmla="val 6963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3218084" y="2930804"/>
            <a:ext cx="3935975" cy="1381720"/>
          </a:xfrm>
          <a:prstGeom prst="bentConnector3">
            <a:avLst>
              <a:gd name="adj1" fmla="val 78387"/>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688415" y="4056578"/>
            <a:ext cx="4465646" cy="706112"/>
          </a:xfrm>
          <a:prstGeom prst="bentConnector3">
            <a:avLst>
              <a:gd name="adj1" fmla="val 83929"/>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2096106" y="5212852"/>
            <a:ext cx="5057952" cy="3"/>
          </a:xfrm>
          <a:prstGeom prst="bentConnector3">
            <a:avLst>
              <a:gd name="adj1" fmla="val 50000"/>
            </a:avLst>
          </a:prstGeom>
          <a:ln>
            <a:solidFill>
              <a:schemeClr val="bg1">
                <a:lumMod val="65000"/>
              </a:schemeClr>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31"/>
          <p:cNvGrpSpPr/>
          <p:nvPr/>
        </p:nvGrpSpPr>
        <p:grpSpPr>
          <a:xfrm>
            <a:off x="7411401" y="1298722"/>
            <a:ext cx="4072365" cy="906917"/>
            <a:chOff x="4826000" y="920370"/>
            <a:chExt cx="3055069" cy="680365"/>
          </a:xfrm>
        </p:grpSpPr>
        <p:sp>
          <p:nvSpPr>
            <p:cNvPr id="30"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1"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en-US" altLang="ko-KR"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 </a:t>
              </a: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项目资金短缺</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2" name="Group 31"/>
          <p:cNvGrpSpPr/>
          <p:nvPr/>
        </p:nvGrpSpPr>
        <p:grpSpPr>
          <a:xfrm>
            <a:off x="7411401" y="2606740"/>
            <a:ext cx="4072365" cy="906917"/>
            <a:chOff x="4826000" y="920370"/>
            <a:chExt cx="3055069" cy="680365"/>
          </a:xfrm>
        </p:grpSpPr>
        <p:sp>
          <p:nvSpPr>
            <p:cNvPr id="33"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4"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缺乏相关专业技能人才</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5" name="Group 31"/>
          <p:cNvGrpSpPr/>
          <p:nvPr/>
        </p:nvGrpSpPr>
        <p:grpSpPr>
          <a:xfrm>
            <a:off x="7411401" y="3789209"/>
            <a:ext cx="4072365" cy="906917"/>
            <a:chOff x="4826000" y="920370"/>
            <a:chExt cx="3055069" cy="680365"/>
          </a:xfrm>
        </p:grpSpPr>
        <p:sp>
          <p:nvSpPr>
            <p:cNvPr id="36"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37"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市场容量有限</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grpSp>
        <p:nvGrpSpPr>
          <p:cNvPr id="38" name="Group 31"/>
          <p:cNvGrpSpPr/>
          <p:nvPr/>
        </p:nvGrpSpPr>
        <p:grpSpPr>
          <a:xfrm>
            <a:off x="7411401" y="4858475"/>
            <a:ext cx="4072365" cy="906917"/>
            <a:chOff x="4826000" y="920370"/>
            <a:chExt cx="3055069" cy="680365"/>
          </a:xfrm>
        </p:grpSpPr>
        <p:sp>
          <p:nvSpPr>
            <p:cNvPr id="39" name="텍스트 개체 틀 2"/>
            <p:cNvSpPr txBox="1"/>
            <p:nvPr/>
          </p:nvSpPr>
          <p:spPr>
            <a:xfrm>
              <a:off x="4826000" y="1157478"/>
              <a:ext cx="3055069" cy="443257"/>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defTabSz="1218565">
                <a:lnSpc>
                  <a:spcPct val="150000"/>
                </a:lnSpc>
                <a:spcBef>
                  <a:spcPts val="0"/>
                </a:spcBef>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sz="12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rPr>
                <a:t>字根据自己的需要添加适当的文字</a:t>
              </a:r>
              <a:endParaRPr lang="en-US" altLang="ko-KR" sz="265"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sp>
          <p:nvSpPr>
            <p:cNvPr id="40" name="텍스트 개체 틀 2"/>
            <p:cNvSpPr txBox="1"/>
            <p:nvPr/>
          </p:nvSpPr>
          <p:spPr>
            <a:xfrm>
              <a:off x="4826000" y="920370"/>
              <a:ext cx="3055069" cy="314465"/>
            </a:xfrm>
            <a:prstGeom prst="rect">
              <a:avLst/>
            </a:prstGeom>
          </p:spPr>
          <p:txBody>
            <a:bodyPr vert="horz" lIns="121888" tIns="60944" rIns="121888" bIns="60944"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l">
                <a:lnSpc>
                  <a:spcPct val="120000"/>
                </a:lnSpc>
              </a:pPr>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cs typeface="Roboto condensed"/>
                </a:rPr>
                <a:t>竞争压力较大</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cs typeface="Roboto condensed"/>
              </a:endParaRPr>
            </a:p>
          </p:txBody>
        </p:sp>
      </p:grpSp>
      <p:sp>
        <p:nvSpPr>
          <p:cNvPr id="41" name="标题 40"/>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50" fill="hold"/>
                                        <p:tgtEl>
                                          <p:spTgt spid="23"/>
                                        </p:tgtEl>
                                        <p:attrNameLst>
                                          <p:attrName>ppt_x</p:attrName>
                                        </p:attrNameLst>
                                      </p:cBhvr>
                                      <p:tavLst>
                                        <p:tav tm="0">
                                          <p:val>
                                            <p:strVal val="1+#ppt_w/2"/>
                                          </p:val>
                                        </p:tav>
                                        <p:tav tm="100000">
                                          <p:val>
                                            <p:strVal val="#ppt_x"/>
                                          </p:val>
                                        </p:tav>
                                      </p:tavLst>
                                    </p:anim>
                                    <p:anim calcmode="lin" valueType="num">
                                      <p:cBhvr additive="base">
                                        <p:cTn id="18" dur="250" fill="hold"/>
                                        <p:tgtEl>
                                          <p:spTgt spid="23"/>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250" fill="hold"/>
                                        <p:tgtEl>
                                          <p:spTgt spid="22"/>
                                        </p:tgtEl>
                                        <p:attrNameLst>
                                          <p:attrName>ppt_x</p:attrName>
                                        </p:attrNameLst>
                                      </p:cBhvr>
                                      <p:tavLst>
                                        <p:tav tm="0">
                                          <p:val>
                                            <p:strVal val="1+#ppt_w/2"/>
                                          </p:val>
                                        </p:tav>
                                        <p:tav tm="100000">
                                          <p:val>
                                            <p:strVal val="#ppt_x"/>
                                          </p:val>
                                        </p:tav>
                                      </p:tavLst>
                                    </p:anim>
                                    <p:anim calcmode="lin" valueType="num">
                                      <p:cBhvr additive="base">
                                        <p:cTn id="23" dur="25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2" presetClass="entr" presetSubtype="3"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 fill="hold"/>
                                        <p:tgtEl>
                                          <p:spTgt spid="21"/>
                                        </p:tgtEl>
                                        <p:attrNameLst>
                                          <p:attrName>ppt_x</p:attrName>
                                        </p:attrNameLst>
                                      </p:cBhvr>
                                      <p:tavLst>
                                        <p:tav tm="0">
                                          <p:val>
                                            <p:strVal val="1+#ppt_w/2"/>
                                          </p:val>
                                        </p:tav>
                                        <p:tav tm="100000">
                                          <p:val>
                                            <p:strVal val="#ppt_x"/>
                                          </p:val>
                                        </p:tav>
                                      </p:tavLst>
                                    </p:anim>
                                    <p:anim calcmode="lin" valueType="num">
                                      <p:cBhvr additive="base">
                                        <p:cTn id="28" dur="25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 presetClass="entr" presetSubtype="3"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1+#ppt_w/2"/>
                                          </p:val>
                                        </p:tav>
                                        <p:tav tm="100000">
                                          <p:val>
                                            <p:strVal val="#ppt_x"/>
                                          </p:val>
                                        </p:tav>
                                      </p:tavLst>
                                    </p:anim>
                                    <p:anim calcmode="lin" valueType="num">
                                      <p:cBhvr additive="base">
                                        <p:cTn id="33" dur="250" fill="hold"/>
                                        <p:tgtEl>
                                          <p:spTgt spid="20"/>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750"/>
                                        <p:tgtEl>
                                          <p:spTgt spid="25"/>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750"/>
                                        <p:tgtEl>
                                          <p:spTgt spid="2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750"/>
                                        <p:tgtEl>
                                          <p:spTgt spid="27"/>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left)">
                                      <p:cBhvr>
                                        <p:cTn id="61" dur="750"/>
                                        <p:tgtEl>
                                          <p:spTgt spid="28"/>
                                        </p:tgtEl>
                                      </p:cBhvr>
                                    </p:animEffect>
                                  </p:childTnLst>
                                </p:cTn>
                              </p:par>
                            </p:childTnLst>
                          </p:cTn>
                        </p:par>
                        <p:par>
                          <p:cTn id="62" fill="hold">
                            <p:stCondLst>
                              <p:cond delay="8000"/>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1588" y="5114574"/>
            <a:ext cx="9549896"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3" name="Line 43"/>
          <p:cNvSpPr>
            <a:spLocks noChangeShapeType="1"/>
          </p:cNvSpPr>
          <p:nvPr/>
        </p:nvSpPr>
        <p:spPr bwMode="auto">
          <a:xfrm rot="5400000">
            <a:off x="4378591" y="2004658"/>
            <a:ext cx="0" cy="7357949"/>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4" name="Rectangle 6"/>
          <p:cNvSpPr>
            <a:spLocks noChangeArrowheads="1"/>
          </p:cNvSpPr>
          <p:nvPr/>
        </p:nvSpPr>
        <p:spPr bwMode="auto">
          <a:xfrm>
            <a:off x="3700613" y="3273982"/>
            <a:ext cx="5850872" cy="844769"/>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16200000" flipH="1">
            <a:off x="6438865" y="2013634"/>
            <a:ext cx="0" cy="3742462"/>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6" name="Rectangle 5"/>
          <p:cNvSpPr>
            <a:spLocks noChangeArrowheads="1"/>
          </p:cNvSpPr>
          <p:nvPr/>
        </p:nvSpPr>
        <p:spPr bwMode="auto">
          <a:xfrm rot="5400000">
            <a:off x="7970237" y="4418719"/>
            <a:ext cx="2324889" cy="841141"/>
          </a:xfrm>
          <a:prstGeom prst="rect">
            <a:avLst/>
          </a:prstGeom>
          <a:solidFill>
            <a:srgbClr val="FFFFFF"/>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7" name="Line 44"/>
          <p:cNvSpPr>
            <a:spLocks noChangeShapeType="1"/>
          </p:cNvSpPr>
          <p:nvPr/>
        </p:nvSpPr>
        <p:spPr bwMode="auto">
          <a:xfrm>
            <a:off x="9150350" y="4400932"/>
            <a:ext cx="0" cy="402863"/>
          </a:xfrm>
          <a:prstGeom prst="line">
            <a:avLst/>
          </a:prstGeom>
          <a:noFill/>
          <a:ln w="12700">
            <a:solidFill>
              <a:schemeClr val="tx1">
                <a:lumMod val="65000"/>
                <a:lumOff val="35000"/>
              </a:schemeClr>
            </a:solidFill>
            <a:prstDash val="sys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8" name="Rectangle 7"/>
          <p:cNvSpPr>
            <a:spLocks noChangeArrowheads="1"/>
          </p:cNvSpPr>
          <p:nvPr/>
        </p:nvSpPr>
        <p:spPr bwMode="auto">
          <a:xfrm>
            <a:off x="4181264" y="1502810"/>
            <a:ext cx="5370221"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9" name="Line 43"/>
          <p:cNvSpPr>
            <a:spLocks noChangeShapeType="1"/>
          </p:cNvSpPr>
          <p:nvPr/>
        </p:nvSpPr>
        <p:spPr bwMode="auto">
          <a:xfrm rot="5400000">
            <a:off x="6435652" y="145012"/>
            <a:ext cx="0" cy="3736041"/>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0" name="Rectangle 8"/>
          <p:cNvSpPr>
            <a:spLocks noChangeArrowheads="1"/>
          </p:cNvSpPr>
          <p:nvPr/>
        </p:nvSpPr>
        <p:spPr bwMode="auto">
          <a:xfrm rot="5400000">
            <a:off x="2491603" y="2390208"/>
            <a:ext cx="2615941" cy="841141"/>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11" name="Line 42"/>
          <p:cNvSpPr>
            <a:spLocks noChangeShapeType="1"/>
          </p:cNvSpPr>
          <p:nvPr/>
        </p:nvSpPr>
        <p:spPr bwMode="auto">
          <a:xfrm>
            <a:off x="3780131" y="2579139"/>
            <a:ext cx="0" cy="453297"/>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2" name="Oval 38"/>
          <p:cNvSpPr>
            <a:spLocks noChangeArrowheads="1"/>
          </p:cNvSpPr>
          <p:nvPr/>
        </p:nvSpPr>
        <p:spPr bwMode="auto">
          <a:xfrm>
            <a:off x="8452712" y="1221330"/>
            <a:ext cx="1374285" cy="1357806"/>
          </a:xfrm>
          <a:prstGeom prst="ellipse">
            <a:avLst/>
          </a:prstGeom>
          <a:solidFill>
            <a:schemeClr val="accent1"/>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起点</a:t>
            </a:r>
          </a:p>
        </p:txBody>
      </p:sp>
      <p:sp>
        <p:nvSpPr>
          <p:cNvPr id="13" name="矩形 12"/>
          <p:cNvSpPr/>
          <p:nvPr/>
        </p:nvSpPr>
        <p:spPr>
          <a:xfrm>
            <a:off x="4849735" y="1569007"/>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Oval 38"/>
          <p:cNvSpPr>
            <a:spLocks noChangeArrowheads="1"/>
          </p:cNvSpPr>
          <p:nvPr/>
        </p:nvSpPr>
        <p:spPr bwMode="auto">
          <a:xfrm>
            <a:off x="3112427" y="1221330"/>
            <a:ext cx="1374285" cy="1357806"/>
          </a:xfrm>
          <a:prstGeom prst="ellipse">
            <a:avLst/>
          </a:prstGeom>
          <a:solidFill>
            <a:schemeClr val="accent2"/>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第一季度</a:t>
            </a:r>
          </a:p>
        </p:txBody>
      </p:sp>
      <p:sp>
        <p:nvSpPr>
          <p:cNvPr id="15" name="Oval 38"/>
          <p:cNvSpPr>
            <a:spLocks noChangeArrowheads="1"/>
          </p:cNvSpPr>
          <p:nvPr/>
        </p:nvSpPr>
        <p:spPr bwMode="auto">
          <a:xfrm>
            <a:off x="3112427" y="2997940"/>
            <a:ext cx="1374285" cy="1357806"/>
          </a:xfrm>
          <a:prstGeom prst="ellipse">
            <a:avLst/>
          </a:prstGeom>
          <a:solidFill>
            <a:schemeClr val="accent3"/>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第二季度</a:t>
            </a:r>
          </a:p>
        </p:txBody>
      </p:sp>
      <p:sp>
        <p:nvSpPr>
          <p:cNvPr id="16" name="矩形 15"/>
          <p:cNvSpPr/>
          <p:nvPr/>
        </p:nvSpPr>
        <p:spPr>
          <a:xfrm>
            <a:off x="4574532" y="3447023"/>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8463210" y="2997940"/>
            <a:ext cx="1374285" cy="1357806"/>
          </a:xfrm>
          <a:prstGeom prst="ellipse">
            <a:avLst/>
          </a:prstGeom>
          <a:solidFill>
            <a:schemeClr val="accent4"/>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第三季度</a:t>
            </a:r>
          </a:p>
        </p:txBody>
      </p:sp>
      <p:sp>
        <p:nvSpPr>
          <p:cNvPr id="18" name="Oval 38"/>
          <p:cNvSpPr>
            <a:spLocks noChangeArrowheads="1"/>
          </p:cNvSpPr>
          <p:nvPr/>
        </p:nvSpPr>
        <p:spPr bwMode="auto">
          <a:xfrm>
            <a:off x="8463210" y="4851842"/>
            <a:ext cx="1374285" cy="1357806"/>
          </a:xfrm>
          <a:prstGeom prst="ellipse">
            <a:avLst/>
          </a:prstGeom>
          <a:solidFill>
            <a:schemeClr val="accent5"/>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第四季度</a:t>
            </a:r>
          </a:p>
        </p:txBody>
      </p:sp>
      <p:sp>
        <p:nvSpPr>
          <p:cNvPr id="19" name="矩形 18"/>
          <p:cNvSpPr/>
          <p:nvPr/>
        </p:nvSpPr>
        <p:spPr>
          <a:xfrm>
            <a:off x="1165171" y="5224047"/>
            <a:ext cx="6892397"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0000">
                                          <p:cBhvr additive="base">
                                            <p:cTn id="1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50000">
                                          <p:cBhvr additive="base">
                                            <p:cTn id="40"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14:bounceEnd="50000">
                                          <p:cBhvr additive="base">
                                            <p:cTn id="52"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14:bounceEnd="50000">
                                          <p:cBhvr additive="base">
                                            <p:cTn id="73"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53305" y="1490492"/>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sp>
        <p:nvSpPr>
          <p:cNvPr id="3" name="椭圆 2"/>
          <p:cNvSpPr/>
          <p:nvPr/>
        </p:nvSpPr>
        <p:spPr>
          <a:xfrm>
            <a:off x="1690434" y="2800293"/>
            <a:ext cx="1684551" cy="1684551"/>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4" name="Freeform 5"/>
          <p:cNvSpPr/>
          <p:nvPr/>
        </p:nvSpPr>
        <p:spPr bwMode="auto">
          <a:xfrm>
            <a:off x="1749396" y="3820661"/>
            <a:ext cx="1566627" cy="625481"/>
          </a:xfrm>
          <a:custGeom>
            <a:avLst/>
            <a:gdLst>
              <a:gd name="T0" fmla="*/ 536 w 536"/>
              <a:gd name="T1" fmla="*/ 0 h 214"/>
              <a:gd name="T2" fmla="*/ 536 w 536"/>
              <a:gd name="T3" fmla="*/ 0 h 214"/>
              <a:gd name="T4" fmla="*/ 530 w 536"/>
              <a:gd name="T5" fmla="*/ 22 h 214"/>
              <a:gd name="T6" fmla="*/ 522 w 536"/>
              <a:gd name="T7" fmla="*/ 44 h 214"/>
              <a:gd name="T8" fmla="*/ 512 w 536"/>
              <a:gd name="T9" fmla="*/ 66 h 214"/>
              <a:gd name="T10" fmla="*/ 500 w 536"/>
              <a:gd name="T11" fmla="*/ 86 h 214"/>
              <a:gd name="T12" fmla="*/ 488 w 536"/>
              <a:gd name="T13" fmla="*/ 104 h 214"/>
              <a:gd name="T14" fmla="*/ 472 w 536"/>
              <a:gd name="T15" fmla="*/ 122 h 214"/>
              <a:gd name="T16" fmla="*/ 458 w 536"/>
              <a:gd name="T17" fmla="*/ 138 h 214"/>
              <a:gd name="T18" fmla="*/ 440 w 536"/>
              <a:gd name="T19" fmla="*/ 152 h 214"/>
              <a:gd name="T20" fmla="*/ 422 w 536"/>
              <a:gd name="T21" fmla="*/ 166 h 214"/>
              <a:gd name="T22" fmla="*/ 402 w 536"/>
              <a:gd name="T23" fmla="*/ 178 h 214"/>
              <a:gd name="T24" fmla="*/ 382 w 536"/>
              <a:gd name="T25" fmla="*/ 188 h 214"/>
              <a:gd name="T26" fmla="*/ 360 w 536"/>
              <a:gd name="T27" fmla="*/ 198 h 214"/>
              <a:gd name="T28" fmla="*/ 338 w 536"/>
              <a:gd name="T29" fmla="*/ 204 h 214"/>
              <a:gd name="T30" fmla="*/ 316 w 536"/>
              <a:gd name="T31" fmla="*/ 210 h 214"/>
              <a:gd name="T32" fmla="*/ 292 w 536"/>
              <a:gd name="T33" fmla="*/ 212 h 214"/>
              <a:gd name="T34" fmla="*/ 268 w 536"/>
              <a:gd name="T35" fmla="*/ 214 h 214"/>
              <a:gd name="T36" fmla="*/ 268 w 536"/>
              <a:gd name="T37" fmla="*/ 214 h 214"/>
              <a:gd name="T38" fmla="*/ 244 w 536"/>
              <a:gd name="T39" fmla="*/ 212 h 214"/>
              <a:gd name="T40" fmla="*/ 220 w 536"/>
              <a:gd name="T41" fmla="*/ 210 h 214"/>
              <a:gd name="T42" fmla="*/ 196 w 536"/>
              <a:gd name="T43" fmla="*/ 204 h 214"/>
              <a:gd name="T44" fmla="*/ 174 w 536"/>
              <a:gd name="T45" fmla="*/ 198 h 214"/>
              <a:gd name="T46" fmla="*/ 154 w 536"/>
              <a:gd name="T47" fmla="*/ 188 h 214"/>
              <a:gd name="T48" fmla="*/ 132 w 536"/>
              <a:gd name="T49" fmla="*/ 178 h 214"/>
              <a:gd name="T50" fmla="*/ 114 w 536"/>
              <a:gd name="T51" fmla="*/ 166 h 214"/>
              <a:gd name="T52" fmla="*/ 94 w 536"/>
              <a:gd name="T53" fmla="*/ 152 h 214"/>
              <a:gd name="T54" fmla="*/ 78 w 536"/>
              <a:gd name="T55" fmla="*/ 138 h 214"/>
              <a:gd name="T56" fmla="*/ 62 w 536"/>
              <a:gd name="T57" fmla="*/ 122 h 214"/>
              <a:gd name="T58" fmla="*/ 48 w 536"/>
              <a:gd name="T59" fmla="*/ 104 h 214"/>
              <a:gd name="T60" fmla="*/ 34 w 536"/>
              <a:gd name="T61" fmla="*/ 86 h 214"/>
              <a:gd name="T62" fmla="*/ 24 w 536"/>
              <a:gd name="T63" fmla="*/ 66 h 214"/>
              <a:gd name="T64" fmla="*/ 14 w 536"/>
              <a:gd name="T65" fmla="*/ 44 h 214"/>
              <a:gd name="T66" fmla="*/ 6 w 536"/>
              <a:gd name="T67" fmla="*/ 22 h 214"/>
              <a:gd name="T68" fmla="*/ 0 w 536"/>
              <a:gd name="T69" fmla="*/ 0 h 214"/>
              <a:gd name="T70" fmla="*/ 536 w 536"/>
              <a:gd name="T7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6" h="214">
                <a:moveTo>
                  <a:pt x="536" y="0"/>
                </a:moveTo>
                <a:lnTo>
                  <a:pt x="536" y="0"/>
                </a:lnTo>
                <a:lnTo>
                  <a:pt x="530" y="22"/>
                </a:lnTo>
                <a:lnTo>
                  <a:pt x="522" y="44"/>
                </a:lnTo>
                <a:lnTo>
                  <a:pt x="512" y="66"/>
                </a:lnTo>
                <a:lnTo>
                  <a:pt x="500" y="86"/>
                </a:lnTo>
                <a:lnTo>
                  <a:pt x="488" y="104"/>
                </a:lnTo>
                <a:lnTo>
                  <a:pt x="472" y="122"/>
                </a:lnTo>
                <a:lnTo>
                  <a:pt x="458" y="138"/>
                </a:lnTo>
                <a:lnTo>
                  <a:pt x="440" y="152"/>
                </a:lnTo>
                <a:lnTo>
                  <a:pt x="422" y="166"/>
                </a:lnTo>
                <a:lnTo>
                  <a:pt x="402" y="178"/>
                </a:lnTo>
                <a:lnTo>
                  <a:pt x="382" y="188"/>
                </a:lnTo>
                <a:lnTo>
                  <a:pt x="360" y="198"/>
                </a:lnTo>
                <a:lnTo>
                  <a:pt x="338" y="204"/>
                </a:lnTo>
                <a:lnTo>
                  <a:pt x="316" y="210"/>
                </a:lnTo>
                <a:lnTo>
                  <a:pt x="292" y="212"/>
                </a:lnTo>
                <a:lnTo>
                  <a:pt x="268" y="214"/>
                </a:lnTo>
                <a:lnTo>
                  <a:pt x="268" y="214"/>
                </a:lnTo>
                <a:lnTo>
                  <a:pt x="244" y="212"/>
                </a:lnTo>
                <a:lnTo>
                  <a:pt x="220" y="210"/>
                </a:lnTo>
                <a:lnTo>
                  <a:pt x="196" y="204"/>
                </a:lnTo>
                <a:lnTo>
                  <a:pt x="174" y="198"/>
                </a:lnTo>
                <a:lnTo>
                  <a:pt x="154" y="188"/>
                </a:lnTo>
                <a:lnTo>
                  <a:pt x="132" y="178"/>
                </a:lnTo>
                <a:lnTo>
                  <a:pt x="114" y="166"/>
                </a:lnTo>
                <a:lnTo>
                  <a:pt x="94" y="152"/>
                </a:lnTo>
                <a:lnTo>
                  <a:pt x="78" y="138"/>
                </a:lnTo>
                <a:lnTo>
                  <a:pt x="62" y="122"/>
                </a:lnTo>
                <a:lnTo>
                  <a:pt x="48" y="104"/>
                </a:lnTo>
                <a:lnTo>
                  <a:pt x="34" y="86"/>
                </a:lnTo>
                <a:lnTo>
                  <a:pt x="24" y="66"/>
                </a:lnTo>
                <a:lnTo>
                  <a:pt x="14" y="44"/>
                </a:lnTo>
                <a:lnTo>
                  <a:pt x="6" y="22"/>
                </a:lnTo>
                <a:lnTo>
                  <a:pt x="0" y="0"/>
                </a:lnTo>
                <a:lnTo>
                  <a:pt x="536" y="0"/>
                </a:lnTo>
                <a:close/>
              </a:path>
            </a:pathLst>
          </a:custGeom>
          <a:solidFill>
            <a:schemeClr val="accent2"/>
          </a:solidFill>
          <a:ln>
            <a:noFill/>
          </a:ln>
        </p:spPr>
        <p:txBody>
          <a:bodyPr vert="horz" wrap="square" lIns="121888" tIns="60944" rIns="121888" bIns="60944" numCol="1" anchor="t" anchorCtr="0" compatLnSpc="1"/>
          <a:lstStyle/>
          <a:p>
            <a:endParaRPr lang="zh-CN" altLang="en-US">
              <a:solidFill>
                <a:schemeClr val="tx1">
                  <a:lumMod val="50000"/>
                  <a:lumOff val="50000"/>
                </a:schemeClr>
              </a:solidFill>
            </a:endParaRPr>
          </a:p>
        </p:txBody>
      </p:sp>
      <p:sp>
        <p:nvSpPr>
          <p:cNvPr id="5" name="TextBox 4"/>
          <p:cNvSpPr txBox="1"/>
          <p:nvPr/>
        </p:nvSpPr>
        <p:spPr>
          <a:xfrm>
            <a:off x="1793164" y="3396411"/>
            <a:ext cx="1120820"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投入</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a:t>
            </a:r>
          </a:p>
        </p:txBody>
      </p:sp>
      <p:sp>
        <p:nvSpPr>
          <p:cNvPr id="6" name="椭圆 5"/>
          <p:cNvSpPr/>
          <p:nvPr/>
        </p:nvSpPr>
        <p:spPr>
          <a:xfrm>
            <a:off x="4065962" y="2800293"/>
            <a:ext cx="1684551" cy="1684551"/>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7" name="Freeform 6"/>
          <p:cNvSpPr/>
          <p:nvPr/>
        </p:nvSpPr>
        <p:spPr bwMode="auto">
          <a:xfrm>
            <a:off x="4104465" y="3656980"/>
            <a:ext cx="1607545" cy="789160"/>
          </a:xfrm>
          <a:custGeom>
            <a:avLst/>
            <a:gdLst>
              <a:gd name="T0" fmla="*/ 550 w 550"/>
              <a:gd name="T1" fmla="*/ 0 h 270"/>
              <a:gd name="T2" fmla="*/ 550 w 550"/>
              <a:gd name="T3" fmla="*/ 0 h 270"/>
              <a:gd name="T4" fmla="*/ 548 w 550"/>
              <a:gd name="T5" fmla="*/ 26 h 270"/>
              <a:gd name="T6" fmla="*/ 544 w 550"/>
              <a:gd name="T7" fmla="*/ 54 h 270"/>
              <a:gd name="T8" fmla="*/ 536 w 550"/>
              <a:gd name="T9" fmla="*/ 80 h 270"/>
              <a:gd name="T10" fmla="*/ 526 w 550"/>
              <a:gd name="T11" fmla="*/ 104 h 270"/>
              <a:gd name="T12" fmla="*/ 514 w 550"/>
              <a:gd name="T13" fmla="*/ 128 h 270"/>
              <a:gd name="T14" fmla="*/ 502 w 550"/>
              <a:gd name="T15" fmla="*/ 150 h 270"/>
              <a:gd name="T16" fmla="*/ 486 w 550"/>
              <a:gd name="T17" fmla="*/ 172 h 270"/>
              <a:gd name="T18" fmla="*/ 468 w 550"/>
              <a:gd name="T19" fmla="*/ 190 h 270"/>
              <a:gd name="T20" fmla="*/ 448 w 550"/>
              <a:gd name="T21" fmla="*/ 208 h 270"/>
              <a:gd name="T22" fmla="*/ 428 w 550"/>
              <a:gd name="T23" fmla="*/ 224 h 270"/>
              <a:gd name="T24" fmla="*/ 404 w 550"/>
              <a:gd name="T25" fmla="*/ 238 h 270"/>
              <a:gd name="T26" fmla="*/ 380 w 550"/>
              <a:gd name="T27" fmla="*/ 248 h 270"/>
              <a:gd name="T28" fmla="*/ 356 w 550"/>
              <a:gd name="T29" fmla="*/ 258 h 270"/>
              <a:gd name="T30" fmla="*/ 330 w 550"/>
              <a:gd name="T31" fmla="*/ 264 h 270"/>
              <a:gd name="T32" fmla="*/ 302 w 550"/>
              <a:gd name="T33" fmla="*/ 268 h 270"/>
              <a:gd name="T34" fmla="*/ 274 w 550"/>
              <a:gd name="T35" fmla="*/ 270 h 270"/>
              <a:gd name="T36" fmla="*/ 274 w 550"/>
              <a:gd name="T37" fmla="*/ 270 h 270"/>
              <a:gd name="T38" fmla="*/ 246 w 550"/>
              <a:gd name="T39" fmla="*/ 268 h 270"/>
              <a:gd name="T40" fmla="*/ 220 w 550"/>
              <a:gd name="T41" fmla="*/ 264 h 270"/>
              <a:gd name="T42" fmla="*/ 194 w 550"/>
              <a:gd name="T43" fmla="*/ 258 h 270"/>
              <a:gd name="T44" fmla="*/ 168 w 550"/>
              <a:gd name="T45" fmla="*/ 248 h 270"/>
              <a:gd name="T46" fmla="*/ 144 w 550"/>
              <a:gd name="T47" fmla="*/ 238 h 270"/>
              <a:gd name="T48" fmla="*/ 122 w 550"/>
              <a:gd name="T49" fmla="*/ 224 h 270"/>
              <a:gd name="T50" fmla="*/ 102 w 550"/>
              <a:gd name="T51" fmla="*/ 208 h 270"/>
              <a:gd name="T52" fmla="*/ 82 w 550"/>
              <a:gd name="T53" fmla="*/ 190 h 270"/>
              <a:gd name="T54" fmla="*/ 64 w 550"/>
              <a:gd name="T55" fmla="*/ 172 h 270"/>
              <a:gd name="T56" fmla="*/ 48 w 550"/>
              <a:gd name="T57" fmla="*/ 150 h 270"/>
              <a:gd name="T58" fmla="*/ 34 w 550"/>
              <a:gd name="T59" fmla="*/ 128 h 270"/>
              <a:gd name="T60" fmla="*/ 22 w 550"/>
              <a:gd name="T61" fmla="*/ 104 h 270"/>
              <a:gd name="T62" fmla="*/ 14 w 550"/>
              <a:gd name="T63" fmla="*/ 80 h 270"/>
              <a:gd name="T64" fmla="*/ 6 w 550"/>
              <a:gd name="T65" fmla="*/ 54 h 270"/>
              <a:gd name="T66" fmla="*/ 2 w 550"/>
              <a:gd name="T67" fmla="*/ 26 h 270"/>
              <a:gd name="T68" fmla="*/ 0 w 550"/>
              <a:gd name="T69" fmla="*/ 0 h 270"/>
              <a:gd name="T70" fmla="*/ 550 w 550"/>
              <a:gd name="T71"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0" h="270">
                <a:moveTo>
                  <a:pt x="550" y="0"/>
                </a:moveTo>
                <a:lnTo>
                  <a:pt x="550" y="0"/>
                </a:lnTo>
                <a:lnTo>
                  <a:pt x="548" y="26"/>
                </a:lnTo>
                <a:lnTo>
                  <a:pt x="544" y="54"/>
                </a:lnTo>
                <a:lnTo>
                  <a:pt x="536" y="80"/>
                </a:lnTo>
                <a:lnTo>
                  <a:pt x="526" y="104"/>
                </a:lnTo>
                <a:lnTo>
                  <a:pt x="514" y="128"/>
                </a:lnTo>
                <a:lnTo>
                  <a:pt x="502" y="150"/>
                </a:lnTo>
                <a:lnTo>
                  <a:pt x="486" y="172"/>
                </a:lnTo>
                <a:lnTo>
                  <a:pt x="468" y="190"/>
                </a:lnTo>
                <a:lnTo>
                  <a:pt x="448" y="208"/>
                </a:lnTo>
                <a:lnTo>
                  <a:pt x="428" y="224"/>
                </a:lnTo>
                <a:lnTo>
                  <a:pt x="404" y="238"/>
                </a:lnTo>
                <a:lnTo>
                  <a:pt x="380" y="248"/>
                </a:lnTo>
                <a:lnTo>
                  <a:pt x="356" y="258"/>
                </a:lnTo>
                <a:lnTo>
                  <a:pt x="330" y="264"/>
                </a:lnTo>
                <a:lnTo>
                  <a:pt x="302" y="268"/>
                </a:lnTo>
                <a:lnTo>
                  <a:pt x="274" y="270"/>
                </a:lnTo>
                <a:lnTo>
                  <a:pt x="274" y="270"/>
                </a:lnTo>
                <a:lnTo>
                  <a:pt x="246" y="268"/>
                </a:lnTo>
                <a:lnTo>
                  <a:pt x="220" y="264"/>
                </a:lnTo>
                <a:lnTo>
                  <a:pt x="194" y="258"/>
                </a:lnTo>
                <a:lnTo>
                  <a:pt x="168" y="248"/>
                </a:lnTo>
                <a:lnTo>
                  <a:pt x="144" y="238"/>
                </a:lnTo>
                <a:lnTo>
                  <a:pt x="122" y="224"/>
                </a:lnTo>
                <a:lnTo>
                  <a:pt x="102" y="208"/>
                </a:lnTo>
                <a:lnTo>
                  <a:pt x="82" y="190"/>
                </a:lnTo>
                <a:lnTo>
                  <a:pt x="64" y="172"/>
                </a:lnTo>
                <a:lnTo>
                  <a:pt x="48" y="150"/>
                </a:lnTo>
                <a:lnTo>
                  <a:pt x="34" y="128"/>
                </a:lnTo>
                <a:lnTo>
                  <a:pt x="22" y="104"/>
                </a:lnTo>
                <a:lnTo>
                  <a:pt x="14" y="80"/>
                </a:lnTo>
                <a:lnTo>
                  <a:pt x="6" y="54"/>
                </a:lnTo>
                <a:lnTo>
                  <a:pt x="2" y="26"/>
                </a:lnTo>
                <a:lnTo>
                  <a:pt x="0" y="0"/>
                </a:lnTo>
                <a:lnTo>
                  <a:pt x="550" y="0"/>
                </a:lnTo>
                <a:close/>
              </a:path>
            </a:pathLst>
          </a:custGeom>
          <a:solidFill>
            <a:schemeClr val="accent3"/>
          </a:solidFill>
          <a:ln>
            <a:noFill/>
          </a:ln>
        </p:spPr>
        <p:txBody>
          <a:bodyPr vert="horz" wrap="square" lIns="121888" tIns="60944" rIns="121888" bIns="60944" numCol="1" anchor="t" anchorCtr="0" compatLnSpc="1"/>
          <a:lstStyle/>
          <a:p>
            <a:endParaRPr lang="zh-CN" altLang="en-US"/>
          </a:p>
        </p:txBody>
      </p:sp>
      <p:sp>
        <p:nvSpPr>
          <p:cNvPr id="8" name="TextBox 7"/>
          <p:cNvSpPr txBox="1"/>
          <p:nvPr/>
        </p:nvSpPr>
        <p:spPr>
          <a:xfrm>
            <a:off x="4199876" y="3396411"/>
            <a:ext cx="1120820"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支出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9" name="椭圆 8"/>
          <p:cNvSpPr/>
          <p:nvPr/>
        </p:nvSpPr>
        <p:spPr>
          <a:xfrm>
            <a:off x="6441489" y="2800293"/>
            <a:ext cx="1684551" cy="1684551"/>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0" name="Freeform 7"/>
          <p:cNvSpPr/>
          <p:nvPr/>
        </p:nvSpPr>
        <p:spPr bwMode="auto">
          <a:xfrm>
            <a:off x="6479994" y="3429003"/>
            <a:ext cx="1607545" cy="1017138"/>
          </a:xfrm>
          <a:custGeom>
            <a:avLst/>
            <a:gdLst>
              <a:gd name="T0" fmla="*/ 540 w 550"/>
              <a:gd name="T1" fmla="*/ 0 h 348"/>
              <a:gd name="T2" fmla="*/ 540 w 550"/>
              <a:gd name="T3" fmla="*/ 0 h 348"/>
              <a:gd name="T4" fmla="*/ 544 w 550"/>
              <a:gd name="T5" fmla="*/ 18 h 348"/>
              <a:gd name="T6" fmla="*/ 546 w 550"/>
              <a:gd name="T7" fmla="*/ 36 h 348"/>
              <a:gd name="T8" fmla="*/ 548 w 550"/>
              <a:gd name="T9" fmla="*/ 54 h 348"/>
              <a:gd name="T10" fmla="*/ 550 w 550"/>
              <a:gd name="T11" fmla="*/ 74 h 348"/>
              <a:gd name="T12" fmla="*/ 550 w 550"/>
              <a:gd name="T13" fmla="*/ 74 h 348"/>
              <a:gd name="T14" fmla="*/ 548 w 550"/>
              <a:gd name="T15" fmla="*/ 102 h 348"/>
              <a:gd name="T16" fmla="*/ 544 w 550"/>
              <a:gd name="T17" fmla="*/ 128 h 348"/>
              <a:gd name="T18" fmla="*/ 536 w 550"/>
              <a:gd name="T19" fmla="*/ 154 h 348"/>
              <a:gd name="T20" fmla="*/ 528 w 550"/>
              <a:gd name="T21" fmla="*/ 180 h 348"/>
              <a:gd name="T22" fmla="*/ 516 w 550"/>
              <a:gd name="T23" fmla="*/ 204 h 348"/>
              <a:gd name="T24" fmla="*/ 502 w 550"/>
              <a:gd name="T25" fmla="*/ 226 h 348"/>
              <a:gd name="T26" fmla="*/ 486 w 550"/>
              <a:gd name="T27" fmla="*/ 248 h 348"/>
              <a:gd name="T28" fmla="*/ 468 w 550"/>
              <a:gd name="T29" fmla="*/ 268 h 348"/>
              <a:gd name="T30" fmla="*/ 450 w 550"/>
              <a:gd name="T31" fmla="*/ 286 h 348"/>
              <a:gd name="T32" fmla="*/ 428 w 550"/>
              <a:gd name="T33" fmla="*/ 300 h 348"/>
              <a:gd name="T34" fmla="*/ 406 w 550"/>
              <a:gd name="T35" fmla="*/ 314 h 348"/>
              <a:gd name="T36" fmla="*/ 382 w 550"/>
              <a:gd name="T37" fmla="*/ 326 h 348"/>
              <a:gd name="T38" fmla="*/ 356 w 550"/>
              <a:gd name="T39" fmla="*/ 336 h 348"/>
              <a:gd name="T40" fmla="*/ 330 w 550"/>
              <a:gd name="T41" fmla="*/ 342 h 348"/>
              <a:gd name="T42" fmla="*/ 302 w 550"/>
              <a:gd name="T43" fmla="*/ 346 h 348"/>
              <a:gd name="T44" fmla="*/ 274 w 550"/>
              <a:gd name="T45" fmla="*/ 348 h 348"/>
              <a:gd name="T46" fmla="*/ 274 w 550"/>
              <a:gd name="T47" fmla="*/ 348 h 348"/>
              <a:gd name="T48" fmla="*/ 246 w 550"/>
              <a:gd name="T49" fmla="*/ 346 h 348"/>
              <a:gd name="T50" fmla="*/ 220 w 550"/>
              <a:gd name="T51" fmla="*/ 342 h 348"/>
              <a:gd name="T52" fmla="*/ 192 w 550"/>
              <a:gd name="T53" fmla="*/ 336 h 348"/>
              <a:gd name="T54" fmla="*/ 168 w 550"/>
              <a:gd name="T55" fmla="*/ 326 h 348"/>
              <a:gd name="T56" fmla="*/ 144 w 550"/>
              <a:gd name="T57" fmla="*/ 314 h 348"/>
              <a:gd name="T58" fmla="*/ 120 w 550"/>
              <a:gd name="T59" fmla="*/ 300 h 348"/>
              <a:gd name="T60" fmla="*/ 100 w 550"/>
              <a:gd name="T61" fmla="*/ 286 h 348"/>
              <a:gd name="T62" fmla="*/ 80 w 550"/>
              <a:gd name="T63" fmla="*/ 268 h 348"/>
              <a:gd name="T64" fmla="*/ 62 w 550"/>
              <a:gd name="T65" fmla="*/ 248 h 348"/>
              <a:gd name="T66" fmla="*/ 46 w 550"/>
              <a:gd name="T67" fmla="*/ 226 h 348"/>
              <a:gd name="T68" fmla="*/ 32 w 550"/>
              <a:gd name="T69" fmla="*/ 204 h 348"/>
              <a:gd name="T70" fmla="*/ 22 w 550"/>
              <a:gd name="T71" fmla="*/ 180 h 348"/>
              <a:gd name="T72" fmla="*/ 12 w 550"/>
              <a:gd name="T73" fmla="*/ 154 h 348"/>
              <a:gd name="T74" fmla="*/ 6 w 550"/>
              <a:gd name="T75" fmla="*/ 128 h 348"/>
              <a:gd name="T76" fmla="*/ 2 w 550"/>
              <a:gd name="T77" fmla="*/ 102 h 348"/>
              <a:gd name="T78" fmla="*/ 0 w 550"/>
              <a:gd name="T79" fmla="*/ 74 h 348"/>
              <a:gd name="T80" fmla="*/ 0 w 550"/>
              <a:gd name="T81" fmla="*/ 74 h 348"/>
              <a:gd name="T82" fmla="*/ 0 w 550"/>
              <a:gd name="T83" fmla="*/ 54 h 348"/>
              <a:gd name="T84" fmla="*/ 2 w 550"/>
              <a:gd name="T85" fmla="*/ 36 h 348"/>
              <a:gd name="T86" fmla="*/ 6 w 550"/>
              <a:gd name="T87" fmla="*/ 18 h 348"/>
              <a:gd name="T88" fmla="*/ 10 w 550"/>
              <a:gd name="T89" fmla="*/ 0 h 348"/>
              <a:gd name="T90" fmla="*/ 540 w 550"/>
              <a:gd name="T91"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0" h="348">
                <a:moveTo>
                  <a:pt x="540" y="0"/>
                </a:moveTo>
                <a:lnTo>
                  <a:pt x="540" y="0"/>
                </a:lnTo>
                <a:lnTo>
                  <a:pt x="544" y="18"/>
                </a:lnTo>
                <a:lnTo>
                  <a:pt x="546" y="36"/>
                </a:lnTo>
                <a:lnTo>
                  <a:pt x="548" y="54"/>
                </a:lnTo>
                <a:lnTo>
                  <a:pt x="550" y="74"/>
                </a:lnTo>
                <a:lnTo>
                  <a:pt x="550" y="74"/>
                </a:lnTo>
                <a:lnTo>
                  <a:pt x="548" y="102"/>
                </a:lnTo>
                <a:lnTo>
                  <a:pt x="544" y="128"/>
                </a:lnTo>
                <a:lnTo>
                  <a:pt x="536" y="154"/>
                </a:lnTo>
                <a:lnTo>
                  <a:pt x="528" y="180"/>
                </a:lnTo>
                <a:lnTo>
                  <a:pt x="516" y="204"/>
                </a:lnTo>
                <a:lnTo>
                  <a:pt x="502" y="226"/>
                </a:lnTo>
                <a:lnTo>
                  <a:pt x="486" y="248"/>
                </a:lnTo>
                <a:lnTo>
                  <a:pt x="468" y="268"/>
                </a:lnTo>
                <a:lnTo>
                  <a:pt x="450" y="286"/>
                </a:lnTo>
                <a:lnTo>
                  <a:pt x="428" y="300"/>
                </a:lnTo>
                <a:lnTo>
                  <a:pt x="406" y="314"/>
                </a:lnTo>
                <a:lnTo>
                  <a:pt x="382" y="326"/>
                </a:lnTo>
                <a:lnTo>
                  <a:pt x="356" y="336"/>
                </a:lnTo>
                <a:lnTo>
                  <a:pt x="330" y="342"/>
                </a:lnTo>
                <a:lnTo>
                  <a:pt x="302" y="346"/>
                </a:lnTo>
                <a:lnTo>
                  <a:pt x="274" y="348"/>
                </a:lnTo>
                <a:lnTo>
                  <a:pt x="274" y="348"/>
                </a:lnTo>
                <a:lnTo>
                  <a:pt x="246" y="346"/>
                </a:lnTo>
                <a:lnTo>
                  <a:pt x="220" y="342"/>
                </a:lnTo>
                <a:lnTo>
                  <a:pt x="192" y="336"/>
                </a:lnTo>
                <a:lnTo>
                  <a:pt x="168" y="326"/>
                </a:lnTo>
                <a:lnTo>
                  <a:pt x="144" y="314"/>
                </a:lnTo>
                <a:lnTo>
                  <a:pt x="120" y="300"/>
                </a:lnTo>
                <a:lnTo>
                  <a:pt x="100" y="286"/>
                </a:lnTo>
                <a:lnTo>
                  <a:pt x="80" y="268"/>
                </a:lnTo>
                <a:lnTo>
                  <a:pt x="62" y="248"/>
                </a:lnTo>
                <a:lnTo>
                  <a:pt x="46" y="226"/>
                </a:lnTo>
                <a:lnTo>
                  <a:pt x="32" y="204"/>
                </a:lnTo>
                <a:lnTo>
                  <a:pt x="22" y="180"/>
                </a:lnTo>
                <a:lnTo>
                  <a:pt x="12" y="154"/>
                </a:lnTo>
                <a:lnTo>
                  <a:pt x="6" y="128"/>
                </a:lnTo>
                <a:lnTo>
                  <a:pt x="2" y="102"/>
                </a:lnTo>
                <a:lnTo>
                  <a:pt x="0" y="74"/>
                </a:lnTo>
                <a:lnTo>
                  <a:pt x="0" y="74"/>
                </a:lnTo>
                <a:lnTo>
                  <a:pt x="0" y="54"/>
                </a:lnTo>
                <a:lnTo>
                  <a:pt x="2" y="36"/>
                </a:lnTo>
                <a:lnTo>
                  <a:pt x="6" y="18"/>
                </a:lnTo>
                <a:lnTo>
                  <a:pt x="10" y="0"/>
                </a:lnTo>
                <a:lnTo>
                  <a:pt x="540" y="0"/>
                </a:lnTo>
                <a:close/>
              </a:path>
            </a:pathLst>
          </a:custGeom>
          <a:solidFill>
            <a:schemeClr val="accent4"/>
          </a:solidFill>
          <a:ln>
            <a:noFill/>
          </a:ln>
        </p:spPr>
        <p:txBody>
          <a:bodyPr vert="horz" wrap="square" lIns="121888" tIns="60944" rIns="121888" bIns="60944" numCol="1" anchor="t" anchorCtr="0" compatLnSpc="1"/>
          <a:lstStyle/>
          <a:p>
            <a:endParaRPr lang="zh-CN" altLang="en-US"/>
          </a:p>
        </p:txBody>
      </p:sp>
      <p:sp>
        <p:nvSpPr>
          <p:cNvPr id="11" name="TextBox 10"/>
          <p:cNvSpPr txBox="1"/>
          <p:nvPr/>
        </p:nvSpPr>
        <p:spPr>
          <a:xfrm>
            <a:off x="6552339" y="3396411"/>
            <a:ext cx="112082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利润</a:t>
            </a:r>
            <a:r>
              <a:rPr lang="en-US" altLang="zh-CN" dirty="0">
                <a:solidFill>
                  <a:schemeClr val="bg1"/>
                </a:solidFill>
                <a:latin typeface="微软雅黑" panose="020B0503020204020204" pitchFamily="34" charset="-122"/>
                <a:ea typeface="微软雅黑" panose="020B0503020204020204" pitchFamily="34" charset="-122"/>
              </a:rPr>
              <a:t>60%</a:t>
            </a:r>
          </a:p>
        </p:txBody>
      </p:sp>
      <p:sp>
        <p:nvSpPr>
          <p:cNvPr id="12" name="椭圆 11"/>
          <p:cNvSpPr/>
          <p:nvPr/>
        </p:nvSpPr>
        <p:spPr>
          <a:xfrm>
            <a:off x="8817019" y="2800293"/>
            <a:ext cx="1684551" cy="1684551"/>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
        <p:nvSpPr>
          <p:cNvPr id="13" name="Freeform 8"/>
          <p:cNvSpPr/>
          <p:nvPr/>
        </p:nvSpPr>
        <p:spPr bwMode="auto">
          <a:xfrm>
            <a:off x="8855524" y="3113338"/>
            <a:ext cx="1607545" cy="1332802"/>
          </a:xfrm>
          <a:custGeom>
            <a:avLst/>
            <a:gdLst>
              <a:gd name="T0" fmla="*/ 482 w 550"/>
              <a:gd name="T1" fmla="*/ 0 h 456"/>
              <a:gd name="T2" fmla="*/ 482 w 550"/>
              <a:gd name="T3" fmla="*/ 0 h 456"/>
              <a:gd name="T4" fmla="*/ 496 w 550"/>
              <a:gd name="T5" fmla="*/ 18 h 456"/>
              <a:gd name="T6" fmla="*/ 510 w 550"/>
              <a:gd name="T7" fmla="*/ 38 h 456"/>
              <a:gd name="T8" fmla="*/ 522 w 550"/>
              <a:gd name="T9" fmla="*/ 60 h 456"/>
              <a:gd name="T10" fmla="*/ 532 w 550"/>
              <a:gd name="T11" fmla="*/ 82 h 456"/>
              <a:gd name="T12" fmla="*/ 540 w 550"/>
              <a:gd name="T13" fmla="*/ 106 h 456"/>
              <a:gd name="T14" fmla="*/ 546 w 550"/>
              <a:gd name="T15" fmla="*/ 130 h 456"/>
              <a:gd name="T16" fmla="*/ 550 w 550"/>
              <a:gd name="T17" fmla="*/ 156 h 456"/>
              <a:gd name="T18" fmla="*/ 550 w 550"/>
              <a:gd name="T19" fmla="*/ 182 h 456"/>
              <a:gd name="T20" fmla="*/ 550 w 550"/>
              <a:gd name="T21" fmla="*/ 182 h 456"/>
              <a:gd name="T22" fmla="*/ 548 w 550"/>
              <a:gd name="T23" fmla="*/ 210 h 456"/>
              <a:gd name="T24" fmla="*/ 544 w 550"/>
              <a:gd name="T25" fmla="*/ 236 h 456"/>
              <a:gd name="T26" fmla="*/ 538 w 550"/>
              <a:gd name="T27" fmla="*/ 262 h 456"/>
              <a:gd name="T28" fmla="*/ 528 w 550"/>
              <a:gd name="T29" fmla="*/ 288 h 456"/>
              <a:gd name="T30" fmla="*/ 518 w 550"/>
              <a:gd name="T31" fmla="*/ 312 h 456"/>
              <a:gd name="T32" fmla="*/ 504 w 550"/>
              <a:gd name="T33" fmla="*/ 334 h 456"/>
              <a:gd name="T34" fmla="*/ 488 w 550"/>
              <a:gd name="T35" fmla="*/ 356 h 456"/>
              <a:gd name="T36" fmla="*/ 470 w 550"/>
              <a:gd name="T37" fmla="*/ 376 h 456"/>
              <a:gd name="T38" fmla="*/ 450 w 550"/>
              <a:gd name="T39" fmla="*/ 394 h 456"/>
              <a:gd name="T40" fmla="*/ 430 w 550"/>
              <a:gd name="T41" fmla="*/ 408 h 456"/>
              <a:gd name="T42" fmla="*/ 406 w 550"/>
              <a:gd name="T43" fmla="*/ 422 h 456"/>
              <a:gd name="T44" fmla="*/ 382 w 550"/>
              <a:gd name="T45" fmla="*/ 434 h 456"/>
              <a:gd name="T46" fmla="*/ 358 w 550"/>
              <a:gd name="T47" fmla="*/ 444 h 456"/>
              <a:gd name="T48" fmla="*/ 330 w 550"/>
              <a:gd name="T49" fmla="*/ 450 h 456"/>
              <a:gd name="T50" fmla="*/ 304 w 550"/>
              <a:gd name="T51" fmla="*/ 454 h 456"/>
              <a:gd name="T52" fmla="*/ 276 w 550"/>
              <a:gd name="T53" fmla="*/ 456 h 456"/>
              <a:gd name="T54" fmla="*/ 276 w 550"/>
              <a:gd name="T55" fmla="*/ 456 h 456"/>
              <a:gd name="T56" fmla="*/ 248 w 550"/>
              <a:gd name="T57" fmla="*/ 454 h 456"/>
              <a:gd name="T58" fmla="*/ 220 w 550"/>
              <a:gd name="T59" fmla="*/ 450 h 456"/>
              <a:gd name="T60" fmla="*/ 194 w 550"/>
              <a:gd name="T61" fmla="*/ 444 h 456"/>
              <a:gd name="T62" fmla="*/ 168 w 550"/>
              <a:gd name="T63" fmla="*/ 434 h 456"/>
              <a:gd name="T64" fmla="*/ 144 w 550"/>
              <a:gd name="T65" fmla="*/ 422 h 456"/>
              <a:gd name="T66" fmla="*/ 122 w 550"/>
              <a:gd name="T67" fmla="*/ 408 h 456"/>
              <a:gd name="T68" fmla="*/ 100 w 550"/>
              <a:gd name="T69" fmla="*/ 394 h 456"/>
              <a:gd name="T70" fmla="*/ 82 w 550"/>
              <a:gd name="T71" fmla="*/ 376 h 456"/>
              <a:gd name="T72" fmla="*/ 64 w 550"/>
              <a:gd name="T73" fmla="*/ 356 h 456"/>
              <a:gd name="T74" fmla="*/ 48 w 550"/>
              <a:gd name="T75" fmla="*/ 334 h 456"/>
              <a:gd name="T76" fmla="*/ 34 w 550"/>
              <a:gd name="T77" fmla="*/ 312 h 456"/>
              <a:gd name="T78" fmla="*/ 22 w 550"/>
              <a:gd name="T79" fmla="*/ 288 h 456"/>
              <a:gd name="T80" fmla="*/ 14 w 550"/>
              <a:gd name="T81" fmla="*/ 262 h 456"/>
              <a:gd name="T82" fmla="*/ 6 w 550"/>
              <a:gd name="T83" fmla="*/ 236 h 456"/>
              <a:gd name="T84" fmla="*/ 2 w 550"/>
              <a:gd name="T85" fmla="*/ 210 h 456"/>
              <a:gd name="T86" fmla="*/ 0 w 550"/>
              <a:gd name="T87" fmla="*/ 182 h 456"/>
              <a:gd name="T88" fmla="*/ 0 w 550"/>
              <a:gd name="T89" fmla="*/ 182 h 456"/>
              <a:gd name="T90" fmla="*/ 2 w 550"/>
              <a:gd name="T91" fmla="*/ 156 h 456"/>
              <a:gd name="T92" fmla="*/ 6 w 550"/>
              <a:gd name="T93" fmla="*/ 130 h 456"/>
              <a:gd name="T94" fmla="*/ 12 w 550"/>
              <a:gd name="T95" fmla="*/ 106 h 456"/>
              <a:gd name="T96" fmla="*/ 20 w 550"/>
              <a:gd name="T97" fmla="*/ 82 h 456"/>
              <a:gd name="T98" fmla="*/ 30 w 550"/>
              <a:gd name="T99" fmla="*/ 60 h 456"/>
              <a:gd name="T100" fmla="*/ 40 w 550"/>
              <a:gd name="T101" fmla="*/ 38 h 456"/>
              <a:gd name="T102" fmla="*/ 54 w 550"/>
              <a:gd name="T103" fmla="*/ 18 h 456"/>
              <a:gd name="T104" fmla="*/ 70 w 550"/>
              <a:gd name="T105" fmla="*/ 0 h 456"/>
              <a:gd name="T106" fmla="*/ 482 w 550"/>
              <a:gd name="T107"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0" h="456">
                <a:moveTo>
                  <a:pt x="482" y="0"/>
                </a:moveTo>
                <a:lnTo>
                  <a:pt x="482" y="0"/>
                </a:lnTo>
                <a:lnTo>
                  <a:pt x="496" y="18"/>
                </a:lnTo>
                <a:lnTo>
                  <a:pt x="510" y="38"/>
                </a:lnTo>
                <a:lnTo>
                  <a:pt x="522" y="60"/>
                </a:lnTo>
                <a:lnTo>
                  <a:pt x="532" y="82"/>
                </a:lnTo>
                <a:lnTo>
                  <a:pt x="540" y="106"/>
                </a:lnTo>
                <a:lnTo>
                  <a:pt x="546" y="130"/>
                </a:lnTo>
                <a:lnTo>
                  <a:pt x="550" y="156"/>
                </a:lnTo>
                <a:lnTo>
                  <a:pt x="550" y="182"/>
                </a:lnTo>
                <a:lnTo>
                  <a:pt x="550" y="182"/>
                </a:lnTo>
                <a:lnTo>
                  <a:pt x="548" y="210"/>
                </a:lnTo>
                <a:lnTo>
                  <a:pt x="544" y="236"/>
                </a:lnTo>
                <a:lnTo>
                  <a:pt x="538" y="262"/>
                </a:lnTo>
                <a:lnTo>
                  <a:pt x="528" y="288"/>
                </a:lnTo>
                <a:lnTo>
                  <a:pt x="518" y="312"/>
                </a:lnTo>
                <a:lnTo>
                  <a:pt x="504" y="334"/>
                </a:lnTo>
                <a:lnTo>
                  <a:pt x="488" y="356"/>
                </a:lnTo>
                <a:lnTo>
                  <a:pt x="470" y="376"/>
                </a:lnTo>
                <a:lnTo>
                  <a:pt x="450" y="394"/>
                </a:lnTo>
                <a:lnTo>
                  <a:pt x="430" y="408"/>
                </a:lnTo>
                <a:lnTo>
                  <a:pt x="406" y="422"/>
                </a:lnTo>
                <a:lnTo>
                  <a:pt x="382" y="434"/>
                </a:lnTo>
                <a:lnTo>
                  <a:pt x="358" y="444"/>
                </a:lnTo>
                <a:lnTo>
                  <a:pt x="330" y="450"/>
                </a:lnTo>
                <a:lnTo>
                  <a:pt x="304" y="454"/>
                </a:lnTo>
                <a:lnTo>
                  <a:pt x="276" y="456"/>
                </a:lnTo>
                <a:lnTo>
                  <a:pt x="276" y="456"/>
                </a:lnTo>
                <a:lnTo>
                  <a:pt x="248" y="454"/>
                </a:lnTo>
                <a:lnTo>
                  <a:pt x="220" y="450"/>
                </a:lnTo>
                <a:lnTo>
                  <a:pt x="194" y="444"/>
                </a:lnTo>
                <a:lnTo>
                  <a:pt x="168" y="434"/>
                </a:lnTo>
                <a:lnTo>
                  <a:pt x="144" y="422"/>
                </a:lnTo>
                <a:lnTo>
                  <a:pt x="122" y="408"/>
                </a:lnTo>
                <a:lnTo>
                  <a:pt x="100" y="394"/>
                </a:lnTo>
                <a:lnTo>
                  <a:pt x="82" y="376"/>
                </a:lnTo>
                <a:lnTo>
                  <a:pt x="64" y="356"/>
                </a:lnTo>
                <a:lnTo>
                  <a:pt x="48" y="334"/>
                </a:lnTo>
                <a:lnTo>
                  <a:pt x="34" y="312"/>
                </a:lnTo>
                <a:lnTo>
                  <a:pt x="22" y="288"/>
                </a:lnTo>
                <a:lnTo>
                  <a:pt x="14" y="262"/>
                </a:lnTo>
                <a:lnTo>
                  <a:pt x="6" y="236"/>
                </a:lnTo>
                <a:lnTo>
                  <a:pt x="2" y="210"/>
                </a:lnTo>
                <a:lnTo>
                  <a:pt x="0" y="182"/>
                </a:lnTo>
                <a:lnTo>
                  <a:pt x="0" y="182"/>
                </a:lnTo>
                <a:lnTo>
                  <a:pt x="2" y="156"/>
                </a:lnTo>
                <a:lnTo>
                  <a:pt x="6" y="130"/>
                </a:lnTo>
                <a:lnTo>
                  <a:pt x="12" y="106"/>
                </a:lnTo>
                <a:lnTo>
                  <a:pt x="20" y="82"/>
                </a:lnTo>
                <a:lnTo>
                  <a:pt x="30" y="60"/>
                </a:lnTo>
                <a:lnTo>
                  <a:pt x="40" y="38"/>
                </a:lnTo>
                <a:lnTo>
                  <a:pt x="54" y="18"/>
                </a:lnTo>
                <a:lnTo>
                  <a:pt x="70" y="0"/>
                </a:lnTo>
                <a:lnTo>
                  <a:pt x="482" y="0"/>
                </a:lnTo>
                <a:close/>
              </a:path>
            </a:pathLst>
          </a:custGeom>
          <a:solidFill>
            <a:schemeClr val="accent5"/>
          </a:solidFill>
          <a:ln>
            <a:noFill/>
          </a:ln>
        </p:spPr>
        <p:txBody>
          <a:bodyPr vert="horz" wrap="square" lIns="121888" tIns="60944" rIns="121888" bIns="60944" numCol="1" anchor="t" anchorCtr="0" compatLnSpc="1"/>
          <a:lstStyle/>
          <a:p>
            <a:endParaRPr lang="zh-CN" altLang="en-US"/>
          </a:p>
        </p:txBody>
      </p:sp>
      <p:sp>
        <p:nvSpPr>
          <p:cNvPr id="14" name="TextBox 13"/>
          <p:cNvSpPr txBox="1"/>
          <p:nvPr/>
        </p:nvSpPr>
        <p:spPr>
          <a:xfrm>
            <a:off x="8946535" y="3396411"/>
            <a:ext cx="112082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80%</a:t>
            </a:r>
          </a:p>
        </p:txBody>
      </p:sp>
      <p:grpSp>
        <p:nvGrpSpPr>
          <p:cNvPr id="15" name="组合 14"/>
          <p:cNvGrpSpPr/>
          <p:nvPr/>
        </p:nvGrpSpPr>
        <p:grpSpPr>
          <a:xfrm>
            <a:off x="1082819" y="4731585"/>
            <a:ext cx="2827439" cy="905086"/>
            <a:chOff x="794684" y="3476935"/>
            <a:chExt cx="2121132" cy="678991"/>
          </a:xfrm>
        </p:grpSpPr>
        <p:sp>
          <p:nvSpPr>
            <p:cNvPr id="16" name="Text Placeholder 2"/>
            <p:cNvSpPr txBox="1"/>
            <p:nvPr/>
          </p:nvSpPr>
          <p:spPr bwMode="auto">
            <a:xfrm>
              <a:off x="10934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 Placeholder 2"/>
            <p:cNvSpPr txBox="1"/>
            <p:nvPr/>
          </p:nvSpPr>
          <p:spPr bwMode="auto">
            <a:xfrm>
              <a:off x="7946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82461" y="4731585"/>
            <a:ext cx="2827439" cy="905086"/>
            <a:chOff x="2627784" y="3476935"/>
            <a:chExt cx="2121132" cy="678991"/>
          </a:xfrm>
        </p:grpSpPr>
        <p:sp>
          <p:nvSpPr>
            <p:cNvPr id="19" name="Text Placeholder 2"/>
            <p:cNvSpPr txBox="1"/>
            <p:nvPr/>
          </p:nvSpPr>
          <p:spPr bwMode="auto">
            <a:xfrm>
              <a:off x="29265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26277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82102" y="4731585"/>
            <a:ext cx="2827439" cy="905086"/>
            <a:chOff x="4427984" y="3476935"/>
            <a:chExt cx="2121132" cy="678991"/>
          </a:xfrm>
        </p:grpSpPr>
        <p:sp>
          <p:nvSpPr>
            <p:cNvPr id="22" name="Text Placeholder 2"/>
            <p:cNvSpPr txBox="1"/>
            <p:nvPr/>
          </p:nvSpPr>
          <p:spPr bwMode="auto">
            <a:xfrm>
              <a:off x="47267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 Placeholder 2"/>
            <p:cNvSpPr txBox="1"/>
            <p:nvPr/>
          </p:nvSpPr>
          <p:spPr bwMode="auto">
            <a:xfrm>
              <a:off x="44279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281744" y="4731585"/>
            <a:ext cx="2827439" cy="905086"/>
            <a:chOff x="6195284" y="3476935"/>
            <a:chExt cx="2121132" cy="678991"/>
          </a:xfrm>
        </p:grpSpPr>
        <p:sp>
          <p:nvSpPr>
            <p:cNvPr id="25" name="Text Placeholder 2"/>
            <p:cNvSpPr txBox="1"/>
            <p:nvPr/>
          </p:nvSpPr>
          <p:spPr bwMode="auto">
            <a:xfrm>
              <a:off x="6494004" y="3476935"/>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2"/>
            <p:cNvSpPr txBox="1"/>
            <p:nvPr/>
          </p:nvSpPr>
          <p:spPr bwMode="auto">
            <a:xfrm>
              <a:off x="6195284" y="3734008"/>
              <a:ext cx="2121132"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内容需概括精炼不用多</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余的文字修饰</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标题 33"/>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grpId="0" nodeType="withEffect">
                                  <p:stCondLst>
                                    <p:cond delay="60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p:stCondLst>
                              <p:cond delay="4500"/>
                            </p:stCondLst>
                            <p:childTnLst>
                              <p:par>
                                <p:cTn id="58" presetID="22" presetClass="entr" presetSubtype="4"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00"/>
                                        <p:tgtEl>
                                          <p:spTgt spid="13"/>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childTnLst>
                          </p:cTn>
                        </p:par>
                        <p:par>
                          <p:cTn id="65" fill="hold">
                            <p:stCondLst>
                              <p:cond delay="5500"/>
                            </p:stCondLst>
                            <p:childTnLst>
                              <p:par>
                                <p:cTn id="66" presetID="42" presetClass="entr" presetSubtype="0"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40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60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1000"/>
                                        <p:tgtEl>
                                          <p:spTgt spid="24"/>
                                        </p:tgtEl>
                                      </p:cBhvr>
                                    </p:animEffect>
                                    <p:anim calcmode="lin" valueType="num">
                                      <p:cBhvr>
                                        <p:cTn id="84" dur="1000" fill="hold"/>
                                        <p:tgtEl>
                                          <p:spTgt spid="24"/>
                                        </p:tgtEl>
                                        <p:attrNameLst>
                                          <p:attrName>ppt_x</p:attrName>
                                        </p:attrNameLst>
                                      </p:cBhvr>
                                      <p:tavLst>
                                        <p:tav tm="0">
                                          <p:val>
                                            <p:strVal val="#ppt_x"/>
                                          </p:val>
                                        </p:tav>
                                        <p:tav tm="100000">
                                          <p:val>
                                            <p:strVal val="#ppt_x"/>
                                          </p:val>
                                        </p:tav>
                                      </p:tavLst>
                                    </p:anim>
                                    <p:anim calcmode="lin" valueType="num">
                                      <p:cBhvr>
                                        <p:cTn id="8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p:bldP spid="9" grpId="0" animBg="1"/>
      <p:bldP spid="10" grpId="0" animBg="1"/>
      <p:bldP spid="11" grpId="0"/>
      <p:bldP spid="12" grpId="0" animBg="1"/>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图片 105"/>
          <p:cNvPicPr>
            <a:picLocks noChangeAspect="1"/>
          </p:cNvPicPr>
          <p:nvPr/>
        </p:nvPicPr>
        <p:blipFill>
          <a:blip r:embed="rId3" cstate="print"/>
          <a:stretch>
            <a:fillRect/>
          </a:stretch>
        </p:blipFill>
        <p:spPr>
          <a:xfrm>
            <a:off x="672397" y="2032364"/>
            <a:ext cx="4001574" cy="3555074"/>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192" name="Group 191"/>
          <p:cNvGrpSpPr/>
          <p:nvPr/>
        </p:nvGrpSpPr>
        <p:grpSpPr>
          <a:xfrm>
            <a:off x="5083337" y="1907082"/>
            <a:ext cx="3143870" cy="1428382"/>
            <a:chOff x="3812304" y="1430014"/>
            <a:chExt cx="2358517" cy="1071566"/>
          </a:xfrm>
        </p:grpSpPr>
        <p:sp>
          <p:nvSpPr>
            <p:cNvPr id="104" name="矩形 31"/>
            <p:cNvSpPr/>
            <p:nvPr/>
          </p:nvSpPr>
          <p:spPr>
            <a:xfrm>
              <a:off x="3812304"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nvGrpSpPr>
            <p:cNvPr id="191" name="Group 190"/>
            <p:cNvGrpSpPr/>
            <p:nvPr/>
          </p:nvGrpSpPr>
          <p:grpSpPr>
            <a:xfrm>
              <a:off x="3836537" y="1430014"/>
              <a:ext cx="1864276" cy="457200"/>
              <a:chOff x="3836537" y="1430014"/>
              <a:chExt cx="1864276" cy="457200"/>
            </a:xfrm>
          </p:grpSpPr>
          <p:sp>
            <p:nvSpPr>
              <p:cNvPr id="113" name="椭圆 35"/>
              <p:cNvSpPr/>
              <p:nvPr/>
            </p:nvSpPr>
            <p:spPr>
              <a:xfrm>
                <a:off x="3836537" y="1430014"/>
                <a:ext cx="4572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34"/>
              <p:cNvSpPr/>
              <p:nvPr/>
            </p:nvSpPr>
            <p:spPr>
              <a:xfrm>
                <a:off x="4272962"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5" name="组合 101"/>
              <p:cNvGrpSpPr>
                <a:grpSpLocks noChangeAspect="1"/>
              </p:cNvGrpSpPr>
              <p:nvPr/>
            </p:nvGrpSpPr>
            <p:grpSpPr>
              <a:xfrm>
                <a:off x="3896246" y="1529508"/>
                <a:ext cx="345473" cy="265571"/>
                <a:chOff x="8204201" y="339725"/>
                <a:chExt cx="954087" cy="733425"/>
              </a:xfrm>
              <a:solidFill>
                <a:schemeClr val="bg1"/>
              </a:solidFill>
            </p:grpSpPr>
            <p:sp>
              <p:nvSpPr>
                <p:cNvPr id="17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7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grpSp>
        <p:nvGrpSpPr>
          <p:cNvPr id="194" name="Group 193"/>
          <p:cNvGrpSpPr/>
          <p:nvPr/>
        </p:nvGrpSpPr>
        <p:grpSpPr>
          <a:xfrm>
            <a:off x="5083337" y="4033447"/>
            <a:ext cx="3143870" cy="1454100"/>
            <a:chOff x="3812304" y="3025203"/>
            <a:chExt cx="2358517" cy="1090859"/>
          </a:xfrm>
        </p:grpSpPr>
        <p:sp>
          <p:nvSpPr>
            <p:cNvPr id="153" name="矩形 84"/>
            <p:cNvSpPr/>
            <p:nvPr/>
          </p:nvSpPr>
          <p:spPr>
            <a:xfrm>
              <a:off x="3812304"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55" name="矩形 86"/>
            <p:cNvSpPr/>
            <p:nvPr/>
          </p:nvSpPr>
          <p:spPr>
            <a:xfrm>
              <a:off x="4272962"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8" name="椭圆 35"/>
            <p:cNvSpPr/>
            <p:nvPr/>
          </p:nvSpPr>
          <p:spPr>
            <a:xfrm>
              <a:off x="3915559" y="3025203"/>
              <a:ext cx="4572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2" name="组合 98"/>
            <p:cNvGrpSpPr/>
            <p:nvPr/>
          </p:nvGrpSpPr>
          <p:grpSpPr>
            <a:xfrm>
              <a:off x="3985732" y="3103987"/>
              <a:ext cx="308005" cy="270079"/>
              <a:chOff x="1123950" y="3781426"/>
              <a:chExt cx="850900" cy="746125"/>
            </a:xfrm>
            <a:solidFill>
              <a:schemeClr val="bg1"/>
            </a:solidFill>
          </p:grpSpPr>
          <p:sp>
            <p:nvSpPr>
              <p:cNvPr id="183"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84"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193" name="Group 192"/>
          <p:cNvGrpSpPr/>
          <p:nvPr/>
        </p:nvGrpSpPr>
        <p:grpSpPr>
          <a:xfrm>
            <a:off x="8487891" y="1918117"/>
            <a:ext cx="3143870" cy="1417348"/>
            <a:chOff x="6366383" y="1438292"/>
            <a:chExt cx="2358517" cy="1063288"/>
          </a:xfrm>
        </p:grpSpPr>
        <p:sp>
          <p:nvSpPr>
            <p:cNvPr id="138" name="矩形 44"/>
            <p:cNvSpPr/>
            <p:nvPr/>
          </p:nvSpPr>
          <p:spPr>
            <a:xfrm>
              <a:off x="6366383" y="1906021"/>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40" name="矩形 52"/>
            <p:cNvSpPr/>
            <p:nvPr/>
          </p:nvSpPr>
          <p:spPr>
            <a:xfrm>
              <a:off x="6827041" y="1518080"/>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椭圆 35"/>
            <p:cNvSpPr/>
            <p:nvPr/>
          </p:nvSpPr>
          <p:spPr>
            <a:xfrm>
              <a:off x="6369841" y="1438292"/>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95" name="Group 194"/>
          <p:cNvGrpSpPr/>
          <p:nvPr/>
        </p:nvGrpSpPr>
        <p:grpSpPr>
          <a:xfrm>
            <a:off x="8487891" y="4033447"/>
            <a:ext cx="3143870" cy="1454100"/>
            <a:chOff x="6366383" y="3025203"/>
            <a:chExt cx="2358517" cy="1090859"/>
          </a:xfrm>
        </p:grpSpPr>
        <p:sp>
          <p:nvSpPr>
            <p:cNvPr id="166" name="矩形 97"/>
            <p:cNvSpPr/>
            <p:nvPr/>
          </p:nvSpPr>
          <p:spPr>
            <a:xfrm>
              <a:off x="6366383" y="3520503"/>
              <a:ext cx="235851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68" name="矩形 99"/>
            <p:cNvSpPr/>
            <p:nvPr/>
          </p:nvSpPr>
          <p:spPr>
            <a:xfrm>
              <a:off x="6827041" y="3132562"/>
              <a:ext cx="1427851" cy="284671"/>
            </a:xfrm>
            <a:prstGeom prst="rect">
              <a:avLst/>
            </a:prstGeom>
          </p:spPr>
          <p:txBody>
            <a:bodyPr wrap="squar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椭圆 35"/>
            <p:cNvSpPr/>
            <p:nvPr/>
          </p:nvSpPr>
          <p:spPr>
            <a:xfrm>
              <a:off x="6398416" y="3025203"/>
              <a:ext cx="457200" cy="457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8" name="组合 78"/>
            <p:cNvGrpSpPr>
              <a:grpSpLocks noChangeAspect="1"/>
            </p:cNvGrpSpPr>
            <p:nvPr/>
          </p:nvGrpSpPr>
          <p:grpSpPr>
            <a:xfrm>
              <a:off x="6479377" y="3103987"/>
              <a:ext cx="319089" cy="273198"/>
              <a:chOff x="2162176" y="-104775"/>
              <a:chExt cx="1655763" cy="1417638"/>
            </a:xfrm>
            <a:solidFill>
              <a:schemeClr val="bg1"/>
            </a:solidFill>
          </p:grpSpPr>
          <p:sp>
            <p:nvSpPr>
              <p:cNvPr id="189"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90"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2" name="标题 1"/>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anim calcmode="lin" valueType="num">
                                      <p:cBhvr>
                                        <p:cTn id="8" dur="1000" fill="hold"/>
                                        <p:tgtEl>
                                          <p:spTgt spid="174"/>
                                        </p:tgtEl>
                                        <p:attrNameLst>
                                          <p:attrName>ppt_x</p:attrName>
                                        </p:attrNameLst>
                                      </p:cBhvr>
                                      <p:tavLst>
                                        <p:tav tm="0">
                                          <p:val>
                                            <p:strVal val="#ppt_x"/>
                                          </p:val>
                                        </p:tav>
                                        <p:tav tm="100000">
                                          <p:val>
                                            <p:strVal val="#ppt_x"/>
                                          </p:val>
                                        </p:tav>
                                      </p:tavLst>
                                    </p:anim>
                                    <p:anim calcmode="lin" valueType="num">
                                      <p:cBhvr>
                                        <p:cTn id="9" dur="1000" fill="hold"/>
                                        <p:tgtEl>
                                          <p:spTgt spid="17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p:cTn id="13" dur="500" decel="50000" fill="hold">
                                          <p:stCondLst>
                                            <p:cond delay="0"/>
                                          </p:stCondLst>
                                        </p:cTn>
                                        <p:tgtEl>
                                          <p:spTgt spid="192"/>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92"/>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92"/>
                                        </p:tgtEl>
                                        <p:attrNameLst>
                                          <p:attrName>ppt_w</p:attrName>
                                        </p:attrNameLst>
                                      </p:cBhvr>
                                      <p:tavLst>
                                        <p:tav tm="0">
                                          <p:val>
                                            <p:strVal val="#ppt_w*.05"/>
                                          </p:val>
                                        </p:tav>
                                        <p:tav tm="100000">
                                          <p:val>
                                            <p:strVal val="#ppt_w"/>
                                          </p:val>
                                        </p:tav>
                                      </p:tavLst>
                                    </p:anim>
                                    <p:anim calcmode="lin" valueType="num">
                                      <p:cBhvr>
                                        <p:cTn id="16" dur="1000" fill="hold"/>
                                        <p:tgtEl>
                                          <p:spTgt spid="192"/>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92"/>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92"/>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92"/>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92"/>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93"/>
                                        </p:tgtEl>
                                        <p:attrNameLst>
                                          <p:attrName>style.visibility</p:attrName>
                                        </p:attrNameLst>
                                      </p:cBhvr>
                                      <p:to>
                                        <p:strVal val="visible"/>
                                      </p:to>
                                    </p:set>
                                    <p:anim calcmode="lin" valueType="num">
                                      <p:cBhvr>
                                        <p:cTn id="24" dur="500" decel="50000" fill="hold">
                                          <p:stCondLst>
                                            <p:cond delay="0"/>
                                          </p:stCondLst>
                                        </p:cTn>
                                        <p:tgtEl>
                                          <p:spTgt spid="193"/>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3"/>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3"/>
                                        </p:tgtEl>
                                        <p:attrNameLst>
                                          <p:attrName>ppt_w</p:attrName>
                                        </p:attrNameLst>
                                      </p:cBhvr>
                                      <p:tavLst>
                                        <p:tav tm="0">
                                          <p:val>
                                            <p:strVal val="#ppt_w*.05"/>
                                          </p:val>
                                        </p:tav>
                                        <p:tav tm="100000">
                                          <p:val>
                                            <p:strVal val="#ppt_w"/>
                                          </p:val>
                                        </p:tav>
                                      </p:tavLst>
                                    </p:anim>
                                    <p:anim calcmode="lin" valueType="num">
                                      <p:cBhvr>
                                        <p:cTn id="27" dur="1000" fill="hold"/>
                                        <p:tgtEl>
                                          <p:spTgt spid="193"/>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3"/>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3"/>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3"/>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3"/>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94"/>
                                        </p:tgtEl>
                                        <p:attrNameLst>
                                          <p:attrName>style.visibility</p:attrName>
                                        </p:attrNameLst>
                                      </p:cBhvr>
                                      <p:to>
                                        <p:strVal val="visible"/>
                                      </p:to>
                                    </p:set>
                                    <p:anim calcmode="lin" valueType="num">
                                      <p:cBhvr>
                                        <p:cTn id="35" dur="500" decel="50000" fill="hold">
                                          <p:stCondLst>
                                            <p:cond delay="0"/>
                                          </p:stCondLst>
                                        </p:cTn>
                                        <p:tgtEl>
                                          <p:spTgt spid="194"/>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94"/>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94"/>
                                        </p:tgtEl>
                                        <p:attrNameLst>
                                          <p:attrName>ppt_w</p:attrName>
                                        </p:attrNameLst>
                                      </p:cBhvr>
                                      <p:tavLst>
                                        <p:tav tm="0">
                                          <p:val>
                                            <p:strVal val="#ppt_w*.05"/>
                                          </p:val>
                                        </p:tav>
                                        <p:tav tm="100000">
                                          <p:val>
                                            <p:strVal val="#ppt_w"/>
                                          </p:val>
                                        </p:tav>
                                      </p:tavLst>
                                    </p:anim>
                                    <p:anim calcmode="lin" valueType="num">
                                      <p:cBhvr>
                                        <p:cTn id="38" dur="1000" fill="hold"/>
                                        <p:tgtEl>
                                          <p:spTgt spid="194"/>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94"/>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94"/>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94"/>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94"/>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195"/>
                                        </p:tgtEl>
                                        <p:attrNameLst>
                                          <p:attrName>style.visibility</p:attrName>
                                        </p:attrNameLst>
                                      </p:cBhvr>
                                      <p:to>
                                        <p:strVal val="visible"/>
                                      </p:to>
                                    </p:set>
                                    <p:anim calcmode="lin" valueType="num">
                                      <p:cBhvr>
                                        <p:cTn id="46" dur="50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195"/>
                                        </p:tgtEl>
                                        <p:attrNameLst>
                                          <p:attrName>ppt_w</p:attrName>
                                        </p:attrNameLst>
                                      </p:cBhvr>
                                      <p:tavLst>
                                        <p:tav tm="0">
                                          <p:val>
                                            <p:strVal val="#ppt_w*.05"/>
                                          </p:val>
                                        </p:tav>
                                        <p:tav tm="100000">
                                          <p:val>
                                            <p:strVal val="#ppt_w"/>
                                          </p:val>
                                        </p:tav>
                                      </p:tavLst>
                                    </p:anim>
                                    <p:anim calcmode="lin" valueType="num">
                                      <p:cBhvr>
                                        <p:cTn id="49" dur="1000" fill="hold"/>
                                        <p:tgtEl>
                                          <p:spTgt spid="195"/>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195"/>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81"/>
          <p:cNvGrpSpPr/>
          <p:nvPr/>
        </p:nvGrpSpPr>
        <p:grpSpPr>
          <a:xfrm>
            <a:off x="3890256" y="1505453"/>
            <a:ext cx="4794161" cy="4218359"/>
            <a:chOff x="3802432" y="815742"/>
            <a:chExt cx="4795409" cy="4219457"/>
          </a:xfrm>
          <a:solidFill>
            <a:schemeClr val="bg1">
              <a:lumMod val="75000"/>
              <a:alpha val="36000"/>
            </a:schemeClr>
          </a:solidFill>
        </p:grpSpPr>
        <p:sp>
          <p:nvSpPr>
            <p:cNvPr id="112" name="任意多边形 76"/>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77"/>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78"/>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任意多边形 79"/>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任意多边形 80"/>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组合 26"/>
          <p:cNvGrpSpPr/>
          <p:nvPr/>
        </p:nvGrpSpPr>
        <p:grpSpPr>
          <a:xfrm>
            <a:off x="4497740" y="1563938"/>
            <a:ext cx="3199567" cy="5108185"/>
            <a:chOff x="2628900" y="0"/>
            <a:chExt cx="3924300" cy="6265240"/>
          </a:xfrm>
        </p:grpSpPr>
        <p:sp>
          <p:nvSpPr>
            <p:cNvPr id="118" name="圆角矩形 10"/>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任意多边形 9"/>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任意多边形 12"/>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圆角矩形 23"/>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圆角矩形 20"/>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圆角矩形 21"/>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圆角矩形 22"/>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圆角矩形 1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圆角矩形 1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圆角矩形 1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圆角矩形 1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圆角矩形 1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圆角矩形 1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圆角矩形 24"/>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圆角矩形 25"/>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4" name="任意多边形 51"/>
          <p:cNvSpPr/>
          <p:nvPr/>
        </p:nvSpPr>
        <p:spPr>
          <a:xfrm>
            <a:off x="5361805" y="3668207"/>
            <a:ext cx="1035110" cy="103511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35" name="任意多边形 53"/>
          <p:cNvSpPr/>
          <p:nvPr/>
        </p:nvSpPr>
        <p:spPr>
          <a:xfrm>
            <a:off x="6281687" y="3397321"/>
            <a:ext cx="774034" cy="774034"/>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grpSp>
        <p:nvGrpSpPr>
          <p:cNvPr id="136" name="组合 74"/>
          <p:cNvGrpSpPr/>
          <p:nvPr/>
        </p:nvGrpSpPr>
        <p:grpSpPr>
          <a:xfrm>
            <a:off x="5155016" y="2062284"/>
            <a:ext cx="1658423" cy="1658423"/>
            <a:chOff x="1325410" y="1372731"/>
            <a:chExt cx="1251559" cy="1251560"/>
          </a:xfrm>
          <a:solidFill>
            <a:schemeClr val="accent1"/>
          </a:solidFill>
          <a:effectLst>
            <a:outerShdw blurRad="76200" dist="38100" dir="2700000" algn="tl" rotWithShape="0">
              <a:prstClr val="black">
                <a:alpha val="40000"/>
              </a:prstClr>
            </a:outerShdw>
          </a:effectLst>
        </p:grpSpPr>
        <p:sp>
          <p:nvSpPr>
            <p:cNvPr id="137" name="任意多边形 68"/>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69"/>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70"/>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任意多边形 71"/>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1" name="Group 4"/>
          <p:cNvGrpSpPr>
            <a:grpSpLocks noChangeAspect="1"/>
          </p:cNvGrpSpPr>
          <p:nvPr/>
        </p:nvGrpSpPr>
        <p:grpSpPr bwMode="auto">
          <a:xfrm>
            <a:off x="3479357" y="2349470"/>
            <a:ext cx="420477" cy="492750"/>
            <a:chOff x="1776" y="1776"/>
            <a:chExt cx="64" cy="75"/>
          </a:xfrm>
          <a:solidFill>
            <a:schemeClr val="accent2"/>
          </a:solidFill>
        </p:grpSpPr>
        <p:sp>
          <p:nvSpPr>
            <p:cNvPr id="142"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3"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4"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5"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46" name="Group 18"/>
          <p:cNvGrpSpPr>
            <a:grpSpLocks noChangeAspect="1"/>
          </p:cNvGrpSpPr>
          <p:nvPr/>
        </p:nvGrpSpPr>
        <p:grpSpPr bwMode="auto">
          <a:xfrm>
            <a:off x="7553376" y="4845558"/>
            <a:ext cx="427030" cy="397912"/>
            <a:chOff x="3802" y="2858"/>
            <a:chExt cx="616" cy="574"/>
          </a:xfrm>
          <a:solidFill>
            <a:schemeClr val="accent4"/>
          </a:solidFill>
        </p:grpSpPr>
        <p:sp>
          <p:nvSpPr>
            <p:cNvPr id="14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2" name="Group 13"/>
          <p:cNvGrpSpPr>
            <a:grpSpLocks noChangeAspect="1"/>
          </p:cNvGrpSpPr>
          <p:nvPr/>
        </p:nvGrpSpPr>
        <p:grpSpPr bwMode="auto">
          <a:xfrm>
            <a:off x="8194421" y="2318338"/>
            <a:ext cx="512758" cy="521404"/>
            <a:chOff x="2426" y="2745"/>
            <a:chExt cx="593" cy="603"/>
          </a:xfrm>
          <a:solidFill>
            <a:schemeClr val="accent3"/>
          </a:solidFill>
        </p:grpSpPr>
        <p:sp>
          <p:nvSpPr>
            <p:cNvPr id="153"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4"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5" name="组合 97"/>
          <p:cNvGrpSpPr/>
          <p:nvPr/>
        </p:nvGrpSpPr>
        <p:grpSpPr>
          <a:xfrm>
            <a:off x="4156290" y="4764031"/>
            <a:ext cx="440637" cy="479515"/>
            <a:chOff x="4873626" y="1965325"/>
            <a:chExt cx="269876" cy="293688"/>
          </a:xfrm>
          <a:solidFill>
            <a:schemeClr val="accent1"/>
          </a:solidFill>
        </p:grpSpPr>
        <p:sp>
          <p:nvSpPr>
            <p:cNvPr id="156"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7"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8"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9"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60" name="组合 104"/>
          <p:cNvGrpSpPr/>
          <p:nvPr/>
        </p:nvGrpSpPr>
        <p:grpSpPr>
          <a:xfrm>
            <a:off x="915749" y="2830812"/>
            <a:ext cx="3441448" cy="928053"/>
            <a:chOff x="6514886" y="3179834"/>
            <a:chExt cx="2517564" cy="638644"/>
          </a:xfrm>
        </p:grpSpPr>
        <p:sp>
          <p:nvSpPr>
            <p:cNvPr id="161" name="文本框 102"/>
            <p:cNvSpPr txBox="1"/>
            <p:nvPr/>
          </p:nvSpPr>
          <p:spPr>
            <a:xfrm>
              <a:off x="7109327" y="3179834"/>
              <a:ext cx="1923123" cy="254158"/>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2" name="文本框 103"/>
            <p:cNvSpPr txBox="1"/>
            <p:nvPr/>
          </p:nvSpPr>
          <p:spPr>
            <a:xfrm>
              <a:off x="6514886" y="3465217"/>
              <a:ext cx="2159680" cy="353261"/>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3" name="组合 105"/>
          <p:cNvGrpSpPr/>
          <p:nvPr/>
        </p:nvGrpSpPr>
        <p:grpSpPr>
          <a:xfrm>
            <a:off x="2033062" y="5155754"/>
            <a:ext cx="3073651" cy="1080292"/>
            <a:chOff x="7109327" y="3179834"/>
            <a:chExt cx="1923123" cy="882511"/>
          </a:xfrm>
        </p:grpSpPr>
        <p:sp>
          <p:nvSpPr>
            <p:cNvPr id="164" name="文本框 106"/>
            <p:cNvSpPr txBox="1"/>
            <p:nvPr/>
          </p:nvSpPr>
          <p:spPr>
            <a:xfrm>
              <a:off x="7109327" y="3179834"/>
              <a:ext cx="1923123" cy="301714"/>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5" name="文本框 107"/>
            <p:cNvSpPr txBox="1"/>
            <p:nvPr/>
          </p:nvSpPr>
          <p:spPr>
            <a:xfrm>
              <a:off x="7115247" y="3642983"/>
              <a:ext cx="1900656" cy="419362"/>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6" name="组合 108"/>
          <p:cNvGrpSpPr/>
          <p:nvPr/>
        </p:nvGrpSpPr>
        <p:grpSpPr>
          <a:xfrm>
            <a:off x="7424559" y="5258459"/>
            <a:ext cx="3140677" cy="955383"/>
            <a:chOff x="7109327" y="3179834"/>
            <a:chExt cx="2056118" cy="616792"/>
          </a:xfrm>
        </p:grpSpPr>
        <p:sp>
          <p:nvSpPr>
            <p:cNvPr id="167" name="文本框 109"/>
            <p:cNvSpPr txBox="1"/>
            <p:nvPr/>
          </p:nvSpPr>
          <p:spPr>
            <a:xfrm>
              <a:off x="7109327" y="3179834"/>
              <a:ext cx="1923123" cy="238439"/>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8" name="文本框 110"/>
            <p:cNvSpPr txBox="1"/>
            <p:nvPr/>
          </p:nvSpPr>
          <p:spPr>
            <a:xfrm>
              <a:off x="7115247" y="3465212"/>
              <a:ext cx="2050198" cy="331414"/>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9" name="组合 111"/>
          <p:cNvGrpSpPr/>
          <p:nvPr/>
        </p:nvGrpSpPr>
        <p:grpSpPr>
          <a:xfrm>
            <a:off x="8101433" y="2819557"/>
            <a:ext cx="3073245" cy="946371"/>
            <a:chOff x="7109327" y="3132035"/>
            <a:chExt cx="1923123" cy="711476"/>
          </a:xfrm>
        </p:grpSpPr>
        <p:sp>
          <p:nvSpPr>
            <p:cNvPr id="170" name="文本框 112"/>
            <p:cNvSpPr txBox="1"/>
            <p:nvPr/>
          </p:nvSpPr>
          <p:spPr>
            <a:xfrm>
              <a:off x="7109327" y="3132035"/>
              <a:ext cx="1923123" cy="277662"/>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71" name="文本框 113"/>
            <p:cNvSpPr txBox="1"/>
            <p:nvPr/>
          </p:nvSpPr>
          <p:spPr>
            <a:xfrm>
              <a:off x="7125621" y="3457581"/>
              <a:ext cx="1790080" cy="385930"/>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172" name="椭圆 264"/>
          <p:cNvSpPr/>
          <p:nvPr/>
        </p:nvSpPr>
        <p:spPr>
          <a:xfrm rot="1860000">
            <a:off x="6090132" y="336551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3" name="椭圆 140"/>
          <p:cNvSpPr/>
          <p:nvPr/>
        </p:nvSpPr>
        <p:spPr>
          <a:xfrm>
            <a:off x="4009534"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4" name="椭圆 141"/>
          <p:cNvSpPr/>
          <p:nvPr/>
        </p:nvSpPr>
        <p:spPr>
          <a:xfrm>
            <a:off x="4085460"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5" name="椭圆 142"/>
          <p:cNvSpPr/>
          <p:nvPr/>
        </p:nvSpPr>
        <p:spPr>
          <a:xfrm>
            <a:off x="4169298"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6" name="椭圆 143"/>
          <p:cNvSpPr/>
          <p:nvPr/>
        </p:nvSpPr>
        <p:spPr>
          <a:xfrm>
            <a:off x="4260717"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7" name="椭圆 144"/>
          <p:cNvSpPr/>
          <p:nvPr/>
        </p:nvSpPr>
        <p:spPr>
          <a:xfrm>
            <a:off x="4359355"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8" name="椭圆 145"/>
          <p:cNvSpPr/>
          <p:nvPr/>
        </p:nvSpPr>
        <p:spPr>
          <a:xfrm>
            <a:off x="4464825" y="16347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9" name="椭圆 146"/>
          <p:cNvSpPr/>
          <p:nvPr/>
        </p:nvSpPr>
        <p:spPr>
          <a:xfrm>
            <a:off x="4576709"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0" name="椭圆 147"/>
          <p:cNvSpPr/>
          <p:nvPr/>
        </p:nvSpPr>
        <p:spPr>
          <a:xfrm>
            <a:off x="4694565"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1" name="椭圆 148"/>
          <p:cNvSpPr/>
          <p:nvPr/>
        </p:nvSpPr>
        <p:spPr>
          <a:xfrm>
            <a:off x="4817929"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2" name="椭圆 149"/>
          <p:cNvSpPr/>
          <p:nvPr/>
        </p:nvSpPr>
        <p:spPr>
          <a:xfrm>
            <a:off x="4946313"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3" name="椭圆 150"/>
          <p:cNvSpPr/>
          <p:nvPr/>
        </p:nvSpPr>
        <p:spPr>
          <a:xfrm>
            <a:off x="5079212"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4" name="椭圆 151"/>
          <p:cNvSpPr/>
          <p:nvPr/>
        </p:nvSpPr>
        <p:spPr>
          <a:xfrm>
            <a:off x="5216101"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5" name="椭圆 152"/>
          <p:cNvSpPr/>
          <p:nvPr/>
        </p:nvSpPr>
        <p:spPr>
          <a:xfrm>
            <a:off x="5356439"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6" name="椭圆 153"/>
          <p:cNvSpPr/>
          <p:nvPr/>
        </p:nvSpPr>
        <p:spPr>
          <a:xfrm>
            <a:off x="5499673"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7" name="椭圆 154"/>
          <p:cNvSpPr/>
          <p:nvPr/>
        </p:nvSpPr>
        <p:spPr>
          <a:xfrm>
            <a:off x="5645236"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8" name="椭圆 155"/>
          <p:cNvSpPr/>
          <p:nvPr/>
        </p:nvSpPr>
        <p:spPr>
          <a:xfrm>
            <a:off x="5792556"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9" name="椭圆 156"/>
          <p:cNvSpPr/>
          <p:nvPr/>
        </p:nvSpPr>
        <p:spPr>
          <a:xfrm>
            <a:off x="5941050"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0" name="椭圆 157"/>
          <p:cNvSpPr/>
          <p:nvPr/>
        </p:nvSpPr>
        <p:spPr>
          <a:xfrm>
            <a:off x="6090132" y="9912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1" name="椭圆 158"/>
          <p:cNvSpPr/>
          <p:nvPr/>
        </p:nvSpPr>
        <p:spPr>
          <a:xfrm>
            <a:off x="6239215"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2" name="椭圆 159"/>
          <p:cNvSpPr/>
          <p:nvPr/>
        </p:nvSpPr>
        <p:spPr>
          <a:xfrm>
            <a:off x="6387709"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3" name="椭圆 160"/>
          <p:cNvSpPr/>
          <p:nvPr/>
        </p:nvSpPr>
        <p:spPr>
          <a:xfrm>
            <a:off x="6535028"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4" name="椭圆 161"/>
          <p:cNvSpPr/>
          <p:nvPr/>
        </p:nvSpPr>
        <p:spPr>
          <a:xfrm>
            <a:off x="6680592"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5" name="椭圆 162"/>
          <p:cNvSpPr/>
          <p:nvPr/>
        </p:nvSpPr>
        <p:spPr>
          <a:xfrm>
            <a:off x="6823825"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6" name="椭圆 163"/>
          <p:cNvSpPr/>
          <p:nvPr/>
        </p:nvSpPr>
        <p:spPr>
          <a:xfrm>
            <a:off x="6964165"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7" name="椭圆 164"/>
          <p:cNvSpPr/>
          <p:nvPr/>
        </p:nvSpPr>
        <p:spPr>
          <a:xfrm>
            <a:off x="7101053"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8" name="椭圆 165"/>
          <p:cNvSpPr/>
          <p:nvPr/>
        </p:nvSpPr>
        <p:spPr>
          <a:xfrm>
            <a:off x="7233952"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9" name="椭圆 166"/>
          <p:cNvSpPr/>
          <p:nvPr/>
        </p:nvSpPr>
        <p:spPr>
          <a:xfrm>
            <a:off x="7362336"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0" name="椭圆 167"/>
          <p:cNvSpPr/>
          <p:nvPr/>
        </p:nvSpPr>
        <p:spPr>
          <a:xfrm>
            <a:off x="7485701"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1" name="椭圆 168"/>
          <p:cNvSpPr/>
          <p:nvPr/>
        </p:nvSpPr>
        <p:spPr>
          <a:xfrm>
            <a:off x="7603557"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2" name="椭圆 169"/>
          <p:cNvSpPr/>
          <p:nvPr/>
        </p:nvSpPr>
        <p:spPr>
          <a:xfrm>
            <a:off x="7715441" y="163473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3" name="椭圆 170"/>
          <p:cNvSpPr/>
          <p:nvPr/>
        </p:nvSpPr>
        <p:spPr>
          <a:xfrm>
            <a:off x="7820909"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4" name="椭圆 171"/>
          <p:cNvSpPr/>
          <p:nvPr/>
        </p:nvSpPr>
        <p:spPr>
          <a:xfrm>
            <a:off x="7919548"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5" name="椭圆 172"/>
          <p:cNvSpPr/>
          <p:nvPr/>
        </p:nvSpPr>
        <p:spPr>
          <a:xfrm>
            <a:off x="8010967"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6" name="椭圆 173"/>
          <p:cNvSpPr/>
          <p:nvPr/>
        </p:nvSpPr>
        <p:spPr>
          <a:xfrm>
            <a:off x="8094805"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7" name="椭圆 174"/>
          <p:cNvSpPr/>
          <p:nvPr/>
        </p:nvSpPr>
        <p:spPr>
          <a:xfrm>
            <a:off x="8170732"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8" name="椭圆 185"/>
          <p:cNvSpPr/>
          <p:nvPr/>
        </p:nvSpPr>
        <p:spPr>
          <a:xfrm>
            <a:off x="8422359" y="38104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9" name="椭圆 186"/>
          <p:cNvSpPr/>
          <p:nvPr/>
        </p:nvSpPr>
        <p:spPr>
          <a:xfrm>
            <a:off x="8389821" y="395597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0" name="椭圆 187"/>
          <p:cNvSpPr/>
          <p:nvPr/>
        </p:nvSpPr>
        <p:spPr>
          <a:xfrm>
            <a:off x="8348208"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1" name="椭圆 188"/>
          <p:cNvSpPr/>
          <p:nvPr/>
        </p:nvSpPr>
        <p:spPr>
          <a:xfrm>
            <a:off x="8297684"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2" name="椭圆 189"/>
          <p:cNvSpPr/>
          <p:nvPr/>
        </p:nvSpPr>
        <p:spPr>
          <a:xfrm>
            <a:off x="8238447"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3" name="椭圆 190"/>
          <p:cNvSpPr/>
          <p:nvPr/>
        </p:nvSpPr>
        <p:spPr>
          <a:xfrm>
            <a:off x="8170732" y="45093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4" name="椭圆 191"/>
          <p:cNvSpPr/>
          <p:nvPr/>
        </p:nvSpPr>
        <p:spPr>
          <a:xfrm>
            <a:off x="8094805"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5" name="椭圆 280"/>
          <p:cNvSpPr/>
          <p:nvPr/>
        </p:nvSpPr>
        <p:spPr>
          <a:xfrm>
            <a:off x="4085460"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6" name="椭圆 281"/>
          <p:cNvSpPr/>
          <p:nvPr/>
        </p:nvSpPr>
        <p:spPr>
          <a:xfrm>
            <a:off x="4009534" y="450933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7" name="椭圆 282"/>
          <p:cNvSpPr/>
          <p:nvPr/>
        </p:nvSpPr>
        <p:spPr>
          <a:xfrm>
            <a:off x="3941819"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8" name="椭圆 283"/>
          <p:cNvSpPr/>
          <p:nvPr/>
        </p:nvSpPr>
        <p:spPr>
          <a:xfrm>
            <a:off x="3882582"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9" name="椭圆 296"/>
          <p:cNvSpPr/>
          <p:nvPr/>
        </p:nvSpPr>
        <p:spPr>
          <a:xfrm>
            <a:off x="3832056"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0" name="椭圆 297"/>
          <p:cNvSpPr/>
          <p:nvPr/>
        </p:nvSpPr>
        <p:spPr>
          <a:xfrm>
            <a:off x="3790443" y="395597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1" name="椭圆 298"/>
          <p:cNvSpPr/>
          <p:nvPr/>
        </p:nvSpPr>
        <p:spPr>
          <a:xfrm>
            <a:off x="3757906" y="381041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2" name="椭圆 299"/>
          <p:cNvSpPr/>
          <p:nvPr/>
        </p:nvSpPr>
        <p:spPr>
          <a:xfrm>
            <a:off x="3734574" y="366309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 name="标题 1"/>
          <p:cNvSpPr>
            <a:spLocks noGrp="1"/>
          </p:cNvSpPr>
          <p:nvPr>
            <p:ph type="title"/>
          </p:nvPr>
        </p:nvSpPr>
        <p:spPr/>
        <p:txBody>
          <a:bodyPr/>
          <a:lstStyle/>
          <a:p>
            <a:r>
              <a:rPr lang="zh-CN" altLang="en-US"/>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0"/>
                                        <p:tgtEl>
                                          <p:spTgt spid="136"/>
                                        </p:tgtEl>
                                      </p:cBhvr>
                                    </p:animEffect>
                                    <p:anim calcmode="lin" valueType="num">
                                      <p:cBhvr>
                                        <p:cTn id="8" dur="2000" fill="hold"/>
                                        <p:tgtEl>
                                          <p:spTgt spid="136"/>
                                        </p:tgtEl>
                                        <p:attrNameLst>
                                          <p:attrName>style.rotation</p:attrName>
                                        </p:attrNameLst>
                                      </p:cBhvr>
                                      <p:tavLst>
                                        <p:tav tm="0">
                                          <p:val>
                                            <p:fltVal val="720"/>
                                          </p:val>
                                        </p:tav>
                                        <p:tav tm="100000">
                                          <p:val>
                                            <p:fltVal val="0"/>
                                          </p:val>
                                        </p:tav>
                                      </p:tavLst>
                                    </p:anim>
                                    <p:anim calcmode="lin" valueType="num">
                                      <p:cBhvr>
                                        <p:cTn id="9" dur="2000" fill="hold"/>
                                        <p:tgtEl>
                                          <p:spTgt spid="136"/>
                                        </p:tgtEl>
                                        <p:attrNameLst>
                                          <p:attrName>ppt_h</p:attrName>
                                        </p:attrNameLst>
                                      </p:cBhvr>
                                      <p:tavLst>
                                        <p:tav tm="0">
                                          <p:val>
                                            <p:fltVal val="0"/>
                                          </p:val>
                                        </p:tav>
                                        <p:tav tm="100000">
                                          <p:val>
                                            <p:strVal val="#ppt_h"/>
                                          </p:val>
                                        </p:tav>
                                      </p:tavLst>
                                    </p:anim>
                                    <p:anim calcmode="lin" valueType="num">
                                      <p:cBhvr>
                                        <p:cTn id="10" dur="2000" fill="hold"/>
                                        <p:tgtEl>
                                          <p:spTgt spid="13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2000"/>
                                        <p:tgtEl>
                                          <p:spTgt spid="134"/>
                                        </p:tgtEl>
                                      </p:cBhvr>
                                    </p:animEffect>
                                    <p:anim calcmode="lin" valueType="num">
                                      <p:cBhvr>
                                        <p:cTn id="14" dur="2000" fill="hold"/>
                                        <p:tgtEl>
                                          <p:spTgt spid="134"/>
                                        </p:tgtEl>
                                        <p:attrNameLst>
                                          <p:attrName>style.rotation</p:attrName>
                                        </p:attrNameLst>
                                      </p:cBhvr>
                                      <p:tavLst>
                                        <p:tav tm="0">
                                          <p:val>
                                            <p:fltVal val="720"/>
                                          </p:val>
                                        </p:tav>
                                        <p:tav tm="100000">
                                          <p:val>
                                            <p:fltVal val="0"/>
                                          </p:val>
                                        </p:tav>
                                      </p:tavLst>
                                    </p:anim>
                                    <p:anim calcmode="lin" valueType="num">
                                      <p:cBhvr>
                                        <p:cTn id="15" dur="2000" fill="hold"/>
                                        <p:tgtEl>
                                          <p:spTgt spid="134"/>
                                        </p:tgtEl>
                                        <p:attrNameLst>
                                          <p:attrName>ppt_h</p:attrName>
                                        </p:attrNameLst>
                                      </p:cBhvr>
                                      <p:tavLst>
                                        <p:tav tm="0">
                                          <p:val>
                                            <p:fltVal val="0"/>
                                          </p:val>
                                        </p:tav>
                                        <p:tav tm="100000">
                                          <p:val>
                                            <p:strVal val="#ppt_h"/>
                                          </p:val>
                                        </p:tav>
                                      </p:tavLst>
                                    </p:anim>
                                    <p:anim calcmode="lin" valueType="num">
                                      <p:cBhvr>
                                        <p:cTn id="16" dur="2000" fill="hold"/>
                                        <p:tgtEl>
                                          <p:spTgt spid="134"/>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2000"/>
                                        <p:tgtEl>
                                          <p:spTgt spid="135"/>
                                        </p:tgtEl>
                                      </p:cBhvr>
                                    </p:animEffect>
                                    <p:anim calcmode="lin" valueType="num">
                                      <p:cBhvr>
                                        <p:cTn id="20" dur="2000" fill="hold"/>
                                        <p:tgtEl>
                                          <p:spTgt spid="135"/>
                                        </p:tgtEl>
                                        <p:attrNameLst>
                                          <p:attrName>style.rotation</p:attrName>
                                        </p:attrNameLst>
                                      </p:cBhvr>
                                      <p:tavLst>
                                        <p:tav tm="0">
                                          <p:val>
                                            <p:fltVal val="720"/>
                                          </p:val>
                                        </p:tav>
                                        <p:tav tm="100000">
                                          <p:val>
                                            <p:fltVal val="0"/>
                                          </p:val>
                                        </p:tav>
                                      </p:tavLst>
                                    </p:anim>
                                    <p:anim calcmode="lin" valueType="num">
                                      <p:cBhvr>
                                        <p:cTn id="21" dur="2000" fill="hold"/>
                                        <p:tgtEl>
                                          <p:spTgt spid="135"/>
                                        </p:tgtEl>
                                        <p:attrNameLst>
                                          <p:attrName>ppt_h</p:attrName>
                                        </p:attrNameLst>
                                      </p:cBhvr>
                                      <p:tavLst>
                                        <p:tav tm="0">
                                          <p:val>
                                            <p:fltVal val="0"/>
                                          </p:val>
                                        </p:tav>
                                        <p:tav tm="100000">
                                          <p:val>
                                            <p:strVal val="#ppt_h"/>
                                          </p:val>
                                        </p:tav>
                                      </p:tavLst>
                                    </p:anim>
                                    <p:anim calcmode="lin" valueType="num">
                                      <p:cBhvr>
                                        <p:cTn id="22" dur="2000" fill="hold"/>
                                        <p:tgtEl>
                                          <p:spTgt spid="135"/>
                                        </p:tgtEl>
                                        <p:attrNameLst>
                                          <p:attrName>ppt_w</p:attrName>
                                        </p:attrNameLst>
                                      </p:cBhvr>
                                      <p:tavLst>
                                        <p:tav tm="0">
                                          <p:val>
                                            <p:fltVal val="0"/>
                                          </p:val>
                                        </p:tav>
                                        <p:tav tm="100000">
                                          <p:val>
                                            <p:strVal val="#ppt_w"/>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1000"/>
                                        <p:tgtEl>
                                          <p:spTgt spid="155"/>
                                        </p:tgtEl>
                                      </p:cBhvr>
                                    </p:animEffect>
                                    <p:anim calcmode="lin" valueType="num">
                                      <p:cBhvr>
                                        <p:cTn id="27" dur="1000" fill="hold"/>
                                        <p:tgtEl>
                                          <p:spTgt spid="155"/>
                                        </p:tgtEl>
                                        <p:attrNameLst>
                                          <p:attrName>ppt_x</p:attrName>
                                        </p:attrNameLst>
                                      </p:cBhvr>
                                      <p:tavLst>
                                        <p:tav tm="0">
                                          <p:val>
                                            <p:strVal val="#ppt_x"/>
                                          </p:val>
                                        </p:tav>
                                        <p:tav tm="100000">
                                          <p:val>
                                            <p:strVal val="#ppt_x"/>
                                          </p:val>
                                        </p:tav>
                                      </p:tavLst>
                                    </p:anim>
                                    <p:anim calcmode="lin" valueType="num">
                                      <p:cBhvr>
                                        <p:cTn id="28" dur="1000" fill="hold"/>
                                        <p:tgtEl>
                                          <p:spTgt spid="15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1000"/>
                                        <p:tgtEl>
                                          <p:spTgt spid="141"/>
                                        </p:tgtEl>
                                      </p:cBhvr>
                                    </p:animEffect>
                                    <p:anim calcmode="lin" valueType="num">
                                      <p:cBhvr>
                                        <p:cTn id="32" dur="1000" fill="hold"/>
                                        <p:tgtEl>
                                          <p:spTgt spid="141"/>
                                        </p:tgtEl>
                                        <p:attrNameLst>
                                          <p:attrName>ppt_x</p:attrName>
                                        </p:attrNameLst>
                                      </p:cBhvr>
                                      <p:tavLst>
                                        <p:tav tm="0">
                                          <p:val>
                                            <p:strVal val="#ppt_x"/>
                                          </p:val>
                                        </p:tav>
                                        <p:tav tm="100000">
                                          <p:val>
                                            <p:strVal val="#ppt_x"/>
                                          </p:val>
                                        </p:tav>
                                      </p:tavLst>
                                    </p:anim>
                                    <p:anim calcmode="lin" valueType="num">
                                      <p:cBhvr>
                                        <p:cTn id="33" dur="1000" fill="hold"/>
                                        <p:tgtEl>
                                          <p:spTgt spid="14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fade">
                                      <p:cBhvr>
                                        <p:cTn id="36" dur="1000"/>
                                        <p:tgtEl>
                                          <p:spTgt spid="152"/>
                                        </p:tgtEl>
                                      </p:cBhvr>
                                    </p:animEffect>
                                    <p:anim calcmode="lin" valueType="num">
                                      <p:cBhvr>
                                        <p:cTn id="37" dur="1000" fill="hold"/>
                                        <p:tgtEl>
                                          <p:spTgt spid="152"/>
                                        </p:tgtEl>
                                        <p:attrNameLst>
                                          <p:attrName>ppt_x</p:attrName>
                                        </p:attrNameLst>
                                      </p:cBhvr>
                                      <p:tavLst>
                                        <p:tav tm="0">
                                          <p:val>
                                            <p:strVal val="#ppt_x"/>
                                          </p:val>
                                        </p:tav>
                                        <p:tav tm="100000">
                                          <p:val>
                                            <p:strVal val="#ppt_x"/>
                                          </p:val>
                                        </p:tav>
                                      </p:tavLst>
                                    </p:anim>
                                    <p:anim calcmode="lin" valueType="num">
                                      <p:cBhvr>
                                        <p:cTn id="38" dur="1000" fill="hold"/>
                                        <p:tgtEl>
                                          <p:spTgt spid="15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7" presetClass="entr" presetSubtype="0" fill="hold" nodeType="afterEffect">
                                  <p:stCondLst>
                                    <p:cond delay="0"/>
                                  </p:stCondLst>
                                  <p:childTnLst>
                                    <p:set>
                                      <p:cBhvr>
                                        <p:cTn id="46" dur="1" fill="hold">
                                          <p:stCondLst>
                                            <p:cond delay="0"/>
                                          </p:stCondLst>
                                        </p:cTn>
                                        <p:tgtEl>
                                          <p:spTgt spid="163"/>
                                        </p:tgtEl>
                                        <p:attrNameLst>
                                          <p:attrName>style.visibility</p:attrName>
                                        </p:attrNameLst>
                                      </p:cBhvr>
                                      <p:to>
                                        <p:strVal val="visible"/>
                                      </p:to>
                                    </p:set>
                                    <p:animEffect transition="in" filter="fade">
                                      <p:cBhvr>
                                        <p:cTn id="47" dur="1000"/>
                                        <p:tgtEl>
                                          <p:spTgt spid="163"/>
                                        </p:tgtEl>
                                      </p:cBhvr>
                                    </p:animEffect>
                                    <p:anim calcmode="lin" valueType="num">
                                      <p:cBhvr>
                                        <p:cTn id="48" dur="1000" fill="hold"/>
                                        <p:tgtEl>
                                          <p:spTgt spid="163"/>
                                        </p:tgtEl>
                                        <p:attrNameLst>
                                          <p:attrName>ppt_x</p:attrName>
                                        </p:attrNameLst>
                                      </p:cBhvr>
                                      <p:tavLst>
                                        <p:tav tm="0">
                                          <p:val>
                                            <p:strVal val="#ppt_x"/>
                                          </p:val>
                                        </p:tav>
                                        <p:tav tm="100000">
                                          <p:val>
                                            <p:strVal val="#ppt_x"/>
                                          </p:val>
                                        </p:tav>
                                      </p:tavLst>
                                    </p:anim>
                                    <p:anim calcmode="lin" valueType="num">
                                      <p:cBhvr>
                                        <p:cTn id="49" dur="1000" fill="hold"/>
                                        <p:tgtEl>
                                          <p:spTgt spid="16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fade">
                                      <p:cBhvr>
                                        <p:cTn id="52" dur="1000"/>
                                        <p:tgtEl>
                                          <p:spTgt spid="160"/>
                                        </p:tgtEl>
                                      </p:cBhvr>
                                    </p:animEffect>
                                    <p:anim calcmode="lin" valueType="num">
                                      <p:cBhvr>
                                        <p:cTn id="53" dur="1000" fill="hold"/>
                                        <p:tgtEl>
                                          <p:spTgt spid="160"/>
                                        </p:tgtEl>
                                        <p:attrNameLst>
                                          <p:attrName>ppt_x</p:attrName>
                                        </p:attrNameLst>
                                      </p:cBhvr>
                                      <p:tavLst>
                                        <p:tav tm="0">
                                          <p:val>
                                            <p:strVal val="#ppt_x"/>
                                          </p:val>
                                        </p:tav>
                                        <p:tav tm="100000">
                                          <p:val>
                                            <p:strVal val="#ppt_x"/>
                                          </p:val>
                                        </p:tav>
                                      </p:tavLst>
                                    </p:anim>
                                    <p:anim calcmode="lin" valueType="num">
                                      <p:cBhvr>
                                        <p:cTn id="54" dur="1000" fill="hold"/>
                                        <p:tgtEl>
                                          <p:spTgt spid="16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66"/>
                                        </p:tgtEl>
                                        <p:attrNameLst>
                                          <p:attrName>style.visibility</p:attrName>
                                        </p:attrNameLst>
                                      </p:cBhvr>
                                      <p:to>
                                        <p:strVal val="visible"/>
                                      </p:to>
                                    </p:set>
                                    <p:animEffect transition="in" filter="fade">
                                      <p:cBhvr>
                                        <p:cTn id="62" dur="1000"/>
                                        <p:tgtEl>
                                          <p:spTgt spid="166"/>
                                        </p:tgtEl>
                                      </p:cBhvr>
                                    </p:animEffect>
                                    <p:anim calcmode="lin" valueType="num">
                                      <p:cBhvr>
                                        <p:cTn id="63" dur="1000" fill="hold"/>
                                        <p:tgtEl>
                                          <p:spTgt spid="166"/>
                                        </p:tgtEl>
                                        <p:attrNameLst>
                                          <p:attrName>ppt_x</p:attrName>
                                        </p:attrNameLst>
                                      </p:cBhvr>
                                      <p:tavLst>
                                        <p:tav tm="0">
                                          <p:val>
                                            <p:strVal val="#ppt_x"/>
                                          </p:val>
                                        </p:tav>
                                        <p:tav tm="100000">
                                          <p:val>
                                            <p:strVal val="#ppt_x"/>
                                          </p:val>
                                        </p:tav>
                                      </p:tavLst>
                                    </p:anim>
                                    <p:anim calcmode="lin" valueType="num">
                                      <p:cBhvr>
                                        <p:cTn id="64"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2980212" y="3520680"/>
            <a:ext cx="394997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olidFill>
                  <a:schemeClr val="bg1"/>
                </a:solidFill>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olidFill>
                <a:schemeClr val="bg1"/>
              </a:solidFill>
              <a:sym typeface="微软雅黑" panose="020B0503020204020204" pitchFamily="34" charset="-122"/>
            </a:endParaRPr>
          </a:p>
        </p:txBody>
      </p:sp>
      <p:sp>
        <p:nvSpPr>
          <p:cNvPr id="3" name="TextBox 18"/>
          <p:cNvSpPr>
            <a:spLocks noChangeArrowheads="1"/>
          </p:cNvSpPr>
          <p:nvPr/>
        </p:nvSpPr>
        <p:spPr bwMode="auto">
          <a:xfrm>
            <a:off x="2867757" y="2616310"/>
            <a:ext cx="4339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工作不足之处</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4" name="标题层"/>
          <p:cNvSpPr txBox="1"/>
          <p:nvPr/>
        </p:nvSpPr>
        <p:spPr bwMode="auto">
          <a:xfrm>
            <a:off x="625642" y="2408122"/>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41429" t="4814" r="40318" b="65718"/>
          <a:stretch>
            <a:fillRect/>
          </a:stretch>
        </p:blipFill>
        <p:spPr>
          <a:xfrm>
            <a:off x="10637983" y="276896"/>
            <a:ext cx="1325928" cy="1337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525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400" fill="hold"/>
                                        <p:tgtEl>
                                          <p:spTgt spid="4"/>
                                        </p:tgtEl>
                                        <p:attrNameLst>
                                          <p:attrName>ppt_x</p:attrName>
                                        </p:attrNameLst>
                                      </p:cBhvr>
                                      <p:tavLst>
                                        <p:tav tm="0">
                                          <p:val>
                                            <p:strVal val="0-#ppt_w/2"/>
                                          </p:val>
                                        </p:tav>
                                        <p:tav tm="100000">
                                          <p:val>
                                            <p:strVal val="#ppt_x"/>
                                          </p:val>
                                        </p:tav>
                                      </p:tavLst>
                                    </p:anim>
                                    <p:anim calcmode="lin" valueType="num">
                                      <p:cBhvr additive="base">
                                        <p:cTn id="14" dur="4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720804" y="2503570"/>
          <a:ext cx="3503477" cy="25916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p:cNvGraphicFramePr/>
          <p:nvPr/>
        </p:nvGraphicFramePr>
        <p:xfrm>
          <a:off x="7583779" y="2503570"/>
          <a:ext cx="3503477" cy="25916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nvGraphicFramePr>
        <p:xfrm>
          <a:off x="4176288" y="2503570"/>
          <a:ext cx="3503477" cy="2591613"/>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3"/>
          <p:cNvSpPr txBox="1"/>
          <p:nvPr/>
        </p:nvSpPr>
        <p:spPr>
          <a:xfrm>
            <a:off x="1344710" y="3455012"/>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75%</a:t>
            </a:r>
            <a:endParaRPr lang="zh-CN" altLang="en-US" sz="4265" dirty="0">
              <a:solidFill>
                <a:schemeClr val="tx1">
                  <a:lumMod val="50000"/>
                  <a:lumOff val="50000"/>
                </a:schemeClr>
              </a:solidFill>
              <a:latin typeface="Calibri Light" panose="020F0302020204030204" pitchFamily="34" charset="0"/>
            </a:endParaRPr>
          </a:p>
        </p:txBody>
      </p:sp>
      <p:sp>
        <p:nvSpPr>
          <p:cNvPr id="12" name="文本框 14"/>
          <p:cNvSpPr txBox="1"/>
          <p:nvPr/>
        </p:nvSpPr>
        <p:spPr>
          <a:xfrm>
            <a:off x="4872183"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50%</a:t>
            </a:r>
            <a:endParaRPr lang="zh-CN" altLang="en-US" sz="4265" dirty="0">
              <a:solidFill>
                <a:schemeClr val="tx1">
                  <a:lumMod val="50000"/>
                  <a:lumOff val="50000"/>
                </a:schemeClr>
              </a:solidFill>
              <a:latin typeface="Calibri Light" panose="020F0302020204030204" pitchFamily="34" charset="0"/>
            </a:endParaRPr>
          </a:p>
        </p:txBody>
      </p:sp>
      <p:sp>
        <p:nvSpPr>
          <p:cNvPr id="13" name="文本框 15"/>
          <p:cNvSpPr txBox="1"/>
          <p:nvPr/>
        </p:nvSpPr>
        <p:spPr>
          <a:xfrm>
            <a:off x="8207685"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25%</a:t>
            </a:r>
            <a:endParaRPr lang="zh-CN" altLang="en-US" sz="4265" dirty="0">
              <a:solidFill>
                <a:schemeClr val="tx1">
                  <a:lumMod val="50000"/>
                  <a:lumOff val="50000"/>
                </a:schemeClr>
              </a:solidFill>
              <a:latin typeface="Calibri Light" panose="020F0302020204030204" pitchFamily="34" charset="0"/>
            </a:endParaRPr>
          </a:p>
        </p:txBody>
      </p:sp>
      <p:sp>
        <p:nvSpPr>
          <p:cNvPr id="14" name="文本框 7"/>
          <p:cNvSpPr txBox="1">
            <a:spLocks noChangeArrowheads="1"/>
          </p:cNvSpPr>
          <p:nvPr/>
        </p:nvSpPr>
        <p:spPr bwMode="auto">
          <a:xfrm>
            <a:off x="1296720"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5" name="文本框 7"/>
          <p:cNvSpPr txBox="1">
            <a:spLocks noChangeArrowheads="1"/>
          </p:cNvSpPr>
          <p:nvPr/>
        </p:nvSpPr>
        <p:spPr bwMode="auto">
          <a:xfrm>
            <a:off x="4720688"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6" name="文本框 7"/>
          <p:cNvSpPr txBox="1">
            <a:spLocks noChangeArrowheads="1"/>
          </p:cNvSpPr>
          <p:nvPr/>
        </p:nvSpPr>
        <p:spPr bwMode="auto">
          <a:xfrm>
            <a:off x="8128179"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7" name="文本框 7"/>
          <p:cNvSpPr txBox="1">
            <a:spLocks noChangeArrowheads="1"/>
          </p:cNvSpPr>
          <p:nvPr/>
        </p:nvSpPr>
        <p:spPr bwMode="auto">
          <a:xfrm>
            <a:off x="1244897" y="1317315"/>
            <a:ext cx="9842359" cy="124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400"/>
              </a:spcBef>
            </a:pPr>
            <a:r>
              <a:rPr lang="zh-CN" altLang="en-US" sz="1600">
                <a:solidFill>
                  <a:schemeClr val="tx1">
                    <a:lumMod val="50000"/>
                    <a:lumOff val="50000"/>
                  </a:schemeClr>
                </a:solidFill>
                <a:latin typeface="微软雅黑" panose="020B0503020204020204" pitchFamily="34" charset="-122"/>
              </a:rPr>
              <a:t>单击</a:t>
            </a:r>
            <a:r>
              <a:rPr lang="zh-CN" altLang="en-US" sz="1600" dirty="0">
                <a:solidFill>
                  <a:schemeClr val="tx1">
                    <a:lumMod val="50000"/>
                    <a:lumOff val="50000"/>
                  </a:schemeClr>
                </a:solidFill>
                <a:latin typeface="微软雅黑" panose="020B0503020204020204" pitchFamily="34" charset="-122"/>
              </a:rPr>
              <a:t>此处添加说明文字单击此处添加说明文字单击此处添加说明文字单击此处添加说明文字单击此处单击此处添加</a:t>
            </a:r>
            <a:r>
              <a:rPr lang="zh-CN" altLang="en-US" sz="1600">
                <a:solidFill>
                  <a:schemeClr val="tx1">
                    <a:lumMod val="50000"/>
                    <a:lumOff val="50000"/>
                  </a:schemeClr>
                </a:solidFill>
                <a:latin typeface="微软雅黑" panose="020B0503020204020204" pitchFamily="34" charset="-122"/>
              </a:rPr>
              <a:t>说明文字单击此处添加说明文字单击此处添加说明文字单击此处添加说明文字单击此处添加说明文字单击此处添加说明文字单击此处添加说明文字。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4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ppt_w</p:attrName>
                                        </p:attrNameLst>
                                      </p:cBhvr>
                                      <p:tavLst>
                                        <p:tav tm="0" fmla="#ppt_w*sin(2.5*pi*$)">
                                          <p:val>
                                            <p:fltVal val="0"/>
                                          </p:val>
                                        </p:tav>
                                        <p:tav tm="100000">
                                          <p:val>
                                            <p:fltVal val="1"/>
                                          </p:val>
                                        </p:tav>
                                      </p:tavLst>
                                    </p:anim>
                                    <p:anim calcmode="lin" valueType="num">
                                      <p:cBhvr>
                                        <p:cTn id="34" dur="500" fill="hold"/>
                                        <p:tgtEl>
                                          <p:spTgt spid="12"/>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ppt_w</p:attrName>
                                        </p:attrNameLst>
                                      </p:cBhvr>
                                      <p:tavLst>
                                        <p:tav tm="0" fmla="#ppt_w*sin(2.5*pi*$)">
                                          <p:val>
                                            <p:fltVal val="0"/>
                                          </p:val>
                                        </p:tav>
                                        <p:tav tm="100000">
                                          <p:val>
                                            <p:fltVal val="1"/>
                                          </p:val>
                                        </p:tav>
                                      </p:tavLst>
                                    </p:anim>
                                    <p:anim calcmode="lin" valueType="num">
                                      <p:cBhvr>
                                        <p:cTn id="49" dur="500" fill="hold"/>
                                        <p:tgtEl>
                                          <p:spTgt spid="13"/>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rot="10800000">
            <a:off x="1315118" y="4039856"/>
            <a:ext cx="3585057" cy="100566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lIns="96210" tIns="48106" rIns="96210" bIns="48106" rtlCol="0" anchor="ctr"/>
          <a:lstStyle/>
          <a:p>
            <a:pPr algn="ctr"/>
            <a:endParaRPr lang="zh-CN" altLang="en-US" sz="3200" dirty="0"/>
          </a:p>
        </p:txBody>
      </p:sp>
      <p:sp>
        <p:nvSpPr>
          <p:cNvPr id="3" name="AutoShape 3"/>
          <p:cNvSpPr>
            <a:spLocks noChangeArrowheads="1"/>
          </p:cNvSpPr>
          <p:nvPr/>
        </p:nvSpPr>
        <p:spPr bwMode="auto">
          <a:xfrm rot="10800000">
            <a:off x="2378119" y="2665937"/>
            <a:ext cx="1459057" cy="40721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6210" tIns="48106" rIns="96210" bIns="48106" rtlCol="0" anchor="ctr"/>
          <a:lstStyle/>
          <a:p>
            <a:pPr algn="ctr"/>
            <a:endParaRPr lang="zh-CN" altLang="en-US" sz="3200" dirty="0"/>
          </a:p>
        </p:txBody>
      </p:sp>
      <p:sp>
        <p:nvSpPr>
          <p:cNvPr id="4" name="AutoShape 6"/>
          <p:cNvSpPr>
            <a:spLocks noChangeArrowheads="1"/>
          </p:cNvSpPr>
          <p:nvPr/>
        </p:nvSpPr>
        <p:spPr bwMode="auto">
          <a:xfrm>
            <a:off x="2650881" y="1769711"/>
            <a:ext cx="913531" cy="777913"/>
          </a:xfrm>
          <a:prstGeom prst="triangle">
            <a:avLst>
              <a:gd name="adj" fmla="val 50000"/>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sp>
        <p:nvSpPr>
          <p:cNvPr id="5" name="AutoShape 4"/>
          <p:cNvSpPr>
            <a:spLocks noChangeArrowheads="1"/>
          </p:cNvSpPr>
          <p:nvPr/>
        </p:nvSpPr>
        <p:spPr bwMode="auto">
          <a:xfrm rot="10800000">
            <a:off x="1941950" y="3235323"/>
            <a:ext cx="2331395" cy="65516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sp>
        <p:nvSpPr>
          <p:cNvPr id="6" name="AutoShape 5"/>
          <p:cNvSpPr>
            <a:spLocks noChangeArrowheads="1"/>
          </p:cNvSpPr>
          <p:nvPr/>
        </p:nvSpPr>
        <p:spPr bwMode="auto">
          <a:xfrm rot="10800000">
            <a:off x="726369" y="5173727"/>
            <a:ext cx="4762554" cy="94287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lIns="96210" tIns="48106" rIns="96210" bIns="48106" rtlCol="0" anchor="ctr"/>
          <a:lstStyle/>
          <a:p>
            <a:pPr algn="ctr"/>
            <a:endParaRPr lang="zh-CN" altLang="en-US" sz="3200" dirty="0"/>
          </a:p>
        </p:txBody>
      </p:sp>
      <p:cxnSp>
        <p:nvCxnSpPr>
          <p:cNvPr id="7" name="直接连接符 6"/>
          <p:cNvCxnSpPr/>
          <p:nvPr/>
        </p:nvCxnSpPr>
        <p:spPr>
          <a:xfrm>
            <a:off x="3142169" y="2196685"/>
            <a:ext cx="376477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3127610" y="2868165"/>
            <a:ext cx="377933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a:off x="3142169" y="3564830"/>
            <a:ext cx="3764774"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3107647" y="4584351"/>
            <a:ext cx="379930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3107647" y="5593716"/>
            <a:ext cx="379930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TextBox 11"/>
          <p:cNvSpPr txBox="1"/>
          <p:nvPr/>
        </p:nvSpPr>
        <p:spPr>
          <a:xfrm>
            <a:off x="7055857" y="5433373"/>
            <a:ext cx="3903778" cy="683594"/>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 name="TextBox 12"/>
          <p:cNvSpPr txBox="1"/>
          <p:nvPr/>
        </p:nvSpPr>
        <p:spPr>
          <a:xfrm>
            <a:off x="5388703" y="5151899"/>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4" name="TextBox 13"/>
          <p:cNvSpPr txBox="1"/>
          <p:nvPr/>
        </p:nvSpPr>
        <p:spPr>
          <a:xfrm>
            <a:off x="7055857" y="4430131"/>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TextBox 14"/>
          <p:cNvSpPr txBox="1"/>
          <p:nvPr/>
        </p:nvSpPr>
        <p:spPr>
          <a:xfrm>
            <a:off x="5388703" y="4157739"/>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a:xfrm>
            <a:off x="7055857" y="3450962"/>
            <a:ext cx="3903778" cy="683594"/>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6"/>
          <p:cNvSpPr txBox="1"/>
          <p:nvPr/>
        </p:nvSpPr>
        <p:spPr>
          <a:xfrm>
            <a:off x="5388703" y="3148220"/>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8" name="TextBox 17"/>
          <p:cNvSpPr txBox="1"/>
          <p:nvPr/>
        </p:nvSpPr>
        <p:spPr>
          <a:xfrm>
            <a:off x="7055857" y="2709211"/>
            <a:ext cx="3903778" cy="976816"/>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TextBox 18"/>
          <p:cNvSpPr txBox="1"/>
          <p:nvPr/>
        </p:nvSpPr>
        <p:spPr>
          <a:xfrm>
            <a:off x="5388703" y="2462316"/>
            <a:ext cx="1290753" cy="425383"/>
          </a:xfrm>
          <a:prstGeom prst="rect">
            <a:avLst/>
          </a:prstGeom>
          <a:noFill/>
        </p:spPr>
        <p:txBody>
          <a:bodyPr wrap="none" lIns="96210" tIns="48106" rIns="96210" bIns="48106" rtlCol="0">
            <a:spAutoFit/>
          </a:bodyPr>
          <a:lstStyle/>
          <a:p>
            <a:pPr algn="ctr"/>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0" name="TextBox 19"/>
          <p:cNvSpPr txBox="1"/>
          <p:nvPr/>
        </p:nvSpPr>
        <p:spPr>
          <a:xfrm>
            <a:off x="7055857" y="2016259"/>
            <a:ext cx="3903778" cy="683594"/>
          </a:xfrm>
          <a:prstGeom prst="rect">
            <a:avLst/>
          </a:prstGeom>
          <a:noFill/>
        </p:spPr>
        <p:txBody>
          <a:bodyPr wrap="square" lIns="96210" tIns="48106" rIns="96210" bIns="48106"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TextBox 20"/>
          <p:cNvSpPr txBox="1"/>
          <p:nvPr/>
        </p:nvSpPr>
        <p:spPr>
          <a:xfrm>
            <a:off x="5388703" y="1769363"/>
            <a:ext cx="1290753" cy="425383"/>
          </a:xfrm>
          <a:prstGeom prst="rect">
            <a:avLst/>
          </a:prstGeom>
          <a:noFill/>
        </p:spPr>
        <p:txBody>
          <a:bodyPr wrap="none" lIns="96210" tIns="48106" rIns="96210" bIns="48106" rtlCol="0">
            <a:spAutoFit/>
          </a:bodyPr>
          <a:lstStyle/>
          <a:p>
            <a:pPr algn="ctr"/>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标题 2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14:bounceEnd="64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64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14:bounceEnd="64000">
                                          <p:cBhvr additive="base">
                                            <p:cTn id="19" dur="10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4"/>
                                            </p:tgtEl>
                                            <p:attrNameLst>
                                              <p:attrName>style.visibility</p:attrName>
                                            </p:attrNameLst>
                                          </p:cBhvr>
                                          <p:to>
                                            <p:strVal val="visible"/>
                                          </p:to>
                                        </p:set>
                                        <p:anim calcmode="lin" valueType="num" p14:bounceEnd="64000">
                                          <p:cBhvr additive="base">
                                            <p:cTn id="23"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32500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pitchFamily="34" charset="-122"/>
                  <a:ea typeface="微软雅黑" panose="020B0503020204020204" pitchFamily="34" charset="-122"/>
                </a:rPr>
                <a:t>12340</a:t>
              </a:r>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70%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1093126" y="1918223"/>
            <a:ext cx="6835747" cy="20056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 name="矩形 3"/>
          <p:cNvSpPr/>
          <p:nvPr/>
        </p:nvSpPr>
        <p:spPr>
          <a:xfrm>
            <a:off x="1093124" y="3992143"/>
            <a:ext cx="3397406" cy="2005698"/>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 name="矩形 4"/>
          <p:cNvSpPr/>
          <p:nvPr/>
        </p:nvSpPr>
        <p:spPr>
          <a:xfrm>
            <a:off x="4572397" y="3992143"/>
            <a:ext cx="3356474" cy="200569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5" name="矩形 5"/>
          <p:cNvSpPr/>
          <p:nvPr/>
        </p:nvSpPr>
        <p:spPr>
          <a:xfrm>
            <a:off x="8010742" y="1918223"/>
            <a:ext cx="3315543" cy="2005698"/>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6" name="矩形 6"/>
          <p:cNvSpPr/>
          <p:nvPr/>
        </p:nvSpPr>
        <p:spPr>
          <a:xfrm>
            <a:off x="8010742" y="3992143"/>
            <a:ext cx="3315543" cy="2005698"/>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0" name="组合 25"/>
          <p:cNvGrpSpPr/>
          <p:nvPr/>
        </p:nvGrpSpPr>
        <p:grpSpPr>
          <a:xfrm>
            <a:off x="1424506" y="2174585"/>
            <a:ext cx="6059067" cy="1514161"/>
            <a:chOff x="503238" y="2713486"/>
            <a:chExt cx="3204356" cy="1135917"/>
          </a:xfrm>
        </p:grpSpPr>
        <p:sp>
          <p:nvSpPr>
            <p:cNvPr id="21" name="矩形 26"/>
            <p:cNvSpPr/>
            <p:nvPr/>
          </p:nvSpPr>
          <p:spPr>
            <a:xfrm>
              <a:off x="503238" y="3078414"/>
              <a:ext cx="3204356" cy="770989"/>
            </a:xfrm>
            <a:prstGeom prst="rect">
              <a:avLst/>
            </a:prstGeom>
          </p:spPr>
          <p:txBody>
            <a:bodyPr wrap="square">
              <a:spAutoFit/>
            </a:bodyPr>
            <a:lstStyle/>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en-US" altLang="zh-CN" sz="1335" dirty="0">
                <a:solidFill>
                  <a:schemeClr val="bg1"/>
                </a:solidFill>
                <a:latin typeface="微软雅黑" panose="020B0503020204020204" pitchFamily="34" charset="-122"/>
                <a:ea typeface="微软雅黑" panose="020B0503020204020204" pitchFamily="34" charset="-122"/>
              </a:endParaRPr>
            </a:p>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22" name="矩形 27"/>
            <p:cNvSpPr/>
            <p:nvPr/>
          </p:nvSpPr>
          <p:spPr>
            <a:xfrm>
              <a:off x="550382" y="2713486"/>
              <a:ext cx="855553" cy="284671"/>
            </a:xfrm>
            <a:prstGeom prst="rect">
              <a:avLst/>
            </a:prstGeom>
          </p:spPr>
          <p:txBody>
            <a:bodyPr wrap="none">
              <a:spAutoFit/>
            </a:bodyPr>
            <a:lstStyle/>
            <a:p>
              <a:pPr algn="l">
                <a:defRPr/>
              </a:pPr>
              <a:r>
                <a:rPr lang="zh-CN" altLang="en-US" sz="1865" dirty="0">
                  <a:solidFill>
                    <a:schemeClr val="bg1"/>
                  </a:solidFill>
                  <a:latin typeface="微软雅黑" panose="020B0503020204020204" pitchFamily="34" charset="-122"/>
                  <a:ea typeface="微软雅黑" panose="020B0503020204020204" pitchFamily="34" charset="-122"/>
                </a:rPr>
                <a:t>点击添加标题</a:t>
              </a:r>
              <a:endParaRPr lang="en-US" altLang="zh-CN" sz="1865" dirty="0">
                <a:solidFill>
                  <a:schemeClr val="bg1"/>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6"/>
          <p:cNvGraphicFramePr/>
          <p:nvPr/>
        </p:nvGraphicFramePr>
        <p:xfrm>
          <a:off x="2977693" y="2032365"/>
          <a:ext cx="7374239" cy="8447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图表 8"/>
          <p:cNvGraphicFramePr/>
          <p:nvPr/>
        </p:nvGraphicFramePr>
        <p:xfrm>
          <a:off x="2977693" y="3048100"/>
          <a:ext cx="7374239" cy="8447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图表 9"/>
          <p:cNvGraphicFramePr/>
          <p:nvPr/>
        </p:nvGraphicFramePr>
        <p:xfrm>
          <a:off x="2977693" y="4063836"/>
          <a:ext cx="7374239" cy="8447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图表 10"/>
          <p:cNvGraphicFramePr/>
          <p:nvPr/>
        </p:nvGraphicFramePr>
        <p:xfrm>
          <a:off x="2977693" y="5079571"/>
          <a:ext cx="7374239" cy="844753"/>
        </p:xfrm>
        <a:graphic>
          <a:graphicData uri="http://schemas.openxmlformats.org/drawingml/2006/chart">
            <c:chart xmlns:c="http://schemas.openxmlformats.org/drawingml/2006/chart" xmlns:r="http://schemas.openxmlformats.org/officeDocument/2006/relationships" r:id="rId6"/>
          </a:graphicData>
        </a:graphic>
      </p:graphicFrame>
      <p:sp>
        <p:nvSpPr>
          <p:cNvPr id="7" name="矩形 1"/>
          <p:cNvSpPr>
            <a:spLocks noChangeArrowheads="1"/>
          </p:cNvSpPr>
          <p:nvPr/>
        </p:nvSpPr>
        <p:spPr bwMode="auto">
          <a:xfrm>
            <a:off x="3142539" y="2536671"/>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1"/>
                </a:solidFill>
                <a:latin typeface="微软雅黑" panose="020B0503020204020204" pitchFamily="34" charset="-122"/>
                <a:ea typeface="微软雅黑" panose="020B0503020204020204" pitchFamily="34" charset="-122"/>
              </a:rPr>
              <a:t>PPT</a:t>
            </a:r>
            <a:r>
              <a:rPr lang="zh-CN" altLang="en-US" sz="1335" dirty="0">
                <a:solidFill>
                  <a:schemeClr val="accent1"/>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1"/>
              </a:solidFill>
              <a:latin typeface="微软雅黑" panose="020B0503020204020204" pitchFamily="34" charset="-122"/>
              <a:ea typeface="微软雅黑" panose="020B0503020204020204" pitchFamily="34" charset="-122"/>
            </a:endParaRPr>
          </a:p>
        </p:txBody>
      </p:sp>
      <p:sp>
        <p:nvSpPr>
          <p:cNvPr id="8" name="矩形 1"/>
          <p:cNvSpPr>
            <a:spLocks noChangeArrowheads="1"/>
          </p:cNvSpPr>
          <p:nvPr/>
        </p:nvSpPr>
        <p:spPr bwMode="auto">
          <a:xfrm>
            <a:off x="3142539" y="3581678"/>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2"/>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2"/>
                </a:solidFill>
                <a:latin typeface="微软雅黑" panose="020B0503020204020204" pitchFamily="34" charset="-122"/>
                <a:ea typeface="微软雅黑" panose="020B0503020204020204" pitchFamily="34" charset="-122"/>
              </a:rPr>
              <a:t>PPT</a:t>
            </a:r>
            <a:r>
              <a:rPr lang="zh-CN" altLang="en-US" sz="1335" dirty="0">
                <a:solidFill>
                  <a:schemeClr val="accent2"/>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2"/>
              </a:solidFill>
              <a:latin typeface="微软雅黑" panose="020B0503020204020204" pitchFamily="34" charset="-122"/>
              <a:ea typeface="微软雅黑" panose="020B0503020204020204" pitchFamily="34" charset="-122"/>
            </a:endParaRPr>
          </a:p>
        </p:txBody>
      </p:sp>
      <p:sp>
        <p:nvSpPr>
          <p:cNvPr id="9" name="矩形 1"/>
          <p:cNvSpPr>
            <a:spLocks noChangeArrowheads="1"/>
          </p:cNvSpPr>
          <p:nvPr/>
        </p:nvSpPr>
        <p:spPr bwMode="auto">
          <a:xfrm>
            <a:off x="3142539" y="4626684"/>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3"/>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3"/>
                </a:solidFill>
                <a:latin typeface="微软雅黑" panose="020B0503020204020204" pitchFamily="34" charset="-122"/>
                <a:ea typeface="微软雅黑" panose="020B0503020204020204" pitchFamily="34" charset="-122"/>
              </a:rPr>
              <a:t>PPT</a:t>
            </a:r>
            <a:r>
              <a:rPr lang="zh-CN" altLang="en-US" sz="1335" dirty="0">
                <a:solidFill>
                  <a:schemeClr val="accent3"/>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3"/>
              </a:solidFill>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3142539" y="5671692"/>
            <a:ext cx="7702164" cy="32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335" dirty="0">
                <a:solidFill>
                  <a:schemeClr val="accent4"/>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accent4"/>
                </a:solidFill>
                <a:latin typeface="微软雅黑" panose="020B0503020204020204" pitchFamily="34" charset="-122"/>
                <a:ea typeface="微软雅黑" panose="020B0503020204020204" pitchFamily="34" charset="-122"/>
              </a:rPr>
              <a:t>PPT</a:t>
            </a:r>
            <a:r>
              <a:rPr lang="zh-CN" altLang="en-US" sz="1335" dirty="0">
                <a:solidFill>
                  <a:schemeClr val="accent4"/>
                </a:solidFill>
                <a:latin typeface="微软雅黑" panose="020B0503020204020204" pitchFamily="34" charset="-122"/>
                <a:ea typeface="微软雅黑" panose="020B0503020204020204" pitchFamily="34" charset="-122"/>
              </a:rPr>
              <a:t>模板所有文字图片都可编辑</a:t>
            </a:r>
            <a:endParaRPr lang="en-US" altLang="zh-CN" sz="1335" dirty="0">
              <a:solidFill>
                <a:schemeClr val="accent4"/>
              </a:solidFill>
              <a:latin typeface="微软雅黑" panose="020B0503020204020204" pitchFamily="34" charset="-122"/>
              <a:ea typeface="微软雅黑" panose="020B0503020204020204" pitchFamily="34" charset="-122"/>
            </a:endParaRPr>
          </a:p>
        </p:txBody>
      </p:sp>
      <p:sp>
        <p:nvSpPr>
          <p:cNvPr id="11" name="TextBox 682"/>
          <p:cNvSpPr txBox="1"/>
          <p:nvPr/>
        </p:nvSpPr>
        <p:spPr>
          <a:xfrm>
            <a:off x="1816575" y="5031896"/>
            <a:ext cx="1274708"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4"/>
                </a:solidFill>
                <a:latin typeface="Impact" panose="020B0806030902050204" pitchFamily="34" charset="0"/>
                <a:ea typeface="+mn-ea"/>
              </a:rPr>
              <a:t>85</a:t>
            </a:r>
            <a:r>
              <a:rPr lang="en-US" altLang="zh-CN" sz="3200" dirty="0">
                <a:solidFill>
                  <a:schemeClr val="accent4"/>
                </a:solidFill>
                <a:latin typeface="Impact" panose="020B0806030902050204" pitchFamily="34" charset="0"/>
                <a:ea typeface="+mn-ea"/>
              </a:rPr>
              <a:t>%</a:t>
            </a:r>
            <a:endParaRPr lang="zh-CN" altLang="en-US" sz="5865" dirty="0">
              <a:solidFill>
                <a:schemeClr val="accent4"/>
              </a:solidFill>
              <a:latin typeface="Impact" panose="020B0806030902050204" pitchFamily="34" charset="0"/>
              <a:ea typeface="+mn-ea"/>
            </a:endParaRPr>
          </a:p>
        </p:txBody>
      </p:sp>
      <p:sp>
        <p:nvSpPr>
          <p:cNvPr id="12" name="TextBox 682"/>
          <p:cNvSpPr txBox="1"/>
          <p:nvPr/>
        </p:nvSpPr>
        <p:spPr>
          <a:xfrm>
            <a:off x="1831534" y="2941883"/>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2"/>
                </a:solidFill>
                <a:latin typeface="Impact" panose="020B0806030902050204" pitchFamily="34" charset="0"/>
                <a:ea typeface="+mn-ea"/>
              </a:rPr>
              <a:t>45</a:t>
            </a:r>
            <a:r>
              <a:rPr lang="en-US" altLang="zh-CN" sz="3200" dirty="0">
                <a:solidFill>
                  <a:schemeClr val="accent2"/>
                </a:solidFill>
                <a:latin typeface="Impact" panose="020B0806030902050204" pitchFamily="34" charset="0"/>
                <a:ea typeface="+mn-ea"/>
              </a:rPr>
              <a:t>%</a:t>
            </a:r>
            <a:endParaRPr lang="zh-CN" altLang="en-US" sz="5865" dirty="0">
              <a:solidFill>
                <a:schemeClr val="accent2"/>
              </a:solidFill>
              <a:latin typeface="Impact" panose="020B0806030902050204" pitchFamily="34" charset="0"/>
              <a:ea typeface="+mn-ea"/>
            </a:endParaRPr>
          </a:p>
        </p:txBody>
      </p:sp>
      <p:sp>
        <p:nvSpPr>
          <p:cNvPr id="13" name="TextBox 682"/>
          <p:cNvSpPr txBox="1"/>
          <p:nvPr/>
        </p:nvSpPr>
        <p:spPr>
          <a:xfrm>
            <a:off x="1829397" y="1881036"/>
            <a:ext cx="124745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1"/>
                </a:solidFill>
                <a:latin typeface="Impact" panose="020B0806030902050204" pitchFamily="34" charset="0"/>
                <a:ea typeface="+mn-ea"/>
              </a:rPr>
              <a:t>40</a:t>
            </a:r>
            <a:r>
              <a:rPr lang="en-US" altLang="zh-CN" sz="3200" dirty="0">
                <a:solidFill>
                  <a:schemeClr val="accent1"/>
                </a:solidFill>
                <a:latin typeface="Impact" panose="020B0806030902050204" pitchFamily="34" charset="0"/>
                <a:ea typeface="+mn-ea"/>
              </a:rPr>
              <a:t>%</a:t>
            </a:r>
            <a:endParaRPr lang="zh-CN" altLang="en-US" sz="5865" dirty="0">
              <a:solidFill>
                <a:schemeClr val="accent1"/>
              </a:solidFill>
              <a:latin typeface="Impact" panose="020B0806030902050204" pitchFamily="34" charset="0"/>
              <a:ea typeface="+mn-ea"/>
            </a:endParaRPr>
          </a:p>
        </p:txBody>
      </p:sp>
      <p:sp>
        <p:nvSpPr>
          <p:cNvPr id="14" name="TextBox 682"/>
          <p:cNvSpPr txBox="1"/>
          <p:nvPr/>
        </p:nvSpPr>
        <p:spPr>
          <a:xfrm>
            <a:off x="1813371" y="4006242"/>
            <a:ext cx="1279517" cy="9948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5865" dirty="0">
                <a:solidFill>
                  <a:schemeClr val="accent3"/>
                </a:solidFill>
                <a:latin typeface="Impact" panose="020B0806030902050204" pitchFamily="34" charset="0"/>
                <a:ea typeface="+mn-ea"/>
              </a:rPr>
              <a:t>65</a:t>
            </a:r>
            <a:r>
              <a:rPr lang="en-US" altLang="zh-CN" sz="3200" dirty="0">
                <a:solidFill>
                  <a:schemeClr val="accent3"/>
                </a:solidFill>
                <a:latin typeface="Impact" panose="020B0806030902050204" pitchFamily="34" charset="0"/>
                <a:ea typeface="+mn-ea"/>
              </a:rPr>
              <a:t>%</a:t>
            </a:r>
            <a:endParaRPr lang="zh-CN" altLang="en-US" sz="5865" dirty="0">
              <a:solidFill>
                <a:schemeClr val="accent3"/>
              </a:solidFill>
              <a:latin typeface="Impact" panose="020B0806030902050204" pitchFamily="34" charset="0"/>
              <a:ea typeface="+mn-ea"/>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Left)">
                                      <p:cBhvr>
                                        <p:cTn id="16" dur="500"/>
                                        <p:tgtEl>
                                          <p:spTgt spid="4"/>
                                        </p:tgtEl>
                                      </p:cBhvr>
                                    </p:animEffect>
                                  </p:childTnLst>
                                </p:cTn>
                              </p:par>
                            </p:childTnLst>
                          </p:cTn>
                        </p:par>
                        <p:par>
                          <p:cTn id="17" fill="hold">
                            <p:stCondLst>
                              <p:cond delay="1500"/>
                            </p:stCondLst>
                            <p:childTnLst>
                              <p:par>
                                <p:cTn id="18" presetID="17"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lide(fromLeft)">
                                      <p:cBhvr>
                                        <p:cTn id="25" dur="500"/>
                                        <p:tgtEl>
                                          <p:spTgt spid="5"/>
                                        </p:tgtEl>
                                      </p:cBhvr>
                                    </p:animEffect>
                                  </p:childTnLst>
                                </p:cTn>
                              </p:par>
                            </p:childTnLst>
                          </p:cTn>
                        </p:par>
                        <p:par>
                          <p:cTn id="26" fill="hold">
                            <p:stCondLst>
                              <p:cond delay="2500"/>
                            </p:stCondLst>
                            <p:childTnLst>
                              <p:par>
                                <p:cTn id="27" presetID="17"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lide(fromLeft)">
                                      <p:cBhvr>
                                        <p:cTn id="34" dur="500"/>
                                        <p:tgtEl>
                                          <p:spTgt spid="6"/>
                                        </p:tgtEl>
                                      </p:cBhvr>
                                    </p:animEffect>
                                  </p:childTnLst>
                                </p:cTn>
                              </p:par>
                            </p:childTnLst>
                          </p:cTn>
                        </p:par>
                        <p:par>
                          <p:cTn id="35" fill="hold">
                            <p:stCondLst>
                              <p:cond delay="3500"/>
                            </p:stCondLst>
                            <p:childTnLst>
                              <p:par>
                                <p:cTn id="36" presetID="17" presetClass="entr" presetSubtype="1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p:tgtEl>
                                          <p:spTgt spid="7"/>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Bottom)">
                                      <p:cBhvr>
                                        <p:cTn id="47" dur="500"/>
                                        <p:tgtEl>
                                          <p:spTgt spid="8"/>
                                        </p:tgtEl>
                                      </p:cBhvr>
                                    </p:animEffect>
                                  </p:childTnLst>
                                </p:cTn>
                              </p:par>
                            </p:childTnLst>
                          </p:cTn>
                        </p:par>
                        <p:par>
                          <p:cTn id="48" fill="hold">
                            <p:stCondLst>
                              <p:cond delay="5000"/>
                            </p:stCondLst>
                            <p:childTnLst>
                              <p:par>
                                <p:cTn id="49" presetID="1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lide(fromBottom)">
                                      <p:cBhvr>
                                        <p:cTn id="51" dur="500"/>
                                        <p:tgtEl>
                                          <p:spTgt spid="9"/>
                                        </p:tgtEl>
                                      </p:cBhvr>
                                    </p:animEffect>
                                  </p:childTnLst>
                                </p:cTn>
                              </p:par>
                            </p:childTnLst>
                          </p:cTn>
                        </p:par>
                        <p:par>
                          <p:cTn id="52" fill="hold">
                            <p:stCondLst>
                              <p:cond delay="5500"/>
                            </p:stCondLst>
                            <p:childTnLst>
                              <p:par>
                                <p:cTn id="53" presetID="1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4" grpId="0">
        <p:bldAsOne/>
      </p:bldGraphic>
      <p:bldGraphic spid="5" grpId="0">
        <p:bldAsOne/>
      </p:bldGraphic>
      <p:bldGraphic spid="6" grpId="0">
        <p:bldAsOne/>
      </p:bldGraphic>
      <p:bldP spid="7" grpId="0"/>
      <p:bldP spid="8" grpId="0"/>
      <p:bldP spid="9" grpId="0"/>
      <p:bldP spid="10" grpId="0"/>
      <p:bldP spid="11" grpId="0"/>
      <p:bldP spid="12" grpId="0"/>
      <p:bldP spid="13" grpId="0"/>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6"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18"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22" name="组合 3"/>
          <p:cNvGrpSpPr/>
          <p:nvPr/>
        </p:nvGrpSpPr>
        <p:grpSpPr>
          <a:xfrm>
            <a:off x="1356050" y="4549929"/>
            <a:ext cx="2022860" cy="1486427"/>
            <a:chOff x="5054600" y="1342008"/>
            <a:chExt cx="1517540" cy="1115110"/>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5" name="组合 3"/>
          <p:cNvGrpSpPr/>
          <p:nvPr/>
        </p:nvGrpSpPr>
        <p:grpSpPr>
          <a:xfrm>
            <a:off x="3793813" y="4549929"/>
            <a:ext cx="2022860" cy="1486427"/>
            <a:chOff x="5054600" y="1342008"/>
            <a:chExt cx="1517540" cy="1115110"/>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7" name="组合 3"/>
          <p:cNvGrpSpPr/>
          <p:nvPr/>
        </p:nvGrpSpPr>
        <p:grpSpPr>
          <a:xfrm>
            <a:off x="6172181" y="4549929"/>
            <a:ext cx="2022860" cy="1486427"/>
            <a:chOff x="5054600" y="1342008"/>
            <a:chExt cx="1517540" cy="1115110"/>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29" name="组合 3"/>
          <p:cNvGrpSpPr/>
          <p:nvPr/>
        </p:nvGrpSpPr>
        <p:grpSpPr>
          <a:xfrm>
            <a:off x="8641635" y="4549929"/>
            <a:ext cx="2022860" cy="1486427"/>
            <a:chOff x="5054600" y="1342008"/>
            <a:chExt cx="1517540" cy="1115110"/>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sp>
        <p:nvSpPr>
          <p:cNvPr id="32" name="标题 3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ppt_x</p:attrName>
                                        </p:attrNameLst>
                                      </p:cBhvr>
                                      <p:tavLst>
                                        <p:tav tm="0">
                                          <p:val>
                                            <p:strVal val="#ppt_x-.2"/>
                                          </p:val>
                                        </p:tav>
                                        <p:tav tm="100000">
                                          <p:val>
                                            <p:strVal val="#ppt_x"/>
                                          </p:val>
                                        </p:tav>
                                      </p:tavLst>
                                    </p:anim>
                                    <p:anim calcmode="lin" valueType="num">
                                      <p:cBhvr>
                                        <p:cTn id="20"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ppt_x</p:attrName>
                                        </p:attrNameLst>
                                      </p:cBhvr>
                                      <p:tavLst>
                                        <p:tav tm="0">
                                          <p:val>
                                            <p:strVal val="#ppt_x-.2"/>
                                          </p:val>
                                        </p:tav>
                                        <p:tav tm="100000">
                                          <p:val>
                                            <p:strVal val="#ppt_x"/>
                                          </p:val>
                                        </p:tav>
                                      </p:tavLst>
                                    </p:anim>
                                    <p:anim calcmode="lin" valueType="num">
                                      <p:cBhvr>
                                        <p:cTn id="2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8"/>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ppt_x</p:attrName>
                                        </p:attrNameLst>
                                      </p:cBhvr>
                                      <p:tavLst>
                                        <p:tav tm="0">
                                          <p:val>
                                            <p:strVal val="#ppt_x-.2"/>
                                          </p:val>
                                        </p:tav>
                                        <p:tav tm="100000">
                                          <p:val>
                                            <p:strVal val="#ppt_x"/>
                                          </p:val>
                                        </p:tav>
                                      </p:tavLst>
                                    </p:anim>
                                    <p:anim calcmode="lin" valueType="num">
                                      <p:cBhvr>
                                        <p:cTn id="44"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1000" fill="hold"/>
                                        <p:tgtEl>
                                          <p:spTgt spid="29"/>
                                        </p:tgtEl>
                                        <p:attrNameLst>
                                          <p:attrName>ppt_x</p:attrName>
                                        </p:attrNameLst>
                                      </p:cBhvr>
                                      <p:tavLst>
                                        <p:tav tm="0">
                                          <p:val>
                                            <p:strVal val="#ppt_x-.2"/>
                                          </p:val>
                                        </p:tav>
                                        <p:tav tm="100000">
                                          <p:val>
                                            <p:strVal val="#ppt_x"/>
                                          </p:val>
                                        </p:tav>
                                      </p:tavLst>
                                    </p:anim>
                                    <p:anim calcmode="lin" valueType="num">
                                      <p:cBhvr>
                                        <p:cTn id="50"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01</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02</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03</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04</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05</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06</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sp>
        <p:nvSpPr>
          <p:cNvPr id="33" name="标题 3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1">
            <a:hlinkClick r:id="rId3"/>
          </p:cNvPr>
          <p:cNvSpPr>
            <a:spLocks noChangeArrowheads="1"/>
          </p:cNvSpPr>
          <p:nvPr/>
        </p:nvSpPr>
        <p:spPr bwMode="auto">
          <a:xfrm>
            <a:off x="5621993" y="3380559"/>
            <a:ext cx="1282366" cy="789312"/>
          </a:xfrm>
          <a:prstGeom prst="rightArrow">
            <a:avLst>
              <a:gd name="adj1" fmla="val 50000"/>
              <a:gd name="adj2" fmla="val 40617"/>
            </a:avLst>
          </a:prstGeom>
          <a:solidFill>
            <a:schemeClr val="accent1"/>
          </a:solidFill>
          <a:ln>
            <a:noFill/>
          </a:ln>
          <a:effectLst>
            <a:outerShdw dist="35921" dir="2700000" algn="ctr" rotWithShape="0">
              <a:srgbClr val="5F5F5F">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9" name="AutoShape 12">
            <a:hlinkClick r:id="rId3"/>
          </p:cNvPr>
          <p:cNvSpPr>
            <a:spLocks noChangeArrowheads="1"/>
          </p:cNvSpPr>
          <p:nvPr/>
        </p:nvSpPr>
        <p:spPr bwMode="auto">
          <a:xfrm flipH="1">
            <a:off x="5621993" y="4760266"/>
            <a:ext cx="1282366" cy="789312"/>
          </a:xfrm>
          <a:prstGeom prst="rightArrow">
            <a:avLst>
              <a:gd name="adj1" fmla="val 50000"/>
              <a:gd name="adj2" fmla="val 40617"/>
            </a:avLst>
          </a:prstGeom>
          <a:solidFill>
            <a:schemeClr val="tx2"/>
          </a:solidFill>
          <a:ln>
            <a:noFill/>
          </a:ln>
          <a:effectLst>
            <a:outerShdw dist="35921" dir="2700000" algn="ctr" rotWithShape="0">
              <a:schemeClr val="bg2"/>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0" name="Rectangle 6">
            <a:hlinkClick r:id="rId3"/>
          </p:cNvPr>
          <p:cNvSpPr>
            <a:spLocks noChangeArrowheads="1"/>
          </p:cNvSpPr>
          <p:nvPr/>
        </p:nvSpPr>
        <p:spPr bwMode="auto">
          <a:xfrm>
            <a:off x="1085042" y="1748807"/>
            <a:ext cx="4238580" cy="691970"/>
          </a:xfrm>
          <a:prstGeom prst="rect">
            <a:avLst/>
          </a:prstGeom>
          <a:solidFill>
            <a:schemeClr val="accent1"/>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665" b="1" dirty="0">
                <a:solidFill>
                  <a:prstClr val="white"/>
                </a:solidFill>
                <a:latin typeface="微软雅黑" panose="020B0503020204020204" pitchFamily="34" charset="-122"/>
                <a:ea typeface="微软雅黑" panose="020B0503020204020204" pitchFamily="34" charset="-122"/>
              </a:rPr>
              <a:t>输入文本</a:t>
            </a:r>
          </a:p>
        </p:txBody>
      </p:sp>
      <p:sp>
        <p:nvSpPr>
          <p:cNvPr id="11" name="Rectangle 7">
            <a:hlinkClick r:id="rId3"/>
          </p:cNvPr>
          <p:cNvSpPr>
            <a:spLocks noChangeArrowheads="1"/>
          </p:cNvSpPr>
          <p:nvPr/>
        </p:nvSpPr>
        <p:spPr bwMode="auto">
          <a:xfrm>
            <a:off x="1085042" y="2440775"/>
            <a:ext cx="4238580"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2" name="Rectangle 5">
            <a:hlinkClick r:id="rId3"/>
          </p:cNvPr>
          <p:cNvSpPr>
            <a:spLocks noChangeArrowheads="1"/>
          </p:cNvSpPr>
          <p:nvPr/>
        </p:nvSpPr>
        <p:spPr bwMode="gray">
          <a:xfrm>
            <a:off x="1200732" y="2708660"/>
            <a:ext cx="4054477"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3" name="Rectangle 8">
            <a:hlinkClick r:id="rId3"/>
          </p:cNvPr>
          <p:cNvSpPr>
            <a:spLocks noChangeArrowheads="1"/>
          </p:cNvSpPr>
          <p:nvPr/>
        </p:nvSpPr>
        <p:spPr bwMode="auto">
          <a:xfrm>
            <a:off x="7101156" y="1748807"/>
            <a:ext cx="4238579" cy="691970"/>
          </a:xfrm>
          <a:prstGeom prst="rect">
            <a:avLst/>
          </a:prstGeom>
          <a:solidFill>
            <a:schemeClr val="tx2"/>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2665" b="1" dirty="0">
                <a:solidFill>
                  <a:schemeClr val="bg1"/>
                </a:solidFill>
                <a:latin typeface="微软雅黑" panose="020B0503020204020204" pitchFamily="34" charset="-122"/>
                <a:ea typeface="微软雅黑" panose="020B0503020204020204" pitchFamily="34" charset="-122"/>
              </a:rPr>
              <a:t>输入文本</a:t>
            </a:r>
          </a:p>
        </p:txBody>
      </p:sp>
      <p:sp>
        <p:nvSpPr>
          <p:cNvPr id="14" name="Rectangle 9">
            <a:hlinkClick r:id="rId3"/>
          </p:cNvPr>
          <p:cNvSpPr>
            <a:spLocks noChangeArrowheads="1"/>
          </p:cNvSpPr>
          <p:nvPr/>
        </p:nvSpPr>
        <p:spPr bwMode="auto">
          <a:xfrm>
            <a:off x="7101156" y="2440775"/>
            <a:ext cx="4238579"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5" name="Rectangle 5"/>
          <p:cNvSpPr>
            <a:spLocks noChangeArrowheads="1"/>
          </p:cNvSpPr>
          <p:nvPr/>
        </p:nvSpPr>
        <p:spPr bwMode="gray">
          <a:xfrm>
            <a:off x="7245052" y="2708660"/>
            <a:ext cx="4052360"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6" name="标题 1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Vertical)">
                                      <p:cBhvr>
                                        <p:cTn id="19" dur="500"/>
                                        <p:tgtEl>
                                          <p:spTgt spid="1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2980212" y="3520680"/>
            <a:ext cx="394997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olidFill>
                  <a:schemeClr val="bg1"/>
                </a:solidFill>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olidFill>
                <a:schemeClr val="bg1"/>
              </a:solidFill>
              <a:sym typeface="微软雅黑" panose="020B0503020204020204" pitchFamily="34" charset="-122"/>
            </a:endParaRPr>
          </a:p>
        </p:txBody>
      </p:sp>
      <p:sp>
        <p:nvSpPr>
          <p:cNvPr id="3" name="TextBox 18"/>
          <p:cNvSpPr>
            <a:spLocks noChangeArrowheads="1"/>
          </p:cNvSpPr>
          <p:nvPr/>
        </p:nvSpPr>
        <p:spPr bwMode="auto">
          <a:xfrm>
            <a:off x="2867757" y="2616310"/>
            <a:ext cx="4339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明年工作计划</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4" name="标题层"/>
          <p:cNvSpPr txBox="1"/>
          <p:nvPr/>
        </p:nvSpPr>
        <p:spPr bwMode="auto">
          <a:xfrm>
            <a:off x="625642" y="2408122"/>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2000"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41429" t="4814" r="40318" b="65718"/>
          <a:stretch>
            <a:fillRect/>
          </a:stretch>
        </p:blipFill>
        <p:spPr>
          <a:xfrm>
            <a:off x="10637983" y="276896"/>
            <a:ext cx="1325928" cy="1337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525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400" fill="hold"/>
                                        <p:tgtEl>
                                          <p:spTgt spid="4"/>
                                        </p:tgtEl>
                                        <p:attrNameLst>
                                          <p:attrName>ppt_x</p:attrName>
                                        </p:attrNameLst>
                                      </p:cBhvr>
                                      <p:tavLst>
                                        <p:tav tm="0">
                                          <p:val>
                                            <p:strVal val="0-#ppt_w/2"/>
                                          </p:val>
                                        </p:tav>
                                        <p:tav tm="100000">
                                          <p:val>
                                            <p:strVal val="#ppt_x"/>
                                          </p:val>
                                        </p:tav>
                                      </p:tavLst>
                                    </p:anim>
                                    <p:anim calcmode="lin" valueType="num">
                                      <p:cBhvr additive="base">
                                        <p:cTn id="14" dur="4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2" presetClass="entr" presetSubtype="4"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bwMode="auto">
          <a:xfrm>
            <a:off x="1222587" y="1962665"/>
            <a:ext cx="1802930" cy="1805046"/>
            <a:chOff x="1003844" y="1472285"/>
            <a:chExt cx="1352926" cy="1352926"/>
          </a:xfrm>
        </p:grpSpPr>
        <p:sp>
          <p:nvSpPr>
            <p:cNvPr id="65"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accent1"/>
            </a:solidFill>
            <a:ln>
              <a:noFill/>
            </a:ln>
          </p:spPr>
          <p:txBody>
            <a:bodyPr anchor="ctr"/>
            <a:lstStyle/>
            <a:p>
              <a:pPr>
                <a:defRPr/>
              </a:pPr>
              <a:endParaRPr lang="zh-CN" altLang="en-US" sz="3200" kern="0">
                <a:solidFill>
                  <a:schemeClr val="tx1">
                    <a:lumMod val="50000"/>
                    <a:lumOff val="50000"/>
                  </a:schemeClr>
                </a:solidFill>
              </a:endParaRPr>
            </a:p>
          </p:txBody>
        </p:sp>
        <p:sp>
          <p:nvSpPr>
            <p:cNvPr id="66" name="TextBox 65"/>
            <p:cNvSpPr txBox="1"/>
            <p:nvPr/>
          </p:nvSpPr>
          <p:spPr>
            <a:xfrm>
              <a:off x="1202335" y="1840226"/>
              <a:ext cx="667850" cy="376691"/>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35%</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bwMode="auto">
          <a:xfrm>
            <a:off x="1008859" y="3814266"/>
            <a:ext cx="2016659" cy="2018774"/>
            <a:chOff x="827584" y="2860726"/>
            <a:chExt cx="1512620" cy="1513898"/>
          </a:xfrm>
        </p:grpSpPr>
        <p:sp>
          <p:nvSpPr>
            <p:cNvPr id="73"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2"/>
            </a:solidFill>
            <a:ln>
              <a:noFill/>
            </a:ln>
          </p:spPr>
          <p:txBody>
            <a:bodyPr anchor="ctr"/>
            <a:lstStyle/>
            <a:p>
              <a:pPr>
                <a:defRPr/>
              </a:pPr>
              <a:endParaRPr lang="zh-CN" altLang="en-US" sz="3200" kern="0">
                <a:solidFill>
                  <a:schemeClr val="tx1">
                    <a:lumMod val="50000"/>
                    <a:lumOff val="50000"/>
                  </a:schemeClr>
                </a:solidFill>
              </a:endParaRPr>
            </a:p>
          </p:txBody>
        </p:sp>
        <p:sp>
          <p:nvSpPr>
            <p:cNvPr id="78" name="TextBox 77"/>
            <p:cNvSpPr txBox="1"/>
            <p:nvPr/>
          </p:nvSpPr>
          <p:spPr>
            <a:xfrm>
              <a:off x="1114871" y="3544678"/>
              <a:ext cx="667546" cy="376884"/>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bwMode="auto">
          <a:xfrm>
            <a:off x="3072073" y="1679106"/>
            <a:ext cx="2088605" cy="2088605"/>
            <a:chOff x="2375123" y="1258934"/>
            <a:chExt cx="1567555" cy="1566277"/>
          </a:xfrm>
          <a:solidFill>
            <a:schemeClr val="accent3"/>
          </a:solidFill>
        </p:grpSpPr>
        <p:sp>
          <p:nvSpPr>
            <p:cNvPr id="8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chemeClr val="accent4"/>
            </a:solidFill>
            <a:ln>
              <a:noFill/>
            </a:ln>
          </p:spPr>
          <p:txBody>
            <a:bodyPr anchor="ctr"/>
            <a:lstStyle/>
            <a:p>
              <a:pPr>
                <a:defRPr/>
              </a:pPr>
              <a:endParaRPr lang="zh-CN" altLang="en-US" sz="3200" kern="0">
                <a:solidFill>
                  <a:schemeClr val="tx1">
                    <a:lumMod val="50000"/>
                    <a:lumOff val="50000"/>
                  </a:schemeClr>
                </a:solidFill>
              </a:endParaRPr>
            </a:p>
          </p:txBody>
        </p:sp>
        <p:sp>
          <p:nvSpPr>
            <p:cNvPr id="81" name="TextBox 80"/>
            <p:cNvSpPr txBox="1"/>
            <p:nvPr/>
          </p:nvSpPr>
          <p:spPr>
            <a:xfrm>
              <a:off x="2931391" y="1735799"/>
              <a:ext cx="667960" cy="376887"/>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bwMode="auto">
          <a:xfrm>
            <a:off x="3072071" y="3814265"/>
            <a:ext cx="2302334" cy="2302334"/>
            <a:chOff x="2376067" y="2860726"/>
            <a:chExt cx="1727248" cy="1727248"/>
          </a:xfrm>
        </p:grpSpPr>
        <p:sp>
          <p:nvSpPr>
            <p:cNvPr id="8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1"/>
            </a:solidFill>
            <a:ln>
              <a:noFill/>
            </a:ln>
          </p:spPr>
          <p:txBody>
            <a:bodyPr anchor="ctr"/>
            <a:lstStyle/>
            <a:p>
              <a:pPr>
                <a:defRPr/>
              </a:pPr>
              <a:endParaRPr lang="zh-CN" altLang="en-US" sz="3200" kern="0">
                <a:solidFill>
                  <a:schemeClr val="tx1">
                    <a:lumMod val="50000"/>
                    <a:lumOff val="50000"/>
                  </a:schemeClr>
                </a:solidFill>
              </a:endParaRPr>
            </a:p>
          </p:txBody>
        </p:sp>
        <p:sp>
          <p:nvSpPr>
            <p:cNvPr id="84" name="TextBox 83"/>
            <p:cNvSpPr txBox="1"/>
            <p:nvPr/>
          </p:nvSpPr>
          <p:spPr>
            <a:xfrm>
              <a:off x="3038072" y="3683044"/>
              <a:ext cx="667683" cy="377038"/>
            </a:xfrm>
            <a:prstGeom prst="rect">
              <a:avLst/>
            </a:prstGeom>
            <a:noFill/>
          </p:spPr>
          <p:txBody>
            <a:bodyPr wrap="none">
              <a:spAutoFit/>
            </a:bodyPr>
            <a:lstStyle/>
            <a:p>
              <a:pPr>
                <a:defRPr/>
              </a:pPr>
              <a:r>
                <a:rPr lang="en-US" altLang="zh-CN" sz="2665" kern="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26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bwMode="auto">
          <a:xfrm>
            <a:off x="6102348" y="2082061"/>
            <a:ext cx="668692" cy="675041"/>
            <a:chOff x="4929188" y="1303338"/>
            <a:chExt cx="501650" cy="506412"/>
          </a:xfrm>
        </p:grpSpPr>
        <p:sp>
          <p:nvSpPr>
            <p:cNvPr id="86"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accent1"/>
            </a:solidFill>
            <a:ln>
              <a:noFill/>
            </a:ln>
          </p:spPr>
          <p:txBody>
            <a:bodyPr/>
            <a:lstStyle/>
            <a:p>
              <a:pPr>
                <a:defRPr/>
              </a:pPr>
              <a:endParaRPr lang="zh-CN" altLang="en-US" sz="3200" kern="0">
                <a:solidFill>
                  <a:sysClr val="windowText" lastClr="000000"/>
                </a:solidFill>
              </a:endParaRPr>
            </a:p>
          </p:txBody>
        </p:sp>
        <p:sp>
          <p:nvSpPr>
            <p:cNvPr id="87"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88"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89" name="组合 88"/>
          <p:cNvGrpSpPr/>
          <p:nvPr/>
        </p:nvGrpSpPr>
        <p:grpSpPr bwMode="auto">
          <a:xfrm>
            <a:off x="6096000" y="3048101"/>
            <a:ext cx="675040" cy="675041"/>
            <a:chOff x="1339850" y="2163763"/>
            <a:chExt cx="506413" cy="506412"/>
          </a:xfrm>
        </p:grpSpPr>
        <p:sp>
          <p:nvSpPr>
            <p:cNvPr id="90"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solidFill>
            <a:ln>
              <a:noFill/>
            </a:ln>
          </p:spPr>
          <p:txBody>
            <a:bodyPr/>
            <a:lstStyle/>
            <a:p>
              <a:pPr>
                <a:defRPr/>
              </a:pPr>
              <a:endParaRPr lang="zh-CN" altLang="en-US" sz="3200" kern="0">
                <a:solidFill>
                  <a:sysClr val="windowText" lastClr="000000"/>
                </a:solidFill>
              </a:endParaRPr>
            </a:p>
          </p:txBody>
        </p:sp>
        <p:sp>
          <p:nvSpPr>
            <p:cNvPr id="91"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2"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3"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94" name="组合 93"/>
          <p:cNvGrpSpPr/>
          <p:nvPr/>
        </p:nvGrpSpPr>
        <p:grpSpPr bwMode="auto">
          <a:xfrm>
            <a:off x="6102348" y="4017613"/>
            <a:ext cx="668692" cy="675041"/>
            <a:chOff x="5093055" y="2766720"/>
            <a:chExt cx="501650" cy="506413"/>
          </a:xfrm>
        </p:grpSpPr>
        <p:sp>
          <p:nvSpPr>
            <p:cNvPr id="95"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p:spPr>
          <p:txBody>
            <a:bodyPr/>
            <a:lstStyle/>
            <a:p>
              <a:pPr>
                <a:defRPr/>
              </a:pPr>
              <a:endParaRPr lang="zh-CN" altLang="en-US" sz="3200" kern="0">
                <a:solidFill>
                  <a:sysClr val="windowText" lastClr="000000"/>
                </a:solidFill>
              </a:endParaRPr>
            </a:p>
          </p:txBody>
        </p:sp>
        <p:sp>
          <p:nvSpPr>
            <p:cNvPr id="96"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a:defRPr/>
              </a:pPr>
              <a:endParaRPr lang="zh-CN" altLang="en-US" sz="3200" kern="0">
                <a:solidFill>
                  <a:sysClr val="windowText" lastClr="000000"/>
                </a:solidFill>
              </a:endParaRPr>
            </a:p>
          </p:txBody>
        </p:sp>
        <p:sp>
          <p:nvSpPr>
            <p:cNvPr id="97"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sp>
          <p:nvSpPr>
            <p:cNvPr id="98"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grpSp>
        <p:nvGrpSpPr>
          <p:cNvPr id="99" name="组合 98"/>
          <p:cNvGrpSpPr/>
          <p:nvPr/>
        </p:nvGrpSpPr>
        <p:grpSpPr bwMode="auto">
          <a:xfrm>
            <a:off x="6096000" y="4964773"/>
            <a:ext cx="675040" cy="675041"/>
            <a:chOff x="6137274" y="1900165"/>
            <a:chExt cx="506413" cy="506412"/>
          </a:xfrm>
        </p:grpSpPr>
        <p:sp>
          <p:nvSpPr>
            <p:cNvPr id="100"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5"/>
            </a:solidFill>
            <a:ln>
              <a:noFill/>
            </a:ln>
          </p:spPr>
          <p:txBody>
            <a:bodyPr/>
            <a:lstStyle/>
            <a:p>
              <a:pPr>
                <a:defRPr/>
              </a:pPr>
              <a:endParaRPr lang="zh-CN" altLang="en-US" sz="3200" kern="0">
                <a:solidFill>
                  <a:sysClr val="windowText" lastClr="000000"/>
                </a:solidFill>
              </a:endParaRPr>
            </a:p>
          </p:txBody>
        </p:sp>
        <p:sp>
          <p:nvSpPr>
            <p:cNvPr id="101"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a:defRPr/>
              </a:pPr>
              <a:endParaRPr lang="zh-CN" altLang="en-US" sz="3200" kern="0">
                <a:solidFill>
                  <a:sysClr val="windowText" lastClr="000000"/>
                </a:solidFill>
              </a:endParaRPr>
            </a:p>
          </p:txBody>
        </p:sp>
      </p:grpSp>
      <p:sp>
        <p:nvSpPr>
          <p:cNvPr id="102" name="Text Box 11"/>
          <p:cNvSpPr txBox="1">
            <a:spLocks noChangeArrowheads="1"/>
          </p:cNvSpPr>
          <p:nvPr/>
        </p:nvSpPr>
        <p:spPr bwMode="auto">
          <a:xfrm>
            <a:off x="6963607" y="1982602"/>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Text Box 11"/>
          <p:cNvSpPr txBox="1">
            <a:spLocks noChangeArrowheads="1"/>
          </p:cNvSpPr>
          <p:nvPr/>
        </p:nvSpPr>
        <p:spPr bwMode="auto">
          <a:xfrm>
            <a:off x="6963607" y="2993080"/>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Text Box 11"/>
          <p:cNvSpPr txBox="1">
            <a:spLocks noChangeArrowheads="1"/>
          </p:cNvSpPr>
          <p:nvPr/>
        </p:nvSpPr>
        <p:spPr bwMode="auto">
          <a:xfrm>
            <a:off x="6963607" y="4004914"/>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Text Box 11"/>
          <p:cNvSpPr txBox="1">
            <a:spLocks noChangeArrowheads="1"/>
          </p:cNvSpPr>
          <p:nvPr/>
        </p:nvSpPr>
        <p:spPr bwMode="auto">
          <a:xfrm>
            <a:off x="6963607" y="4996513"/>
            <a:ext cx="4196256" cy="707694"/>
          </a:xfrm>
          <a:prstGeom prst="rect">
            <a:avLst/>
          </a:prstGeom>
          <a:noFill/>
          <a:ln w="9525">
            <a:noFill/>
            <a:miter lim="800000"/>
          </a:ln>
        </p:spPr>
        <p:txBody>
          <a:bodyPr>
            <a:spAutoFit/>
          </a:bodyPr>
          <a:lstStyle/>
          <a:p>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300" fill="hold"/>
                                        <p:tgtEl>
                                          <p:spTgt spid="64"/>
                                        </p:tgtEl>
                                        <p:attrNameLst>
                                          <p:attrName>ppt_x</p:attrName>
                                        </p:attrNameLst>
                                      </p:cBhvr>
                                      <p:tavLst>
                                        <p:tav tm="0">
                                          <p:val>
                                            <p:strVal val="0-#ppt_w/2"/>
                                          </p:val>
                                        </p:tav>
                                        <p:tav tm="100000">
                                          <p:val>
                                            <p:strVal val="#ppt_x"/>
                                          </p:val>
                                        </p:tav>
                                      </p:tavLst>
                                    </p:anim>
                                    <p:anim calcmode="lin" valueType="num">
                                      <p:cBhvr additive="base">
                                        <p:cTn id="8" dur="300" fill="hold"/>
                                        <p:tgtEl>
                                          <p:spTgt spid="6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300" fill="hold"/>
                                        <p:tgtEl>
                                          <p:spTgt spid="71"/>
                                        </p:tgtEl>
                                        <p:attrNameLst>
                                          <p:attrName>ppt_x</p:attrName>
                                        </p:attrNameLst>
                                      </p:cBhvr>
                                      <p:tavLst>
                                        <p:tav tm="0">
                                          <p:val>
                                            <p:strVal val="0-#ppt_w/2"/>
                                          </p:val>
                                        </p:tav>
                                        <p:tav tm="100000">
                                          <p:val>
                                            <p:strVal val="#ppt_x"/>
                                          </p:val>
                                        </p:tav>
                                      </p:tavLst>
                                    </p:anim>
                                    <p:anim calcmode="lin" valueType="num">
                                      <p:cBhvr additive="base">
                                        <p:cTn id="13" dur="300" fill="hold"/>
                                        <p:tgtEl>
                                          <p:spTgt spid="7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300" fill="hold"/>
                                        <p:tgtEl>
                                          <p:spTgt spid="79"/>
                                        </p:tgtEl>
                                        <p:attrNameLst>
                                          <p:attrName>ppt_x</p:attrName>
                                        </p:attrNameLst>
                                      </p:cBhvr>
                                      <p:tavLst>
                                        <p:tav tm="0">
                                          <p:val>
                                            <p:strVal val="1+#ppt_w/2"/>
                                          </p:val>
                                        </p:tav>
                                        <p:tav tm="100000">
                                          <p:val>
                                            <p:strVal val="#ppt_x"/>
                                          </p:val>
                                        </p:tav>
                                      </p:tavLst>
                                    </p:anim>
                                    <p:anim calcmode="lin" valueType="num">
                                      <p:cBhvr additive="base">
                                        <p:cTn id="18" dur="300" fill="hold"/>
                                        <p:tgtEl>
                                          <p:spTgt spid="7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300" fill="hold"/>
                                        <p:tgtEl>
                                          <p:spTgt spid="82"/>
                                        </p:tgtEl>
                                        <p:attrNameLst>
                                          <p:attrName>ppt_x</p:attrName>
                                        </p:attrNameLst>
                                      </p:cBhvr>
                                      <p:tavLst>
                                        <p:tav tm="0">
                                          <p:val>
                                            <p:strVal val="1+#ppt_w/2"/>
                                          </p:val>
                                        </p:tav>
                                        <p:tav tm="100000">
                                          <p:val>
                                            <p:strVal val="#ppt_x"/>
                                          </p:val>
                                        </p:tav>
                                      </p:tavLst>
                                    </p:anim>
                                    <p:anim calcmode="lin" valueType="num">
                                      <p:cBhvr additive="base">
                                        <p:cTn id="23" dur="300" fill="hold"/>
                                        <p:tgtEl>
                                          <p:spTgt spid="8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par>
                                <p:cTn id="30" presetID="53" presetClass="entr" presetSubtype="16" fill="hold"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nodeType="withEffect">
                                  <p:stCondLst>
                                    <p:cond delay="0"/>
                                  </p:stCondLst>
                                  <p:childTnLst>
                                    <p:set>
                                      <p:cBhvr>
                                        <p:cTn id="36" dur="1" fill="hold">
                                          <p:stCondLst>
                                            <p:cond delay="0"/>
                                          </p:stCondLst>
                                        </p:cTn>
                                        <p:tgtEl>
                                          <p:spTgt spid="94"/>
                                        </p:tgtEl>
                                        <p:attrNameLst>
                                          <p:attrName>style.visibility</p:attrName>
                                        </p:attrNameLst>
                                      </p:cBhvr>
                                      <p:to>
                                        <p:strVal val="visible"/>
                                      </p:to>
                                    </p:set>
                                    <p:anim calcmode="lin" valueType="num">
                                      <p:cBhvr>
                                        <p:cTn id="37" dur="500" fill="hold"/>
                                        <p:tgtEl>
                                          <p:spTgt spid="94"/>
                                        </p:tgtEl>
                                        <p:attrNameLst>
                                          <p:attrName>ppt_w</p:attrName>
                                        </p:attrNameLst>
                                      </p:cBhvr>
                                      <p:tavLst>
                                        <p:tav tm="0">
                                          <p:val>
                                            <p:fltVal val="0"/>
                                          </p:val>
                                        </p:tav>
                                        <p:tav tm="100000">
                                          <p:val>
                                            <p:strVal val="#ppt_w"/>
                                          </p:val>
                                        </p:tav>
                                      </p:tavLst>
                                    </p:anim>
                                    <p:anim calcmode="lin" valueType="num">
                                      <p:cBhvr>
                                        <p:cTn id="38" dur="500" fill="hold"/>
                                        <p:tgtEl>
                                          <p:spTgt spid="94"/>
                                        </p:tgtEl>
                                        <p:attrNameLst>
                                          <p:attrName>ppt_h</p:attrName>
                                        </p:attrNameLst>
                                      </p:cBhvr>
                                      <p:tavLst>
                                        <p:tav tm="0">
                                          <p:val>
                                            <p:fltVal val="0"/>
                                          </p:val>
                                        </p:tav>
                                        <p:tav tm="100000">
                                          <p:val>
                                            <p:strVal val="#ppt_h"/>
                                          </p:val>
                                        </p:tav>
                                      </p:tavLst>
                                    </p:anim>
                                    <p:animEffect transition="in" filter="fade">
                                      <p:cBhvr>
                                        <p:cTn id="39" dur="500"/>
                                        <p:tgtEl>
                                          <p:spTgt spid="94"/>
                                        </p:tgtEl>
                                      </p:cBhvr>
                                    </p:animEffect>
                                  </p:childTnLst>
                                </p:cTn>
                              </p:par>
                              <p:par>
                                <p:cTn id="40" presetID="53" presetClass="entr" presetSubtype="16"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 calcmode="lin" valueType="num">
                                      <p:cBhvr>
                                        <p:cTn id="42" dur="500" fill="hold"/>
                                        <p:tgtEl>
                                          <p:spTgt spid="99"/>
                                        </p:tgtEl>
                                        <p:attrNameLst>
                                          <p:attrName>ppt_w</p:attrName>
                                        </p:attrNameLst>
                                      </p:cBhvr>
                                      <p:tavLst>
                                        <p:tav tm="0">
                                          <p:val>
                                            <p:fltVal val="0"/>
                                          </p:val>
                                        </p:tav>
                                        <p:tav tm="100000">
                                          <p:val>
                                            <p:strVal val="#ppt_w"/>
                                          </p:val>
                                        </p:tav>
                                      </p:tavLst>
                                    </p:anim>
                                    <p:anim calcmode="lin" valueType="num">
                                      <p:cBhvr>
                                        <p:cTn id="43" dur="500" fill="hold"/>
                                        <p:tgtEl>
                                          <p:spTgt spid="99"/>
                                        </p:tgtEl>
                                        <p:attrNameLst>
                                          <p:attrName>ppt_h</p:attrName>
                                        </p:attrNameLst>
                                      </p:cBhvr>
                                      <p:tavLst>
                                        <p:tav tm="0">
                                          <p:val>
                                            <p:fltVal val="0"/>
                                          </p:val>
                                        </p:tav>
                                        <p:tav tm="100000">
                                          <p:val>
                                            <p:strVal val="#ppt_h"/>
                                          </p:val>
                                        </p:tav>
                                      </p:tavLst>
                                    </p:anim>
                                    <p:animEffect transition="in" filter="fade">
                                      <p:cBhvr>
                                        <p:cTn id="44" dur="500"/>
                                        <p:tgtEl>
                                          <p:spTgt spid="99"/>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additive="base">
                                        <p:cTn id="48" dur="300" fill="hold"/>
                                        <p:tgtEl>
                                          <p:spTgt spid="102"/>
                                        </p:tgtEl>
                                        <p:attrNameLst>
                                          <p:attrName>ppt_x</p:attrName>
                                        </p:attrNameLst>
                                      </p:cBhvr>
                                      <p:tavLst>
                                        <p:tav tm="0">
                                          <p:val>
                                            <p:strVal val="1+#ppt_w/2"/>
                                          </p:val>
                                        </p:tav>
                                        <p:tav tm="100000">
                                          <p:val>
                                            <p:strVal val="#ppt_x"/>
                                          </p:val>
                                        </p:tav>
                                      </p:tavLst>
                                    </p:anim>
                                    <p:anim calcmode="lin" valueType="num">
                                      <p:cBhvr additive="base">
                                        <p:cTn id="49" dur="300" fill="hold"/>
                                        <p:tgtEl>
                                          <p:spTgt spid="102"/>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300" fill="hold"/>
                                        <p:tgtEl>
                                          <p:spTgt spid="103"/>
                                        </p:tgtEl>
                                        <p:attrNameLst>
                                          <p:attrName>ppt_x</p:attrName>
                                        </p:attrNameLst>
                                      </p:cBhvr>
                                      <p:tavLst>
                                        <p:tav tm="0">
                                          <p:val>
                                            <p:strVal val="1+#ppt_w/2"/>
                                          </p:val>
                                        </p:tav>
                                        <p:tav tm="100000">
                                          <p:val>
                                            <p:strVal val="#ppt_x"/>
                                          </p:val>
                                        </p:tav>
                                      </p:tavLst>
                                    </p:anim>
                                    <p:anim calcmode="lin" valueType="num">
                                      <p:cBhvr additive="base">
                                        <p:cTn id="54" dur="300" fill="hold"/>
                                        <p:tgtEl>
                                          <p:spTgt spid="103"/>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300" fill="hold"/>
                                        <p:tgtEl>
                                          <p:spTgt spid="104"/>
                                        </p:tgtEl>
                                        <p:attrNameLst>
                                          <p:attrName>ppt_x</p:attrName>
                                        </p:attrNameLst>
                                      </p:cBhvr>
                                      <p:tavLst>
                                        <p:tav tm="0">
                                          <p:val>
                                            <p:strVal val="1+#ppt_w/2"/>
                                          </p:val>
                                        </p:tav>
                                        <p:tav tm="100000">
                                          <p:val>
                                            <p:strVal val="#ppt_x"/>
                                          </p:val>
                                        </p:tav>
                                      </p:tavLst>
                                    </p:anim>
                                    <p:anim calcmode="lin" valueType="num">
                                      <p:cBhvr additive="base">
                                        <p:cTn id="59" dur="300" fill="hold"/>
                                        <p:tgtEl>
                                          <p:spTgt spid="104"/>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300" fill="hold"/>
                                        <p:tgtEl>
                                          <p:spTgt spid="105"/>
                                        </p:tgtEl>
                                        <p:attrNameLst>
                                          <p:attrName>ppt_x</p:attrName>
                                        </p:attrNameLst>
                                      </p:cBhvr>
                                      <p:tavLst>
                                        <p:tav tm="0">
                                          <p:val>
                                            <p:strVal val="1+#ppt_w/2"/>
                                          </p:val>
                                        </p:tav>
                                        <p:tav tm="100000">
                                          <p:val>
                                            <p:strVal val="#ppt_x"/>
                                          </p:val>
                                        </p:tav>
                                      </p:tavLst>
                                    </p:anim>
                                    <p:anim calcmode="lin" valueType="num">
                                      <p:cBhvr additive="base">
                                        <p:cTn id="64"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6806" y="2190098"/>
            <a:ext cx="4317106" cy="143945"/>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398841" y="2190098"/>
            <a:ext cx="4317106" cy="143945"/>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654338"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18227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02594"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30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22291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40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743236"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50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263559"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60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78388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304202"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2452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90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299999" y="1891760"/>
            <a:ext cx="545269" cy="338516"/>
          </a:xfrm>
          <a:prstGeom prst="rect">
            <a:avLst/>
          </a:prstGeom>
          <a:noFill/>
        </p:spPr>
        <p:txBody>
          <a:bodyPr wrap="none" lIns="91404" tIns="45701" rIns="91404" bIns="45701" rtlCol="0">
            <a:spAutoFit/>
          </a:bodyPr>
          <a:lstStyle/>
          <a:p>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21900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696558"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20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17623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30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655915"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40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135593"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50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615272"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60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094950"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70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574627"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80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054306" y="1891760"/>
            <a:ext cx="425044"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90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0489140" y="1891760"/>
            <a:ext cx="545269" cy="338516"/>
          </a:xfrm>
          <a:prstGeom prst="rect">
            <a:avLst/>
          </a:prstGeom>
          <a:noFill/>
        </p:spPr>
        <p:txBody>
          <a:bodyPr wrap="none" lIns="91404" tIns="45701" rIns="91404" bIns="45701" rtlCol="0">
            <a:spAutoFit/>
          </a:bodyPr>
          <a:lstStyle/>
          <a:p>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五边形 45"/>
          <p:cNvSpPr/>
          <p:nvPr/>
        </p:nvSpPr>
        <p:spPr>
          <a:xfrm flipH="1">
            <a:off x="2668121" y="2731941"/>
            <a:ext cx="3175791"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7" name="五边形 46"/>
          <p:cNvSpPr/>
          <p:nvPr/>
        </p:nvSpPr>
        <p:spPr>
          <a:xfrm flipH="1">
            <a:off x="3890804" y="3283731"/>
            <a:ext cx="1953106"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8" name="五边形 47"/>
          <p:cNvSpPr/>
          <p:nvPr/>
        </p:nvSpPr>
        <p:spPr>
          <a:xfrm flipH="1">
            <a:off x="3147798" y="3835520"/>
            <a:ext cx="2696112"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49" name="五边形 48"/>
          <p:cNvSpPr/>
          <p:nvPr/>
        </p:nvSpPr>
        <p:spPr>
          <a:xfrm flipH="1">
            <a:off x="1557833" y="4387310"/>
            <a:ext cx="4286078"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0" name="五边形 49"/>
          <p:cNvSpPr/>
          <p:nvPr/>
        </p:nvSpPr>
        <p:spPr>
          <a:xfrm flipH="1">
            <a:off x="2304204" y="4939100"/>
            <a:ext cx="3539709"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1" name="五边形 50"/>
          <p:cNvSpPr/>
          <p:nvPr/>
        </p:nvSpPr>
        <p:spPr>
          <a:xfrm flipH="1">
            <a:off x="3445517" y="5490888"/>
            <a:ext cx="2398394"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2" name="五边形 51"/>
          <p:cNvSpPr/>
          <p:nvPr/>
        </p:nvSpPr>
        <p:spPr>
          <a:xfrm flipH="1">
            <a:off x="4404876" y="6043151"/>
            <a:ext cx="1439037" cy="32384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53" name="TextBox 52"/>
          <p:cNvSpPr txBox="1"/>
          <p:nvPr/>
        </p:nvSpPr>
        <p:spPr>
          <a:xfrm>
            <a:off x="1682860" y="2728764"/>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4" name="TextBox 53"/>
          <p:cNvSpPr txBox="1"/>
          <p:nvPr/>
        </p:nvSpPr>
        <p:spPr>
          <a:xfrm>
            <a:off x="2881665" y="3281179"/>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5" name="TextBox 54"/>
          <p:cNvSpPr txBox="1"/>
          <p:nvPr/>
        </p:nvSpPr>
        <p:spPr>
          <a:xfrm>
            <a:off x="2166572" y="3832580"/>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6" name="TextBox 55"/>
          <p:cNvSpPr txBox="1"/>
          <p:nvPr/>
        </p:nvSpPr>
        <p:spPr>
          <a:xfrm>
            <a:off x="633806" y="437602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7" name="TextBox 56"/>
          <p:cNvSpPr txBox="1"/>
          <p:nvPr/>
        </p:nvSpPr>
        <p:spPr>
          <a:xfrm>
            <a:off x="1384913" y="4935923"/>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8" name="TextBox 57"/>
          <p:cNvSpPr txBox="1"/>
          <p:nvPr/>
        </p:nvSpPr>
        <p:spPr>
          <a:xfrm>
            <a:off x="2434197" y="548833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59" name="TextBox 58"/>
          <p:cNvSpPr txBox="1"/>
          <p:nvPr/>
        </p:nvSpPr>
        <p:spPr>
          <a:xfrm>
            <a:off x="3385497" y="6039737"/>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60" name="五边形 59"/>
          <p:cNvSpPr/>
          <p:nvPr/>
        </p:nvSpPr>
        <p:spPr>
          <a:xfrm>
            <a:off x="6398839" y="2731941"/>
            <a:ext cx="1620992"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1" name="五边形 60"/>
          <p:cNvSpPr/>
          <p:nvPr/>
        </p:nvSpPr>
        <p:spPr>
          <a:xfrm>
            <a:off x="6398841" y="3283731"/>
            <a:ext cx="3060027"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2" name="五边形 61"/>
          <p:cNvSpPr/>
          <p:nvPr/>
        </p:nvSpPr>
        <p:spPr>
          <a:xfrm>
            <a:off x="6398838" y="3835520"/>
            <a:ext cx="1918714"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3" name="五边形 62"/>
          <p:cNvSpPr/>
          <p:nvPr/>
        </p:nvSpPr>
        <p:spPr>
          <a:xfrm>
            <a:off x="6398840" y="4387310"/>
            <a:ext cx="4090299"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4" name="五边形 63"/>
          <p:cNvSpPr/>
          <p:nvPr/>
        </p:nvSpPr>
        <p:spPr>
          <a:xfrm>
            <a:off x="6398839" y="4939100"/>
            <a:ext cx="3357748"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5" name="五边形 64"/>
          <p:cNvSpPr/>
          <p:nvPr/>
        </p:nvSpPr>
        <p:spPr>
          <a:xfrm>
            <a:off x="6398840" y="5490888"/>
            <a:ext cx="3655466"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6" name="五边形 65"/>
          <p:cNvSpPr/>
          <p:nvPr/>
        </p:nvSpPr>
        <p:spPr>
          <a:xfrm>
            <a:off x="6398839" y="6043151"/>
            <a:ext cx="2878069" cy="32384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1" rIns="91404" bIns="45701" rtlCol="0" anchor="ctr"/>
          <a:lstStyle/>
          <a:p>
            <a:pPr algn="ctr"/>
            <a:endParaRPr lang="zh-CN" altLang="en-US" sz="3200">
              <a:latin typeface="微软雅黑" panose="020B0503020204020204" pitchFamily="34" charset="-122"/>
              <a:ea typeface="微软雅黑" panose="020B0503020204020204" pitchFamily="34" charset="-122"/>
            </a:endParaRPr>
          </a:p>
        </p:txBody>
      </p:sp>
      <p:sp>
        <p:nvSpPr>
          <p:cNvPr id="67" name="TextBox 66"/>
          <p:cNvSpPr txBox="1"/>
          <p:nvPr/>
        </p:nvSpPr>
        <p:spPr>
          <a:xfrm>
            <a:off x="8081607" y="2728764"/>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68" name="TextBox 67"/>
          <p:cNvSpPr txBox="1"/>
          <p:nvPr/>
        </p:nvSpPr>
        <p:spPr>
          <a:xfrm>
            <a:off x="9535408" y="3292465"/>
            <a:ext cx="559696" cy="317869"/>
          </a:xfrm>
          <a:prstGeom prst="rect">
            <a:avLst/>
          </a:prstGeom>
          <a:noFill/>
        </p:spPr>
        <p:txBody>
          <a:bodyPr wrap="none" lIns="91404" tIns="45701" rIns="91404" bIns="45701" rtlCol="0">
            <a:spAutoFit/>
          </a:bodyPr>
          <a:lstStyle/>
          <a:p>
            <a:r>
              <a:rPr lang="zh-CN" altLang="en-US" sz="146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69" name="TextBox 68"/>
          <p:cNvSpPr txBox="1"/>
          <p:nvPr/>
        </p:nvSpPr>
        <p:spPr>
          <a:xfrm>
            <a:off x="8361621" y="3832580"/>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0" name="TextBox 69"/>
          <p:cNvSpPr txBox="1"/>
          <p:nvPr/>
        </p:nvSpPr>
        <p:spPr>
          <a:xfrm>
            <a:off x="10466580" y="437602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1" name="TextBox 70"/>
          <p:cNvSpPr txBox="1"/>
          <p:nvPr/>
        </p:nvSpPr>
        <p:spPr>
          <a:xfrm>
            <a:off x="9807472" y="4935923"/>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2" name="TextBox 71"/>
          <p:cNvSpPr txBox="1"/>
          <p:nvPr/>
        </p:nvSpPr>
        <p:spPr>
          <a:xfrm>
            <a:off x="10072436" y="5488336"/>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3" name="TextBox 72"/>
          <p:cNvSpPr txBox="1"/>
          <p:nvPr/>
        </p:nvSpPr>
        <p:spPr>
          <a:xfrm>
            <a:off x="9372672" y="6039737"/>
            <a:ext cx="1005331" cy="338516"/>
          </a:xfrm>
          <a:prstGeom prst="rect">
            <a:avLst/>
          </a:prstGeom>
          <a:noFill/>
        </p:spPr>
        <p:txBody>
          <a:bodyPr wrap="none" lIns="91404" tIns="45701" rIns="91404" bIns="45701"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输入文字</a:t>
            </a:r>
          </a:p>
        </p:txBody>
      </p:sp>
      <p:sp>
        <p:nvSpPr>
          <p:cNvPr id="74" name="TextBox 73"/>
          <p:cNvSpPr txBox="1"/>
          <p:nvPr/>
        </p:nvSpPr>
        <p:spPr>
          <a:xfrm>
            <a:off x="5938616" y="2693905"/>
            <a:ext cx="365733"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A</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938614" y="3245694"/>
            <a:ext cx="344894"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B</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5938616" y="3797484"/>
            <a:ext cx="356115"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C</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938615" y="4349273"/>
            <a:ext cx="380160"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D</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938615" y="4901063"/>
            <a:ext cx="325657"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E</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938617" y="5452853"/>
            <a:ext cx="320849"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F</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938616" y="6004643"/>
            <a:ext cx="375351" cy="400071"/>
          </a:xfrm>
          <a:prstGeom prst="rect">
            <a:avLst/>
          </a:prstGeom>
          <a:noFill/>
        </p:spPr>
        <p:txBody>
          <a:bodyPr wrap="none" lIns="91404" tIns="45701" rIns="91404" bIns="45701" rtlCol="0">
            <a:spAutoFit/>
          </a:bodyPr>
          <a:lstStyle/>
          <a:p>
            <a:r>
              <a:rPr lang="en-US" altLang="zh-CN" sz="2000">
                <a:solidFill>
                  <a:schemeClr val="tx1">
                    <a:lumMod val="65000"/>
                    <a:lumOff val="35000"/>
                  </a:schemeClr>
                </a:solidFill>
                <a:latin typeface="微软雅黑" panose="020B0503020204020204" pitchFamily="34" charset="-122"/>
                <a:ea typeface="微软雅黑" panose="020B0503020204020204" pitchFamily="34" charset="-122"/>
              </a:rPr>
              <a:t>G</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矩形 80"/>
          <p:cNvSpPr/>
          <p:nvPr/>
        </p:nvSpPr>
        <p:spPr>
          <a:xfrm>
            <a:off x="4176302" y="1078586"/>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点击添加小标题</a:t>
            </a:r>
          </a:p>
        </p:txBody>
      </p:sp>
      <p:sp>
        <p:nvSpPr>
          <p:cNvPr id="89" name="标题 8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barn(outVertical)">
                                      <p:cBhvr>
                                        <p:cTn id="7" dur="500"/>
                                        <p:tgtEl>
                                          <p:spTgt spid="8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0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30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50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0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8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90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20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4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5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60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7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80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9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childTnLst>
                          </p:cTn>
                        </p:par>
                        <p:par>
                          <p:cTn id="120" fill="hold">
                            <p:stCondLst>
                              <p:cond delay="2500"/>
                            </p:stCondLst>
                            <p:childTnLst>
                              <p:par>
                                <p:cTn id="121" presetID="2" presetClass="entr" presetSubtype="4" decel="100000" fill="hold" grpId="0" nodeType="after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ppt_x"/>
                                          </p:val>
                                        </p:tav>
                                        <p:tav tm="100000">
                                          <p:val>
                                            <p:strVal val="#ppt_x"/>
                                          </p:val>
                                        </p:tav>
                                      </p:tavLst>
                                    </p:anim>
                                    <p:anim calcmode="lin" valueType="num">
                                      <p:cBhvr additive="base">
                                        <p:cTn id="124" dur="500" fill="hold"/>
                                        <p:tgtEl>
                                          <p:spTgt spid="74"/>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ppt_x"/>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6"/>
                                        </p:tgtEl>
                                        <p:attrNameLst>
                                          <p:attrName>style.visibility</p:attrName>
                                        </p:attrNameLst>
                                      </p:cBhvr>
                                      <p:to>
                                        <p:strVal val="visible"/>
                                      </p:to>
                                    </p:set>
                                    <p:anim calcmode="lin" valueType="num">
                                      <p:cBhvr additive="base">
                                        <p:cTn id="131" dur="500" fill="hold"/>
                                        <p:tgtEl>
                                          <p:spTgt spid="76"/>
                                        </p:tgtEl>
                                        <p:attrNameLst>
                                          <p:attrName>ppt_x</p:attrName>
                                        </p:attrNameLst>
                                      </p:cBhvr>
                                      <p:tavLst>
                                        <p:tav tm="0">
                                          <p:val>
                                            <p:strVal val="#ppt_x"/>
                                          </p:val>
                                        </p:tav>
                                        <p:tav tm="100000">
                                          <p:val>
                                            <p:strVal val="#ppt_x"/>
                                          </p:val>
                                        </p:tav>
                                      </p:tavLst>
                                    </p:anim>
                                    <p:anim calcmode="lin" valueType="num">
                                      <p:cBhvr additive="base">
                                        <p:cTn id="132" dur="500" fill="hold"/>
                                        <p:tgtEl>
                                          <p:spTgt spid="76"/>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7"/>
                                        </p:tgtEl>
                                        <p:attrNameLst>
                                          <p:attrName>style.visibility</p:attrName>
                                        </p:attrNameLst>
                                      </p:cBhvr>
                                      <p:to>
                                        <p:strVal val="visible"/>
                                      </p:to>
                                    </p:set>
                                    <p:anim calcmode="lin" valueType="num">
                                      <p:cBhvr additive="base">
                                        <p:cTn id="135" dur="500" fill="hold"/>
                                        <p:tgtEl>
                                          <p:spTgt spid="77"/>
                                        </p:tgtEl>
                                        <p:attrNameLst>
                                          <p:attrName>ppt_x</p:attrName>
                                        </p:attrNameLst>
                                      </p:cBhvr>
                                      <p:tavLst>
                                        <p:tav tm="0">
                                          <p:val>
                                            <p:strVal val="#ppt_x"/>
                                          </p:val>
                                        </p:tav>
                                        <p:tav tm="100000">
                                          <p:val>
                                            <p:strVal val="#ppt_x"/>
                                          </p:val>
                                        </p:tav>
                                      </p:tavLst>
                                    </p:anim>
                                    <p:anim calcmode="lin" valueType="num">
                                      <p:cBhvr additive="base">
                                        <p:cTn id="136" dur="500" fill="hold"/>
                                        <p:tgtEl>
                                          <p:spTgt spid="77"/>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anim calcmode="lin" valueType="num">
                                      <p:cBhvr additive="base">
                                        <p:cTn id="139" dur="500" fill="hold"/>
                                        <p:tgtEl>
                                          <p:spTgt spid="78"/>
                                        </p:tgtEl>
                                        <p:attrNameLst>
                                          <p:attrName>ppt_x</p:attrName>
                                        </p:attrNameLst>
                                      </p:cBhvr>
                                      <p:tavLst>
                                        <p:tav tm="0">
                                          <p:val>
                                            <p:strVal val="#ppt_x"/>
                                          </p:val>
                                        </p:tav>
                                        <p:tav tm="100000">
                                          <p:val>
                                            <p:strVal val="#ppt_x"/>
                                          </p:val>
                                        </p:tav>
                                      </p:tavLst>
                                    </p:anim>
                                    <p:anim calcmode="lin" valueType="num">
                                      <p:cBhvr additive="base">
                                        <p:cTn id="140" dur="500" fill="hold"/>
                                        <p:tgtEl>
                                          <p:spTgt spid="78"/>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79"/>
                                        </p:tgtEl>
                                        <p:attrNameLst>
                                          <p:attrName>style.visibility</p:attrName>
                                        </p:attrNameLst>
                                      </p:cBhvr>
                                      <p:to>
                                        <p:strVal val="visible"/>
                                      </p:to>
                                    </p:set>
                                    <p:anim calcmode="lin" valueType="num">
                                      <p:cBhvr additive="base">
                                        <p:cTn id="143" dur="500" fill="hold"/>
                                        <p:tgtEl>
                                          <p:spTgt spid="79"/>
                                        </p:tgtEl>
                                        <p:attrNameLst>
                                          <p:attrName>ppt_x</p:attrName>
                                        </p:attrNameLst>
                                      </p:cBhvr>
                                      <p:tavLst>
                                        <p:tav tm="0">
                                          <p:val>
                                            <p:strVal val="#ppt_x"/>
                                          </p:val>
                                        </p:tav>
                                        <p:tav tm="100000">
                                          <p:val>
                                            <p:strVal val="#ppt_x"/>
                                          </p:val>
                                        </p:tav>
                                      </p:tavLst>
                                    </p:anim>
                                    <p:anim calcmode="lin" valueType="num">
                                      <p:cBhvr additive="base">
                                        <p:cTn id="144" dur="500" fill="hold"/>
                                        <p:tgtEl>
                                          <p:spTgt spid="79"/>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80"/>
                                        </p:tgtEl>
                                        <p:attrNameLst>
                                          <p:attrName>style.visibility</p:attrName>
                                        </p:attrNameLst>
                                      </p:cBhvr>
                                      <p:to>
                                        <p:strVal val="visible"/>
                                      </p:to>
                                    </p:set>
                                    <p:anim calcmode="lin" valueType="num">
                                      <p:cBhvr additive="base">
                                        <p:cTn id="147" dur="500" fill="hold"/>
                                        <p:tgtEl>
                                          <p:spTgt spid="80"/>
                                        </p:tgtEl>
                                        <p:attrNameLst>
                                          <p:attrName>ppt_x</p:attrName>
                                        </p:attrNameLst>
                                      </p:cBhvr>
                                      <p:tavLst>
                                        <p:tav tm="0">
                                          <p:val>
                                            <p:strVal val="#ppt_x"/>
                                          </p:val>
                                        </p:tav>
                                        <p:tav tm="100000">
                                          <p:val>
                                            <p:strVal val="#ppt_x"/>
                                          </p:val>
                                        </p:tav>
                                      </p:tavLst>
                                    </p:anim>
                                    <p:anim calcmode="lin" valueType="num">
                                      <p:cBhvr additive="base">
                                        <p:cTn id="148" dur="500" fill="hold"/>
                                        <p:tgtEl>
                                          <p:spTgt spid="80"/>
                                        </p:tgtEl>
                                        <p:attrNameLst>
                                          <p:attrName>ppt_y</p:attrName>
                                        </p:attrNameLst>
                                      </p:cBhvr>
                                      <p:tavLst>
                                        <p:tav tm="0">
                                          <p:val>
                                            <p:strVal val="1+#ppt_h/2"/>
                                          </p:val>
                                        </p:tav>
                                        <p:tav tm="100000">
                                          <p:val>
                                            <p:strVal val="#ppt_y"/>
                                          </p:val>
                                        </p:tav>
                                      </p:tavLst>
                                    </p:anim>
                                  </p:childTnLst>
                                </p:cTn>
                              </p:par>
                            </p:childTnLst>
                          </p:cTn>
                        </p:par>
                        <p:par>
                          <p:cTn id="149" fill="hold">
                            <p:stCondLst>
                              <p:cond delay="3000"/>
                            </p:stCondLst>
                            <p:childTnLst>
                              <p:par>
                                <p:cTn id="150" presetID="22" presetClass="entr" presetSubtype="8" fill="hold" grpId="0" nodeType="afterEffect">
                                  <p:stCondLst>
                                    <p:cond delay="0"/>
                                  </p:stCondLst>
                                  <p:childTnLst>
                                    <p:set>
                                      <p:cBhvr>
                                        <p:cTn id="151" dur="1" fill="hold">
                                          <p:stCondLst>
                                            <p:cond delay="0"/>
                                          </p:stCondLst>
                                        </p:cTn>
                                        <p:tgtEl>
                                          <p:spTgt spid="60"/>
                                        </p:tgtEl>
                                        <p:attrNameLst>
                                          <p:attrName>style.visibility</p:attrName>
                                        </p:attrNameLst>
                                      </p:cBhvr>
                                      <p:to>
                                        <p:strVal val="visible"/>
                                      </p:to>
                                    </p:set>
                                    <p:animEffect transition="in" filter="wipe(left)">
                                      <p:cBhvr>
                                        <p:cTn id="152" dur="500"/>
                                        <p:tgtEl>
                                          <p:spTgt spid="60"/>
                                        </p:tgtEl>
                                      </p:cBhvr>
                                    </p:animEffect>
                                  </p:childTnLst>
                                </p:cTn>
                              </p:par>
                              <p:par>
                                <p:cTn id="153" presetID="22" presetClass="entr" presetSubtype="8" fill="hold" grpId="0" nodeType="withEffect">
                                  <p:stCondLst>
                                    <p:cond delay="100"/>
                                  </p:stCondLst>
                                  <p:childTnLst>
                                    <p:set>
                                      <p:cBhvr>
                                        <p:cTn id="154" dur="1" fill="hold">
                                          <p:stCondLst>
                                            <p:cond delay="0"/>
                                          </p:stCondLst>
                                        </p:cTn>
                                        <p:tgtEl>
                                          <p:spTgt spid="61"/>
                                        </p:tgtEl>
                                        <p:attrNameLst>
                                          <p:attrName>style.visibility</p:attrName>
                                        </p:attrNameLst>
                                      </p:cBhvr>
                                      <p:to>
                                        <p:strVal val="visible"/>
                                      </p:to>
                                    </p:set>
                                    <p:animEffect transition="in" filter="wipe(left)">
                                      <p:cBhvr>
                                        <p:cTn id="155" dur="500"/>
                                        <p:tgtEl>
                                          <p:spTgt spid="61"/>
                                        </p:tgtEl>
                                      </p:cBhvr>
                                    </p:animEffect>
                                  </p:childTnLst>
                                </p:cTn>
                              </p:par>
                              <p:par>
                                <p:cTn id="156" presetID="22" presetClass="entr" presetSubtype="8" fill="hold" grpId="0" nodeType="withEffect">
                                  <p:stCondLst>
                                    <p:cond delay="200"/>
                                  </p:stCondLst>
                                  <p:childTnLst>
                                    <p:set>
                                      <p:cBhvr>
                                        <p:cTn id="157" dur="1" fill="hold">
                                          <p:stCondLst>
                                            <p:cond delay="0"/>
                                          </p:stCondLst>
                                        </p:cTn>
                                        <p:tgtEl>
                                          <p:spTgt spid="62"/>
                                        </p:tgtEl>
                                        <p:attrNameLst>
                                          <p:attrName>style.visibility</p:attrName>
                                        </p:attrNameLst>
                                      </p:cBhvr>
                                      <p:to>
                                        <p:strVal val="visible"/>
                                      </p:to>
                                    </p:set>
                                    <p:animEffect transition="in" filter="wipe(left)">
                                      <p:cBhvr>
                                        <p:cTn id="158" dur="500"/>
                                        <p:tgtEl>
                                          <p:spTgt spid="62"/>
                                        </p:tgtEl>
                                      </p:cBhvr>
                                    </p:animEffect>
                                  </p:childTnLst>
                                </p:cTn>
                              </p:par>
                              <p:par>
                                <p:cTn id="159" presetID="22" presetClass="entr" presetSubtype="8" fill="hold" grpId="0" nodeType="withEffect">
                                  <p:stCondLst>
                                    <p:cond delay="300"/>
                                  </p:stCondLst>
                                  <p:childTnLst>
                                    <p:set>
                                      <p:cBhvr>
                                        <p:cTn id="160" dur="1" fill="hold">
                                          <p:stCondLst>
                                            <p:cond delay="0"/>
                                          </p:stCondLst>
                                        </p:cTn>
                                        <p:tgtEl>
                                          <p:spTgt spid="63"/>
                                        </p:tgtEl>
                                        <p:attrNameLst>
                                          <p:attrName>style.visibility</p:attrName>
                                        </p:attrNameLst>
                                      </p:cBhvr>
                                      <p:to>
                                        <p:strVal val="visible"/>
                                      </p:to>
                                    </p:set>
                                    <p:animEffect transition="in" filter="wipe(left)">
                                      <p:cBhvr>
                                        <p:cTn id="161" dur="500"/>
                                        <p:tgtEl>
                                          <p:spTgt spid="63"/>
                                        </p:tgtEl>
                                      </p:cBhvr>
                                    </p:animEffect>
                                  </p:childTnLst>
                                </p:cTn>
                              </p:par>
                              <p:par>
                                <p:cTn id="162" presetID="22" presetClass="entr" presetSubtype="8" fill="hold" grpId="0" nodeType="withEffect">
                                  <p:stCondLst>
                                    <p:cond delay="400"/>
                                  </p:stCondLst>
                                  <p:childTnLst>
                                    <p:set>
                                      <p:cBhvr>
                                        <p:cTn id="163" dur="1" fill="hold">
                                          <p:stCondLst>
                                            <p:cond delay="0"/>
                                          </p:stCondLst>
                                        </p:cTn>
                                        <p:tgtEl>
                                          <p:spTgt spid="64"/>
                                        </p:tgtEl>
                                        <p:attrNameLst>
                                          <p:attrName>style.visibility</p:attrName>
                                        </p:attrNameLst>
                                      </p:cBhvr>
                                      <p:to>
                                        <p:strVal val="visible"/>
                                      </p:to>
                                    </p:set>
                                    <p:animEffect transition="in" filter="wipe(left)">
                                      <p:cBhvr>
                                        <p:cTn id="164" dur="500"/>
                                        <p:tgtEl>
                                          <p:spTgt spid="64"/>
                                        </p:tgtEl>
                                      </p:cBhvr>
                                    </p:animEffect>
                                  </p:childTnLst>
                                </p:cTn>
                              </p:par>
                              <p:par>
                                <p:cTn id="165" presetID="22" presetClass="entr" presetSubtype="8" fill="hold" grpId="0" nodeType="withEffect">
                                  <p:stCondLst>
                                    <p:cond delay="500"/>
                                  </p:stCondLst>
                                  <p:childTnLst>
                                    <p:set>
                                      <p:cBhvr>
                                        <p:cTn id="166" dur="1" fill="hold">
                                          <p:stCondLst>
                                            <p:cond delay="0"/>
                                          </p:stCondLst>
                                        </p:cTn>
                                        <p:tgtEl>
                                          <p:spTgt spid="65"/>
                                        </p:tgtEl>
                                        <p:attrNameLst>
                                          <p:attrName>style.visibility</p:attrName>
                                        </p:attrNameLst>
                                      </p:cBhvr>
                                      <p:to>
                                        <p:strVal val="visible"/>
                                      </p:to>
                                    </p:set>
                                    <p:animEffect transition="in" filter="wipe(left)">
                                      <p:cBhvr>
                                        <p:cTn id="167" dur="500"/>
                                        <p:tgtEl>
                                          <p:spTgt spid="65"/>
                                        </p:tgtEl>
                                      </p:cBhvr>
                                    </p:animEffect>
                                  </p:childTnLst>
                                </p:cTn>
                              </p:par>
                              <p:par>
                                <p:cTn id="168" presetID="22" presetClass="entr" presetSubtype="8" fill="hold" grpId="0" nodeType="withEffect">
                                  <p:stCondLst>
                                    <p:cond delay="600"/>
                                  </p:stCondLst>
                                  <p:childTnLst>
                                    <p:set>
                                      <p:cBhvr>
                                        <p:cTn id="169" dur="1" fill="hold">
                                          <p:stCondLst>
                                            <p:cond delay="0"/>
                                          </p:stCondLst>
                                        </p:cTn>
                                        <p:tgtEl>
                                          <p:spTgt spid="66"/>
                                        </p:tgtEl>
                                        <p:attrNameLst>
                                          <p:attrName>style.visibility</p:attrName>
                                        </p:attrNameLst>
                                      </p:cBhvr>
                                      <p:to>
                                        <p:strVal val="visible"/>
                                      </p:to>
                                    </p:set>
                                    <p:animEffect transition="in" filter="wipe(left)">
                                      <p:cBhvr>
                                        <p:cTn id="170" dur="500"/>
                                        <p:tgtEl>
                                          <p:spTgt spid="66"/>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wipe(right)">
                                      <p:cBhvr>
                                        <p:cTn id="173" dur="500"/>
                                        <p:tgtEl>
                                          <p:spTgt spid="46"/>
                                        </p:tgtEl>
                                      </p:cBhvr>
                                    </p:animEffect>
                                  </p:childTnLst>
                                </p:cTn>
                              </p:par>
                              <p:par>
                                <p:cTn id="174" presetID="22" presetClass="entr" presetSubtype="2" fill="hold" grpId="0" nodeType="withEffect">
                                  <p:stCondLst>
                                    <p:cond delay="100"/>
                                  </p:stCondLst>
                                  <p:childTnLst>
                                    <p:set>
                                      <p:cBhvr>
                                        <p:cTn id="175" dur="1" fill="hold">
                                          <p:stCondLst>
                                            <p:cond delay="0"/>
                                          </p:stCondLst>
                                        </p:cTn>
                                        <p:tgtEl>
                                          <p:spTgt spid="47"/>
                                        </p:tgtEl>
                                        <p:attrNameLst>
                                          <p:attrName>style.visibility</p:attrName>
                                        </p:attrNameLst>
                                      </p:cBhvr>
                                      <p:to>
                                        <p:strVal val="visible"/>
                                      </p:to>
                                    </p:set>
                                    <p:animEffect transition="in" filter="wipe(right)">
                                      <p:cBhvr>
                                        <p:cTn id="176" dur="500"/>
                                        <p:tgtEl>
                                          <p:spTgt spid="47"/>
                                        </p:tgtEl>
                                      </p:cBhvr>
                                    </p:animEffect>
                                  </p:childTnLst>
                                </p:cTn>
                              </p:par>
                              <p:par>
                                <p:cTn id="177" presetID="22" presetClass="entr" presetSubtype="2" fill="hold" grpId="0" nodeType="withEffect">
                                  <p:stCondLst>
                                    <p:cond delay="200"/>
                                  </p:stCondLst>
                                  <p:childTnLst>
                                    <p:set>
                                      <p:cBhvr>
                                        <p:cTn id="178" dur="1" fill="hold">
                                          <p:stCondLst>
                                            <p:cond delay="0"/>
                                          </p:stCondLst>
                                        </p:cTn>
                                        <p:tgtEl>
                                          <p:spTgt spid="48"/>
                                        </p:tgtEl>
                                        <p:attrNameLst>
                                          <p:attrName>style.visibility</p:attrName>
                                        </p:attrNameLst>
                                      </p:cBhvr>
                                      <p:to>
                                        <p:strVal val="visible"/>
                                      </p:to>
                                    </p:set>
                                    <p:animEffect transition="in" filter="wipe(right)">
                                      <p:cBhvr>
                                        <p:cTn id="179" dur="500"/>
                                        <p:tgtEl>
                                          <p:spTgt spid="48"/>
                                        </p:tgtEl>
                                      </p:cBhvr>
                                    </p:animEffect>
                                  </p:childTnLst>
                                </p:cTn>
                              </p:par>
                              <p:par>
                                <p:cTn id="180" presetID="22" presetClass="entr" presetSubtype="2" fill="hold" grpId="0" nodeType="withEffect">
                                  <p:stCondLst>
                                    <p:cond delay="300"/>
                                  </p:stCondLst>
                                  <p:childTnLst>
                                    <p:set>
                                      <p:cBhvr>
                                        <p:cTn id="181" dur="1" fill="hold">
                                          <p:stCondLst>
                                            <p:cond delay="0"/>
                                          </p:stCondLst>
                                        </p:cTn>
                                        <p:tgtEl>
                                          <p:spTgt spid="49"/>
                                        </p:tgtEl>
                                        <p:attrNameLst>
                                          <p:attrName>style.visibility</p:attrName>
                                        </p:attrNameLst>
                                      </p:cBhvr>
                                      <p:to>
                                        <p:strVal val="visible"/>
                                      </p:to>
                                    </p:set>
                                    <p:animEffect transition="in" filter="wipe(right)">
                                      <p:cBhvr>
                                        <p:cTn id="182" dur="500"/>
                                        <p:tgtEl>
                                          <p:spTgt spid="49"/>
                                        </p:tgtEl>
                                      </p:cBhvr>
                                    </p:animEffect>
                                  </p:childTnLst>
                                </p:cTn>
                              </p:par>
                              <p:par>
                                <p:cTn id="183" presetID="22" presetClass="entr" presetSubtype="2" fill="hold" grpId="0" nodeType="withEffect">
                                  <p:stCondLst>
                                    <p:cond delay="400"/>
                                  </p:stCondLst>
                                  <p:childTnLst>
                                    <p:set>
                                      <p:cBhvr>
                                        <p:cTn id="184" dur="1" fill="hold">
                                          <p:stCondLst>
                                            <p:cond delay="0"/>
                                          </p:stCondLst>
                                        </p:cTn>
                                        <p:tgtEl>
                                          <p:spTgt spid="50"/>
                                        </p:tgtEl>
                                        <p:attrNameLst>
                                          <p:attrName>style.visibility</p:attrName>
                                        </p:attrNameLst>
                                      </p:cBhvr>
                                      <p:to>
                                        <p:strVal val="visible"/>
                                      </p:to>
                                    </p:set>
                                    <p:animEffect transition="in" filter="wipe(right)">
                                      <p:cBhvr>
                                        <p:cTn id="185" dur="500"/>
                                        <p:tgtEl>
                                          <p:spTgt spid="50"/>
                                        </p:tgtEl>
                                      </p:cBhvr>
                                    </p:animEffect>
                                  </p:childTnLst>
                                </p:cTn>
                              </p:par>
                              <p:par>
                                <p:cTn id="186" presetID="22" presetClass="entr" presetSubtype="2" fill="hold" grpId="0" nodeType="withEffect">
                                  <p:stCondLst>
                                    <p:cond delay="500"/>
                                  </p:stCondLst>
                                  <p:childTnLst>
                                    <p:set>
                                      <p:cBhvr>
                                        <p:cTn id="187" dur="1" fill="hold">
                                          <p:stCondLst>
                                            <p:cond delay="0"/>
                                          </p:stCondLst>
                                        </p:cTn>
                                        <p:tgtEl>
                                          <p:spTgt spid="51"/>
                                        </p:tgtEl>
                                        <p:attrNameLst>
                                          <p:attrName>style.visibility</p:attrName>
                                        </p:attrNameLst>
                                      </p:cBhvr>
                                      <p:to>
                                        <p:strVal val="visible"/>
                                      </p:to>
                                    </p:set>
                                    <p:animEffect transition="in" filter="wipe(right)">
                                      <p:cBhvr>
                                        <p:cTn id="188" dur="500"/>
                                        <p:tgtEl>
                                          <p:spTgt spid="51"/>
                                        </p:tgtEl>
                                      </p:cBhvr>
                                    </p:animEffect>
                                  </p:childTnLst>
                                </p:cTn>
                              </p:par>
                              <p:par>
                                <p:cTn id="189" presetID="22" presetClass="entr" presetSubtype="2" fill="hold" grpId="0" nodeType="withEffect">
                                  <p:stCondLst>
                                    <p:cond delay="600"/>
                                  </p:stCondLst>
                                  <p:childTnLst>
                                    <p:set>
                                      <p:cBhvr>
                                        <p:cTn id="190" dur="1" fill="hold">
                                          <p:stCondLst>
                                            <p:cond delay="0"/>
                                          </p:stCondLst>
                                        </p:cTn>
                                        <p:tgtEl>
                                          <p:spTgt spid="52"/>
                                        </p:tgtEl>
                                        <p:attrNameLst>
                                          <p:attrName>style.visibility</p:attrName>
                                        </p:attrNameLst>
                                      </p:cBhvr>
                                      <p:to>
                                        <p:strVal val="visible"/>
                                      </p:to>
                                    </p:set>
                                    <p:animEffect transition="in" filter="wipe(right)">
                                      <p:cBhvr>
                                        <p:cTn id="191" dur="500"/>
                                        <p:tgtEl>
                                          <p:spTgt spid="52"/>
                                        </p:tgtEl>
                                      </p:cBhvr>
                                    </p:animEffect>
                                  </p:childTnLst>
                                </p:cTn>
                              </p:par>
                            </p:childTnLst>
                          </p:cTn>
                        </p:par>
                        <p:par>
                          <p:cTn id="192" fill="hold">
                            <p:stCondLst>
                              <p:cond delay="3500"/>
                            </p:stCondLst>
                            <p:childTnLst>
                              <p:par>
                                <p:cTn id="193" presetID="22" presetClass="entr" presetSubtype="8" fill="hold" grpId="0" nodeType="afterEffect">
                                  <p:stCondLst>
                                    <p:cond delay="0"/>
                                  </p:stCondLst>
                                  <p:childTnLst>
                                    <p:set>
                                      <p:cBhvr>
                                        <p:cTn id="194" dur="1" fill="hold">
                                          <p:stCondLst>
                                            <p:cond delay="0"/>
                                          </p:stCondLst>
                                        </p:cTn>
                                        <p:tgtEl>
                                          <p:spTgt spid="67"/>
                                        </p:tgtEl>
                                        <p:attrNameLst>
                                          <p:attrName>style.visibility</p:attrName>
                                        </p:attrNameLst>
                                      </p:cBhvr>
                                      <p:to>
                                        <p:strVal val="visible"/>
                                      </p:to>
                                    </p:set>
                                    <p:animEffect transition="in" filter="wipe(left)">
                                      <p:cBhvr>
                                        <p:cTn id="195" dur="500"/>
                                        <p:tgtEl>
                                          <p:spTgt spid="67"/>
                                        </p:tgtEl>
                                      </p:cBhvr>
                                    </p:animEffect>
                                  </p:childTnLst>
                                </p:cTn>
                              </p:par>
                              <p:par>
                                <p:cTn id="196" presetID="22" presetClass="entr" presetSubtype="8" fill="hold" grpId="0" nodeType="withEffect">
                                  <p:stCondLst>
                                    <p:cond delay="0"/>
                                  </p:stCondLst>
                                  <p:childTnLst>
                                    <p:set>
                                      <p:cBhvr>
                                        <p:cTn id="197" dur="1" fill="hold">
                                          <p:stCondLst>
                                            <p:cond delay="0"/>
                                          </p:stCondLst>
                                        </p:cTn>
                                        <p:tgtEl>
                                          <p:spTgt spid="68"/>
                                        </p:tgtEl>
                                        <p:attrNameLst>
                                          <p:attrName>style.visibility</p:attrName>
                                        </p:attrNameLst>
                                      </p:cBhvr>
                                      <p:to>
                                        <p:strVal val="visible"/>
                                      </p:to>
                                    </p:set>
                                    <p:animEffect transition="in" filter="wipe(left)">
                                      <p:cBhvr>
                                        <p:cTn id="198" dur="500"/>
                                        <p:tgtEl>
                                          <p:spTgt spid="68"/>
                                        </p:tgtEl>
                                      </p:cBhvr>
                                    </p:animEffect>
                                  </p:childTnLst>
                                </p:cTn>
                              </p:par>
                              <p:par>
                                <p:cTn id="199" presetID="22" presetClass="entr" presetSubtype="8" fill="hold" grpId="0" nodeType="withEffect">
                                  <p:stCondLst>
                                    <p:cond delay="0"/>
                                  </p:stCondLst>
                                  <p:childTnLst>
                                    <p:set>
                                      <p:cBhvr>
                                        <p:cTn id="200" dur="1" fill="hold">
                                          <p:stCondLst>
                                            <p:cond delay="0"/>
                                          </p:stCondLst>
                                        </p:cTn>
                                        <p:tgtEl>
                                          <p:spTgt spid="69"/>
                                        </p:tgtEl>
                                        <p:attrNameLst>
                                          <p:attrName>style.visibility</p:attrName>
                                        </p:attrNameLst>
                                      </p:cBhvr>
                                      <p:to>
                                        <p:strVal val="visible"/>
                                      </p:to>
                                    </p:set>
                                    <p:animEffect transition="in" filter="wipe(left)">
                                      <p:cBhvr>
                                        <p:cTn id="201" dur="500"/>
                                        <p:tgtEl>
                                          <p:spTgt spid="69"/>
                                        </p:tgtEl>
                                      </p:cBhvr>
                                    </p:animEffect>
                                  </p:childTnLst>
                                </p:cTn>
                              </p:par>
                              <p:par>
                                <p:cTn id="202" presetID="22" presetClass="entr" presetSubtype="8" fill="hold" grpId="0" nodeType="withEffect">
                                  <p:stCondLst>
                                    <p:cond delay="0"/>
                                  </p:stCondLst>
                                  <p:childTnLst>
                                    <p:set>
                                      <p:cBhvr>
                                        <p:cTn id="203" dur="1" fill="hold">
                                          <p:stCondLst>
                                            <p:cond delay="0"/>
                                          </p:stCondLst>
                                        </p:cTn>
                                        <p:tgtEl>
                                          <p:spTgt spid="70"/>
                                        </p:tgtEl>
                                        <p:attrNameLst>
                                          <p:attrName>style.visibility</p:attrName>
                                        </p:attrNameLst>
                                      </p:cBhvr>
                                      <p:to>
                                        <p:strVal val="visible"/>
                                      </p:to>
                                    </p:set>
                                    <p:animEffect transition="in" filter="wipe(left)">
                                      <p:cBhvr>
                                        <p:cTn id="204" dur="500"/>
                                        <p:tgtEl>
                                          <p:spTgt spid="70"/>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71"/>
                                        </p:tgtEl>
                                        <p:attrNameLst>
                                          <p:attrName>style.visibility</p:attrName>
                                        </p:attrNameLst>
                                      </p:cBhvr>
                                      <p:to>
                                        <p:strVal val="visible"/>
                                      </p:to>
                                    </p:set>
                                    <p:animEffect transition="in" filter="wipe(left)">
                                      <p:cBhvr>
                                        <p:cTn id="207" dur="500"/>
                                        <p:tgtEl>
                                          <p:spTgt spid="71"/>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72"/>
                                        </p:tgtEl>
                                        <p:attrNameLst>
                                          <p:attrName>style.visibility</p:attrName>
                                        </p:attrNameLst>
                                      </p:cBhvr>
                                      <p:to>
                                        <p:strVal val="visible"/>
                                      </p:to>
                                    </p:set>
                                    <p:animEffect transition="in" filter="wipe(left)">
                                      <p:cBhvr>
                                        <p:cTn id="210" dur="500"/>
                                        <p:tgtEl>
                                          <p:spTgt spid="72"/>
                                        </p:tgtEl>
                                      </p:cBhvr>
                                    </p:animEffect>
                                  </p:childTnLst>
                                </p:cTn>
                              </p:par>
                              <p:par>
                                <p:cTn id="211" presetID="22" presetClass="entr" presetSubtype="8" fill="hold" grpId="0" nodeType="withEffect">
                                  <p:stCondLst>
                                    <p:cond delay="0"/>
                                  </p:stCondLst>
                                  <p:childTnLst>
                                    <p:set>
                                      <p:cBhvr>
                                        <p:cTn id="212" dur="1" fill="hold">
                                          <p:stCondLst>
                                            <p:cond delay="0"/>
                                          </p:stCondLst>
                                        </p:cTn>
                                        <p:tgtEl>
                                          <p:spTgt spid="73"/>
                                        </p:tgtEl>
                                        <p:attrNameLst>
                                          <p:attrName>style.visibility</p:attrName>
                                        </p:attrNameLst>
                                      </p:cBhvr>
                                      <p:to>
                                        <p:strVal val="visible"/>
                                      </p:to>
                                    </p:set>
                                    <p:animEffect transition="in" filter="wipe(left)">
                                      <p:cBhvr>
                                        <p:cTn id="213" dur="500"/>
                                        <p:tgtEl>
                                          <p:spTgt spid="73"/>
                                        </p:tgtEl>
                                      </p:cBhvr>
                                    </p:animEffect>
                                  </p:childTnLst>
                                </p:cTn>
                              </p:par>
                              <p:par>
                                <p:cTn id="214" presetID="22" presetClass="entr" presetSubtype="2" fill="hold" grpId="0" nodeType="withEffect">
                                  <p:stCondLst>
                                    <p:cond delay="0"/>
                                  </p:stCondLst>
                                  <p:childTnLst>
                                    <p:set>
                                      <p:cBhvr>
                                        <p:cTn id="215" dur="1" fill="hold">
                                          <p:stCondLst>
                                            <p:cond delay="0"/>
                                          </p:stCondLst>
                                        </p:cTn>
                                        <p:tgtEl>
                                          <p:spTgt spid="53"/>
                                        </p:tgtEl>
                                        <p:attrNameLst>
                                          <p:attrName>style.visibility</p:attrName>
                                        </p:attrNameLst>
                                      </p:cBhvr>
                                      <p:to>
                                        <p:strVal val="visible"/>
                                      </p:to>
                                    </p:set>
                                    <p:animEffect transition="in" filter="wipe(right)">
                                      <p:cBhvr>
                                        <p:cTn id="216" dur="500"/>
                                        <p:tgtEl>
                                          <p:spTgt spid="53"/>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54"/>
                                        </p:tgtEl>
                                        <p:attrNameLst>
                                          <p:attrName>style.visibility</p:attrName>
                                        </p:attrNameLst>
                                      </p:cBhvr>
                                      <p:to>
                                        <p:strVal val="visible"/>
                                      </p:to>
                                    </p:set>
                                    <p:animEffect transition="in" filter="wipe(right)">
                                      <p:cBhvr>
                                        <p:cTn id="219" dur="500"/>
                                        <p:tgtEl>
                                          <p:spTgt spid="54"/>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55"/>
                                        </p:tgtEl>
                                        <p:attrNameLst>
                                          <p:attrName>style.visibility</p:attrName>
                                        </p:attrNameLst>
                                      </p:cBhvr>
                                      <p:to>
                                        <p:strVal val="visible"/>
                                      </p:to>
                                    </p:set>
                                    <p:animEffect transition="in" filter="wipe(right)">
                                      <p:cBhvr>
                                        <p:cTn id="222" dur="500"/>
                                        <p:tgtEl>
                                          <p:spTgt spid="55"/>
                                        </p:tgtEl>
                                      </p:cBhvr>
                                    </p:animEffect>
                                  </p:childTnLst>
                                </p:cTn>
                              </p:par>
                              <p:par>
                                <p:cTn id="223" presetID="22" presetClass="entr" presetSubtype="2" fill="hold" grpId="0" nodeType="withEffect">
                                  <p:stCondLst>
                                    <p:cond delay="0"/>
                                  </p:stCondLst>
                                  <p:childTnLst>
                                    <p:set>
                                      <p:cBhvr>
                                        <p:cTn id="224" dur="1" fill="hold">
                                          <p:stCondLst>
                                            <p:cond delay="0"/>
                                          </p:stCondLst>
                                        </p:cTn>
                                        <p:tgtEl>
                                          <p:spTgt spid="56"/>
                                        </p:tgtEl>
                                        <p:attrNameLst>
                                          <p:attrName>style.visibility</p:attrName>
                                        </p:attrNameLst>
                                      </p:cBhvr>
                                      <p:to>
                                        <p:strVal val="visible"/>
                                      </p:to>
                                    </p:set>
                                    <p:animEffect transition="in" filter="wipe(right)">
                                      <p:cBhvr>
                                        <p:cTn id="225" dur="500"/>
                                        <p:tgtEl>
                                          <p:spTgt spid="56"/>
                                        </p:tgtEl>
                                      </p:cBhvr>
                                    </p:animEffect>
                                  </p:childTnLst>
                                </p:cTn>
                              </p:par>
                              <p:par>
                                <p:cTn id="226" presetID="22" presetClass="entr" presetSubtype="2" fill="hold" grpId="0" nodeType="withEffect">
                                  <p:stCondLst>
                                    <p:cond delay="0"/>
                                  </p:stCondLst>
                                  <p:childTnLst>
                                    <p:set>
                                      <p:cBhvr>
                                        <p:cTn id="227" dur="1" fill="hold">
                                          <p:stCondLst>
                                            <p:cond delay="0"/>
                                          </p:stCondLst>
                                        </p:cTn>
                                        <p:tgtEl>
                                          <p:spTgt spid="57"/>
                                        </p:tgtEl>
                                        <p:attrNameLst>
                                          <p:attrName>style.visibility</p:attrName>
                                        </p:attrNameLst>
                                      </p:cBhvr>
                                      <p:to>
                                        <p:strVal val="visible"/>
                                      </p:to>
                                    </p:set>
                                    <p:animEffect transition="in" filter="wipe(right)">
                                      <p:cBhvr>
                                        <p:cTn id="228" dur="500"/>
                                        <p:tgtEl>
                                          <p:spTgt spid="57"/>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58"/>
                                        </p:tgtEl>
                                        <p:attrNameLst>
                                          <p:attrName>style.visibility</p:attrName>
                                        </p:attrNameLst>
                                      </p:cBhvr>
                                      <p:to>
                                        <p:strVal val="visible"/>
                                      </p:to>
                                    </p:set>
                                    <p:animEffect transition="in" filter="wipe(right)">
                                      <p:cBhvr>
                                        <p:cTn id="231" dur="500"/>
                                        <p:tgtEl>
                                          <p:spTgt spid="58"/>
                                        </p:tgtEl>
                                      </p:cBhvr>
                                    </p:animEffect>
                                  </p:childTnLst>
                                </p:cTn>
                              </p:par>
                              <p:par>
                                <p:cTn id="232" presetID="22" presetClass="entr" presetSubtype="2" fill="hold" grpId="0" nodeType="withEffect">
                                  <p:stCondLst>
                                    <p:cond delay="0"/>
                                  </p:stCondLst>
                                  <p:childTnLst>
                                    <p:set>
                                      <p:cBhvr>
                                        <p:cTn id="233" dur="1" fill="hold">
                                          <p:stCondLst>
                                            <p:cond delay="0"/>
                                          </p:stCondLst>
                                        </p:cTn>
                                        <p:tgtEl>
                                          <p:spTgt spid="59"/>
                                        </p:tgtEl>
                                        <p:attrNameLst>
                                          <p:attrName>style.visibility</p:attrName>
                                        </p:attrNameLst>
                                      </p:cBhvr>
                                      <p:to>
                                        <p:strVal val="visible"/>
                                      </p:to>
                                    </p:set>
                                    <p:animEffect transition="in" filter="wipe(right)">
                                      <p:cBhvr>
                                        <p:cTn id="23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nvGrpSpPr>
            <p:cNvPr id="127"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grpSp>
        <p:nvGrpSpPr>
          <p:cNvPr id="12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26"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25"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29" name="Group 128"/>
          <p:cNvGrpSpPr/>
          <p:nvPr/>
        </p:nvGrpSpPr>
        <p:grpSpPr>
          <a:xfrm>
            <a:off x="6899880" y="1529053"/>
            <a:ext cx="3127636" cy="1204134"/>
            <a:chOff x="384265" y="2982432"/>
            <a:chExt cx="2346338" cy="903336"/>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9"/>
            <p:cNvSpPr/>
            <p:nvPr/>
          </p:nvSpPr>
          <p:spPr>
            <a:xfrm>
              <a:off x="384265" y="3290209"/>
              <a:ext cx="2346338"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32" name="Group 131"/>
          <p:cNvGrpSpPr/>
          <p:nvPr/>
        </p:nvGrpSpPr>
        <p:grpSpPr>
          <a:xfrm>
            <a:off x="510067" y="2985296"/>
            <a:ext cx="2781514" cy="1437979"/>
            <a:chOff x="336640" y="2982432"/>
            <a:chExt cx="2086679" cy="1078765"/>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矩形 9"/>
            <p:cNvSpPr/>
            <p:nvPr/>
          </p:nvSpPr>
          <p:spPr>
            <a:xfrm>
              <a:off x="336640" y="3290209"/>
              <a:ext cx="2086679"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35" name="Group 134"/>
          <p:cNvGrpSpPr/>
          <p:nvPr/>
        </p:nvGrpSpPr>
        <p:grpSpPr>
          <a:xfrm>
            <a:off x="8463698" y="3249136"/>
            <a:ext cx="3127636" cy="1204134"/>
            <a:chOff x="384265" y="2982432"/>
            <a:chExt cx="2346338" cy="903336"/>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9"/>
            <p:cNvSpPr/>
            <p:nvPr/>
          </p:nvSpPr>
          <p:spPr>
            <a:xfrm>
              <a:off x="384265" y="3290209"/>
              <a:ext cx="2346338"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38" name="Group 137"/>
          <p:cNvGrpSpPr/>
          <p:nvPr/>
        </p:nvGrpSpPr>
        <p:grpSpPr>
          <a:xfrm>
            <a:off x="5860476" y="4971781"/>
            <a:ext cx="3127636" cy="1204134"/>
            <a:chOff x="384265" y="2982432"/>
            <a:chExt cx="2346338" cy="903336"/>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9"/>
            <p:cNvSpPr/>
            <p:nvPr/>
          </p:nvSpPr>
          <p:spPr>
            <a:xfrm>
              <a:off x="384265" y="3290209"/>
              <a:ext cx="2346338"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1000" fill="hold"/>
                                        <p:tgtEl>
                                          <p:spTgt spid="124"/>
                                        </p:tgtEl>
                                        <p:attrNameLst>
                                          <p:attrName>ppt_x</p:attrName>
                                        </p:attrNameLst>
                                      </p:cBhvr>
                                      <p:tavLst>
                                        <p:tav tm="0">
                                          <p:val>
                                            <p:strVal val="#ppt_x-.2"/>
                                          </p:val>
                                        </p:tav>
                                        <p:tav tm="100000">
                                          <p:val>
                                            <p:strVal val="#ppt_x"/>
                                          </p:val>
                                        </p:tav>
                                      </p:tavLst>
                                    </p:anim>
                                    <p:anim calcmode="lin" valueType="num">
                                      <p:cBhvr>
                                        <p:cTn id="8" dur="1000" fill="hold"/>
                                        <p:tgtEl>
                                          <p:spTgt spid="124"/>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p:cTn id="13" dur="1000" fill="hold"/>
                                        <p:tgtEl>
                                          <p:spTgt spid="125"/>
                                        </p:tgtEl>
                                        <p:attrNameLst>
                                          <p:attrName>ppt_x</p:attrName>
                                        </p:attrNameLst>
                                      </p:cBhvr>
                                      <p:tavLst>
                                        <p:tav tm="0">
                                          <p:val>
                                            <p:strVal val="#ppt_x-.2"/>
                                          </p:val>
                                        </p:tav>
                                        <p:tav tm="100000">
                                          <p:val>
                                            <p:strVal val="#ppt_x"/>
                                          </p:val>
                                        </p:tav>
                                      </p:tavLst>
                                    </p:anim>
                                    <p:anim calcmode="lin" valueType="num">
                                      <p:cBhvr>
                                        <p:cTn id="14" dur="1000" fill="hold"/>
                                        <p:tgtEl>
                                          <p:spTgt spid="12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25"/>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 calcmode="lin" valueType="num">
                                      <p:cBhvr>
                                        <p:cTn id="19" dur="1000" fill="hold"/>
                                        <p:tgtEl>
                                          <p:spTgt spid="126"/>
                                        </p:tgtEl>
                                        <p:attrNameLst>
                                          <p:attrName>ppt_x</p:attrName>
                                        </p:attrNameLst>
                                      </p:cBhvr>
                                      <p:tavLst>
                                        <p:tav tm="0">
                                          <p:val>
                                            <p:strVal val="#ppt_x-.2"/>
                                          </p:val>
                                        </p:tav>
                                        <p:tav tm="100000">
                                          <p:val>
                                            <p:strVal val="#ppt_x"/>
                                          </p:val>
                                        </p:tav>
                                      </p:tavLst>
                                    </p:anim>
                                    <p:anim calcmode="lin" valueType="num">
                                      <p:cBhvr>
                                        <p:cTn id="20" dur="1000" fill="hold"/>
                                        <p:tgtEl>
                                          <p:spTgt spid="12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6"/>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 calcmode="lin" valueType="num">
                                      <p:cBhvr>
                                        <p:cTn id="25" dur="1000" fill="hold"/>
                                        <p:tgtEl>
                                          <p:spTgt spid="128"/>
                                        </p:tgtEl>
                                        <p:attrNameLst>
                                          <p:attrName>ppt_x</p:attrName>
                                        </p:attrNameLst>
                                      </p:cBhvr>
                                      <p:tavLst>
                                        <p:tav tm="0">
                                          <p:val>
                                            <p:strVal val="#ppt_x-.2"/>
                                          </p:val>
                                        </p:tav>
                                        <p:tav tm="100000">
                                          <p:val>
                                            <p:strVal val="#ppt_x"/>
                                          </p:val>
                                        </p:tav>
                                      </p:tavLst>
                                    </p:anim>
                                    <p:anim calcmode="lin" valueType="num">
                                      <p:cBhvr>
                                        <p:cTn id="26" dur="1000" fill="hold"/>
                                        <p:tgtEl>
                                          <p:spTgt spid="12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28"/>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129"/>
                                        </p:tgtEl>
                                        <p:attrNameLst>
                                          <p:attrName>style.visibility</p:attrName>
                                        </p:attrNameLst>
                                      </p:cBhvr>
                                      <p:to>
                                        <p:strVal val="visible"/>
                                      </p:to>
                                    </p:set>
                                    <p:animEffect transition="in" filter="slide(fromTop)">
                                      <p:cBhvr>
                                        <p:cTn id="31" dur="500"/>
                                        <p:tgtEl>
                                          <p:spTgt spid="129"/>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slide(fromTop)">
                                      <p:cBhvr>
                                        <p:cTn id="35" dur="500"/>
                                        <p:tgtEl>
                                          <p:spTgt spid="132"/>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135"/>
                                        </p:tgtEl>
                                        <p:attrNameLst>
                                          <p:attrName>style.visibility</p:attrName>
                                        </p:attrNameLst>
                                      </p:cBhvr>
                                      <p:to>
                                        <p:strVal val="visible"/>
                                      </p:to>
                                    </p:set>
                                    <p:animEffect transition="in" filter="slide(fromTop)">
                                      <p:cBhvr>
                                        <p:cTn id="39" dur="500"/>
                                        <p:tgtEl>
                                          <p:spTgt spid="135"/>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38"/>
                                        </p:tgtEl>
                                        <p:attrNameLst>
                                          <p:attrName>style.visibility</p:attrName>
                                        </p:attrNameLst>
                                      </p:cBhvr>
                                      <p:to>
                                        <p:strVal val="visible"/>
                                      </p:to>
                                    </p:set>
                                    <p:animEffect transition="in" filter="slide(fromTop)">
                                      <p:cBhvr>
                                        <p:cTn id="43"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3"/>
          <p:cNvGraphicFramePr/>
          <p:nvPr/>
        </p:nvGraphicFramePr>
        <p:xfrm>
          <a:off x="2806890" y="1703770"/>
          <a:ext cx="6578220" cy="4461369"/>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直接连接符 45"/>
          <p:cNvCxnSpPr/>
          <p:nvPr/>
        </p:nvCxnSpPr>
        <p:spPr>
          <a:xfrm>
            <a:off x="801481" y="5639483"/>
            <a:ext cx="4346501" cy="0"/>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40"/>
          <p:cNvCxnSpPr/>
          <p:nvPr/>
        </p:nvCxnSpPr>
        <p:spPr>
          <a:xfrm>
            <a:off x="7740525" y="2677278"/>
            <a:ext cx="3635185" cy="0"/>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41"/>
          <p:cNvCxnSpPr/>
          <p:nvPr/>
        </p:nvCxnSpPr>
        <p:spPr>
          <a:xfrm>
            <a:off x="7740525" y="5011854"/>
            <a:ext cx="3649997" cy="0"/>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4"/>
          <p:cNvCxnSpPr/>
          <p:nvPr/>
        </p:nvCxnSpPr>
        <p:spPr>
          <a:xfrm>
            <a:off x="801481" y="2410608"/>
            <a:ext cx="3635185"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 name="椭圆 4"/>
          <p:cNvSpPr/>
          <p:nvPr/>
        </p:nvSpPr>
        <p:spPr>
          <a:xfrm>
            <a:off x="5334747" y="3171080"/>
            <a:ext cx="1522511" cy="152251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 name="组合 38"/>
          <p:cNvGrpSpPr/>
          <p:nvPr/>
        </p:nvGrpSpPr>
        <p:grpSpPr>
          <a:xfrm>
            <a:off x="5727459" y="3648471"/>
            <a:ext cx="737085" cy="567724"/>
            <a:chOff x="4329113" y="2384425"/>
            <a:chExt cx="490537" cy="377826"/>
          </a:xfrm>
          <a:solidFill>
            <a:schemeClr val="accent1"/>
          </a:solidFill>
        </p:grpSpPr>
        <p:sp>
          <p:nvSpPr>
            <p:cNvPr id="9" name="Freeform 5"/>
            <p:cNvSpPr/>
            <p:nvPr/>
          </p:nvSpPr>
          <p:spPr bwMode="auto">
            <a:xfrm>
              <a:off x="4462463" y="2389188"/>
              <a:ext cx="100013" cy="373063"/>
            </a:xfrm>
            <a:custGeom>
              <a:avLst/>
              <a:gdLst>
                <a:gd name="T0" fmla="*/ 63 w 63"/>
                <a:gd name="T1" fmla="*/ 0 h 235"/>
                <a:gd name="T2" fmla="*/ 0 w 63"/>
                <a:gd name="T3" fmla="*/ 19 h 235"/>
                <a:gd name="T4" fmla="*/ 0 w 63"/>
                <a:gd name="T5" fmla="*/ 235 h 235"/>
                <a:gd name="T6" fmla="*/ 63 w 63"/>
                <a:gd name="T7" fmla="*/ 216 h 235"/>
                <a:gd name="T8" fmla="*/ 63 w 63"/>
                <a:gd name="T9" fmla="*/ 0 h 235"/>
              </a:gdLst>
              <a:ahLst/>
              <a:cxnLst>
                <a:cxn ang="0">
                  <a:pos x="T0" y="T1"/>
                </a:cxn>
                <a:cxn ang="0">
                  <a:pos x="T2" y="T3"/>
                </a:cxn>
                <a:cxn ang="0">
                  <a:pos x="T4" y="T5"/>
                </a:cxn>
                <a:cxn ang="0">
                  <a:pos x="T6" y="T7"/>
                </a:cxn>
                <a:cxn ang="0">
                  <a:pos x="T8" y="T9"/>
                </a:cxn>
              </a:cxnLst>
              <a:rect l="0" t="0" r="r" b="b"/>
              <a:pathLst>
                <a:path w="63" h="235">
                  <a:moveTo>
                    <a:pt x="63" y="0"/>
                  </a:moveTo>
                  <a:lnTo>
                    <a:pt x="0" y="19"/>
                  </a:lnTo>
                  <a:lnTo>
                    <a:pt x="0" y="235"/>
                  </a:lnTo>
                  <a:lnTo>
                    <a:pt x="63" y="216"/>
                  </a:lnTo>
                  <a:lnTo>
                    <a:pt x="6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 name="Freeform 6"/>
            <p:cNvSpPr/>
            <p:nvPr/>
          </p:nvSpPr>
          <p:spPr bwMode="auto">
            <a:xfrm>
              <a:off x="4586288" y="2389188"/>
              <a:ext cx="98425" cy="373063"/>
            </a:xfrm>
            <a:custGeom>
              <a:avLst/>
              <a:gdLst>
                <a:gd name="T0" fmla="*/ 62 w 62"/>
                <a:gd name="T1" fmla="*/ 19 h 235"/>
                <a:gd name="T2" fmla="*/ 0 w 62"/>
                <a:gd name="T3" fmla="*/ 0 h 235"/>
                <a:gd name="T4" fmla="*/ 0 w 62"/>
                <a:gd name="T5" fmla="*/ 216 h 235"/>
                <a:gd name="T6" fmla="*/ 62 w 62"/>
                <a:gd name="T7" fmla="*/ 235 h 235"/>
                <a:gd name="T8" fmla="*/ 62 w 62"/>
                <a:gd name="T9" fmla="*/ 19 h 235"/>
              </a:gdLst>
              <a:ahLst/>
              <a:cxnLst>
                <a:cxn ang="0">
                  <a:pos x="T0" y="T1"/>
                </a:cxn>
                <a:cxn ang="0">
                  <a:pos x="T2" y="T3"/>
                </a:cxn>
                <a:cxn ang="0">
                  <a:pos x="T4" y="T5"/>
                </a:cxn>
                <a:cxn ang="0">
                  <a:pos x="T6" y="T7"/>
                </a:cxn>
                <a:cxn ang="0">
                  <a:pos x="T8" y="T9"/>
                </a:cxn>
              </a:cxnLst>
              <a:rect l="0" t="0" r="r" b="b"/>
              <a:pathLst>
                <a:path w="62" h="235">
                  <a:moveTo>
                    <a:pt x="62" y="19"/>
                  </a:moveTo>
                  <a:lnTo>
                    <a:pt x="0" y="0"/>
                  </a:lnTo>
                  <a:lnTo>
                    <a:pt x="0" y="216"/>
                  </a:lnTo>
                  <a:lnTo>
                    <a:pt x="62" y="235"/>
                  </a:lnTo>
                  <a:lnTo>
                    <a:pt x="62"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 name="Freeform 7"/>
            <p:cNvSpPr/>
            <p:nvPr/>
          </p:nvSpPr>
          <p:spPr bwMode="auto">
            <a:xfrm>
              <a:off x="4708525" y="2384425"/>
              <a:ext cx="111125" cy="377825"/>
            </a:xfrm>
            <a:custGeom>
              <a:avLst/>
              <a:gdLst>
                <a:gd name="T0" fmla="*/ 70 w 70"/>
                <a:gd name="T1" fmla="*/ 0 h 238"/>
                <a:gd name="T2" fmla="*/ 0 w 70"/>
                <a:gd name="T3" fmla="*/ 22 h 238"/>
                <a:gd name="T4" fmla="*/ 0 w 70"/>
                <a:gd name="T5" fmla="*/ 238 h 238"/>
                <a:gd name="T6" fmla="*/ 70 w 70"/>
                <a:gd name="T7" fmla="*/ 216 h 238"/>
                <a:gd name="T8" fmla="*/ 70 w 70"/>
                <a:gd name="T9" fmla="*/ 0 h 238"/>
              </a:gdLst>
              <a:ahLst/>
              <a:cxnLst>
                <a:cxn ang="0">
                  <a:pos x="T0" y="T1"/>
                </a:cxn>
                <a:cxn ang="0">
                  <a:pos x="T2" y="T3"/>
                </a:cxn>
                <a:cxn ang="0">
                  <a:pos x="T4" y="T5"/>
                </a:cxn>
                <a:cxn ang="0">
                  <a:pos x="T6" y="T7"/>
                </a:cxn>
                <a:cxn ang="0">
                  <a:pos x="T8" y="T9"/>
                </a:cxn>
              </a:cxnLst>
              <a:rect l="0" t="0" r="r" b="b"/>
              <a:pathLst>
                <a:path w="70" h="238">
                  <a:moveTo>
                    <a:pt x="70" y="0"/>
                  </a:moveTo>
                  <a:lnTo>
                    <a:pt x="0" y="22"/>
                  </a:lnTo>
                  <a:lnTo>
                    <a:pt x="0" y="238"/>
                  </a:lnTo>
                  <a:lnTo>
                    <a:pt x="70" y="216"/>
                  </a:ln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2" name="Freeform 8"/>
            <p:cNvSpPr/>
            <p:nvPr/>
          </p:nvSpPr>
          <p:spPr bwMode="auto">
            <a:xfrm>
              <a:off x="4329113" y="2384425"/>
              <a:ext cx="111125" cy="377825"/>
            </a:xfrm>
            <a:custGeom>
              <a:avLst/>
              <a:gdLst>
                <a:gd name="T0" fmla="*/ 70 w 70"/>
                <a:gd name="T1" fmla="*/ 238 h 238"/>
                <a:gd name="T2" fmla="*/ 70 w 70"/>
                <a:gd name="T3" fmla="*/ 22 h 238"/>
                <a:gd name="T4" fmla="*/ 0 w 70"/>
                <a:gd name="T5" fmla="*/ 0 h 238"/>
                <a:gd name="T6" fmla="*/ 0 w 70"/>
                <a:gd name="T7" fmla="*/ 216 h 238"/>
                <a:gd name="T8" fmla="*/ 70 w 70"/>
                <a:gd name="T9" fmla="*/ 238 h 238"/>
              </a:gdLst>
              <a:ahLst/>
              <a:cxnLst>
                <a:cxn ang="0">
                  <a:pos x="T0" y="T1"/>
                </a:cxn>
                <a:cxn ang="0">
                  <a:pos x="T2" y="T3"/>
                </a:cxn>
                <a:cxn ang="0">
                  <a:pos x="T4" y="T5"/>
                </a:cxn>
                <a:cxn ang="0">
                  <a:pos x="T6" y="T7"/>
                </a:cxn>
                <a:cxn ang="0">
                  <a:pos x="T8" y="T9"/>
                </a:cxn>
              </a:cxnLst>
              <a:rect l="0" t="0" r="r" b="b"/>
              <a:pathLst>
                <a:path w="70" h="238">
                  <a:moveTo>
                    <a:pt x="70" y="238"/>
                  </a:moveTo>
                  <a:lnTo>
                    <a:pt x="70" y="22"/>
                  </a:lnTo>
                  <a:lnTo>
                    <a:pt x="0" y="0"/>
                  </a:lnTo>
                  <a:lnTo>
                    <a:pt x="0" y="216"/>
                  </a:lnTo>
                  <a:lnTo>
                    <a:pt x="7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22" name="Group 21"/>
          <p:cNvGrpSpPr/>
          <p:nvPr/>
        </p:nvGrpSpPr>
        <p:grpSpPr>
          <a:xfrm>
            <a:off x="801480" y="1877270"/>
            <a:ext cx="3124910" cy="1187111"/>
            <a:chOff x="600075" y="1407647"/>
            <a:chExt cx="2344293" cy="890565"/>
          </a:xfrm>
        </p:grpSpPr>
        <p:sp>
          <p:nvSpPr>
            <p:cNvPr id="13" name="文本框 49"/>
            <p:cNvSpPr txBox="1"/>
            <p:nvPr/>
          </p:nvSpPr>
          <p:spPr>
            <a:xfrm>
              <a:off x="600075" y="1407647"/>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4" name="矩形 50"/>
            <p:cNvSpPr/>
            <p:nvPr/>
          </p:nvSpPr>
          <p:spPr>
            <a:xfrm>
              <a:off x="600075" y="1807757"/>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801480" y="4970782"/>
            <a:ext cx="3124910" cy="1048161"/>
            <a:chOff x="600075" y="3728388"/>
            <a:chExt cx="2344293" cy="786326"/>
          </a:xfrm>
        </p:grpSpPr>
        <p:sp>
          <p:nvSpPr>
            <p:cNvPr id="15" name="文本框 51"/>
            <p:cNvSpPr txBox="1"/>
            <p:nvPr/>
          </p:nvSpPr>
          <p:spPr>
            <a:xfrm>
              <a:off x="600075" y="4230043"/>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6" name="矩形 52"/>
            <p:cNvSpPr/>
            <p:nvPr/>
          </p:nvSpPr>
          <p:spPr>
            <a:xfrm>
              <a:off x="600075" y="3728388"/>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8411878" y="2143940"/>
            <a:ext cx="2972907" cy="1187111"/>
            <a:chOff x="6309360" y="1607702"/>
            <a:chExt cx="2230261" cy="890565"/>
          </a:xfrm>
        </p:grpSpPr>
        <p:sp>
          <p:nvSpPr>
            <p:cNvPr id="17" name="文本框 53"/>
            <p:cNvSpPr txBox="1"/>
            <p:nvPr/>
          </p:nvSpPr>
          <p:spPr>
            <a:xfrm>
              <a:off x="7043193" y="160770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8" name="矩形 55"/>
            <p:cNvSpPr/>
            <p:nvPr/>
          </p:nvSpPr>
          <p:spPr>
            <a:xfrm>
              <a:off x="6309360" y="2007812"/>
              <a:ext cx="2230261"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Group 23"/>
          <p:cNvGrpSpPr/>
          <p:nvPr/>
        </p:nvGrpSpPr>
        <p:grpSpPr>
          <a:xfrm>
            <a:off x="8411878" y="4568106"/>
            <a:ext cx="2972907" cy="1085536"/>
            <a:chOff x="6309360" y="3426302"/>
            <a:chExt cx="2230261" cy="814364"/>
          </a:xfrm>
        </p:grpSpPr>
        <p:sp>
          <p:nvSpPr>
            <p:cNvPr id="19" name="文本框 56"/>
            <p:cNvSpPr txBox="1"/>
            <p:nvPr/>
          </p:nvSpPr>
          <p:spPr>
            <a:xfrm>
              <a:off x="7043193" y="342630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20" name="矩形 57"/>
            <p:cNvSpPr/>
            <p:nvPr/>
          </p:nvSpPr>
          <p:spPr>
            <a:xfrm>
              <a:off x="6309360" y="3750212"/>
              <a:ext cx="2230261" cy="490454"/>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标题 2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par>
                          <p:cTn id="18" fill="hold">
                            <p:stCondLst>
                              <p:cond delay="3000"/>
                            </p:stCondLst>
                            <p:childTnLst>
                              <p:par>
                                <p:cTn id="19" presetID="1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lide(fromRigh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lide(fromLeft)">
                                      <p:cBhvr>
                                        <p:cTn id="24" dur="500"/>
                                        <p:tgtEl>
                                          <p:spTgt spid="3"/>
                                        </p:tgtEl>
                                      </p:cBhvr>
                                    </p:animEffect>
                                  </p:childTnLst>
                                </p:cTn>
                              </p:par>
                              <p:par>
                                <p:cTn id="25" presetID="12" presetClass="entr" presetSubtype="2"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Right)">
                                      <p:cBhvr>
                                        <p:cTn id="27" dur="500"/>
                                        <p:tgtEl>
                                          <p:spTgt spid="2"/>
                                        </p:tgtEl>
                                      </p:cBhvr>
                                    </p:animEffect>
                                  </p:childTnLst>
                                </p:cTn>
                              </p:par>
                              <p:par>
                                <p:cTn id="28" presetID="12" presetClass="entr" presetSubtype="8"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lide(fromLeft)">
                                      <p:cBhvr>
                                        <p:cTn id="30" dur="500"/>
                                        <p:tgtEl>
                                          <p:spTgt spid="4"/>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descr="2"/>
          <p:cNvPicPr>
            <a:picLocks noChangeAspect="1" noChangeArrowheads="1"/>
          </p:cNvPicPr>
          <p:nvPr/>
        </p:nvPicPr>
        <p:blipFill>
          <a:blip r:embed="rId3"/>
          <a:srcRect l="5040" t="17712" r="5092" b="19078"/>
          <a:stretch>
            <a:fillRect/>
          </a:stretch>
        </p:blipFill>
        <p:spPr bwMode="auto">
          <a:xfrm>
            <a:off x="-344488" y="2905764"/>
            <a:ext cx="12790488" cy="3955462"/>
          </a:xfrm>
          <a:prstGeom prst="rect">
            <a:avLst/>
          </a:prstGeom>
          <a:noFill/>
          <a:effectLst/>
        </p:spPr>
      </p:pic>
      <p:sp>
        <p:nvSpPr>
          <p:cNvPr id="4" name="Text Box 9"/>
          <p:cNvSpPr txBox="1">
            <a:spLocks noChangeArrowheads="1"/>
          </p:cNvSpPr>
          <p:nvPr/>
        </p:nvSpPr>
        <p:spPr bwMode="auto">
          <a:xfrm>
            <a:off x="474663" y="1813810"/>
            <a:ext cx="7713108" cy="1107996"/>
          </a:xfrm>
          <a:prstGeom prst="rect">
            <a:avLst/>
          </a:prstGeom>
          <a:noFill/>
          <a:ln w="9525">
            <a:noFill/>
            <a:miter lim="800000"/>
          </a:ln>
        </p:spPr>
        <p:txBody>
          <a:bodyPr wrap="square">
            <a:spAutoFit/>
          </a:bodyPr>
          <a:lstStyle/>
          <a:p>
            <a:pPr>
              <a:spcBef>
                <a:spcPct val="50000"/>
              </a:spcBef>
            </a:pPr>
            <a:r>
              <a:rPr lang="en-US" altLang="zh-CN" sz="6600" dirty="0">
                <a:solidFill>
                  <a:schemeClr val="bg1"/>
                </a:solidFill>
                <a:latin typeface="方正大黑简体" panose="02010601030101010101" pitchFamily="2" charset="-122"/>
                <a:ea typeface="方正大黑简体" panose="02010601030101010101" pitchFamily="2" charset="-122"/>
              </a:rPr>
              <a:t>POWERPOINT</a:t>
            </a:r>
          </a:p>
        </p:txBody>
      </p:sp>
      <p:sp>
        <p:nvSpPr>
          <p:cNvPr id="5" name="Text Box 10"/>
          <p:cNvSpPr txBox="1">
            <a:spLocks noChangeArrowheads="1"/>
          </p:cNvSpPr>
          <p:nvPr/>
        </p:nvSpPr>
        <p:spPr bwMode="auto">
          <a:xfrm>
            <a:off x="474663" y="1087269"/>
            <a:ext cx="8141117" cy="646331"/>
          </a:xfrm>
          <a:prstGeom prst="rect">
            <a:avLst/>
          </a:prstGeom>
          <a:noFill/>
          <a:ln w="9525">
            <a:noFill/>
            <a:miter lim="800000"/>
          </a:ln>
        </p:spPr>
        <p:txBody>
          <a:bodyPr wrap="square">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感谢您的耐心观看</a:t>
            </a:r>
          </a:p>
        </p:txBody>
      </p:sp>
      <p:sp>
        <p:nvSpPr>
          <p:cNvPr id="6" name="Text Box 11"/>
          <p:cNvSpPr txBox="1">
            <a:spLocks noChangeArrowheads="1"/>
          </p:cNvSpPr>
          <p:nvPr/>
        </p:nvSpPr>
        <p:spPr bwMode="auto">
          <a:xfrm>
            <a:off x="474663" y="2833956"/>
            <a:ext cx="5909116" cy="583565"/>
          </a:xfrm>
          <a:prstGeom prst="rect">
            <a:avLst/>
          </a:prstGeom>
          <a:noFill/>
          <a:ln w="9525">
            <a:noFill/>
            <a:miter lim="800000"/>
          </a:ln>
        </p:spPr>
        <p:txBody>
          <a:bodyPr wrap="square">
            <a:spAutoFit/>
          </a:bodyPr>
          <a:lstStyle/>
          <a:p>
            <a:r>
              <a:rPr lang="zh-CN" altLang="en-US" sz="3200" dirty="0">
                <a:solidFill>
                  <a:schemeClr val="bg1"/>
                </a:solidFill>
                <a:latin typeface="+mj-ea"/>
                <a:ea typeface="+mj-ea"/>
              </a:rPr>
              <a:t>汇报人：</a:t>
            </a:r>
            <a:r>
              <a:rPr lang="en-US" altLang="zh-CN" sz="3200" dirty="0">
                <a:solidFill>
                  <a:schemeClr val="bg1"/>
                </a:solidFill>
                <a:latin typeface="+mj-ea"/>
                <a:ea typeface="+mj-ea"/>
              </a:rPr>
              <a:t>xxx</a:t>
            </a:r>
            <a:endParaRPr lang="zh-CN" altLang="en-US" sz="3200" dirty="0">
              <a:solidFill>
                <a:schemeClr val="bg1"/>
              </a:solidFill>
              <a:latin typeface="+mj-ea"/>
              <a:ea typeface="+mj-ea"/>
            </a:endParaRPr>
          </a:p>
        </p:txBody>
      </p:sp>
      <p:sp>
        <p:nvSpPr>
          <p:cNvPr id="7" name="Line 14"/>
          <p:cNvSpPr>
            <a:spLocks noChangeShapeType="1"/>
          </p:cNvSpPr>
          <p:nvPr/>
        </p:nvSpPr>
        <p:spPr bwMode="auto">
          <a:xfrm>
            <a:off x="577850" y="1825957"/>
            <a:ext cx="6512761" cy="0"/>
          </a:xfrm>
          <a:prstGeom prst="line">
            <a:avLst/>
          </a:prstGeom>
          <a:noFill/>
          <a:ln w="9525">
            <a:solidFill>
              <a:schemeClr val="bg1"/>
            </a:solidFill>
            <a:round/>
          </a:ln>
        </p:spPr>
        <p:txBody>
          <a:bodyPr/>
          <a:lstStyle/>
          <a:p>
            <a:endParaRPr lang="zh-CN" altLang="en-US" sz="32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heme/theme1.xml><?xml version="1.0" encoding="utf-8"?>
<a:theme xmlns:a="http://schemas.openxmlformats.org/drawingml/2006/main" name="Office 主题">
  <a:themeElements>
    <a:clrScheme name="自定义 2239">
      <a:dk1>
        <a:sysClr val="windowText" lastClr="000000"/>
      </a:dk1>
      <a:lt1>
        <a:sysClr val="window" lastClr="FFFFFF"/>
      </a:lt1>
      <a:dk2>
        <a:srgbClr val="013068"/>
      </a:dk2>
      <a:lt2>
        <a:srgbClr val="005DC7"/>
      </a:lt2>
      <a:accent1>
        <a:srgbClr val="005DC7"/>
      </a:accent1>
      <a:accent2>
        <a:srgbClr val="013068"/>
      </a:accent2>
      <a:accent3>
        <a:srgbClr val="005DC7"/>
      </a:accent3>
      <a:accent4>
        <a:srgbClr val="013068"/>
      </a:accent4>
      <a:accent5>
        <a:srgbClr val="005DC7"/>
      </a:accent5>
      <a:accent6>
        <a:srgbClr val="013068"/>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TotalTime>
  <Words>3137</Words>
  <Application>Microsoft Office PowerPoint</Application>
  <PresentationFormat>宽屏</PresentationFormat>
  <Paragraphs>394</Paragraphs>
  <Slides>35</Slides>
  <Notes>35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35</vt:i4>
      </vt:variant>
    </vt:vector>
  </HeadingPairs>
  <TitlesOfParts>
    <vt:vector size="48" baseType="lpstr">
      <vt:lpstr>LiHei Pro</vt:lpstr>
      <vt:lpstr>Roboto condensed</vt:lpstr>
      <vt:lpstr>方正大黑简体</vt:lpstr>
      <vt:lpstr>微软雅黑</vt:lpstr>
      <vt:lpstr>微软雅黑 Light</vt:lpstr>
      <vt:lpstr>Arial</vt:lpstr>
      <vt:lpstr>Arial Black</vt:lpstr>
      <vt:lpstr>Calibri</vt:lpstr>
      <vt:lpstr>Calibri Light</vt:lpstr>
      <vt:lpstr>Corbel</vt:lpstr>
      <vt:lpstr>Impact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医疗85</dc:title>
  <dc:creator>Administrator</dc:creator>
  <cp:lastModifiedBy>Administrator</cp:lastModifiedBy>
  <cp:revision>22</cp:revision>
  <dcterms:created xsi:type="dcterms:W3CDTF">2015-05-05T08:02:00Z</dcterms:created>
  <dcterms:modified xsi:type="dcterms:W3CDTF">2020-02-15T02:44:19Z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