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0F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798" y="-96"/>
      </p:cViewPr>
      <p:guideLst>
        <p:guide orient="horz" pos="2160"/>
        <p:guide pos="3840"/>
      </p:guideLst>
    </p:cSldViewPr>
  </p:slideViewPr>
  <p:notesTextViewPr>
    <p:cViewPr>
      <p:scale>
        <a:sx n="1" d="1"/>
        <a:sy n="1" d="1"/>
      </p:scale>
      <p:origin x="0" y="0"/>
    </p:cViewPr>
  </p:notesTextViewPr>
  <p:sorterViewPr>
    <p:cViewPr>
      <p:scale>
        <a:sx n="100" d="100"/>
        <a:sy n="100" d="100"/>
      </p:scale>
      <p:origin x="0" y="-4378"/>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spPr>
            <a:solidFill>
              <a:schemeClr val="accent2"/>
            </a:solidFill>
          </c:spPr>
          <c:explosion val="0"/>
          <c:dPt>
            <c:idx val="0"/>
            <c:bubble3D val="0"/>
            <c:spPr>
              <a:solidFill>
                <a:schemeClr val="accent1">
                  <a:lumMod val="60000"/>
                  <a:lumOff val="40000"/>
                </a:schemeClr>
              </a:solidFill>
              <a:ln>
                <a:noFill/>
              </a:ln>
            </c:spPr>
          </c:dPt>
          <c:dPt>
            <c:idx val="1"/>
            <c:bubble3D val="0"/>
            <c:spPr>
              <a:solidFill>
                <a:schemeClr val="accent1"/>
              </a:solidFill>
              <a:ln>
                <a:noFill/>
              </a:ln>
            </c:spPr>
          </c:dPt>
          <c:dLbls>
            <c:delete val="1"/>
          </c:dLbls>
          <c:cat>
            <c:strRef>
              <c:f>Sheet1!$A$2:$A$3</c:f>
              <c:strCache>
                <c:ptCount val="2"/>
                <c:pt idx="0">
                  <c:v>Female</c:v>
                </c:pt>
                <c:pt idx="1">
                  <c:v>Male</c:v>
                </c:pt>
              </c:strCache>
            </c:strRef>
          </c:cat>
          <c:val>
            <c:numRef>
              <c:f>Sheet1!$B$2:$B$3</c:f>
              <c:numCache>
                <c:formatCode>0%</c:formatCode>
                <c:ptCount val="2"/>
                <c:pt idx="0">
                  <c:v>0.55</c:v>
                </c:pt>
                <c:pt idx="1">
                  <c:v>0.45</c:v>
                </c:pt>
              </c:numCache>
            </c:numRef>
          </c:val>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spPr>
            <a:solidFill>
              <a:schemeClr val="accent2"/>
            </a:solidFill>
          </c:spPr>
          <c:explosion val="0"/>
          <c:dPt>
            <c:idx val="0"/>
            <c:bubble3D val="0"/>
            <c:spPr>
              <a:solidFill>
                <a:schemeClr val="accent2">
                  <a:lumMod val="60000"/>
                  <a:lumOff val="40000"/>
                </a:schemeClr>
              </a:solidFill>
              <a:ln>
                <a:noFill/>
              </a:ln>
            </c:spPr>
          </c:dPt>
          <c:dPt>
            <c:idx val="1"/>
            <c:bubble3D val="0"/>
            <c:spPr>
              <a:solidFill>
                <a:schemeClr val="accent2"/>
              </a:solidFill>
              <a:ln>
                <a:noFill/>
              </a:ln>
            </c:spPr>
          </c:dPt>
          <c:dLbls>
            <c:delete val="1"/>
          </c:dLbls>
          <c:cat>
            <c:strRef>
              <c:f>Sheet1!$A$2:$A$3</c:f>
              <c:strCache>
                <c:ptCount val="2"/>
                <c:pt idx="0">
                  <c:v>Female</c:v>
                </c:pt>
                <c:pt idx="1">
                  <c:v>Male</c:v>
                </c:pt>
              </c:strCache>
            </c:strRef>
          </c:cat>
          <c:val>
            <c:numRef>
              <c:f>Sheet1!$B$2:$B$3</c:f>
              <c:numCache>
                <c:formatCode>0%</c:formatCode>
                <c:ptCount val="2"/>
                <c:pt idx="0">
                  <c:v>0.6</c:v>
                </c:pt>
                <c:pt idx="1">
                  <c:v>0.4</c:v>
                </c:pt>
              </c:numCache>
            </c:numRef>
          </c:val>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spPr>
            <a:solidFill>
              <a:schemeClr val="accent2"/>
            </a:solidFill>
          </c:spPr>
          <c:explosion val="0"/>
          <c:dPt>
            <c:idx val="0"/>
            <c:bubble3D val="0"/>
            <c:spPr>
              <a:solidFill>
                <a:schemeClr val="accent3">
                  <a:lumMod val="60000"/>
                  <a:lumOff val="40000"/>
                </a:schemeClr>
              </a:solidFill>
              <a:ln>
                <a:noFill/>
              </a:ln>
            </c:spPr>
          </c:dPt>
          <c:dPt>
            <c:idx val="1"/>
            <c:bubble3D val="0"/>
            <c:spPr>
              <a:solidFill>
                <a:schemeClr val="accent3"/>
              </a:solidFill>
              <a:ln>
                <a:noFill/>
              </a:ln>
            </c:spPr>
          </c:dPt>
          <c:dLbls>
            <c:delete val="1"/>
          </c:dLbls>
          <c:cat>
            <c:strRef>
              <c:f>Sheet1!$A$2:$A$3</c:f>
              <c:strCache>
                <c:ptCount val="2"/>
                <c:pt idx="0">
                  <c:v>Female</c:v>
                </c:pt>
                <c:pt idx="1">
                  <c:v>Male</c:v>
                </c:pt>
              </c:strCache>
            </c:strRef>
          </c:cat>
          <c:val>
            <c:numRef>
              <c:f>Sheet1!$B$2:$B$3</c:f>
              <c:numCache>
                <c:formatCode>0%</c:formatCode>
                <c:ptCount val="2"/>
                <c:pt idx="0">
                  <c:v>0.35</c:v>
                </c:pt>
                <c:pt idx="1">
                  <c:v>0.65</c:v>
                </c:pt>
              </c:numCache>
            </c:numRef>
          </c:val>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spPr>
            <a:solidFill>
              <a:schemeClr val="accent4"/>
            </a:solidFill>
          </c:spPr>
          <c:explosion val="0"/>
          <c:dPt>
            <c:idx val="0"/>
            <c:bubble3D val="0"/>
            <c:spPr>
              <a:solidFill>
                <a:schemeClr val="accent4">
                  <a:lumMod val="60000"/>
                  <a:lumOff val="40000"/>
                </a:schemeClr>
              </a:solidFill>
              <a:ln>
                <a:noFill/>
              </a:ln>
            </c:spPr>
          </c:dPt>
          <c:dPt>
            <c:idx val="1"/>
            <c:bubble3D val="0"/>
            <c:spPr>
              <a:solidFill>
                <a:schemeClr val="accent4"/>
              </a:solidFill>
              <a:ln>
                <a:noFill/>
              </a:ln>
            </c:spPr>
          </c:dPt>
          <c:dLbls>
            <c:delete val="1"/>
          </c:dLbls>
          <c:cat>
            <c:strRef>
              <c:f>Sheet1!$A$2:$A$3</c:f>
              <c:strCache>
                <c:ptCount val="2"/>
                <c:pt idx="0">
                  <c:v>Female</c:v>
                </c:pt>
                <c:pt idx="1">
                  <c:v>Male</c:v>
                </c:pt>
              </c:strCache>
            </c:strRef>
          </c:cat>
          <c:val>
            <c:numRef>
              <c:f>Sheet1!$B$2:$B$3</c:f>
              <c:numCache>
                <c:formatCode>0%</c:formatCode>
                <c:ptCount val="2"/>
                <c:pt idx="0">
                  <c:v>0.45</c:v>
                </c:pt>
                <c:pt idx="1">
                  <c:v>0.55</c:v>
                </c:pt>
              </c:numCache>
            </c:numRef>
          </c:val>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lang="zh-CN" sz="1800"/>
      </a:pPr>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1" y="0"/>
            <a:ext cx="12192001" cy="6858000"/>
          </a:xfrm>
          <a:custGeom>
            <a:avLst/>
            <a:gdLst>
              <a:gd name="connsiteX0" fmla="*/ 0 w 12192001"/>
              <a:gd name="connsiteY0" fmla="*/ 0 h 4846321"/>
              <a:gd name="connsiteX1" fmla="*/ 12192001 w 12192001"/>
              <a:gd name="connsiteY1" fmla="*/ 0 h 4846321"/>
              <a:gd name="connsiteX2" fmla="*/ 12192001 w 12192001"/>
              <a:gd name="connsiteY2" fmla="*/ 4846321 h 4846321"/>
              <a:gd name="connsiteX3" fmla="*/ 0 w 12192001"/>
              <a:gd name="connsiteY3" fmla="*/ 4846321 h 4846321"/>
            </a:gdLst>
            <a:ahLst/>
            <a:cxnLst>
              <a:cxn ang="0">
                <a:pos x="connsiteX0" y="connsiteY0"/>
              </a:cxn>
              <a:cxn ang="0">
                <a:pos x="connsiteX1" y="connsiteY1"/>
              </a:cxn>
              <a:cxn ang="0">
                <a:pos x="connsiteX2" y="connsiteY2"/>
              </a:cxn>
              <a:cxn ang="0">
                <a:pos x="connsiteX3" y="connsiteY3"/>
              </a:cxn>
            </a:cxnLst>
            <a:rect l="l" t="t" r="r" b="b"/>
            <a:pathLst>
              <a:path w="12192001" h="4846321">
                <a:moveTo>
                  <a:pt x="0" y="0"/>
                </a:moveTo>
                <a:lnTo>
                  <a:pt x="12192001" y="0"/>
                </a:lnTo>
                <a:lnTo>
                  <a:pt x="12192001" y="4846321"/>
                </a:lnTo>
                <a:lnTo>
                  <a:pt x="0" y="4846321"/>
                </a:lnTo>
                <a:close/>
              </a:path>
            </a:pathLst>
          </a:custGeom>
        </p:spPr>
        <p:txBody>
          <a:bodyPr wrap="square">
            <a:noAutofit/>
          </a:bodyPr>
          <a:lstStyle/>
          <a:p>
            <a:endParaRPr lang="zh-CN" altLang="en-US"/>
          </a:p>
        </p:txBody>
      </p:sp>
      <p:sp>
        <p:nvSpPr>
          <p:cNvPr id="2" name="日期占位符 1"/>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1" y="0"/>
            <a:ext cx="12192001" cy="4846321"/>
          </a:xfrm>
          <a:custGeom>
            <a:avLst/>
            <a:gdLst>
              <a:gd name="connsiteX0" fmla="*/ 0 w 12192001"/>
              <a:gd name="connsiteY0" fmla="*/ 0 h 4846321"/>
              <a:gd name="connsiteX1" fmla="*/ 12192001 w 12192001"/>
              <a:gd name="connsiteY1" fmla="*/ 0 h 4846321"/>
              <a:gd name="connsiteX2" fmla="*/ 12192001 w 12192001"/>
              <a:gd name="connsiteY2" fmla="*/ 4846321 h 4846321"/>
              <a:gd name="connsiteX3" fmla="*/ 0 w 12192001"/>
              <a:gd name="connsiteY3" fmla="*/ 4846321 h 4846321"/>
            </a:gdLst>
            <a:ahLst/>
            <a:cxnLst>
              <a:cxn ang="0">
                <a:pos x="connsiteX0" y="connsiteY0"/>
              </a:cxn>
              <a:cxn ang="0">
                <a:pos x="connsiteX1" y="connsiteY1"/>
              </a:cxn>
              <a:cxn ang="0">
                <a:pos x="connsiteX2" y="connsiteY2"/>
              </a:cxn>
              <a:cxn ang="0">
                <a:pos x="connsiteX3" y="connsiteY3"/>
              </a:cxn>
            </a:cxnLst>
            <a:rect l="l" t="t" r="r" b="b"/>
            <a:pathLst>
              <a:path w="12192001" h="4846321">
                <a:moveTo>
                  <a:pt x="0" y="0"/>
                </a:moveTo>
                <a:lnTo>
                  <a:pt x="12192001" y="0"/>
                </a:lnTo>
                <a:lnTo>
                  <a:pt x="12192001" y="4846321"/>
                </a:lnTo>
                <a:lnTo>
                  <a:pt x="0" y="4846321"/>
                </a:lnTo>
                <a:close/>
              </a:path>
            </a:pathLst>
          </a:custGeom>
        </p:spPr>
        <p:txBody>
          <a:bodyPr wrap="square">
            <a:noAutofit/>
          </a:bodyPr>
          <a:lstStyle/>
          <a:p>
            <a:endParaRPr lang="zh-CN" altLang="en-US"/>
          </a:p>
        </p:txBody>
      </p:sp>
      <p:sp>
        <p:nvSpPr>
          <p:cNvPr id="2" name="日期占位符 1"/>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1" y="1"/>
            <a:ext cx="12192001" cy="1493520"/>
          </a:xfrm>
          <a:custGeom>
            <a:avLst/>
            <a:gdLst>
              <a:gd name="connsiteX0" fmla="*/ 0 w 12192001"/>
              <a:gd name="connsiteY0" fmla="*/ 0 h 4846321"/>
              <a:gd name="connsiteX1" fmla="*/ 12192001 w 12192001"/>
              <a:gd name="connsiteY1" fmla="*/ 0 h 4846321"/>
              <a:gd name="connsiteX2" fmla="*/ 12192001 w 12192001"/>
              <a:gd name="connsiteY2" fmla="*/ 4846321 h 4846321"/>
              <a:gd name="connsiteX3" fmla="*/ 0 w 12192001"/>
              <a:gd name="connsiteY3" fmla="*/ 4846321 h 4846321"/>
            </a:gdLst>
            <a:ahLst/>
            <a:cxnLst>
              <a:cxn ang="0">
                <a:pos x="connsiteX0" y="connsiteY0"/>
              </a:cxn>
              <a:cxn ang="0">
                <a:pos x="connsiteX1" y="connsiteY1"/>
              </a:cxn>
              <a:cxn ang="0">
                <a:pos x="connsiteX2" y="connsiteY2"/>
              </a:cxn>
              <a:cxn ang="0">
                <a:pos x="connsiteX3" y="connsiteY3"/>
              </a:cxn>
            </a:cxnLst>
            <a:rect l="l" t="t" r="r" b="b"/>
            <a:pathLst>
              <a:path w="12192001" h="4846321">
                <a:moveTo>
                  <a:pt x="0" y="0"/>
                </a:moveTo>
                <a:lnTo>
                  <a:pt x="12192001" y="0"/>
                </a:lnTo>
                <a:lnTo>
                  <a:pt x="12192001" y="4846321"/>
                </a:lnTo>
                <a:lnTo>
                  <a:pt x="0" y="4846321"/>
                </a:lnTo>
                <a:close/>
              </a:path>
            </a:pathLst>
          </a:custGeom>
        </p:spPr>
        <p:txBody>
          <a:bodyPr wrap="square">
            <a:noAutofit/>
          </a:bodyPr>
          <a:lstStyle/>
          <a:p>
            <a:endParaRPr lang="zh-CN" altLang="en-US"/>
          </a:p>
        </p:txBody>
      </p:sp>
      <p:sp>
        <p:nvSpPr>
          <p:cNvPr id="2" name="日期占位符 1"/>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1" y="1"/>
            <a:ext cx="12192001" cy="1493520"/>
          </a:xfrm>
          <a:custGeom>
            <a:avLst/>
            <a:gdLst>
              <a:gd name="connsiteX0" fmla="*/ 0 w 12192001"/>
              <a:gd name="connsiteY0" fmla="*/ 0 h 4846321"/>
              <a:gd name="connsiteX1" fmla="*/ 12192001 w 12192001"/>
              <a:gd name="connsiteY1" fmla="*/ 0 h 4846321"/>
              <a:gd name="connsiteX2" fmla="*/ 12192001 w 12192001"/>
              <a:gd name="connsiteY2" fmla="*/ 4846321 h 4846321"/>
              <a:gd name="connsiteX3" fmla="*/ 0 w 12192001"/>
              <a:gd name="connsiteY3" fmla="*/ 4846321 h 4846321"/>
            </a:gdLst>
            <a:ahLst/>
            <a:cxnLst>
              <a:cxn ang="0">
                <a:pos x="connsiteX0" y="connsiteY0"/>
              </a:cxn>
              <a:cxn ang="0">
                <a:pos x="connsiteX1" y="connsiteY1"/>
              </a:cxn>
              <a:cxn ang="0">
                <a:pos x="connsiteX2" y="connsiteY2"/>
              </a:cxn>
              <a:cxn ang="0">
                <a:pos x="connsiteX3" y="connsiteY3"/>
              </a:cxn>
            </a:cxnLst>
            <a:rect l="l" t="t" r="r" b="b"/>
            <a:pathLst>
              <a:path w="12192001" h="4846321">
                <a:moveTo>
                  <a:pt x="0" y="0"/>
                </a:moveTo>
                <a:lnTo>
                  <a:pt x="12192001" y="0"/>
                </a:lnTo>
                <a:lnTo>
                  <a:pt x="12192001" y="4846321"/>
                </a:lnTo>
                <a:lnTo>
                  <a:pt x="0" y="4846321"/>
                </a:lnTo>
                <a:close/>
              </a:path>
            </a:pathLst>
          </a:custGeom>
        </p:spPr>
        <p:txBody>
          <a:bodyPr wrap="square">
            <a:noAutofit/>
          </a:bodyPr>
          <a:lstStyle/>
          <a:p>
            <a:endParaRPr lang="zh-CN" altLang="en-US"/>
          </a:p>
        </p:txBody>
      </p:sp>
      <p:sp>
        <p:nvSpPr>
          <p:cNvPr id="2" name="日期占位符 1"/>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09473E-944E-47D8-A23C-B5790856411C}" type="slidenum">
              <a:rPr lang="zh-CN" altLang="en-US" smtClean="0"/>
            </a:fld>
            <a:endParaRPr lang="zh-CN" altLang="en-US"/>
          </a:p>
        </p:txBody>
      </p:sp>
      <p:sp>
        <p:nvSpPr>
          <p:cNvPr id="6" name="Picture Placeholder 2"/>
          <p:cNvSpPr>
            <a:spLocks noGrp="1"/>
          </p:cNvSpPr>
          <p:nvPr>
            <p:ph type="pic" sz="quarter" idx="14"/>
          </p:nvPr>
        </p:nvSpPr>
        <p:spPr>
          <a:xfrm>
            <a:off x="1222375"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7" name="Picture Placeholder 2"/>
          <p:cNvSpPr>
            <a:spLocks noGrp="1"/>
          </p:cNvSpPr>
          <p:nvPr>
            <p:ph type="pic" sz="quarter" idx="15"/>
          </p:nvPr>
        </p:nvSpPr>
        <p:spPr>
          <a:xfrm>
            <a:off x="4533786"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9" name="Picture Placeholder 2"/>
          <p:cNvSpPr>
            <a:spLocks noGrp="1"/>
          </p:cNvSpPr>
          <p:nvPr>
            <p:ph type="pic" sz="quarter" idx="16"/>
          </p:nvPr>
        </p:nvSpPr>
        <p:spPr>
          <a:xfrm>
            <a:off x="7858048" y="1623695"/>
            <a:ext cx="3106738" cy="2016211"/>
          </a:xfrm>
          <a:prstGeom prst="rect">
            <a:avLst/>
          </a:prstGeom>
        </p:spPr>
        <p:txBody>
          <a:bodyPr>
            <a:normAutofit/>
          </a:bodyPr>
          <a:lstStyle>
            <a:lvl1pPr>
              <a:defRPr sz="1800">
                <a:solidFill>
                  <a:schemeClr val="tx2"/>
                </a:solidFill>
              </a:defRPr>
            </a:lvl1pPr>
          </a:lstStyle>
          <a:p>
            <a:endParaRPr lang="id-ID"/>
          </a:p>
        </p:txBody>
      </p:sp>
      <p:sp>
        <p:nvSpPr>
          <p:cNvPr id="10" name="Picture Placeholder 2"/>
          <p:cNvSpPr>
            <a:spLocks noGrp="1"/>
          </p:cNvSpPr>
          <p:nvPr>
            <p:ph type="pic" sz="quarter" idx="17"/>
          </p:nvPr>
        </p:nvSpPr>
        <p:spPr>
          <a:xfrm>
            <a:off x="1222375" y="3855609"/>
            <a:ext cx="3106738" cy="2016211"/>
          </a:xfrm>
          <a:prstGeom prst="rect">
            <a:avLst/>
          </a:prstGeom>
        </p:spPr>
        <p:txBody>
          <a:bodyPr>
            <a:normAutofit/>
          </a:bodyPr>
          <a:lstStyle>
            <a:lvl1pPr>
              <a:defRPr sz="1800">
                <a:solidFill>
                  <a:schemeClr val="tx2"/>
                </a:solidFill>
              </a:defRPr>
            </a:lvl1pPr>
          </a:lstStyle>
          <a:p>
            <a:endParaRPr lang="id-ID"/>
          </a:p>
        </p:txBody>
      </p:sp>
      <p:sp>
        <p:nvSpPr>
          <p:cNvPr id="11" name="Picture Placeholder 2"/>
          <p:cNvSpPr>
            <a:spLocks noGrp="1"/>
          </p:cNvSpPr>
          <p:nvPr>
            <p:ph type="pic" sz="quarter" idx="18"/>
          </p:nvPr>
        </p:nvSpPr>
        <p:spPr>
          <a:xfrm>
            <a:off x="4533786" y="3855609"/>
            <a:ext cx="3106738" cy="2016211"/>
          </a:xfrm>
          <a:prstGeom prst="rect">
            <a:avLst/>
          </a:prstGeom>
        </p:spPr>
        <p:txBody>
          <a:bodyPr>
            <a:normAutofit/>
          </a:bodyPr>
          <a:lstStyle>
            <a:lvl1pPr>
              <a:defRPr sz="1800">
                <a:solidFill>
                  <a:schemeClr val="tx2"/>
                </a:solidFill>
              </a:defRPr>
            </a:lvl1pPr>
          </a:lstStyle>
          <a:p>
            <a:endParaRPr lang="id-ID"/>
          </a:p>
        </p:txBody>
      </p:sp>
      <p:sp>
        <p:nvSpPr>
          <p:cNvPr id="12" name="Picture Placeholder 2"/>
          <p:cNvSpPr>
            <a:spLocks noGrp="1"/>
          </p:cNvSpPr>
          <p:nvPr>
            <p:ph type="pic" sz="quarter" idx="19"/>
          </p:nvPr>
        </p:nvSpPr>
        <p:spPr>
          <a:xfrm>
            <a:off x="7858048" y="3855609"/>
            <a:ext cx="3106738" cy="2016211"/>
          </a:xfrm>
          <a:prstGeom prst="rect">
            <a:avLst/>
          </a:prstGeom>
        </p:spPr>
        <p:txBody>
          <a:bodyPr>
            <a:normAutofit/>
          </a:bodyPr>
          <a:lstStyle>
            <a:lvl1pPr>
              <a:defRPr sz="1800">
                <a:solidFill>
                  <a:schemeClr val="tx2"/>
                </a:solidFill>
              </a:defRPr>
            </a:lvl1pPr>
          </a:lstStyle>
          <a:p>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8CE6C3-5A6D-4605-ACEE-2245AAD29F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09473E-944E-47D8-A23C-B5790856411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CE6C3-5A6D-4605-ACEE-2245AAD29FF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9473E-944E-47D8-A23C-B5790856411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5.pn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6.pn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9.pn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1.xml"/><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10.xml"/><Relationship Id="rId5" Type="http://schemas.openxmlformats.org/officeDocument/2006/relationships/image" Target="../media/image4.jpeg"/><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1"/>
          <a:stretch>
            <a:fillRect/>
          </a:stretch>
        </p:blipFill>
        <p:spPr>
          <a:xfrm>
            <a:off x="-529" y="-297"/>
            <a:ext cx="12193057" cy="6858594"/>
          </a:xfrm>
          <a:prstGeom prst="rect">
            <a:avLst/>
          </a:prstGeom>
        </p:spPr>
      </p:pic>
      <p:grpSp>
        <p:nvGrpSpPr>
          <p:cNvPr id="76" name="组合 75"/>
          <p:cNvGrpSpPr/>
          <p:nvPr/>
        </p:nvGrpSpPr>
        <p:grpSpPr>
          <a:xfrm>
            <a:off x="0" y="1"/>
            <a:ext cx="9083041" cy="5700887"/>
            <a:chOff x="0" y="1"/>
            <a:chExt cx="9083041" cy="5700887"/>
          </a:xfrm>
        </p:grpSpPr>
        <p:sp>
          <p:nvSpPr>
            <p:cNvPr id="75" name="任意多边形 74"/>
            <p:cNvSpPr/>
            <p:nvPr/>
          </p:nvSpPr>
          <p:spPr bwMode="auto">
            <a:xfrm rot="16200000" flipH="1" flipV="1">
              <a:off x="1691077" y="-1691075"/>
              <a:ext cx="5700887" cy="9083040"/>
            </a:xfrm>
            <a:custGeom>
              <a:avLst/>
              <a:gdLst>
                <a:gd name="connsiteX0" fmla="*/ 4837356 w 5700887"/>
                <a:gd name="connsiteY0" fmla="*/ 7188074 h 9083040"/>
                <a:gd name="connsiteX1" fmla="*/ 5520984 w 5700887"/>
                <a:gd name="connsiteY1" fmla="*/ 6944207 h 9083040"/>
                <a:gd name="connsiteX2" fmla="*/ 5389056 w 5700887"/>
                <a:gd name="connsiteY2" fmla="*/ 7208063 h 9083040"/>
                <a:gd name="connsiteX3" fmla="*/ 4801377 w 5700887"/>
                <a:gd name="connsiteY3" fmla="*/ 7899686 h 9083040"/>
                <a:gd name="connsiteX4" fmla="*/ 4857347 w 5700887"/>
                <a:gd name="connsiteY4" fmla="*/ 7643825 h 9083040"/>
                <a:gd name="connsiteX5" fmla="*/ 5504994 w 5700887"/>
                <a:gd name="connsiteY5" fmla="*/ 7471919 h 9083040"/>
                <a:gd name="connsiteX6" fmla="*/ 5700887 w 5700887"/>
                <a:gd name="connsiteY6" fmla="*/ 8371429 h 9083040"/>
                <a:gd name="connsiteX7" fmla="*/ 4621474 w 5700887"/>
                <a:gd name="connsiteY7" fmla="*/ 8251492 h 9083040"/>
                <a:gd name="connsiteX8" fmla="*/ 5057237 w 5700887"/>
                <a:gd name="connsiteY8" fmla="*/ 8571318 h 9083040"/>
                <a:gd name="connsiteX9" fmla="*/ 4905320 w 5700887"/>
                <a:gd name="connsiteY9" fmla="*/ 8647277 h 9083040"/>
                <a:gd name="connsiteX10" fmla="*/ 3634904 w 5700887"/>
                <a:gd name="connsiteY10" fmla="*/ 7888691 h 9083040"/>
                <a:gd name="connsiteX11" fmla="*/ 3985822 w 5700887"/>
                <a:gd name="connsiteY11" fmla="*/ 8619290 h 9083040"/>
                <a:gd name="connsiteX12" fmla="*/ 3985822 w 5700887"/>
                <a:gd name="connsiteY12" fmla="*/ 8619290 h 9083040"/>
                <a:gd name="connsiteX13" fmla="*/ 3586042 w 5700887"/>
                <a:gd name="connsiteY13" fmla="*/ 5684894 h 9083040"/>
                <a:gd name="connsiteX14" fmla="*/ 4961290 w 5700887"/>
                <a:gd name="connsiteY14" fmla="*/ 2142830 h 9083040"/>
                <a:gd name="connsiteX15" fmla="*/ 4421585 w 5700887"/>
                <a:gd name="connsiteY15" fmla="*/ 4849351 h 9083040"/>
                <a:gd name="connsiteX16" fmla="*/ 1159368 w 5700887"/>
                <a:gd name="connsiteY16" fmla="*/ 4877335 h 9083040"/>
                <a:gd name="connsiteX17" fmla="*/ 1167364 w 5700887"/>
                <a:gd name="connsiteY17" fmla="*/ 3526076 h 9083040"/>
                <a:gd name="connsiteX18" fmla="*/ 1167364 w 5700887"/>
                <a:gd name="connsiteY18" fmla="*/ 3526075 h 9083040"/>
                <a:gd name="connsiteX19" fmla="*/ 1471196 w 5700887"/>
                <a:gd name="connsiteY19" fmla="*/ 2454665 h 9083040"/>
                <a:gd name="connsiteX20" fmla="*/ 1471196 w 5700887"/>
                <a:gd name="connsiteY20" fmla="*/ 2454664 h 9083040"/>
                <a:gd name="connsiteX21" fmla="*/ 1167363 w 5700887"/>
                <a:gd name="connsiteY21" fmla="*/ 3526074 h 9083040"/>
                <a:gd name="connsiteX22" fmla="*/ 1167364 w 5700887"/>
                <a:gd name="connsiteY22" fmla="*/ 3526074 h 9083040"/>
                <a:gd name="connsiteX23" fmla="*/ 219881 w 5700887"/>
                <a:gd name="connsiteY23" fmla="*/ 7575862 h 9083040"/>
                <a:gd name="connsiteX24" fmla="*/ 219881 w 5700887"/>
                <a:gd name="connsiteY24" fmla="*/ 7575862 h 9083040"/>
                <a:gd name="connsiteX25" fmla="*/ 865585 w 5700887"/>
                <a:gd name="connsiteY25" fmla="*/ 8602994 h 9083040"/>
                <a:gd name="connsiteX26" fmla="*/ 219884 w 5700887"/>
                <a:gd name="connsiteY26" fmla="*/ 7575864 h 9083040"/>
                <a:gd name="connsiteX27" fmla="*/ 219883 w 5700887"/>
                <a:gd name="connsiteY27" fmla="*/ 7575864 h 9083040"/>
                <a:gd name="connsiteX28" fmla="*/ 219882 w 5700887"/>
                <a:gd name="connsiteY28" fmla="*/ 7575862 h 9083040"/>
                <a:gd name="connsiteX29" fmla="*/ 219885 w 5700887"/>
                <a:gd name="connsiteY29" fmla="*/ 7575863 h 9083040"/>
                <a:gd name="connsiteX30" fmla="*/ 2370707 w 5700887"/>
                <a:gd name="connsiteY30" fmla="*/ 6336540 h 9083040"/>
                <a:gd name="connsiteX31" fmla="*/ 3254222 w 5700887"/>
                <a:gd name="connsiteY31" fmla="*/ 7096123 h 9083040"/>
                <a:gd name="connsiteX32" fmla="*/ 3254222 w 5700887"/>
                <a:gd name="connsiteY32" fmla="*/ 7096123 h 9083040"/>
                <a:gd name="connsiteX33" fmla="*/ 2370707 w 5700887"/>
                <a:gd name="connsiteY33" fmla="*/ 6336538 h 9083040"/>
                <a:gd name="connsiteX34" fmla="*/ 2370706 w 5700887"/>
                <a:gd name="connsiteY34" fmla="*/ 6336539 h 9083040"/>
                <a:gd name="connsiteX35" fmla="*/ 2370705 w 5700887"/>
                <a:gd name="connsiteY35" fmla="*/ 6336539 h 9083040"/>
                <a:gd name="connsiteX36" fmla="*/ 1 w 5700887"/>
                <a:gd name="connsiteY36" fmla="*/ 9083040 h 9083040"/>
                <a:gd name="connsiteX37" fmla="*/ 1 w 5700887"/>
                <a:gd name="connsiteY37" fmla="*/ 7719784 h 9083040"/>
                <a:gd name="connsiteX38" fmla="*/ 219881 w 5700887"/>
                <a:gd name="connsiteY38" fmla="*/ 7575862 h 9083040"/>
                <a:gd name="connsiteX39" fmla="*/ 219881 w 5700887"/>
                <a:gd name="connsiteY39" fmla="*/ 7575862 h 9083040"/>
                <a:gd name="connsiteX40" fmla="*/ 1 w 5700887"/>
                <a:gd name="connsiteY40" fmla="*/ 7719784 h 9083040"/>
                <a:gd name="connsiteX41" fmla="*/ 1 w 5700887"/>
                <a:gd name="connsiteY41" fmla="*/ 7276025 h 9083040"/>
                <a:gd name="connsiteX42" fmla="*/ 1 w 5700887"/>
                <a:gd name="connsiteY42" fmla="*/ 7276025 h 9083040"/>
                <a:gd name="connsiteX43" fmla="*/ 1 w 5700887"/>
                <a:gd name="connsiteY43" fmla="*/ 6280570 h 9083040"/>
                <a:gd name="connsiteX44" fmla="*/ 1 w 5700887"/>
                <a:gd name="connsiteY44" fmla="*/ 6280570 h 9083040"/>
                <a:gd name="connsiteX45" fmla="*/ 1 w 5700887"/>
                <a:gd name="connsiteY45" fmla="*/ 5796833 h 9083040"/>
                <a:gd name="connsiteX46" fmla="*/ 1 w 5700887"/>
                <a:gd name="connsiteY46" fmla="*/ 5796833 h 9083040"/>
                <a:gd name="connsiteX47" fmla="*/ 1 w 5700887"/>
                <a:gd name="connsiteY47" fmla="*/ 3346174 h 9083040"/>
                <a:gd name="connsiteX48" fmla="*/ 1159366 w 5700887"/>
                <a:gd name="connsiteY48" fmla="*/ 4877336 h 9083040"/>
                <a:gd name="connsiteX49" fmla="*/ 1159367 w 5700887"/>
                <a:gd name="connsiteY49" fmla="*/ 4877335 h 9083040"/>
                <a:gd name="connsiteX50" fmla="*/ 1 w 5700887"/>
                <a:gd name="connsiteY50" fmla="*/ 3346172 h 9083040"/>
                <a:gd name="connsiteX51" fmla="*/ 1 w 5700887"/>
                <a:gd name="connsiteY51" fmla="*/ 3286206 h 9083040"/>
                <a:gd name="connsiteX52" fmla="*/ 1 w 5700887"/>
                <a:gd name="connsiteY52" fmla="*/ 3286206 h 9083040"/>
                <a:gd name="connsiteX53" fmla="*/ 1 w 5700887"/>
                <a:gd name="connsiteY53" fmla="*/ 3078319 h 9083040"/>
                <a:gd name="connsiteX54" fmla="*/ 1471196 w 5700887"/>
                <a:gd name="connsiteY54" fmla="*/ 2454660 h 9083040"/>
                <a:gd name="connsiteX55" fmla="*/ 1471200 w 5700887"/>
                <a:gd name="connsiteY55" fmla="*/ 2454660 h 9083040"/>
                <a:gd name="connsiteX56" fmla="*/ 4961290 w 5700887"/>
                <a:gd name="connsiteY56" fmla="*/ 2142830 h 9083040"/>
                <a:gd name="connsiteX57" fmla="*/ 3586041 w 5700887"/>
                <a:gd name="connsiteY57" fmla="*/ 5684894 h 9083040"/>
                <a:gd name="connsiteX58" fmla="*/ 1471199 w 5700887"/>
                <a:gd name="connsiteY58" fmla="*/ 4689439 h 9083040"/>
                <a:gd name="connsiteX59" fmla="*/ 1471198 w 5700887"/>
                <a:gd name="connsiteY59" fmla="*/ 4689439 h 9083040"/>
                <a:gd name="connsiteX60" fmla="*/ 1471198 w 5700887"/>
                <a:gd name="connsiteY60" fmla="*/ 4689440 h 9083040"/>
                <a:gd name="connsiteX61" fmla="*/ 1471198 w 5700887"/>
                <a:gd name="connsiteY61" fmla="*/ 4689439 h 9083040"/>
                <a:gd name="connsiteX62" fmla="*/ 1471196 w 5700887"/>
                <a:gd name="connsiteY62" fmla="*/ 4689440 h 9083040"/>
                <a:gd name="connsiteX63" fmla="*/ 1159369 w 5700887"/>
                <a:gd name="connsiteY63" fmla="*/ 4877336 h 9083040"/>
                <a:gd name="connsiteX64" fmla="*/ 1159370 w 5700887"/>
                <a:gd name="connsiteY64" fmla="*/ 4877337 h 9083040"/>
                <a:gd name="connsiteX65" fmla="*/ 1471199 w 5700887"/>
                <a:gd name="connsiteY65" fmla="*/ 4689440 h 9083040"/>
                <a:gd name="connsiteX66" fmla="*/ 1720675 w 5700887"/>
                <a:gd name="connsiteY66" fmla="*/ 5146259 h 9083040"/>
                <a:gd name="connsiteX67" fmla="*/ 2370703 w 5700887"/>
                <a:gd name="connsiteY67" fmla="*/ 6336536 h 9083040"/>
                <a:gd name="connsiteX68" fmla="*/ 2370704 w 5700887"/>
                <a:gd name="connsiteY68" fmla="*/ 6336537 h 9083040"/>
                <a:gd name="connsiteX69" fmla="*/ 1720675 w 5700887"/>
                <a:gd name="connsiteY69" fmla="*/ 5146259 h 9083040"/>
                <a:gd name="connsiteX70" fmla="*/ 1471200 w 5700887"/>
                <a:gd name="connsiteY70" fmla="*/ 4689440 h 9083040"/>
                <a:gd name="connsiteX71" fmla="*/ 1471199 w 5700887"/>
                <a:gd name="connsiteY71" fmla="*/ 4689440 h 9083040"/>
                <a:gd name="connsiteX72" fmla="*/ 1471198 w 5700887"/>
                <a:gd name="connsiteY72" fmla="*/ 4689439 h 9083040"/>
                <a:gd name="connsiteX73" fmla="*/ 3586041 w 5700887"/>
                <a:gd name="connsiteY73" fmla="*/ 5684894 h 9083040"/>
                <a:gd name="connsiteX74" fmla="*/ 3586042 w 5700887"/>
                <a:gd name="connsiteY74" fmla="*/ 5684894 h 9083040"/>
                <a:gd name="connsiteX75" fmla="*/ 3586042 w 5700887"/>
                <a:gd name="connsiteY75" fmla="*/ 5684895 h 9083040"/>
                <a:gd name="connsiteX76" fmla="*/ 3586043 w 5700887"/>
                <a:gd name="connsiteY76" fmla="*/ 5684896 h 9083040"/>
                <a:gd name="connsiteX77" fmla="*/ 3586044 w 5700887"/>
                <a:gd name="connsiteY77" fmla="*/ 5684894 h 9083040"/>
                <a:gd name="connsiteX78" fmla="*/ 3586042 w 5700887"/>
                <a:gd name="connsiteY78" fmla="*/ 5684895 h 9083040"/>
                <a:gd name="connsiteX79" fmla="*/ 3586046 w 5700887"/>
                <a:gd name="connsiteY79" fmla="*/ 5684893 h 9083040"/>
                <a:gd name="connsiteX80" fmla="*/ 4421585 w 5700887"/>
                <a:gd name="connsiteY80" fmla="*/ 4849352 h 9083040"/>
                <a:gd name="connsiteX81" fmla="*/ 5161180 w 5700887"/>
                <a:gd name="connsiteY81" fmla="*/ 4917315 h 9083040"/>
                <a:gd name="connsiteX82" fmla="*/ 5161181 w 5700887"/>
                <a:gd name="connsiteY82" fmla="*/ 4917314 h 9083040"/>
                <a:gd name="connsiteX83" fmla="*/ 5161181 w 5700887"/>
                <a:gd name="connsiteY83" fmla="*/ 4917315 h 9083040"/>
                <a:gd name="connsiteX84" fmla="*/ 5161180 w 5700887"/>
                <a:gd name="connsiteY84" fmla="*/ 4917315 h 9083040"/>
                <a:gd name="connsiteX85" fmla="*/ 4849352 w 5700887"/>
                <a:gd name="connsiteY85" fmla="*/ 5417041 h 9083040"/>
                <a:gd name="connsiteX86" fmla="*/ 3586049 w 5700887"/>
                <a:gd name="connsiteY86" fmla="*/ 5684893 h 9083040"/>
                <a:gd name="connsiteX87" fmla="*/ 3586045 w 5700887"/>
                <a:gd name="connsiteY87" fmla="*/ 5684895 h 9083040"/>
                <a:gd name="connsiteX88" fmla="*/ 4849352 w 5700887"/>
                <a:gd name="connsiteY88" fmla="*/ 5417042 h 9083040"/>
                <a:gd name="connsiteX89" fmla="*/ 5520983 w 5700887"/>
                <a:gd name="connsiteY89" fmla="*/ 6316549 h 9083040"/>
                <a:gd name="connsiteX90" fmla="*/ 5520983 w 5700887"/>
                <a:gd name="connsiteY90" fmla="*/ 6316549 h 9083040"/>
                <a:gd name="connsiteX91" fmla="*/ 5520984 w 5700887"/>
                <a:gd name="connsiteY91" fmla="*/ 6316549 h 9083040"/>
                <a:gd name="connsiteX92" fmla="*/ 5520984 w 5700887"/>
                <a:gd name="connsiteY92" fmla="*/ 6316550 h 9083040"/>
                <a:gd name="connsiteX93" fmla="*/ 5520983 w 5700887"/>
                <a:gd name="connsiteY93" fmla="*/ 6316550 h 9083040"/>
                <a:gd name="connsiteX94" fmla="*/ 5520985 w 5700887"/>
                <a:gd name="connsiteY94" fmla="*/ 6316552 h 9083040"/>
                <a:gd name="connsiteX95" fmla="*/ 5520981 w 5700887"/>
                <a:gd name="connsiteY95" fmla="*/ 6316551 h 9083040"/>
                <a:gd name="connsiteX96" fmla="*/ 4089766 w 5700887"/>
                <a:gd name="connsiteY96" fmla="*/ 7351983 h 9083040"/>
                <a:gd name="connsiteX97" fmla="*/ 3985822 w 5700887"/>
                <a:gd name="connsiteY97" fmla="*/ 8619291 h 9083040"/>
                <a:gd name="connsiteX98" fmla="*/ 3985822 w 5700887"/>
                <a:gd name="connsiteY98" fmla="*/ 8619291 h 9083040"/>
                <a:gd name="connsiteX99" fmla="*/ 3985823 w 5700887"/>
                <a:gd name="connsiteY99" fmla="*/ 8619294 h 9083040"/>
                <a:gd name="connsiteX100" fmla="*/ 3985809 w 5700887"/>
                <a:gd name="connsiteY100" fmla="*/ 8619290 h 9083040"/>
                <a:gd name="connsiteX101" fmla="*/ 1886971 w 5700887"/>
                <a:gd name="connsiteY101" fmla="*/ 8495358 h 9083040"/>
                <a:gd name="connsiteX102" fmla="*/ 1507178 w 5700887"/>
                <a:gd name="connsiteY102" fmla="*/ 9083038 h 9083040"/>
                <a:gd name="connsiteX103" fmla="*/ 1507179 w 5700887"/>
                <a:gd name="connsiteY103" fmla="*/ 9083040 h 9083040"/>
                <a:gd name="connsiteX104" fmla="*/ 1167365 w 5700887"/>
                <a:gd name="connsiteY104" fmla="*/ 9083040 h 9083040"/>
                <a:gd name="connsiteX105" fmla="*/ 1167364 w 5700887"/>
                <a:gd name="connsiteY105" fmla="*/ 9083040 h 9083040"/>
                <a:gd name="connsiteX106" fmla="*/ 27986 w 5700887"/>
                <a:gd name="connsiteY106" fmla="*/ 9083040 h 9083040"/>
                <a:gd name="connsiteX107" fmla="*/ 91951 w 5700887"/>
                <a:gd name="connsiteY107" fmla="*/ 8580647 h 9083040"/>
                <a:gd name="connsiteX108" fmla="*/ 27985 w 5700887"/>
                <a:gd name="connsiteY108" fmla="*/ 9083040 h 9083040"/>
                <a:gd name="connsiteX109" fmla="*/ 0 w 5700887"/>
                <a:gd name="connsiteY109" fmla="*/ 2910411 h 9083040"/>
                <a:gd name="connsiteX110" fmla="*/ 0 w 5700887"/>
                <a:gd name="connsiteY110" fmla="*/ 1299292 h 9083040"/>
                <a:gd name="connsiteX111" fmla="*/ 0 w 5700887"/>
                <a:gd name="connsiteY111" fmla="*/ 1279302 h 9083040"/>
                <a:gd name="connsiteX112" fmla="*/ 0 w 5700887"/>
                <a:gd name="connsiteY112" fmla="*/ 779576 h 9083040"/>
                <a:gd name="connsiteX113" fmla="*/ 1727056 w 5700887"/>
                <a:gd name="connsiteY113" fmla="*/ 2 h 9083040"/>
                <a:gd name="connsiteX114" fmla="*/ 1726694 w 5700887"/>
                <a:gd name="connsiteY114" fmla="*/ 642 h 9083040"/>
                <a:gd name="connsiteX115" fmla="*/ 1727061 w 5700887"/>
                <a:gd name="connsiteY115" fmla="*/ 0 h 9083040"/>
                <a:gd name="connsiteX116" fmla="*/ 1471200 w 5700887"/>
                <a:gd name="connsiteY116" fmla="*/ 2454660 h 9083040"/>
                <a:gd name="connsiteX117" fmla="*/ 998289 w 5700887"/>
                <a:gd name="connsiteY117" fmla="*/ 1286294 h 9083040"/>
                <a:gd name="connsiteX118" fmla="*/ 998288 w 5700887"/>
                <a:gd name="connsiteY118" fmla="*/ 1286296 h 9083040"/>
                <a:gd name="connsiteX119" fmla="*/ 1471197 w 5700887"/>
                <a:gd name="connsiteY119" fmla="*/ 2454659 h 9083040"/>
                <a:gd name="connsiteX120" fmla="*/ 0 w 5700887"/>
                <a:gd name="connsiteY120" fmla="*/ 3078318 h 9083040"/>
                <a:gd name="connsiteX121" fmla="*/ 0 w 5700887"/>
                <a:gd name="connsiteY121" fmla="*/ 2910410 h 908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700887" h="9083040">
                  <a:moveTo>
                    <a:pt x="4837356" y="7188074"/>
                  </a:moveTo>
                  <a:lnTo>
                    <a:pt x="5520984" y="6944207"/>
                  </a:lnTo>
                  <a:lnTo>
                    <a:pt x="5389056" y="7208063"/>
                  </a:lnTo>
                  <a:close/>
                  <a:moveTo>
                    <a:pt x="4801377" y="7899686"/>
                  </a:moveTo>
                  <a:lnTo>
                    <a:pt x="4857347" y="7643825"/>
                  </a:lnTo>
                  <a:lnTo>
                    <a:pt x="5504994" y="7471919"/>
                  </a:lnTo>
                  <a:lnTo>
                    <a:pt x="5700887" y="8371429"/>
                  </a:lnTo>
                  <a:close/>
                  <a:moveTo>
                    <a:pt x="4621474" y="8251492"/>
                  </a:moveTo>
                  <a:lnTo>
                    <a:pt x="5057237" y="8571318"/>
                  </a:lnTo>
                  <a:lnTo>
                    <a:pt x="4905320" y="8647277"/>
                  </a:lnTo>
                  <a:close/>
                  <a:moveTo>
                    <a:pt x="3634904" y="7888691"/>
                  </a:moveTo>
                  <a:lnTo>
                    <a:pt x="3985822" y="8619290"/>
                  </a:lnTo>
                  <a:lnTo>
                    <a:pt x="3985822" y="8619290"/>
                  </a:lnTo>
                  <a:close/>
                  <a:moveTo>
                    <a:pt x="3586042" y="5684894"/>
                  </a:moveTo>
                  <a:lnTo>
                    <a:pt x="4961290" y="2142830"/>
                  </a:lnTo>
                  <a:lnTo>
                    <a:pt x="4421585" y="4849351"/>
                  </a:lnTo>
                  <a:close/>
                  <a:moveTo>
                    <a:pt x="1159368" y="4877335"/>
                  </a:moveTo>
                  <a:lnTo>
                    <a:pt x="1167364" y="3526076"/>
                  </a:lnTo>
                  <a:lnTo>
                    <a:pt x="1167364" y="3526075"/>
                  </a:lnTo>
                  <a:lnTo>
                    <a:pt x="1471196" y="2454665"/>
                  </a:lnTo>
                  <a:lnTo>
                    <a:pt x="1471196" y="2454664"/>
                  </a:lnTo>
                  <a:lnTo>
                    <a:pt x="1167363" y="3526074"/>
                  </a:lnTo>
                  <a:lnTo>
                    <a:pt x="1167364" y="3526074"/>
                  </a:lnTo>
                  <a:close/>
                  <a:moveTo>
                    <a:pt x="219881" y="7575862"/>
                  </a:moveTo>
                  <a:lnTo>
                    <a:pt x="219881" y="7575862"/>
                  </a:lnTo>
                  <a:lnTo>
                    <a:pt x="865585" y="8602994"/>
                  </a:lnTo>
                  <a:lnTo>
                    <a:pt x="219884" y="7575864"/>
                  </a:lnTo>
                  <a:lnTo>
                    <a:pt x="219883" y="7575864"/>
                  </a:lnTo>
                  <a:lnTo>
                    <a:pt x="219882" y="7575862"/>
                  </a:lnTo>
                  <a:lnTo>
                    <a:pt x="219885" y="7575863"/>
                  </a:lnTo>
                  <a:lnTo>
                    <a:pt x="2370707" y="6336540"/>
                  </a:lnTo>
                  <a:lnTo>
                    <a:pt x="3254222" y="7096123"/>
                  </a:lnTo>
                  <a:lnTo>
                    <a:pt x="3254222" y="7096123"/>
                  </a:lnTo>
                  <a:lnTo>
                    <a:pt x="2370707" y="6336538"/>
                  </a:lnTo>
                  <a:lnTo>
                    <a:pt x="2370706" y="6336539"/>
                  </a:lnTo>
                  <a:lnTo>
                    <a:pt x="2370705" y="6336539"/>
                  </a:lnTo>
                  <a:close/>
                  <a:moveTo>
                    <a:pt x="1" y="9083040"/>
                  </a:moveTo>
                  <a:lnTo>
                    <a:pt x="1" y="7719784"/>
                  </a:lnTo>
                  <a:lnTo>
                    <a:pt x="219881" y="7575862"/>
                  </a:lnTo>
                  <a:lnTo>
                    <a:pt x="219881" y="7575862"/>
                  </a:lnTo>
                  <a:lnTo>
                    <a:pt x="1" y="7719784"/>
                  </a:lnTo>
                  <a:lnTo>
                    <a:pt x="1" y="7276025"/>
                  </a:lnTo>
                  <a:lnTo>
                    <a:pt x="1" y="7276025"/>
                  </a:lnTo>
                  <a:lnTo>
                    <a:pt x="1" y="6280570"/>
                  </a:lnTo>
                  <a:lnTo>
                    <a:pt x="1" y="6280570"/>
                  </a:lnTo>
                  <a:lnTo>
                    <a:pt x="1" y="5796833"/>
                  </a:lnTo>
                  <a:lnTo>
                    <a:pt x="1" y="5796833"/>
                  </a:lnTo>
                  <a:lnTo>
                    <a:pt x="1" y="3346174"/>
                  </a:lnTo>
                  <a:lnTo>
                    <a:pt x="1159366" y="4877336"/>
                  </a:lnTo>
                  <a:lnTo>
                    <a:pt x="1159367" y="4877335"/>
                  </a:lnTo>
                  <a:lnTo>
                    <a:pt x="1" y="3346172"/>
                  </a:lnTo>
                  <a:lnTo>
                    <a:pt x="1" y="3286206"/>
                  </a:lnTo>
                  <a:lnTo>
                    <a:pt x="1" y="3286206"/>
                  </a:lnTo>
                  <a:lnTo>
                    <a:pt x="1" y="3078319"/>
                  </a:lnTo>
                  <a:lnTo>
                    <a:pt x="1471196" y="2454660"/>
                  </a:lnTo>
                  <a:lnTo>
                    <a:pt x="1471200" y="2454660"/>
                  </a:lnTo>
                  <a:lnTo>
                    <a:pt x="4961290" y="2142830"/>
                  </a:lnTo>
                  <a:lnTo>
                    <a:pt x="3586041" y="5684894"/>
                  </a:lnTo>
                  <a:lnTo>
                    <a:pt x="1471199" y="4689439"/>
                  </a:lnTo>
                  <a:lnTo>
                    <a:pt x="1471198" y="4689439"/>
                  </a:lnTo>
                  <a:lnTo>
                    <a:pt x="1471198" y="4689440"/>
                  </a:lnTo>
                  <a:lnTo>
                    <a:pt x="1471198" y="4689439"/>
                  </a:lnTo>
                  <a:lnTo>
                    <a:pt x="1471196" y="4689440"/>
                  </a:lnTo>
                  <a:lnTo>
                    <a:pt x="1159369" y="4877336"/>
                  </a:lnTo>
                  <a:lnTo>
                    <a:pt x="1159370" y="4877337"/>
                  </a:lnTo>
                  <a:lnTo>
                    <a:pt x="1471199" y="4689440"/>
                  </a:lnTo>
                  <a:lnTo>
                    <a:pt x="1720675" y="5146259"/>
                  </a:lnTo>
                  <a:lnTo>
                    <a:pt x="2370703" y="6336536"/>
                  </a:lnTo>
                  <a:lnTo>
                    <a:pt x="2370704" y="6336537"/>
                  </a:lnTo>
                  <a:lnTo>
                    <a:pt x="1720675" y="5146259"/>
                  </a:lnTo>
                  <a:lnTo>
                    <a:pt x="1471200" y="4689440"/>
                  </a:lnTo>
                  <a:lnTo>
                    <a:pt x="1471199" y="4689440"/>
                  </a:lnTo>
                  <a:lnTo>
                    <a:pt x="1471198" y="4689439"/>
                  </a:lnTo>
                  <a:lnTo>
                    <a:pt x="3586041" y="5684894"/>
                  </a:lnTo>
                  <a:lnTo>
                    <a:pt x="3586042" y="5684894"/>
                  </a:lnTo>
                  <a:lnTo>
                    <a:pt x="3586042" y="5684895"/>
                  </a:lnTo>
                  <a:lnTo>
                    <a:pt x="3586043" y="5684896"/>
                  </a:lnTo>
                  <a:lnTo>
                    <a:pt x="3586044" y="5684894"/>
                  </a:lnTo>
                  <a:lnTo>
                    <a:pt x="3586042" y="5684895"/>
                  </a:lnTo>
                  <a:lnTo>
                    <a:pt x="3586046" y="5684893"/>
                  </a:lnTo>
                  <a:lnTo>
                    <a:pt x="4421585" y="4849352"/>
                  </a:lnTo>
                  <a:lnTo>
                    <a:pt x="5161180" y="4917315"/>
                  </a:lnTo>
                  <a:lnTo>
                    <a:pt x="5161181" y="4917314"/>
                  </a:lnTo>
                  <a:lnTo>
                    <a:pt x="5161181" y="4917315"/>
                  </a:lnTo>
                  <a:lnTo>
                    <a:pt x="5161180" y="4917315"/>
                  </a:lnTo>
                  <a:lnTo>
                    <a:pt x="4849352" y="5417041"/>
                  </a:lnTo>
                  <a:lnTo>
                    <a:pt x="3586049" y="5684893"/>
                  </a:lnTo>
                  <a:lnTo>
                    <a:pt x="3586045" y="5684895"/>
                  </a:lnTo>
                  <a:lnTo>
                    <a:pt x="4849352" y="5417042"/>
                  </a:lnTo>
                  <a:lnTo>
                    <a:pt x="5520983" y="6316549"/>
                  </a:lnTo>
                  <a:lnTo>
                    <a:pt x="5520983" y="6316549"/>
                  </a:lnTo>
                  <a:lnTo>
                    <a:pt x="5520984" y="6316549"/>
                  </a:lnTo>
                  <a:lnTo>
                    <a:pt x="5520984" y="6316550"/>
                  </a:lnTo>
                  <a:lnTo>
                    <a:pt x="5520983" y="6316550"/>
                  </a:lnTo>
                  <a:lnTo>
                    <a:pt x="5520985" y="6316552"/>
                  </a:lnTo>
                  <a:lnTo>
                    <a:pt x="5520981" y="6316551"/>
                  </a:lnTo>
                  <a:lnTo>
                    <a:pt x="4089766" y="7351983"/>
                  </a:lnTo>
                  <a:lnTo>
                    <a:pt x="3985822" y="8619291"/>
                  </a:lnTo>
                  <a:lnTo>
                    <a:pt x="3985822" y="8619291"/>
                  </a:lnTo>
                  <a:lnTo>
                    <a:pt x="3985823" y="8619294"/>
                  </a:lnTo>
                  <a:lnTo>
                    <a:pt x="3985809" y="8619290"/>
                  </a:lnTo>
                  <a:lnTo>
                    <a:pt x="1886971" y="8495358"/>
                  </a:lnTo>
                  <a:lnTo>
                    <a:pt x="1507178" y="9083038"/>
                  </a:lnTo>
                  <a:lnTo>
                    <a:pt x="1507179" y="9083040"/>
                  </a:lnTo>
                  <a:lnTo>
                    <a:pt x="1167365" y="9083040"/>
                  </a:lnTo>
                  <a:lnTo>
                    <a:pt x="1167364" y="9083040"/>
                  </a:lnTo>
                  <a:lnTo>
                    <a:pt x="27986" y="9083040"/>
                  </a:lnTo>
                  <a:lnTo>
                    <a:pt x="91951" y="8580647"/>
                  </a:lnTo>
                  <a:lnTo>
                    <a:pt x="27985" y="9083040"/>
                  </a:lnTo>
                  <a:close/>
                  <a:moveTo>
                    <a:pt x="0" y="2910411"/>
                  </a:moveTo>
                  <a:lnTo>
                    <a:pt x="0" y="1299292"/>
                  </a:lnTo>
                  <a:lnTo>
                    <a:pt x="0" y="1279302"/>
                  </a:lnTo>
                  <a:lnTo>
                    <a:pt x="0" y="779576"/>
                  </a:lnTo>
                  <a:lnTo>
                    <a:pt x="1727056" y="2"/>
                  </a:lnTo>
                  <a:lnTo>
                    <a:pt x="1726694" y="642"/>
                  </a:lnTo>
                  <a:lnTo>
                    <a:pt x="1727061" y="0"/>
                  </a:lnTo>
                  <a:lnTo>
                    <a:pt x="1471200" y="2454660"/>
                  </a:lnTo>
                  <a:lnTo>
                    <a:pt x="998289" y="1286294"/>
                  </a:lnTo>
                  <a:lnTo>
                    <a:pt x="998288" y="1286296"/>
                  </a:lnTo>
                  <a:lnTo>
                    <a:pt x="1471197" y="2454659"/>
                  </a:lnTo>
                  <a:lnTo>
                    <a:pt x="0" y="3078318"/>
                  </a:lnTo>
                  <a:lnTo>
                    <a:pt x="0" y="2910410"/>
                  </a:lnTo>
                  <a:close/>
                </a:path>
              </a:pathLst>
            </a:custGeom>
            <a:solidFill>
              <a:schemeClr val="tx1">
                <a:lumMod val="85000"/>
                <a:lumOff val="15000"/>
              </a:schemeClr>
            </a:solidFill>
            <a:ln>
              <a:noFill/>
            </a:ln>
          </p:spPr>
          <p:txBody>
            <a:bodyPr vert="horz" wrap="square" lIns="91440" tIns="45720" rIns="91440" bIns="45720" numCol="1" anchor="t" anchorCtr="0" compatLnSpc="1">
              <a:noAutofit/>
            </a:bodyPr>
            <a:lstStyle/>
            <a:p>
              <a:endParaRPr lang="zh-CN" altLang="en-US"/>
            </a:p>
          </p:txBody>
        </p:sp>
        <p:grpSp>
          <p:nvGrpSpPr>
            <p:cNvPr id="40" name="组合 39"/>
            <p:cNvGrpSpPr/>
            <p:nvPr/>
          </p:nvGrpSpPr>
          <p:grpSpPr>
            <a:xfrm rot="16200000" flipH="1" flipV="1">
              <a:off x="1691076" y="-1691075"/>
              <a:ext cx="5700887" cy="9083039"/>
              <a:chOff x="4965700" y="1627188"/>
              <a:chExt cx="2263776" cy="3606801"/>
            </a:xfrm>
          </p:grpSpPr>
          <p:sp>
            <p:nvSpPr>
              <p:cNvPr id="7" name="Freeform 5"/>
              <p:cNvSpPr/>
              <p:nvPr/>
            </p:nvSpPr>
            <p:spPr bwMode="auto">
              <a:xfrm>
                <a:off x="6886575" y="4384676"/>
                <a:ext cx="271463" cy="104775"/>
              </a:xfrm>
              <a:custGeom>
                <a:avLst/>
                <a:gdLst>
                  <a:gd name="T0" fmla="*/ 171 w 171"/>
                  <a:gd name="T1" fmla="*/ 0 h 66"/>
                  <a:gd name="T2" fmla="*/ 0 w 171"/>
                  <a:gd name="T3" fmla="*/ 61 h 66"/>
                  <a:gd name="T4" fmla="*/ 138 w 171"/>
                  <a:gd name="T5" fmla="*/ 66 h 66"/>
                  <a:gd name="T6" fmla="*/ 171 w 171"/>
                  <a:gd name="T7" fmla="*/ 0 h 66"/>
                </a:gdLst>
                <a:ahLst/>
                <a:cxnLst>
                  <a:cxn ang="0">
                    <a:pos x="T0" y="T1"/>
                  </a:cxn>
                  <a:cxn ang="0">
                    <a:pos x="T2" y="T3"/>
                  </a:cxn>
                  <a:cxn ang="0">
                    <a:pos x="T4" y="T5"/>
                  </a:cxn>
                  <a:cxn ang="0">
                    <a:pos x="T6" y="T7"/>
                  </a:cxn>
                </a:cxnLst>
                <a:rect l="0" t="0" r="r" b="b"/>
                <a:pathLst>
                  <a:path w="171" h="66">
                    <a:moveTo>
                      <a:pt x="171" y="0"/>
                    </a:moveTo>
                    <a:lnTo>
                      <a:pt x="0" y="61"/>
                    </a:lnTo>
                    <a:lnTo>
                      <a:pt x="138" y="66"/>
                    </a:lnTo>
                    <a:lnTo>
                      <a:pt x="171" y="0"/>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p:nvPr/>
            </p:nvSpPr>
            <p:spPr bwMode="auto">
              <a:xfrm>
                <a:off x="5549900" y="3489326"/>
                <a:ext cx="839788" cy="654050"/>
              </a:xfrm>
              <a:custGeom>
                <a:avLst/>
                <a:gdLst>
                  <a:gd name="T0" fmla="*/ 529 w 529"/>
                  <a:gd name="T1" fmla="*/ 249 h 412"/>
                  <a:gd name="T2" fmla="*/ 0 w 529"/>
                  <a:gd name="T3" fmla="*/ 0 h 412"/>
                  <a:gd name="T4" fmla="*/ 225 w 529"/>
                  <a:gd name="T5" fmla="*/ 412 h 412"/>
                  <a:gd name="T6" fmla="*/ 529 w 529"/>
                  <a:gd name="T7" fmla="*/ 249 h 412"/>
                </a:gdLst>
                <a:ahLst/>
                <a:cxnLst>
                  <a:cxn ang="0">
                    <a:pos x="T0" y="T1"/>
                  </a:cxn>
                  <a:cxn ang="0">
                    <a:pos x="T2" y="T3"/>
                  </a:cxn>
                  <a:cxn ang="0">
                    <a:pos x="T4" y="T5"/>
                  </a:cxn>
                  <a:cxn ang="0">
                    <a:pos x="T6" y="T7"/>
                  </a:cxn>
                </a:cxnLst>
                <a:rect l="0" t="0" r="r" b="b"/>
                <a:pathLst>
                  <a:path w="529" h="412">
                    <a:moveTo>
                      <a:pt x="529" y="249"/>
                    </a:moveTo>
                    <a:lnTo>
                      <a:pt x="0" y="0"/>
                    </a:lnTo>
                    <a:lnTo>
                      <a:pt x="225" y="412"/>
                    </a:lnTo>
                    <a:lnTo>
                      <a:pt x="529" y="249"/>
                    </a:lnTo>
                    <a:close/>
                  </a:path>
                </a:pathLst>
              </a:custGeom>
              <a:solidFill>
                <a:srgbClr val="A915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p:nvPr/>
            </p:nvSpPr>
            <p:spPr bwMode="auto">
              <a:xfrm>
                <a:off x="5426075" y="3489326"/>
                <a:ext cx="481013" cy="654050"/>
              </a:xfrm>
              <a:custGeom>
                <a:avLst/>
                <a:gdLst>
                  <a:gd name="T0" fmla="*/ 303 w 303"/>
                  <a:gd name="T1" fmla="*/ 412 h 412"/>
                  <a:gd name="T2" fmla="*/ 78 w 303"/>
                  <a:gd name="T3" fmla="*/ 0 h 412"/>
                  <a:gd name="T4" fmla="*/ 0 w 303"/>
                  <a:gd name="T5" fmla="*/ 47 h 412"/>
                  <a:gd name="T6" fmla="*/ 303 w 303"/>
                  <a:gd name="T7" fmla="*/ 412 h 412"/>
                </a:gdLst>
                <a:ahLst/>
                <a:cxnLst>
                  <a:cxn ang="0">
                    <a:pos x="T0" y="T1"/>
                  </a:cxn>
                  <a:cxn ang="0">
                    <a:pos x="T2" y="T3"/>
                  </a:cxn>
                  <a:cxn ang="0">
                    <a:pos x="T4" y="T5"/>
                  </a:cxn>
                  <a:cxn ang="0">
                    <a:pos x="T6" y="T7"/>
                  </a:cxn>
                </a:cxnLst>
                <a:rect l="0" t="0" r="r" b="b"/>
                <a:pathLst>
                  <a:path w="303" h="412">
                    <a:moveTo>
                      <a:pt x="303" y="412"/>
                    </a:moveTo>
                    <a:lnTo>
                      <a:pt x="78" y="0"/>
                    </a:lnTo>
                    <a:lnTo>
                      <a:pt x="0" y="47"/>
                    </a:lnTo>
                    <a:lnTo>
                      <a:pt x="303" y="412"/>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5426075" y="3027363"/>
                <a:ext cx="123825" cy="536575"/>
              </a:xfrm>
              <a:custGeom>
                <a:avLst/>
                <a:gdLst>
                  <a:gd name="T0" fmla="*/ 78 w 78"/>
                  <a:gd name="T1" fmla="*/ 291 h 338"/>
                  <a:gd name="T2" fmla="*/ 2 w 78"/>
                  <a:gd name="T3" fmla="*/ 0 h 338"/>
                  <a:gd name="T4" fmla="*/ 0 w 78"/>
                  <a:gd name="T5" fmla="*/ 338 h 338"/>
                  <a:gd name="T6" fmla="*/ 78 w 78"/>
                  <a:gd name="T7" fmla="*/ 291 h 338"/>
                </a:gdLst>
                <a:ahLst/>
                <a:cxnLst>
                  <a:cxn ang="0">
                    <a:pos x="T0" y="T1"/>
                  </a:cxn>
                  <a:cxn ang="0">
                    <a:pos x="T2" y="T3"/>
                  </a:cxn>
                  <a:cxn ang="0">
                    <a:pos x="T4" y="T5"/>
                  </a:cxn>
                  <a:cxn ang="0">
                    <a:pos x="T6" y="T7"/>
                  </a:cxn>
                </a:cxnLst>
                <a:rect l="0" t="0" r="r" b="b"/>
                <a:pathLst>
                  <a:path w="78" h="338">
                    <a:moveTo>
                      <a:pt x="78" y="291"/>
                    </a:moveTo>
                    <a:lnTo>
                      <a:pt x="2" y="0"/>
                    </a:lnTo>
                    <a:lnTo>
                      <a:pt x="0" y="338"/>
                    </a:lnTo>
                    <a:lnTo>
                      <a:pt x="78" y="291"/>
                    </a:lnTo>
                    <a:close/>
                  </a:path>
                </a:pathLst>
              </a:custGeom>
              <a:solidFill>
                <a:srgbClr val="FF8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6389688" y="3579813"/>
                <a:ext cx="625475" cy="304800"/>
              </a:xfrm>
              <a:custGeom>
                <a:avLst/>
                <a:gdLst>
                  <a:gd name="T0" fmla="*/ 394 w 394"/>
                  <a:gd name="T1" fmla="*/ 0 h 192"/>
                  <a:gd name="T2" fmla="*/ 0 w 394"/>
                  <a:gd name="T3" fmla="*/ 192 h 192"/>
                  <a:gd name="T4" fmla="*/ 316 w 394"/>
                  <a:gd name="T5" fmla="*/ 125 h 192"/>
                  <a:gd name="T6" fmla="*/ 394 w 394"/>
                  <a:gd name="T7" fmla="*/ 0 h 192"/>
                </a:gdLst>
                <a:ahLst/>
                <a:cxnLst>
                  <a:cxn ang="0">
                    <a:pos x="T0" y="T1"/>
                  </a:cxn>
                  <a:cxn ang="0">
                    <a:pos x="T2" y="T3"/>
                  </a:cxn>
                  <a:cxn ang="0">
                    <a:pos x="T4" y="T5"/>
                  </a:cxn>
                  <a:cxn ang="0">
                    <a:pos x="T6" y="T7"/>
                  </a:cxn>
                </a:cxnLst>
                <a:rect l="0" t="0" r="r" b="b"/>
                <a:pathLst>
                  <a:path w="394" h="192">
                    <a:moveTo>
                      <a:pt x="394" y="0"/>
                    </a:moveTo>
                    <a:lnTo>
                      <a:pt x="0" y="192"/>
                    </a:lnTo>
                    <a:lnTo>
                      <a:pt x="316" y="125"/>
                    </a:lnTo>
                    <a:lnTo>
                      <a:pt x="394" y="0"/>
                    </a:lnTo>
                    <a:close/>
                  </a:path>
                </a:pathLst>
              </a:custGeom>
              <a:solidFill>
                <a:srgbClr val="FEBB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0"/>
              <p:cNvSpPr/>
              <p:nvPr/>
            </p:nvSpPr>
            <p:spPr bwMode="auto">
              <a:xfrm>
                <a:off x="5907088" y="3884613"/>
                <a:ext cx="482600" cy="560388"/>
              </a:xfrm>
              <a:custGeom>
                <a:avLst/>
                <a:gdLst>
                  <a:gd name="T0" fmla="*/ 221 w 304"/>
                  <a:gd name="T1" fmla="*/ 353 h 353"/>
                  <a:gd name="T2" fmla="*/ 304 w 304"/>
                  <a:gd name="T3" fmla="*/ 0 h 353"/>
                  <a:gd name="T4" fmla="*/ 0 w 304"/>
                  <a:gd name="T5" fmla="*/ 163 h 353"/>
                  <a:gd name="T6" fmla="*/ 221 w 304"/>
                  <a:gd name="T7" fmla="*/ 353 h 353"/>
                </a:gdLst>
                <a:ahLst/>
                <a:cxnLst>
                  <a:cxn ang="0">
                    <a:pos x="T0" y="T1"/>
                  </a:cxn>
                  <a:cxn ang="0">
                    <a:pos x="T2" y="T3"/>
                  </a:cxn>
                  <a:cxn ang="0">
                    <a:pos x="T4" y="T5"/>
                  </a:cxn>
                  <a:cxn ang="0">
                    <a:pos x="T6" y="T7"/>
                  </a:cxn>
                </a:cxnLst>
                <a:rect l="0" t="0" r="r" b="b"/>
                <a:pathLst>
                  <a:path w="304" h="353">
                    <a:moveTo>
                      <a:pt x="221" y="353"/>
                    </a:moveTo>
                    <a:lnTo>
                      <a:pt x="304" y="0"/>
                    </a:lnTo>
                    <a:lnTo>
                      <a:pt x="0" y="163"/>
                    </a:lnTo>
                    <a:lnTo>
                      <a:pt x="221" y="353"/>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p:nvPr/>
            </p:nvSpPr>
            <p:spPr bwMode="auto">
              <a:xfrm>
                <a:off x="6800850" y="4903788"/>
                <a:ext cx="173038" cy="157163"/>
              </a:xfrm>
              <a:custGeom>
                <a:avLst/>
                <a:gdLst>
                  <a:gd name="T0" fmla="*/ 109 w 109"/>
                  <a:gd name="T1" fmla="*/ 80 h 99"/>
                  <a:gd name="T2" fmla="*/ 0 w 109"/>
                  <a:gd name="T3" fmla="*/ 0 h 99"/>
                  <a:gd name="T4" fmla="*/ 71 w 109"/>
                  <a:gd name="T5" fmla="*/ 99 h 99"/>
                  <a:gd name="T6" fmla="*/ 109 w 109"/>
                  <a:gd name="T7" fmla="*/ 80 h 99"/>
                </a:gdLst>
                <a:ahLst/>
                <a:cxnLst>
                  <a:cxn ang="0">
                    <a:pos x="T0" y="T1"/>
                  </a:cxn>
                  <a:cxn ang="0">
                    <a:pos x="T2" y="T3"/>
                  </a:cxn>
                  <a:cxn ang="0">
                    <a:pos x="T4" y="T5"/>
                  </a:cxn>
                  <a:cxn ang="0">
                    <a:pos x="T6" y="T7"/>
                  </a:cxn>
                </a:cxnLst>
                <a:rect l="0" t="0" r="r" b="b"/>
                <a:pathLst>
                  <a:path w="109" h="99">
                    <a:moveTo>
                      <a:pt x="109" y="80"/>
                    </a:moveTo>
                    <a:lnTo>
                      <a:pt x="0" y="0"/>
                    </a:lnTo>
                    <a:lnTo>
                      <a:pt x="71" y="99"/>
                    </a:lnTo>
                    <a:lnTo>
                      <a:pt x="109" y="80"/>
                    </a:lnTo>
                    <a:close/>
                  </a:path>
                </a:pathLst>
              </a:custGeom>
              <a:solidFill>
                <a:srgbClr val="BE70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
              <p:cNvSpPr/>
              <p:nvPr/>
            </p:nvSpPr>
            <p:spPr bwMode="auto">
              <a:xfrm>
                <a:off x="6389688" y="3552826"/>
                <a:ext cx="625475" cy="331788"/>
              </a:xfrm>
              <a:custGeom>
                <a:avLst/>
                <a:gdLst>
                  <a:gd name="T0" fmla="*/ 209 w 394"/>
                  <a:gd name="T1" fmla="*/ 0 h 209"/>
                  <a:gd name="T2" fmla="*/ 0 w 394"/>
                  <a:gd name="T3" fmla="*/ 209 h 209"/>
                  <a:gd name="T4" fmla="*/ 394 w 394"/>
                  <a:gd name="T5" fmla="*/ 17 h 209"/>
                  <a:gd name="T6" fmla="*/ 209 w 394"/>
                  <a:gd name="T7" fmla="*/ 0 h 209"/>
                </a:gdLst>
                <a:ahLst/>
                <a:cxnLst>
                  <a:cxn ang="0">
                    <a:pos x="T0" y="T1"/>
                  </a:cxn>
                  <a:cxn ang="0">
                    <a:pos x="T2" y="T3"/>
                  </a:cxn>
                  <a:cxn ang="0">
                    <a:pos x="T4" y="T5"/>
                  </a:cxn>
                  <a:cxn ang="0">
                    <a:pos x="T6" y="T7"/>
                  </a:cxn>
                </a:cxnLst>
                <a:rect l="0" t="0" r="r" b="b"/>
                <a:pathLst>
                  <a:path w="394" h="209">
                    <a:moveTo>
                      <a:pt x="209" y="0"/>
                    </a:moveTo>
                    <a:lnTo>
                      <a:pt x="0" y="209"/>
                    </a:lnTo>
                    <a:lnTo>
                      <a:pt x="394" y="17"/>
                    </a:lnTo>
                    <a:lnTo>
                      <a:pt x="209" y="0"/>
                    </a:lnTo>
                    <a:close/>
                  </a:path>
                </a:pathLst>
              </a:custGeom>
              <a:solidFill>
                <a:srgbClr val="BE70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6389688" y="3778251"/>
                <a:ext cx="768350" cy="357188"/>
              </a:xfrm>
              <a:custGeom>
                <a:avLst/>
                <a:gdLst>
                  <a:gd name="T0" fmla="*/ 316 w 484"/>
                  <a:gd name="T1" fmla="*/ 0 h 225"/>
                  <a:gd name="T2" fmla="*/ 0 w 484"/>
                  <a:gd name="T3" fmla="*/ 67 h 225"/>
                  <a:gd name="T4" fmla="*/ 484 w 484"/>
                  <a:gd name="T5" fmla="*/ 225 h 225"/>
                  <a:gd name="T6" fmla="*/ 316 w 484"/>
                  <a:gd name="T7" fmla="*/ 0 h 225"/>
                </a:gdLst>
                <a:ahLst/>
                <a:cxnLst>
                  <a:cxn ang="0">
                    <a:pos x="T0" y="T1"/>
                  </a:cxn>
                  <a:cxn ang="0">
                    <a:pos x="T2" y="T3"/>
                  </a:cxn>
                  <a:cxn ang="0">
                    <a:pos x="T4" y="T5"/>
                  </a:cxn>
                  <a:cxn ang="0">
                    <a:pos x="T6" y="T7"/>
                  </a:cxn>
                </a:cxnLst>
                <a:rect l="0" t="0" r="r" b="b"/>
                <a:pathLst>
                  <a:path w="484" h="225">
                    <a:moveTo>
                      <a:pt x="316" y="0"/>
                    </a:moveTo>
                    <a:lnTo>
                      <a:pt x="0" y="67"/>
                    </a:lnTo>
                    <a:lnTo>
                      <a:pt x="484" y="225"/>
                    </a:lnTo>
                    <a:lnTo>
                      <a:pt x="316" y="0"/>
                    </a:lnTo>
                    <a:close/>
                  </a:path>
                </a:pathLst>
              </a:custGeom>
              <a:solidFill>
                <a:srgbClr val="0093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6257925" y="3884613"/>
                <a:ext cx="900113" cy="560388"/>
              </a:xfrm>
              <a:custGeom>
                <a:avLst/>
                <a:gdLst>
                  <a:gd name="T0" fmla="*/ 567 w 567"/>
                  <a:gd name="T1" fmla="*/ 158 h 353"/>
                  <a:gd name="T2" fmla="*/ 83 w 567"/>
                  <a:gd name="T3" fmla="*/ 0 h 353"/>
                  <a:gd name="T4" fmla="*/ 0 w 567"/>
                  <a:gd name="T5" fmla="*/ 353 h 353"/>
                  <a:gd name="T6" fmla="*/ 567 w 567"/>
                  <a:gd name="T7" fmla="*/ 158 h 353"/>
                </a:gdLst>
                <a:ahLst/>
                <a:cxnLst>
                  <a:cxn ang="0">
                    <a:pos x="T0" y="T1"/>
                  </a:cxn>
                  <a:cxn ang="0">
                    <a:pos x="T2" y="T3"/>
                  </a:cxn>
                  <a:cxn ang="0">
                    <a:pos x="T4" y="T5"/>
                  </a:cxn>
                  <a:cxn ang="0">
                    <a:pos x="T6" y="T7"/>
                  </a:cxn>
                </a:cxnLst>
                <a:rect l="0" t="0" r="r" b="b"/>
                <a:pathLst>
                  <a:path w="567" h="353">
                    <a:moveTo>
                      <a:pt x="567" y="158"/>
                    </a:moveTo>
                    <a:lnTo>
                      <a:pt x="83" y="0"/>
                    </a:lnTo>
                    <a:lnTo>
                      <a:pt x="0" y="353"/>
                    </a:lnTo>
                    <a:lnTo>
                      <a:pt x="567" y="158"/>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6257925" y="4135438"/>
                <a:ext cx="900113" cy="914400"/>
              </a:xfrm>
              <a:custGeom>
                <a:avLst/>
                <a:gdLst>
                  <a:gd name="T0" fmla="*/ 0 w 567"/>
                  <a:gd name="T1" fmla="*/ 195 h 576"/>
                  <a:gd name="T2" fmla="*/ 183 w 567"/>
                  <a:gd name="T3" fmla="*/ 576 h 576"/>
                  <a:gd name="T4" fmla="*/ 209 w 567"/>
                  <a:gd name="T5" fmla="*/ 259 h 576"/>
                  <a:gd name="T6" fmla="*/ 567 w 567"/>
                  <a:gd name="T7" fmla="*/ 0 h 576"/>
                  <a:gd name="T8" fmla="*/ 0 w 567"/>
                  <a:gd name="T9" fmla="*/ 195 h 576"/>
                </a:gdLst>
                <a:ahLst/>
                <a:cxnLst>
                  <a:cxn ang="0">
                    <a:pos x="T0" y="T1"/>
                  </a:cxn>
                  <a:cxn ang="0">
                    <a:pos x="T2" y="T3"/>
                  </a:cxn>
                  <a:cxn ang="0">
                    <a:pos x="T4" y="T5"/>
                  </a:cxn>
                  <a:cxn ang="0">
                    <a:pos x="T6" y="T7"/>
                  </a:cxn>
                  <a:cxn ang="0">
                    <a:pos x="T8" y="T9"/>
                  </a:cxn>
                </a:cxnLst>
                <a:rect l="0" t="0" r="r" b="b"/>
                <a:pathLst>
                  <a:path w="567" h="576">
                    <a:moveTo>
                      <a:pt x="0" y="195"/>
                    </a:moveTo>
                    <a:lnTo>
                      <a:pt x="183" y="576"/>
                    </a:lnTo>
                    <a:lnTo>
                      <a:pt x="209" y="259"/>
                    </a:lnTo>
                    <a:lnTo>
                      <a:pt x="567" y="0"/>
                    </a:lnTo>
                    <a:lnTo>
                      <a:pt x="0" y="195"/>
                    </a:lnTo>
                    <a:close/>
                  </a:path>
                </a:pathLst>
              </a:custGeom>
              <a:solidFill>
                <a:srgbClr val="005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5053013" y="4143376"/>
                <a:ext cx="854075" cy="598488"/>
              </a:xfrm>
              <a:custGeom>
                <a:avLst/>
                <a:gdLst>
                  <a:gd name="T0" fmla="*/ 0 w 538"/>
                  <a:gd name="T1" fmla="*/ 310 h 377"/>
                  <a:gd name="T2" fmla="*/ 258 w 538"/>
                  <a:gd name="T3" fmla="*/ 377 h 377"/>
                  <a:gd name="T4" fmla="*/ 538 w 538"/>
                  <a:gd name="T5" fmla="*/ 0 h 377"/>
                  <a:gd name="T6" fmla="*/ 0 w 538"/>
                  <a:gd name="T7" fmla="*/ 310 h 377"/>
                </a:gdLst>
                <a:ahLst/>
                <a:cxnLst>
                  <a:cxn ang="0">
                    <a:pos x="T0" y="T1"/>
                  </a:cxn>
                  <a:cxn ang="0">
                    <a:pos x="T2" y="T3"/>
                  </a:cxn>
                  <a:cxn ang="0">
                    <a:pos x="T4" y="T5"/>
                  </a:cxn>
                  <a:cxn ang="0">
                    <a:pos x="T6" y="T7"/>
                  </a:cxn>
                </a:cxnLst>
                <a:rect l="0" t="0" r="r" b="b"/>
                <a:pathLst>
                  <a:path w="538" h="377">
                    <a:moveTo>
                      <a:pt x="0" y="310"/>
                    </a:moveTo>
                    <a:lnTo>
                      <a:pt x="258" y="377"/>
                    </a:lnTo>
                    <a:lnTo>
                      <a:pt x="538" y="0"/>
                    </a:lnTo>
                    <a:lnTo>
                      <a:pt x="0" y="310"/>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7"/>
              <p:cNvSpPr/>
              <p:nvPr/>
            </p:nvSpPr>
            <p:spPr bwMode="auto">
              <a:xfrm>
                <a:off x="5462588" y="4143376"/>
                <a:ext cx="795338" cy="598488"/>
              </a:xfrm>
              <a:custGeom>
                <a:avLst/>
                <a:gdLst>
                  <a:gd name="T0" fmla="*/ 280 w 501"/>
                  <a:gd name="T1" fmla="*/ 0 h 377"/>
                  <a:gd name="T2" fmla="*/ 0 w 501"/>
                  <a:gd name="T3" fmla="*/ 377 h 377"/>
                  <a:gd name="T4" fmla="*/ 501 w 501"/>
                  <a:gd name="T5" fmla="*/ 190 h 377"/>
                  <a:gd name="T6" fmla="*/ 280 w 501"/>
                  <a:gd name="T7" fmla="*/ 0 h 377"/>
                </a:gdLst>
                <a:ahLst/>
                <a:cxnLst>
                  <a:cxn ang="0">
                    <a:pos x="T0" y="T1"/>
                  </a:cxn>
                  <a:cxn ang="0">
                    <a:pos x="T2" y="T3"/>
                  </a:cxn>
                  <a:cxn ang="0">
                    <a:pos x="T4" y="T5"/>
                  </a:cxn>
                  <a:cxn ang="0">
                    <a:pos x="T6" y="T7"/>
                  </a:cxn>
                </a:cxnLst>
                <a:rect l="0" t="0" r="r" b="b"/>
                <a:pathLst>
                  <a:path w="501" h="377">
                    <a:moveTo>
                      <a:pt x="280" y="0"/>
                    </a:moveTo>
                    <a:lnTo>
                      <a:pt x="0" y="377"/>
                    </a:lnTo>
                    <a:lnTo>
                      <a:pt x="501" y="190"/>
                    </a:lnTo>
                    <a:lnTo>
                      <a:pt x="280" y="0"/>
                    </a:lnTo>
                    <a:close/>
                  </a:path>
                </a:pathLst>
              </a:custGeom>
              <a:solidFill>
                <a:srgbClr val="790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5462588" y="4445001"/>
                <a:ext cx="1085850" cy="604838"/>
              </a:xfrm>
              <a:custGeom>
                <a:avLst/>
                <a:gdLst>
                  <a:gd name="T0" fmla="*/ 0 w 684"/>
                  <a:gd name="T1" fmla="*/ 187 h 381"/>
                  <a:gd name="T2" fmla="*/ 684 w 684"/>
                  <a:gd name="T3" fmla="*/ 381 h 381"/>
                  <a:gd name="T4" fmla="*/ 501 w 684"/>
                  <a:gd name="T5" fmla="*/ 0 h 381"/>
                  <a:gd name="T6" fmla="*/ 0 w 684"/>
                  <a:gd name="T7" fmla="*/ 187 h 381"/>
                </a:gdLst>
                <a:ahLst/>
                <a:cxnLst>
                  <a:cxn ang="0">
                    <a:pos x="T0" y="T1"/>
                  </a:cxn>
                  <a:cxn ang="0">
                    <a:pos x="T2" y="T3"/>
                  </a:cxn>
                  <a:cxn ang="0">
                    <a:pos x="T4" y="T5"/>
                  </a:cxn>
                  <a:cxn ang="0">
                    <a:pos x="T6" y="T7"/>
                  </a:cxn>
                </a:cxnLst>
                <a:rect l="0" t="0" r="r" b="b"/>
                <a:pathLst>
                  <a:path w="684" h="381">
                    <a:moveTo>
                      <a:pt x="0" y="187"/>
                    </a:moveTo>
                    <a:lnTo>
                      <a:pt x="684" y="381"/>
                    </a:lnTo>
                    <a:lnTo>
                      <a:pt x="501" y="0"/>
                    </a:lnTo>
                    <a:lnTo>
                      <a:pt x="0" y="187"/>
                    </a:lnTo>
                    <a:close/>
                  </a:path>
                </a:pathLst>
              </a:custGeom>
              <a:solidFill>
                <a:srgbClr val="1F47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6389688" y="2478088"/>
                <a:ext cx="546100" cy="1406525"/>
              </a:xfrm>
              <a:custGeom>
                <a:avLst/>
                <a:gdLst>
                  <a:gd name="T0" fmla="*/ 209 w 344"/>
                  <a:gd name="T1" fmla="*/ 677 h 886"/>
                  <a:gd name="T2" fmla="*/ 344 w 344"/>
                  <a:gd name="T3" fmla="*/ 0 h 886"/>
                  <a:gd name="T4" fmla="*/ 0 w 344"/>
                  <a:gd name="T5" fmla="*/ 886 h 886"/>
                  <a:gd name="T6" fmla="*/ 209 w 344"/>
                  <a:gd name="T7" fmla="*/ 677 h 886"/>
                </a:gdLst>
                <a:ahLst/>
                <a:cxnLst>
                  <a:cxn ang="0">
                    <a:pos x="T0" y="T1"/>
                  </a:cxn>
                  <a:cxn ang="0">
                    <a:pos x="T2" y="T3"/>
                  </a:cxn>
                  <a:cxn ang="0">
                    <a:pos x="T4" y="T5"/>
                  </a:cxn>
                  <a:cxn ang="0">
                    <a:pos x="T6" y="T7"/>
                  </a:cxn>
                </a:cxnLst>
                <a:rect l="0" t="0" r="r" b="b"/>
                <a:pathLst>
                  <a:path w="344" h="886">
                    <a:moveTo>
                      <a:pt x="209" y="677"/>
                    </a:moveTo>
                    <a:lnTo>
                      <a:pt x="344" y="0"/>
                    </a:lnTo>
                    <a:lnTo>
                      <a:pt x="0" y="886"/>
                    </a:lnTo>
                    <a:lnTo>
                      <a:pt x="209" y="677"/>
                    </a:lnTo>
                    <a:close/>
                  </a:path>
                </a:pathLst>
              </a:custGeom>
              <a:solidFill>
                <a:srgbClr val="FF8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5549900" y="2478088"/>
                <a:ext cx="1385888" cy="1406525"/>
              </a:xfrm>
              <a:custGeom>
                <a:avLst/>
                <a:gdLst>
                  <a:gd name="T0" fmla="*/ 529 w 873"/>
                  <a:gd name="T1" fmla="*/ 886 h 886"/>
                  <a:gd name="T2" fmla="*/ 873 w 873"/>
                  <a:gd name="T3" fmla="*/ 0 h 886"/>
                  <a:gd name="T4" fmla="*/ 0 w 873"/>
                  <a:gd name="T5" fmla="*/ 637 h 886"/>
                  <a:gd name="T6" fmla="*/ 529 w 873"/>
                  <a:gd name="T7" fmla="*/ 886 h 886"/>
                </a:gdLst>
                <a:ahLst/>
                <a:cxnLst>
                  <a:cxn ang="0">
                    <a:pos x="T0" y="T1"/>
                  </a:cxn>
                  <a:cxn ang="0">
                    <a:pos x="T2" y="T3"/>
                  </a:cxn>
                  <a:cxn ang="0">
                    <a:pos x="T4" y="T5"/>
                  </a:cxn>
                  <a:cxn ang="0">
                    <a:pos x="T6" y="T7"/>
                  </a:cxn>
                </a:cxnLst>
                <a:rect l="0" t="0" r="r" b="b"/>
                <a:pathLst>
                  <a:path w="873" h="886">
                    <a:moveTo>
                      <a:pt x="529" y="886"/>
                    </a:moveTo>
                    <a:lnTo>
                      <a:pt x="873" y="0"/>
                    </a:lnTo>
                    <a:lnTo>
                      <a:pt x="0" y="637"/>
                    </a:lnTo>
                    <a:lnTo>
                      <a:pt x="529" y="886"/>
                    </a:lnTo>
                    <a:close/>
                  </a:path>
                </a:pathLst>
              </a:custGeom>
              <a:solidFill>
                <a:srgbClr val="DB56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5429250" y="2601913"/>
                <a:ext cx="146050" cy="887413"/>
              </a:xfrm>
              <a:custGeom>
                <a:avLst/>
                <a:gdLst>
                  <a:gd name="T0" fmla="*/ 76 w 92"/>
                  <a:gd name="T1" fmla="*/ 559 h 559"/>
                  <a:gd name="T2" fmla="*/ 88 w 92"/>
                  <a:gd name="T3" fmla="*/ 545 h 559"/>
                  <a:gd name="T4" fmla="*/ 92 w 92"/>
                  <a:gd name="T5" fmla="*/ 19 h 559"/>
                  <a:gd name="T6" fmla="*/ 76 w 92"/>
                  <a:gd name="T7" fmla="*/ 0 h 559"/>
                  <a:gd name="T8" fmla="*/ 0 w 92"/>
                  <a:gd name="T9" fmla="*/ 268 h 559"/>
                  <a:gd name="T10" fmla="*/ 76 w 92"/>
                  <a:gd name="T11" fmla="*/ 559 h 559"/>
                </a:gdLst>
                <a:ahLst/>
                <a:cxnLst>
                  <a:cxn ang="0">
                    <a:pos x="T0" y="T1"/>
                  </a:cxn>
                  <a:cxn ang="0">
                    <a:pos x="T2" y="T3"/>
                  </a:cxn>
                  <a:cxn ang="0">
                    <a:pos x="T4" y="T5"/>
                  </a:cxn>
                  <a:cxn ang="0">
                    <a:pos x="T6" y="T7"/>
                  </a:cxn>
                  <a:cxn ang="0">
                    <a:pos x="T8" y="T9"/>
                  </a:cxn>
                  <a:cxn ang="0">
                    <a:pos x="T10" y="T11"/>
                  </a:cxn>
                </a:cxnLst>
                <a:rect l="0" t="0" r="r" b="b"/>
                <a:pathLst>
                  <a:path w="92" h="559">
                    <a:moveTo>
                      <a:pt x="76" y="559"/>
                    </a:moveTo>
                    <a:lnTo>
                      <a:pt x="88" y="545"/>
                    </a:lnTo>
                    <a:lnTo>
                      <a:pt x="92" y="19"/>
                    </a:lnTo>
                    <a:lnTo>
                      <a:pt x="76" y="0"/>
                    </a:lnTo>
                    <a:lnTo>
                      <a:pt x="0" y="268"/>
                    </a:lnTo>
                    <a:lnTo>
                      <a:pt x="76" y="559"/>
                    </a:lnTo>
                    <a:close/>
                  </a:path>
                </a:pathLst>
              </a:custGeom>
              <a:solidFill>
                <a:srgbClr val="5632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5360988" y="1627188"/>
                <a:ext cx="290513" cy="974725"/>
              </a:xfrm>
              <a:custGeom>
                <a:avLst/>
                <a:gdLst>
                  <a:gd name="T0" fmla="*/ 119 w 183"/>
                  <a:gd name="T1" fmla="*/ 614 h 614"/>
                  <a:gd name="T2" fmla="*/ 183 w 183"/>
                  <a:gd name="T3" fmla="*/ 0 h 614"/>
                  <a:gd name="T4" fmla="*/ 0 w 183"/>
                  <a:gd name="T5" fmla="*/ 320 h 614"/>
                  <a:gd name="T6" fmla="*/ 119 w 183"/>
                  <a:gd name="T7" fmla="*/ 614 h 614"/>
                </a:gdLst>
                <a:ahLst/>
                <a:cxnLst>
                  <a:cxn ang="0">
                    <a:pos x="T0" y="T1"/>
                  </a:cxn>
                  <a:cxn ang="0">
                    <a:pos x="T2" y="T3"/>
                  </a:cxn>
                  <a:cxn ang="0">
                    <a:pos x="T4" y="T5"/>
                  </a:cxn>
                  <a:cxn ang="0">
                    <a:pos x="T6" y="T7"/>
                  </a:cxn>
                </a:cxnLst>
                <a:rect l="0" t="0" r="r" b="b"/>
                <a:pathLst>
                  <a:path w="183" h="614">
                    <a:moveTo>
                      <a:pt x="119" y="614"/>
                    </a:moveTo>
                    <a:lnTo>
                      <a:pt x="183" y="0"/>
                    </a:lnTo>
                    <a:lnTo>
                      <a:pt x="0" y="320"/>
                    </a:lnTo>
                    <a:lnTo>
                      <a:pt x="119" y="614"/>
                    </a:lnTo>
                    <a:close/>
                  </a:path>
                </a:pathLst>
              </a:custGeom>
              <a:solidFill>
                <a:srgbClr val="0093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6872288" y="4594226"/>
                <a:ext cx="357188" cy="357188"/>
              </a:xfrm>
              <a:custGeom>
                <a:avLst/>
                <a:gdLst>
                  <a:gd name="T0" fmla="*/ 14 w 225"/>
                  <a:gd name="T1" fmla="*/ 43 h 225"/>
                  <a:gd name="T2" fmla="*/ 176 w 225"/>
                  <a:gd name="T3" fmla="*/ 0 h 225"/>
                  <a:gd name="T4" fmla="*/ 225 w 225"/>
                  <a:gd name="T5" fmla="*/ 225 h 225"/>
                  <a:gd name="T6" fmla="*/ 0 w 225"/>
                  <a:gd name="T7" fmla="*/ 107 h 225"/>
                  <a:gd name="T8" fmla="*/ 14 w 225"/>
                  <a:gd name="T9" fmla="*/ 43 h 225"/>
                </a:gdLst>
                <a:ahLst/>
                <a:cxnLst>
                  <a:cxn ang="0">
                    <a:pos x="T0" y="T1"/>
                  </a:cxn>
                  <a:cxn ang="0">
                    <a:pos x="T2" y="T3"/>
                  </a:cxn>
                  <a:cxn ang="0">
                    <a:pos x="T4" y="T5"/>
                  </a:cxn>
                  <a:cxn ang="0">
                    <a:pos x="T6" y="T7"/>
                  </a:cxn>
                  <a:cxn ang="0">
                    <a:pos x="T8" y="T9"/>
                  </a:cxn>
                </a:cxnLst>
                <a:rect l="0" t="0" r="r" b="b"/>
                <a:pathLst>
                  <a:path w="225" h="225">
                    <a:moveTo>
                      <a:pt x="14" y="43"/>
                    </a:moveTo>
                    <a:lnTo>
                      <a:pt x="176" y="0"/>
                    </a:lnTo>
                    <a:lnTo>
                      <a:pt x="225" y="225"/>
                    </a:lnTo>
                    <a:lnTo>
                      <a:pt x="0" y="107"/>
                    </a:lnTo>
                    <a:lnTo>
                      <a:pt x="14" y="43"/>
                    </a:lnTo>
                    <a:close/>
                  </a:path>
                </a:pathLst>
              </a:custGeom>
              <a:solidFill>
                <a:srgbClr val="FEBB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4"/>
              <p:cNvSpPr/>
              <p:nvPr/>
            </p:nvSpPr>
            <p:spPr bwMode="auto">
              <a:xfrm>
                <a:off x="4965700" y="2955926"/>
                <a:ext cx="460375" cy="973138"/>
              </a:xfrm>
              <a:custGeom>
                <a:avLst/>
                <a:gdLst>
                  <a:gd name="T0" fmla="*/ 0 w 290"/>
                  <a:gd name="T1" fmla="*/ 0 h 613"/>
                  <a:gd name="T2" fmla="*/ 290 w 290"/>
                  <a:gd name="T3" fmla="*/ 383 h 613"/>
                  <a:gd name="T4" fmla="*/ 0 w 290"/>
                  <a:gd name="T5" fmla="*/ 613 h 613"/>
                  <a:gd name="T6" fmla="*/ 0 w 290"/>
                  <a:gd name="T7" fmla="*/ 0 h 613"/>
                </a:gdLst>
                <a:ahLst/>
                <a:cxnLst>
                  <a:cxn ang="0">
                    <a:pos x="T0" y="T1"/>
                  </a:cxn>
                  <a:cxn ang="0">
                    <a:pos x="T2" y="T3"/>
                  </a:cxn>
                  <a:cxn ang="0">
                    <a:pos x="T4" y="T5"/>
                  </a:cxn>
                  <a:cxn ang="0">
                    <a:pos x="T6" y="T7"/>
                  </a:cxn>
                </a:cxnLst>
                <a:rect l="0" t="0" r="r" b="b"/>
                <a:pathLst>
                  <a:path w="290" h="613">
                    <a:moveTo>
                      <a:pt x="0" y="0"/>
                    </a:moveTo>
                    <a:lnTo>
                      <a:pt x="290" y="383"/>
                    </a:lnTo>
                    <a:lnTo>
                      <a:pt x="0" y="613"/>
                    </a:lnTo>
                    <a:lnTo>
                      <a:pt x="0" y="0"/>
                    </a:lnTo>
                    <a:close/>
                  </a:path>
                </a:pathLst>
              </a:custGeom>
              <a:solidFill>
                <a:srgbClr val="E596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5"/>
              <p:cNvSpPr/>
              <p:nvPr/>
            </p:nvSpPr>
            <p:spPr bwMode="auto">
              <a:xfrm>
                <a:off x="4965700" y="2932113"/>
                <a:ext cx="463550" cy="631825"/>
              </a:xfrm>
              <a:custGeom>
                <a:avLst/>
                <a:gdLst>
                  <a:gd name="T0" fmla="*/ 0 w 292"/>
                  <a:gd name="T1" fmla="*/ 0 h 398"/>
                  <a:gd name="T2" fmla="*/ 292 w 292"/>
                  <a:gd name="T3" fmla="*/ 60 h 398"/>
                  <a:gd name="T4" fmla="*/ 290 w 292"/>
                  <a:gd name="T5" fmla="*/ 398 h 398"/>
                  <a:gd name="T6" fmla="*/ 0 w 292"/>
                  <a:gd name="T7" fmla="*/ 15 h 398"/>
                  <a:gd name="T8" fmla="*/ 0 w 292"/>
                  <a:gd name="T9" fmla="*/ 0 h 398"/>
                </a:gdLst>
                <a:ahLst/>
                <a:cxnLst>
                  <a:cxn ang="0">
                    <a:pos x="T0" y="T1"/>
                  </a:cxn>
                  <a:cxn ang="0">
                    <a:pos x="T2" y="T3"/>
                  </a:cxn>
                  <a:cxn ang="0">
                    <a:pos x="T4" y="T5"/>
                  </a:cxn>
                  <a:cxn ang="0">
                    <a:pos x="T6" y="T7"/>
                  </a:cxn>
                  <a:cxn ang="0">
                    <a:pos x="T8" y="T9"/>
                  </a:cxn>
                </a:cxnLst>
                <a:rect l="0" t="0" r="r" b="b"/>
                <a:pathLst>
                  <a:path w="292" h="398">
                    <a:moveTo>
                      <a:pt x="0" y="0"/>
                    </a:moveTo>
                    <a:lnTo>
                      <a:pt x="292" y="60"/>
                    </a:lnTo>
                    <a:lnTo>
                      <a:pt x="290" y="398"/>
                    </a:lnTo>
                    <a:lnTo>
                      <a:pt x="0" y="15"/>
                    </a:lnTo>
                    <a:lnTo>
                      <a:pt x="0" y="0"/>
                    </a:lnTo>
                    <a:close/>
                  </a:path>
                </a:pathLst>
              </a:custGeom>
              <a:solidFill>
                <a:srgbClr val="BE70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6"/>
              <p:cNvSpPr/>
              <p:nvPr/>
            </p:nvSpPr>
            <p:spPr bwMode="auto">
              <a:xfrm>
                <a:off x="4965700" y="4121151"/>
                <a:ext cx="941388" cy="514350"/>
              </a:xfrm>
              <a:custGeom>
                <a:avLst/>
                <a:gdLst>
                  <a:gd name="T0" fmla="*/ 0 w 593"/>
                  <a:gd name="T1" fmla="*/ 0 h 324"/>
                  <a:gd name="T2" fmla="*/ 593 w 593"/>
                  <a:gd name="T3" fmla="*/ 14 h 324"/>
                  <a:gd name="T4" fmla="*/ 55 w 593"/>
                  <a:gd name="T5" fmla="*/ 324 h 324"/>
                  <a:gd name="T6" fmla="*/ 0 w 593"/>
                  <a:gd name="T7" fmla="*/ 249 h 324"/>
                  <a:gd name="T8" fmla="*/ 0 w 593"/>
                  <a:gd name="T9" fmla="*/ 0 h 324"/>
                </a:gdLst>
                <a:ahLst/>
                <a:cxnLst>
                  <a:cxn ang="0">
                    <a:pos x="T0" y="T1"/>
                  </a:cxn>
                  <a:cxn ang="0">
                    <a:pos x="T2" y="T3"/>
                  </a:cxn>
                  <a:cxn ang="0">
                    <a:pos x="T4" y="T5"/>
                  </a:cxn>
                  <a:cxn ang="0">
                    <a:pos x="T6" y="T7"/>
                  </a:cxn>
                  <a:cxn ang="0">
                    <a:pos x="T8" y="T9"/>
                  </a:cxn>
                </a:cxnLst>
                <a:rect l="0" t="0" r="r" b="b"/>
                <a:pathLst>
                  <a:path w="593" h="324">
                    <a:moveTo>
                      <a:pt x="0" y="0"/>
                    </a:moveTo>
                    <a:lnTo>
                      <a:pt x="593" y="14"/>
                    </a:lnTo>
                    <a:lnTo>
                      <a:pt x="55" y="324"/>
                    </a:lnTo>
                    <a:lnTo>
                      <a:pt x="0" y="249"/>
                    </a:lnTo>
                    <a:lnTo>
                      <a:pt x="0" y="0"/>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7"/>
              <p:cNvSpPr/>
              <p:nvPr/>
            </p:nvSpPr>
            <p:spPr bwMode="auto">
              <a:xfrm>
                <a:off x="4965700" y="3563938"/>
                <a:ext cx="941388" cy="579438"/>
              </a:xfrm>
              <a:custGeom>
                <a:avLst/>
                <a:gdLst>
                  <a:gd name="T0" fmla="*/ 0 w 593"/>
                  <a:gd name="T1" fmla="*/ 230 h 365"/>
                  <a:gd name="T2" fmla="*/ 290 w 593"/>
                  <a:gd name="T3" fmla="*/ 0 h 365"/>
                  <a:gd name="T4" fmla="*/ 593 w 593"/>
                  <a:gd name="T5" fmla="*/ 365 h 365"/>
                  <a:gd name="T6" fmla="*/ 0 w 593"/>
                  <a:gd name="T7" fmla="*/ 351 h 365"/>
                  <a:gd name="T8" fmla="*/ 0 w 593"/>
                  <a:gd name="T9" fmla="*/ 230 h 365"/>
                </a:gdLst>
                <a:ahLst/>
                <a:cxnLst>
                  <a:cxn ang="0">
                    <a:pos x="T0" y="T1"/>
                  </a:cxn>
                  <a:cxn ang="0">
                    <a:pos x="T2" y="T3"/>
                  </a:cxn>
                  <a:cxn ang="0">
                    <a:pos x="T4" y="T5"/>
                  </a:cxn>
                  <a:cxn ang="0">
                    <a:pos x="T6" y="T7"/>
                  </a:cxn>
                  <a:cxn ang="0">
                    <a:pos x="T8" y="T9"/>
                  </a:cxn>
                </a:cxnLst>
                <a:rect l="0" t="0" r="r" b="b"/>
                <a:pathLst>
                  <a:path w="593" h="365">
                    <a:moveTo>
                      <a:pt x="0" y="230"/>
                    </a:moveTo>
                    <a:lnTo>
                      <a:pt x="290" y="0"/>
                    </a:lnTo>
                    <a:lnTo>
                      <a:pt x="593" y="365"/>
                    </a:lnTo>
                    <a:lnTo>
                      <a:pt x="0" y="351"/>
                    </a:lnTo>
                    <a:lnTo>
                      <a:pt x="0" y="230"/>
                    </a:lnTo>
                    <a:close/>
                  </a:path>
                </a:pathLst>
              </a:custGeom>
              <a:solidFill>
                <a:srgbClr val="FF21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8"/>
              <p:cNvSpPr/>
              <p:nvPr/>
            </p:nvSpPr>
            <p:spPr bwMode="auto">
              <a:xfrm>
                <a:off x="4965700" y="4516438"/>
                <a:ext cx="87313" cy="176213"/>
              </a:xfrm>
              <a:custGeom>
                <a:avLst/>
                <a:gdLst>
                  <a:gd name="T0" fmla="*/ 0 w 55"/>
                  <a:gd name="T1" fmla="*/ 0 h 111"/>
                  <a:gd name="T2" fmla="*/ 55 w 55"/>
                  <a:gd name="T3" fmla="*/ 75 h 111"/>
                  <a:gd name="T4" fmla="*/ 0 w 55"/>
                  <a:gd name="T5" fmla="*/ 111 h 111"/>
                  <a:gd name="T6" fmla="*/ 0 w 55"/>
                  <a:gd name="T7" fmla="*/ 0 h 111"/>
                </a:gdLst>
                <a:ahLst/>
                <a:cxnLst>
                  <a:cxn ang="0">
                    <a:pos x="T0" y="T1"/>
                  </a:cxn>
                  <a:cxn ang="0">
                    <a:pos x="T2" y="T3"/>
                  </a:cxn>
                  <a:cxn ang="0">
                    <a:pos x="T4" y="T5"/>
                  </a:cxn>
                  <a:cxn ang="0">
                    <a:pos x="T6" y="T7"/>
                  </a:cxn>
                </a:cxnLst>
                <a:rect l="0" t="0" r="r" b="b"/>
                <a:pathLst>
                  <a:path w="55" h="111">
                    <a:moveTo>
                      <a:pt x="0" y="0"/>
                    </a:moveTo>
                    <a:lnTo>
                      <a:pt x="55" y="75"/>
                    </a:lnTo>
                    <a:lnTo>
                      <a:pt x="0" y="111"/>
                    </a:lnTo>
                    <a:lnTo>
                      <a:pt x="0" y="0"/>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9"/>
              <p:cNvSpPr/>
              <p:nvPr/>
            </p:nvSpPr>
            <p:spPr bwMode="auto">
              <a:xfrm>
                <a:off x="4965700" y="2601913"/>
                <a:ext cx="584200" cy="425450"/>
              </a:xfrm>
              <a:custGeom>
                <a:avLst/>
                <a:gdLst>
                  <a:gd name="T0" fmla="*/ 0 w 368"/>
                  <a:gd name="T1" fmla="*/ 156 h 268"/>
                  <a:gd name="T2" fmla="*/ 368 w 368"/>
                  <a:gd name="T3" fmla="*/ 0 h 268"/>
                  <a:gd name="T4" fmla="*/ 292 w 368"/>
                  <a:gd name="T5" fmla="*/ 268 h 268"/>
                  <a:gd name="T6" fmla="*/ 0 w 368"/>
                  <a:gd name="T7" fmla="*/ 208 h 268"/>
                  <a:gd name="T8" fmla="*/ 0 w 368"/>
                  <a:gd name="T9" fmla="*/ 156 h 268"/>
                </a:gdLst>
                <a:ahLst/>
                <a:cxnLst>
                  <a:cxn ang="0">
                    <a:pos x="T0" y="T1"/>
                  </a:cxn>
                  <a:cxn ang="0">
                    <a:pos x="T2" y="T3"/>
                  </a:cxn>
                  <a:cxn ang="0">
                    <a:pos x="T4" y="T5"/>
                  </a:cxn>
                  <a:cxn ang="0">
                    <a:pos x="T6" y="T7"/>
                  </a:cxn>
                  <a:cxn ang="0">
                    <a:pos x="T8" y="T9"/>
                  </a:cxn>
                </a:cxnLst>
                <a:rect l="0" t="0" r="r" b="b"/>
                <a:pathLst>
                  <a:path w="368" h="268">
                    <a:moveTo>
                      <a:pt x="0" y="156"/>
                    </a:moveTo>
                    <a:lnTo>
                      <a:pt x="368" y="0"/>
                    </a:lnTo>
                    <a:lnTo>
                      <a:pt x="292" y="268"/>
                    </a:lnTo>
                    <a:lnTo>
                      <a:pt x="0" y="208"/>
                    </a:lnTo>
                    <a:lnTo>
                      <a:pt x="0" y="156"/>
                    </a:lnTo>
                    <a:close/>
                  </a:path>
                </a:pathLst>
              </a:custGeom>
              <a:solidFill>
                <a:srgbClr val="FEBB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0"/>
              <p:cNvSpPr/>
              <p:nvPr/>
            </p:nvSpPr>
            <p:spPr bwMode="auto">
              <a:xfrm>
                <a:off x="4965700" y="1627188"/>
                <a:ext cx="685800" cy="515938"/>
              </a:xfrm>
              <a:custGeom>
                <a:avLst/>
                <a:gdLst>
                  <a:gd name="T0" fmla="*/ 0 w 432"/>
                  <a:gd name="T1" fmla="*/ 195 h 325"/>
                  <a:gd name="T2" fmla="*/ 432 w 432"/>
                  <a:gd name="T3" fmla="*/ 0 h 325"/>
                  <a:gd name="T4" fmla="*/ 249 w 432"/>
                  <a:gd name="T5" fmla="*/ 323 h 325"/>
                  <a:gd name="T6" fmla="*/ 0 w 432"/>
                  <a:gd name="T7" fmla="*/ 325 h 325"/>
                  <a:gd name="T8" fmla="*/ 0 w 432"/>
                  <a:gd name="T9" fmla="*/ 195 h 325"/>
                </a:gdLst>
                <a:ahLst/>
                <a:cxnLst>
                  <a:cxn ang="0">
                    <a:pos x="T0" y="T1"/>
                  </a:cxn>
                  <a:cxn ang="0">
                    <a:pos x="T2" y="T3"/>
                  </a:cxn>
                  <a:cxn ang="0">
                    <a:pos x="T4" y="T5"/>
                  </a:cxn>
                  <a:cxn ang="0">
                    <a:pos x="T6" y="T7"/>
                  </a:cxn>
                  <a:cxn ang="0">
                    <a:pos x="T8" y="T9"/>
                  </a:cxn>
                </a:cxnLst>
                <a:rect l="0" t="0" r="r" b="b"/>
                <a:pathLst>
                  <a:path w="432" h="325">
                    <a:moveTo>
                      <a:pt x="0" y="195"/>
                    </a:moveTo>
                    <a:lnTo>
                      <a:pt x="432" y="0"/>
                    </a:lnTo>
                    <a:lnTo>
                      <a:pt x="249" y="323"/>
                    </a:lnTo>
                    <a:lnTo>
                      <a:pt x="0" y="325"/>
                    </a:lnTo>
                    <a:lnTo>
                      <a:pt x="0" y="195"/>
                    </a:lnTo>
                    <a:close/>
                  </a:path>
                </a:pathLst>
              </a:custGeom>
              <a:solidFill>
                <a:srgbClr val="005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1"/>
              <p:cNvSpPr/>
              <p:nvPr/>
            </p:nvSpPr>
            <p:spPr bwMode="auto">
              <a:xfrm>
                <a:off x="5053013" y="4635501"/>
                <a:ext cx="511175" cy="598488"/>
              </a:xfrm>
              <a:custGeom>
                <a:avLst/>
                <a:gdLst>
                  <a:gd name="T0" fmla="*/ 237 w 322"/>
                  <a:gd name="T1" fmla="*/ 377 h 377"/>
                  <a:gd name="T2" fmla="*/ 0 w 322"/>
                  <a:gd name="T3" fmla="*/ 0 h 377"/>
                  <a:gd name="T4" fmla="*/ 258 w 322"/>
                  <a:gd name="T5" fmla="*/ 67 h 377"/>
                  <a:gd name="T6" fmla="*/ 322 w 322"/>
                  <a:gd name="T7" fmla="*/ 377 h 377"/>
                  <a:gd name="T8" fmla="*/ 237 w 322"/>
                  <a:gd name="T9" fmla="*/ 377 h 377"/>
                </a:gdLst>
                <a:ahLst/>
                <a:cxnLst>
                  <a:cxn ang="0">
                    <a:pos x="T0" y="T1"/>
                  </a:cxn>
                  <a:cxn ang="0">
                    <a:pos x="T2" y="T3"/>
                  </a:cxn>
                  <a:cxn ang="0">
                    <a:pos x="T4" y="T5"/>
                  </a:cxn>
                  <a:cxn ang="0">
                    <a:pos x="T6" y="T7"/>
                  </a:cxn>
                  <a:cxn ang="0">
                    <a:pos x="T8" y="T9"/>
                  </a:cxn>
                </a:cxnLst>
                <a:rect l="0" t="0" r="r" b="b"/>
                <a:pathLst>
                  <a:path w="322" h="377">
                    <a:moveTo>
                      <a:pt x="237" y="377"/>
                    </a:moveTo>
                    <a:lnTo>
                      <a:pt x="0" y="0"/>
                    </a:lnTo>
                    <a:lnTo>
                      <a:pt x="258" y="67"/>
                    </a:lnTo>
                    <a:lnTo>
                      <a:pt x="322" y="377"/>
                    </a:lnTo>
                    <a:lnTo>
                      <a:pt x="237" y="377"/>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2"/>
              <p:cNvSpPr/>
              <p:nvPr/>
            </p:nvSpPr>
            <p:spPr bwMode="auto">
              <a:xfrm>
                <a:off x="4976813" y="4635501"/>
                <a:ext cx="452438" cy="598488"/>
              </a:xfrm>
              <a:custGeom>
                <a:avLst/>
                <a:gdLst>
                  <a:gd name="T0" fmla="*/ 0 w 285"/>
                  <a:gd name="T1" fmla="*/ 377 h 377"/>
                  <a:gd name="T2" fmla="*/ 48 w 285"/>
                  <a:gd name="T3" fmla="*/ 0 h 377"/>
                  <a:gd name="T4" fmla="*/ 285 w 285"/>
                  <a:gd name="T5" fmla="*/ 377 h 377"/>
                  <a:gd name="T6" fmla="*/ 0 w 285"/>
                  <a:gd name="T7" fmla="*/ 377 h 377"/>
                </a:gdLst>
                <a:ahLst/>
                <a:cxnLst>
                  <a:cxn ang="0">
                    <a:pos x="T0" y="T1"/>
                  </a:cxn>
                  <a:cxn ang="0">
                    <a:pos x="T2" y="T3"/>
                  </a:cxn>
                  <a:cxn ang="0">
                    <a:pos x="T4" y="T5"/>
                  </a:cxn>
                  <a:cxn ang="0">
                    <a:pos x="T6" y="T7"/>
                  </a:cxn>
                </a:cxnLst>
                <a:rect l="0" t="0" r="r" b="b"/>
                <a:pathLst>
                  <a:path w="285" h="377">
                    <a:moveTo>
                      <a:pt x="0" y="377"/>
                    </a:moveTo>
                    <a:lnTo>
                      <a:pt x="48" y="0"/>
                    </a:lnTo>
                    <a:lnTo>
                      <a:pt x="285" y="377"/>
                    </a:lnTo>
                    <a:lnTo>
                      <a:pt x="0" y="377"/>
                    </a:lnTo>
                    <a:close/>
                  </a:path>
                </a:pathLst>
              </a:custGeom>
              <a:solidFill>
                <a:srgbClr val="5316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3"/>
              <p:cNvSpPr/>
              <p:nvPr/>
            </p:nvSpPr>
            <p:spPr bwMode="auto">
              <a:xfrm>
                <a:off x="5462588" y="4741863"/>
                <a:ext cx="1085850" cy="492125"/>
              </a:xfrm>
              <a:custGeom>
                <a:avLst/>
                <a:gdLst>
                  <a:gd name="T0" fmla="*/ 0 w 684"/>
                  <a:gd name="T1" fmla="*/ 0 h 310"/>
                  <a:gd name="T2" fmla="*/ 684 w 684"/>
                  <a:gd name="T3" fmla="*/ 194 h 310"/>
                  <a:gd name="T4" fmla="*/ 159 w 684"/>
                  <a:gd name="T5" fmla="*/ 163 h 310"/>
                  <a:gd name="T6" fmla="*/ 64 w 684"/>
                  <a:gd name="T7" fmla="*/ 310 h 310"/>
                  <a:gd name="T8" fmla="*/ 0 w 684"/>
                  <a:gd name="T9" fmla="*/ 0 h 310"/>
                </a:gdLst>
                <a:ahLst/>
                <a:cxnLst>
                  <a:cxn ang="0">
                    <a:pos x="T0" y="T1"/>
                  </a:cxn>
                  <a:cxn ang="0">
                    <a:pos x="T2" y="T3"/>
                  </a:cxn>
                  <a:cxn ang="0">
                    <a:pos x="T4" y="T5"/>
                  </a:cxn>
                  <a:cxn ang="0">
                    <a:pos x="T6" y="T7"/>
                  </a:cxn>
                  <a:cxn ang="0">
                    <a:pos x="T8" y="T9"/>
                  </a:cxn>
                </a:cxnLst>
                <a:rect l="0" t="0" r="r" b="b"/>
                <a:pathLst>
                  <a:path w="684" h="310">
                    <a:moveTo>
                      <a:pt x="0" y="0"/>
                    </a:moveTo>
                    <a:lnTo>
                      <a:pt x="684" y="194"/>
                    </a:lnTo>
                    <a:lnTo>
                      <a:pt x="159" y="163"/>
                    </a:lnTo>
                    <a:lnTo>
                      <a:pt x="64" y="310"/>
                    </a:lnTo>
                    <a:lnTo>
                      <a:pt x="0" y="0"/>
                    </a:lnTo>
                    <a:close/>
                  </a:path>
                </a:pathLst>
              </a:custGeom>
              <a:solidFill>
                <a:srgbClr val="271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4"/>
              <p:cNvSpPr/>
              <p:nvPr/>
            </p:nvSpPr>
            <p:spPr bwMode="auto">
              <a:xfrm>
                <a:off x="4965700" y="4635501"/>
                <a:ext cx="87313" cy="598488"/>
              </a:xfrm>
              <a:custGeom>
                <a:avLst/>
                <a:gdLst>
                  <a:gd name="T0" fmla="*/ 55 w 55"/>
                  <a:gd name="T1" fmla="*/ 0 h 377"/>
                  <a:gd name="T2" fmla="*/ 7 w 55"/>
                  <a:gd name="T3" fmla="*/ 377 h 377"/>
                  <a:gd name="T4" fmla="*/ 0 w 55"/>
                  <a:gd name="T5" fmla="*/ 377 h 377"/>
                  <a:gd name="T6" fmla="*/ 0 w 55"/>
                  <a:gd name="T7" fmla="*/ 36 h 377"/>
                  <a:gd name="T8" fmla="*/ 55 w 55"/>
                  <a:gd name="T9" fmla="*/ 0 h 377"/>
                </a:gdLst>
                <a:ahLst/>
                <a:cxnLst>
                  <a:cxn ang="0">
                    <a:pos x="T0" y="T1"/>
                  </a:cxn>
                  <a:cxn ang="0">
                    <a:pos x="T2" y="T3"/>
                  </a:cxn>
                  <a:cxn ang="0">
                    <a:pos x="T4" y="T5"/>
                  </a:cxn>
                  <a:cxn ang="0">
                    <a:pos x="T6" y="T7"/>
                  </a:cxn>
                  <a:cxn ang="0">
                    <a:pos x="T8" y="T9"/>
                  </a:cxn>
                </a:cxnLst>
                <a:rect l="0" t="0" r="r" b="b"/>
                <a:pathLst>
                  <a:path w="55" h="377">
                    <a:moveTo>
                      <a:pt x="55" y="0"/>
                    </a:moveTo>
                    <a:lnTo>
                      <a:pt x="7" y="377"/>
                    </a:lnTo>
                    <a:lnTo>
                      <a:pt x="0" y="377"/>
                    </a:lnTo>
                    <a:lnTo>
                      <a:pt x="0" y="36"/>
                    </a:lnTo>
                    <a:lnTo>
                      <a:pt x="55" y="0"/>
                    </a:lnTo>
                    <a:close/>
                  </a:path>
                </a:pathLst>
              </a:custGeom>
              <a:solidFill>
                <a:srgbClr val="DB56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5"/>
              <p:cNvSpPr/>
              <p:nvPr/>
            </p:nvSpPr>
            <p:spPr bwMode="auto">
              <a:xfrm>
                <a:off x="5549900" y="2478088"/>
                <a:ext cx="1385888" cy="1011238"/>
              </a:xfrm>
              <a:custGeom>
                <a:avLst/>
                <a:gdLst>
                  <a:gd name="T0" fmla="*/ 873 w 873"/>
                  <a:gd name="T1" fmla="*/ 0 h 637"/>
                  <a:gd name="T2" fmla="*/ 0 w 873"/>
                  <a:gd name="T3" fmla="*/ 78 h 637"/>
                  <a:gd name="T4" fmla="*/ 0 w 873"/>
                  <a:gd name="T5" fmla="*/ 637 h 637"/>
                  <a:gd name="T6" fmla="*/ 873 w 873"/>
                  <a:gd name="T7" fmla="*/ 0 h 637"/>
                </a:gdLst>
                <a:ahLst/>
                <a:cxnLst>
                  <a:cxn ang="0">
                    <a:pos x="T0" y="T1"/>
                  </a:cxn>
                  <a:cxn ang="0">
                    <a:pos x="T2" y="T3"/>
                  </a:cxn>
                  <a:cxn ang="0">
                    <a:pos x="T4" y="T5"/>
                  </a:cxn>
                  <a:cxn ang="0">
                    <a:pos x="T6" y="T7"/>
                  </a:cxn>
                </a:cxnLst>
                <a:rect l="0" t="0" r="r" b="b"/>
                <a:pathLst>
                  <a:path w="873" h="637">
                    <a:moveTo>
                      <a:pt x="873" y="0"/>
                    </a:moveTo>
                    <a:lnTo>
                      <a:pt x="0" y="78"/>
                    </a:lnTo>
                    <a:lnTo>
                      <a:pt x="0" y="637"/>
                    </a:lnTo>
                    <a:lnTo>
                      <a:pt x="873" y="0"/>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6"/>
              <p:cNvSpPr/>
              <p:nvPr/>
            </p:nvSpPr>
            <p:spPr bwMode="auto">
              <a:xfrm>
                <a:off x="4965700" y="2135188"/>
                <a:ext cx="395288" cy="647700"/>
              </a:xfrm>
              <a:custGeom>
                <a:avLst/>
                <a:gdLst>
                  <a:gd name="T0" fmla="*/ 0 w 249"/>
                  <a:gd name="T1" fmla="*/ 0 h 408"/>
                  <a:gd name="T2" fmla="*/ 249 w 249"/>
                  <a:gd name="T3" fmla="*/ 0 h 408"/>
                  <a:gd name="T4" fmla="*/ 0 w 249"/>
                  <a:gd name="T5" fmla="*/ 408 h 408"/>
                  <a:gd name="T6" fmla="*/ 0 w 249"/>
                  <a:gd name="T7" fmla="*/ 0 h 408"/>
                </a:gdLst>
                <a:ahLst/>
                <a:cxnLst>
                  <a:cxn ang="0">
                    <a:pos x="T0" y="T1"/>
                  </a:cxn>
                  <a:cxn ang="0">
                    <a:pos x="T2" y="T3"/>
                  </a:cxn>
                  <a:cxn ang="0">
                    <a:pos x="T4" y="T5"/>
                  </a:cxn>
                  <a:cxn ang="0">
                    <a:pos x="T6" y="T7"/>
                  </a:cxn>
                </a:cxnLst>
                <a:rect l="0" t="0" r="r" b="b"/>
                <a:pathLst>
                  <a:path w="249" h="408">
                    <a:moveTo>
                      <a:pt x="0" y="0"/>
                    </a:moveTo>
                    <a:lnTo>
                      <a:pt x="249" y="0"/>
                    </a:lnTo>
                    <a:lnTo>
                      <a:pt x="0" y="408"/>
                    </a:lnTo>
                    <a:lnTo>
                      <a:pt x="0" y="0"/>
                    </a:lnTo>
                    <a:close/>
                  </a:path>
                </a:pathLst>
              </a:custGeom>
              <a:solidFill>
                <a:srgbClr val="0A4A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7"/>
              <p:cNvSpPr/>
              <p:nvPr/>
            </p:nvSpPr>
            <p:spPr bwMode="auto">
              <a:xfrm>
                <a:off x="4965700" y="2135188"/>
                <a:ext cx="584200" cy="714375"/>
              </a:xfrm>
              <a:custGeom>
                <a:avLst/>
                <a:gdLst>
                  <a:gd name="T0" fmla="*/ 0 w 368"/>
                  <a:gd name="T1" fmla="*/ 408 h 450"/>
                  <a:gd name="T2" fmla="*/ 249 w 368"/>
                  <a:gd name="T3" fmla="*/ 0 h 450"/>
                  <a:gd name="T4" fmla="*/ 368 w 368"/>
                  <a:gd name="T5" fmla="*/ 294 h 450"/>
                  <a:gd name="T6" fmla="*/ 0 w 368"/>
                  <a:gd name="T7" fmla="*/ 450 h 450"/>
                  <a:gd name="T8" fmla="*/ 0 w 368"/>
                  <a:gd name="T9" fmla="*/ 408 h 450"/>
                </a:gdLst>
                <a:ahLst/>
                <a:cxnLst>
                  <a:cxn ang="0">
                    <a:pos x="T0" y="T1"/>
                  </a:cxn>
                  <a:cxn ang="0">
                    <a:pos x="T2" y="T3"/>
                  </a:cxn>
                  <a:cxn ang="0">
                    <a:pos x="T4" y="T5"/>
                  </a:cxn>
                  <a:cxn ang="0">
                    <a:pos x="T6" y="T7"/>
                  </a:cxn>
                  <a:cxn ang="0">
                    <a:pos x="T8" y="T9"/>
                  </a:cxn>
                </a:cxnLst>
                <a:rect l="0" t="0" r="r" b="b"/>
                <a:pathLst>
                  <a:path w="368" h="450">
                    <a:moveTo>
                      <a:pt x="0" y="408"/>
                    </a:moveTo>
                    <a:lnTo>
                      <a:pt x="249" y="0"/>
                    </a:lnTo>
                    <a:lnTo>
                      <a:pt x="368" y="294"/>
                    </a:lnTo>
                    <a:lnTo>
                      <a:pt x="0" y="450"/>
                    </a:lnTo>
                    <a:lnTo>
                      <a:pt x="0" y="408"/>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82" name="文本框 81"/>
          <p:cNvSpPr txBox="1"/>
          <p:nvPr/>
        </p:nvSpPr>
        <p:spPr>
          <a:xfrm>
            <a:off x="7076311" y="4702824"/>
            <a:ext cx="7059794" cy="707886"/>
          </a:xfrm>
          <a:prstGeom prst="rect">
            <a:avLst/>
          </a:prstGeom>
          <a:noFill/>
        </p:spPr>
        <p:txBody>
          <a:bodyPr wrap="square" rtlCol="0">
            <a:spAutoFit/>
          </a:bodyPr>
          <a:lstStyle/>
          <a:p>
            <a:r>
              <a:rPr lang="en-US" altLang="zh-CN" sz="4000" b="1" dirty="0" smtClean="0">
                <a:solidFill>
                  <a:schemeClr val="bg1"/>
                </a:solidFill>
              </a:rPr>
              <a:t>MORE THAN</a:t>
            </a:r>
            <a:r>
              <a:rPr lang="zh-CN" altLang="en-US" sz="4000" b="1" dirty="0" smtClean="0">
                <a:solidFill>
                  <a:schemeClr val="bg1"/>
                </a:solidFill>
              </a:rPr>
              <a:t> </a:t>
            </a:r>
            <a:r>
              <a:rPr lang="en-US" altLang="zh-CN" sz="4000" b="1" dirty="0" smtClean="0">
                <a:solidFill>
                  <a:schemeClr val="bg1"/>
                </a:solidFill>
              </a:rPr>
              <a:t>PPT</a:t>
            </a:r>
            <a:endParaRPr lang="en-US" altLang="zh-CN" sz="4000" b="1" dirty="0" smtClean="0">
              <a:solidFill>
                <a:schemeClr val="bg1"/>
              </a:solidFill>
            </a:endParaRPr>
          </a:p>
        </p:txBody>
      </p:sp>
      <p:sp>
        <p:nvSpPr>
          <p:cNvPr id="83" name="文本框 82"/>
          <p:cNvSpPr txBox="1"/>
          <p:nvPr/>
        </p:nvSpPr>
        <p:spPr>
          <a:xfrm>
            <a:off x="7076311" y="5448288"/>
            <a:ext cx="7059794" cy="400110"/>
          </a:xfrm>
          <a:prstGeom prst="rect">
            <a:avLst/>
          </a:prstGeom>
          <a:noFill/>
        </p:spPr>
        <p:txBody>
          <a:bodyPr wrap="square" rtlCol="0">
            <a:spAutoFit/>
          </a:bodyPr>
          <a:lstStyle/>
          <a:p>
            <a:r>
              <a:rPr lang="en-US" altLang="zh-CN" sz="2000" dirty="0" smtClean="0">
                <a:solidFill>
                  <a:schemeClr val="bg1"/>
                </a:solidFill>
              </a:rPr>
              <a:t>WE REALLY DID A GREAT JOB</a:t>
            </a:r>
            <a:endParaRPr lang="en-US" altLang="zh-CN" sz="2000"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占位符 82"/>
          <p:cNvPicPr>
            <a:picLocks noGrp="1" noChangeAspect="1"/>
          </p:cNvPicPr>
          <p:nvPr>
            <p:ph type="pic" sz="quarter" idx="13"/>
          </p:nvPr>
        </p:nvPicPr>
        <p:blipFill>
          <a:blip r:embed="rId1" cstate="print">
            <a:extLst>
              <a:ext uri="{28A0092B-C50C-407E-A947-70E740481C1C}">
                <a14:useLocalDpi xmlns:a14="http://schemas.microsoft.com/office/drawing/2010/main" val="0"/>
              </a:ext>
            </a:extLst>
          </a:blip>
          <a:srcRect t="19682" b="19682"/>
          <a:stretch>
            <a:fillRect/>
          </a:stretch>
        </p:blipFill>
        <p:spPr/>
      </p:pic>
      <p:grpSp>
        <p:nvGrpSpPr>
          <p:cNvPr id="54" name="组合 53"/>
          <p:cNvGrpSpPr/>
          <p:nvPr/>
        </p:nvGrpSpPr>
        <p:grpSpPr>
          <a:xfrm>
            <a:off x="-1" y="-1"/>
            <a:ext cx="6846326" cy="5791201"/>
            <a:chOff x="-1" y="-1"/>
            <a:chExt cx="6846326" cy="5791201"/>
          </a:xfrm>
        </p:grpSpPr>
        <p:sp>
          <p:nvSpPr>
            <p:cNvPr id="53" name="任意多边形 52"/>
            <p:cNvSpPr/>
            <p:nvPr/>
          </p:nvSpPr>
          <p:spPr bwMode="auto">
            <a:xfrm>
              <a:off x="0" y="-1"/>
              <a:ext cx="6846325" cy="5791200"/>
            </a:xfrm>
            <a:custGeom>
              <a:avLst/>
              <a:gdLst>
                <a:gd name="connsiteX0" fmla="*/ 2152218 w 6846325"/>
                <a:gd name="connsiteY0" fmla="*/ 4724081 h 5791200"/>
                <a:gd name="connsiteX1" fmla="*/ 2631821 w 6846325"/>
                <a:gd name="connsiteY1" fmla="*/ 4736071 h 5791200"/>
                <a:gd name="connsiteX2" fmla="*/ 2733737 w 6846325"/>
                <a:gd name="connsiteY2" fmla="*/ 5581372 h 5791200"/>
                <a:gd name="connsiteX3" fmla="*/ 1924406 w 6846325"/>
                <a:gd name="connsiteY3" fmla="*/ 5365551 h 5791200"/>
                <a:gd name="connsiteX4" fmla="*/ 0 w 6846325"/>
                <a:gd name="connsiteY4" fmla="*/ 3950725 h 5791200"/>
                <a:gd name="connsiteX5" fmla="*/ 1594669 w 6846325"/>
                <a:gd name="connsiteY5" fmla="*/ 5791191 h 5791200"/>
                <a:gd name="connsiteX6" fmla="*/ 1594677 w 6846325"/>
                <a:gd name="connsiteY6" fmla="*/ 5791196 h 5791200"/>
                <a:gd name="connsiteX7" fmla="*/ 1594672 w 6846325"/>
                <a:gd name="connsiteY7" fmla="*/ 5791194 h 5791200"/>
                <a:gd name="connsiteX8" fmla="*/ 1594677 w 6846325"/>
                <a:gd name="connsiteY8" fmla="*/ 5791200 h 5791200"/>
                <a:gd name="connsiteX9" fmla="*/ 1594664 w 6846325"/>
                <a:gd name="connsiteY9" fmla="*/ 5791191 h 5791200"/>
                <a:gd name="connsiteX10" fmla="*/ 0 w 6846325"/>
                <a:gd name="connsiteY10" fmla="*/ 5197688 h 5791200"/>
                <a:gd name="connsiteX11" fmla="*/ 0 w 6846325"/>
                <a:gd name="connsiteY11" fmla="*/ 4712094 h 5791200"/>
                <a:gd name="connsiteX12" fmla="*/ 0 w 6846325"/>
                <a:gd name="connsiteY12" fmla="*/ 4712091 h 5791200"/>
                <a:gd name="connsiteX13" fmla="*/ 4442317 w 6846325"/>
                <a:gd name="connsiteY13" fmla="*/ 2212167 h 5791200"/>
                <a:gd name="connsiteX14" fmla="*/ 4885949 w 6846325"/>
                <a:gd name="connsiteY14" fmla="*/ 3069458 h 5791200"/>
                <a:gd name="connsiteX15" fmla="*/ 4202516 w 6846325"/>
                <a:gd name="connsiteY15" fmla="*/ 2457964 h 5791200"/>
                <a:gd name="connsiteX16" fmla="*/ 4843982 w 6846325"/>
                <a:gd name="connsiteY16" fmla="*/ 1672616 h 5791200"/>
                <a:gd name="connsiteX17" fmla="*/ 5527415 w 6846325"/>
                <a:gd name="connsiteY17" fmla="*/ 2356047 h 5791200"/>
                <a:gd name="connsiteX18" fmla="*/ 4712091 w 6846325"/>
                <a:gd name="connsiteY18" fmla="*/ 2284107 h 5791200"/>
                <a:gd name="connsiteX19" fmla="*/ 5779209 w 6846325"/>
                <a:gd name="connsiteY19" fmla="*/ 341719 h 5791200"/>
                <a:gd name="connsiteX20" fmla="*/ 6846325 w 6846325"/>
                <a:gd name="connsiteY20" fmla="*/ 1043139 h 5791200"/>
                <a:gd name="connsiteX21" fmla="*/ 5413512 w 6846325"/>
                <a:gd name="connsiteY21" fmla="*/ 641471 h 5791200"/>
                <a:gd name="connsiteX22" fmla="*/ 0 w 6846325"/>
                <a:gd name="connsiteY22" fmla="*/ 317739 h 5791200"/>
                <a:gd name="connsiteX23" fmla="*/ 869280 w 6846325"/>
                <a:gd name="connsiteY23" fmla="*/ 527565 h 5791200"/>
                <a:gd name="connsiteX24" fmla="*/ 1181022 w 6846325"/>
                <a:gd name="connsiteY24" fmla="*/ 1672615 h 5791200"/>
                <a:gd name="connsiteX25" fmla="*/ 0 w 6846325"/>
                <a:gd name="connsiteY25" fmla="*/ 941222 h 5791200"/>
                <a:gd name="connsiteX26" fmla="*/ 0 w 6846325"/>
                <a:gd name="connsiteY26" fmla="*/ 0 h 5791200"/>
                <a:gd name="connsiteX27" fmla="*/ 2092266 w 6846325"/>
                <a:gd name="connsiteY27" fmla="*/ 0 h 5791200"/>
                <a:gd name="connsiteX28" fmla="*/ 897072 w 6846325"/>
                <a:gd name="connsiteY28" fmla="*/ 515573 h 5791200"/>
                <a:gd name="connsiteX29" fmla="*/ 899256 w 6846325"/>
                <a:gd name="connsiteY29" fmla="*/ 515573 h 5791200"/>
                <a:gd name="connsiteX30" fmla="*/ 911246 w 6846325"/>
                <a:gd name="connsiteY30" fmla="*/ 515573 h 5791200"/>
                <a:gd name="connsiteX31" fmla="*/ 2092266 w 6846325"/>
                <a:gd name="connsiteY31" fmla="*/ 1 h 5791200"/>
                <a:gd name="connsiteX32" fmla="*/ 2092266 w 6846325"/>
                <a:gd name="connsiteY32" fmla="*/ 0 h 5791200"/>
                <a:gd name="connsiteX33" fmla="*/ 2092267 w 6846325"/>
                <a:gd name="connsiteY33" fmla="*/ 0 h 5791200"/>
                <a:gd name="connsiteX34" fmla="*/ 3105428 w 6846325"/>
                <a:gd name="connsiteY34" fmla="*/ 0 h 5791200"/>
                <a:gd name="connsiteX35" fmla="*/ 3105428 w 6846325"/>
                <a:gd name="connsiteY35" fmla="*/ 0 h 5791200"/>
                <a:gd name="connsiteX36" fmla="*/ 3956718 w 6846325"/>
                <a:gd name="connsiteY36" fmla="*/ 0 h 5791200"/>
                <a:gd name="connsiteX37" fmla="*/ 3956718 w 6846325"/>
                <a:gd name="connsiteY37" fmla="*/ 0 h 5791200"/>
                <a:gd name="connsiteX38" fmla="*/ 3974703 w 6846325"/>
                <a:gd name="connsiteY38" fmla="*/ 0 h 5791200"/>
                <a:gd name="connsiteX39" fmla="*/ 4700101 w 6846325"/>
                <a:gd name="connsiteY39" fmla="*/ 0 h 5791200"/>
                <a:gd name="connsiteX40" fmla="*/ 5323581 w 6846325"/>
                <a:gd name="connsiteY40" fmla="*/ 1312906 h 5791200"/>
                <a:gd name="connsiteX41" fmla="*/ 5323588 w 6846325"/>
                <a:gd name="connsiteY41" fmla="*/ 1312914 h 5791200"/>
                <a:gd name="connsiteX42" fmla="*/ 3716920 w 6846325"/>
                <a:gd name="connsiteY42" fmla="*/ 1744557 h 5791200"/>
                <a:gd name="connsiteX43" fmla="*/ 3716919 w 6846325"/>
                <a:gd name="connsiteY43" fmla="*/ 1744556 h 5791200"/>
                <a:gd name="connsiteX44" fmla="*/ 4442317 w 6846325"/>
                <a:gd name="connsiteY44" fmla="*/ 4538237 h 5791200"/>
                <a:gd name="connsiteX45" fmla="*/ 4442317 w 6846325"/>
                <a:gd name="connsiteY45" fmla="*/ 4538237 h 5791200"/>
                <a:gd name="connsiteX46" fmla="*/ 4442317 w 6846325"/>
                <a:gd name="connsiteY46" fmla="*/ 4538238 h 5791200"/>
                <a:gd name="connsiteX47" fmla="*/ 4442316 w 6846325"/>
                <a:gd name="connsiteY47" fmla="*/ 4538237 h 5791200"/>
                <a:gd name="connsiteX48" fmla="*/ 1768534 w 6846325"/>
                <a:gd name="connsiteY48" fmla="*/ 4466297 h 5791200"/>
                <a:gd name="connsiteX49" fmla="*/ 1594678 w 6846325"/>
                <a:gd name="connsiteY49" fmla="*/ 5791196 h 5791200"/>
                <a:gd name="connsiteX50" fmla="*/ 1064223 w 6846325"/>
                <a:gd name="connsiteY50" fmla="*/ 4199834 h 5791200"/>
                <a:gd name="connsiteX51" fmla="*/ 1594677 w 6846325"/>
                <a:gd name="connsiteY51" fmla="*/ 5791196 h 5791200"/>
                <a:gd name="connsiteX52" fmla="*/ 0 w 6846325"/>
                <a:gd name="connsiteY52" fmla="*/ 3950723 h 5791200"/>
                <a:gd name="connsiteX53" fmla="*/ 0 w 6846325"/>
                <a:gd name="connsiteY53" fmla="*/ 3537066 h 5791200"/>
                <a:gd name="connsiteX54" fmla="*/ 767363 w 6846325"/>
                <a:gd name="connsiteY54" fmla="*/ 3309255 h 5791200"/>
                <a:gd name="connsiteX55" fmla="*/ 767363 w 6846325"/>
                <a:gd name="connsiteY55" fmla="*/ 3309255 h 5791200"/>
                <a:gd name="connsiteX56" fmla="*/ 767363 w 6846325"/>
                <a:gd name="connsiteY56" fmla="*/ 3309254 h 5791200"/>
                <a:gd name="connsiteX57" fmla="*/ 269778 w 6846325"/>
                <a:gd name="connsiteY57" fmla="*/ 2026323 h 5791200"/>
                <a:gd name="connsiteX58" fmla="*/ 269777 w 6846325"/>
                <a:gd name="connsiteY58" fmla="*/ 2026324 h 5791200"/>
                <a:gd name="connsiteX59" fmla="*/ 767363 w 6846325"/>
                <a:gd name="connsiteY59" fmla="*/ 3309255 h 5791200"/>
                <a:gd name="connsiteX60" fmla="*/ 0 w 6846325"/>
                <a:gd name="connsiteY60" fmla="*/ 3537066 h 5791200"/>
                <a:gd name="connsiteX61" fmla="*/ 0 w 6846325"/>
                <a:gd name="connsiteY61" fmla="*/ 2571868 h 5791200"/>
                <a:gd name="connsiteX62" fmla="*/ 0 w 6846325"/>
                <a:gd name="connsiteY62" fmla="*/ 2571867 h 5791200"/>
                <a:gd name="connsiteX63" fmla="*/ 0 w 6846325"/>
                <a:gd name="connsiteY63" fmla="*/ 1870453 h 5791200"/>
                <a:gd name="connsiteX64" fmla="*/ 0 w 6846325"/>
                <a:gd name="connsiteY64" fmla="*/ 1870449 h 5791200"/>
                <a:gd name="connsiteX65" fmla="*/ 0 w 6846325"/>
                <a:gd name="connsiteY65" fmla="*/ 941222 h 5791200"/>
                <a:gd name="connsiteX66" fmla="*/ 1181021 w 6846325"/>
                <a:gd name="connsiteY66" fmla="*/ 1672616 h 5791200"/>
                <a:gd name="connsiteX67" fmla="*/ 1181022 w 6846325"/>
                <a:gd name="connsiteY67" fmla="*/ 1672616 h 5791200"/>
                <a:gd name="connsiteX68" fmla="*/ 1181022 w 6846325"/>
                <a:gd name="connsiteY68" fmla="*/ 1672617 h 5791200"/>
                <a:gd name="connsiteX69" fmla="*/ 1181022 w 6846325"/>
                <a:gd name="connsiteY69" fmla="*/ 1672617 h 5791200"/>
                <a:gd name="connsiteX70" fmla="*/ 3380532 w 6846325"/>
                <a:gd name="connsiteY70" fmla="*/ 3605272 h 5791200"/>
                <a:gd name="connsiteX71" fmla="*/ 1181022 w 6846325"/>
                <a:gd name="connsiteY71" fmla="*/ 1672615 h 5791200"/>
                <a:gd name="connsiteX72" fmla="*/ 2404008 w 6846325"/>
                <a:gd name="connsiteY72" fmla="*/ 1055126 h 5791200"/>
                <a:gd name="connsiteX73" fmla="*/ 2404008 w 6846325"/>
                <a:gd name="connsiteY73" fmla="*/ 1055126 h 5791200"/>
                <a:gd name="connsiteX74" fmla="*/ 2757108 w 6846325"/>
                <a:gd name="connsiteY74" fmla="*/ 523968 h 5791200"/>
                <a:gd name="connsiteX75" fmla="*/ 2404008 w 6846325"/>
                <a:gd name="connsiteY75" fmla="*/ 1055125 h 5791200"/>
                <a:gd name="connsiteX76" fmla="*/ 2353125 w 6846325"/>
                <a:gd name="connsiteY76" fmla="*/ 882905 h 5791200"/>
                <a:gd name="connsiteX77" fmla="*/ 2404008 w 6846325"/>
                <a:gd name="connsiteY77" fmla="*/ 1055126 h 5791200"/>
                <a:gd name="connsiteX78" fmla="*/ 1181022 w 6846325"/>
                <a:gd name="connsiteY78" fmla="*/ 1672614 h 5791200"/>
                <a:gd name="connsiteX79" fmla="*/ 869281 w 6846325"/>
                <a:gd name="connsiteY79" fmla="*/ 527563 h 5791200"/>
                <a:gd name="connsiteX80" fmla="*/ 869280 w 6846325"/>
                <a:gd name="connsiteY80" fmla="*/ 527562 h 5791200"/>
                <a:gd name="connsiteX81" fmla="*/ 869279 w 6846325"/>
                <a:gd name="connsiteY81" fmla="*/ 527562 h 5791200"/>
                <a:gd name="connsiteX82" fmla="*/ 0 w 6846325"/>
                <a:gd name="connsiteY82" fmla="*/ 317736 h 57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846325" h="5791200">
                  <a:moveTo>
                    <a:pt x="2152218" y="4724081"/>
                  </a:moveTo>
                  <a:lnTo>
                    <a:pt x="2631821" y="4736071"/>
                  </a:lnTo>
                  <a:lnTo>
                    <a:pt x="2733737" y="5581372"/>
                  </a:lnTo>
                  <a:lnTo>
                    <a:pt x="1924406" y="5365551"/>
                  </a:lnTo>
                  <a:close/>
                  <a:moveTo>
                    <a:pt x="0" y="3950725"/>
                  </a:moveTo>
                  <a:lnTo>
                    <a:pt x="1594669" y="5791191"/>
                  </a:lnTo>
                  <a:lnTo>
                    <a:pt x="1594677" y="5791196"/>
                  </a:lnTo>
                  <a:lnTo>
                    <a:pt x="1594672" y="5791194"/>
                  </a:lnTo>
                  <a:lnTo>
                    <a:pt x="1594677" y="5791200"/>
                  </a:lnTo>
                  <a:lnTo>
                    <a:pt x="1594664" y="5791191"/>
                  </a:lnTo>
                  <a:lnTo>
                    <a:pt x="0" y="5197688"/>
                  </a:lnTo>
                  <a:lnTo>
                    <a:pt x="0" y="4712094"/>
                  </a:lnTo>
                  <a:lnTo>
                    <a:pt x="0" y="4712091"/>
                  </a:lnTo>
                  <a:close/>
                  <a:moveTo>
                    <a:pt x="4442317" y="2212167"/>
                  </a:moveTo>
                  <a:lnTo>
                    <a:pt x="4885949" y="3069458"/>
                  </a:lnTo>
                  <a:lnTo>
                    <a:pt x="4202516" y="2457964"/>
                  </a:lnTo>
                  <a:close/>
                  <a:moveTo>
                    <a:pt x="4843982" y="1672616"/>
                  </a:moveTo>
                  <a:lnTo>
                    <a:pt x="5527415" y="2356047"/>
                  </a:lnTo>
                  <a:lnTo>
                    <a:pt x="4712091" y="2284107"/>
                  </a:lnTo>
                  <a:close/>
                  <a:moveTo>
                    <a:pt x="5779209" y="341719"/>
                  </a:moveTo>
                  <a:lnTo>
                    <a:pt x="6846325" y="1043139"/>
                  </a:lnTo>
                  <a:lnTo>
                    <a:pt x="5413512" y="641471"/>
                  </a:lnTo>
                  <a:close/>
                  <a:moveTo>
                    <a:pt x="0" y="317739"/>
                  </a:moveTo>
                  <a:lnTo>
                    <a:pt x="869280" y="527565"/>
                  </a:lnTo>
                  <a:lnTo>
                    <a:pt x="1181022" y="1672615"/>
                  </a:lnTo>
                  <a:lnTo>
                    <a:pt x="0" y="941222"/>
                  </a:lnTo>
                  <a:close/>
                  <a:moveTo>
                    <a:pt x="0" y="0"/>
                  </a:moveTo>
                  <a:lnTo>
                    <a:pt x="2092266" y="0"/>
                  </a:lnTo>
                  <a:lnTo>
                    <a:pt x="897072" y="515573"/>
                  </a:lnTo>
                  <a:lnTo>
                    <a:pt x="899256" y="515573"/>
                  </a:lnTo>
                  <a:lnTo>
                    <a:pt x="911246" y="515573"/>
                  </a:lnTo>
                  <a:lnTo>
                    <a:pt x="2092266" y="1"/>
                  </a:lnTo>
                  <a:lnTo>
                    <a:pt x="2092266" y="0"/>
                  </a:lnTo>
                  <a:lnTo>
                    <a:pt x="2092267" y="0"/>
                  </a:lnTo>
                  <a:lnTo>
                    <a:pt x="3105428" y="0"/>
                  </a:lnTo>
                  <a:lnTo>
                    <a:pt x="3105428" y="0"/>
                  </a:lnTo>
                  <a:lnTo>
                    <a:pt x="3956718" y="0"/>
                  </a:lnTo>
                  <a:lnTo>
                    <a:pt x="3956718" y="0"/>
                  </a:lnTo>
                  <a:lnTo>
                    <a:pt x="3974703" y="0"/>
                  </a:lnTo>
                  <a:lnTo>
                    <a:pt x="4700101" y="0"/>
                  </a:lnTo>
                  <a:lnTo>
                    <a:pt x="5323581" y="1312906"/>
                  </a:lnTo>
                  <a:lnTo>
                    <a:pt x="5323588" y="1312914"/>
                  </a:lnTo>
                  <a:lnTo>
                    <a:pt x="3716920" y="1744557"/>
                  </a:lnTo>
                  <a:lnTo>
                    <a:pt x="3716919" y="1744556"/>
                  </a:lnTo>
                  <a:lnTo>
                    <a:pt x="4442317" y="4538237"/>
                  </a:lnTo>
                  <a:lnTo>
                    <a:pt x="4442317" y="4538237"/>
                  </a:lnTo>
                  <a:lnTo>
                    <a:pt x="4442317" y="4538238"/>
                  </a:lnTo>
                  <a:lnTo>
                    <a:pt x="4442316" y="4538237"/>
                  </a:lnTo>
                  <a:lnTo>
                    <a:pt x="1768534" y="4466297"/>
                  </a:lnTo>
                  <a:lnTo>
                    <a:pt x="1594678" y="5791196"/>
                  </a:lnTo>
                  <a:lnTo>
                    <a:pt x="1064223" y="4199834"/>
                  </a:lnTo>
                  <a:lnTo>
                    <a:pt x="1594677" y="5791196"/>
                  </a:lnTo>
                  <a:lnTo>
                    <a:pt x="0" y="3950723"/>
                  </a:lnTo>
                  <a:lnTo>
                    <a:pt x="0" y="3537066"/>
                  </a:lnTo>
                  <a:lnTo>
                    <a:pt x="767363" y="3309255"/>
                  </a:lnTo>
                  <a:lnTo>
                    <a:pt x="767363" y="3309255"/>
                  </a:lnTo>
                  <a:lnTo>
                    <a:pt x="767363" y="3309254"/>
                  </a:lnTo>
                  <a:lnTo>
                    <a:pt x="269778" y="2026323"/>
                  </a:lnTo>
                  <a:lnTo>
                    <a:pt x="269777" y="2026324"/>
                  </a:lnTo>
                  <a:lnTo>
                    <a:pt x="767363" y="3309255"/>
                  </a:lnTo>
                  <a:lnTo>
                    <a:pt x="0" y="3537066"/>
                  </a:lnTo>
                  <a:lnTo>
                    <a:pt x="0" y="2571868"/>
                  </a:lnTo>
                  <a:lnTo>
                    <a:pt x="0" y="2571867"/>
                  </a:lnTo>
                  <a:lnTo>
                    <a:pt x="0" y="1870453"/>
                  </a:lnTo>
                  <a:lnTo>
                    <a:pt x="0" y="1870449"/>
                  </a:lnTo>
                  <a:lnTo>
                    <a:pt x="0" y="941222"/>
                  </a:lnTo>
                  <a:lnTo>
                    <a:pt x="1181021" y="1672616"/>
                  </a:lnTo>
                  <a:lnTo>
                    <a:pt x="1181022" y="1672616"/>
                  </a:lnTo>
                  <a:lnTo>
                    <a:pt x="1181022" y="1672617"/>
                  </a:lnTo>
                  <a:lnTo>
                    <a:pt x="1181022" y="1672617"/>
                  </a:lnTo>
                  <a:lnTo>
                    <a:pt x="3380532" y="3605272"/>
                  </a:lnTo>
                  <a:lnTo>
                    <a:pt x="1181022" y="1672615"/>
                  </a:lnTo>
                  <a:lnTo>
                    <a:pt x="2404008" y="1055126"/>
                  </a:lnTo>
                  <a:lnTo>
                    <a:pt x="2404008" y="1055126"/>
                  </a:lnTo>
                  <a:lnTo>
                    <a:pt x="2757108" y="523968"/>
                  </a:lnTo>
                  <a:lnTo>
                    <a:pt x="2404008" y="1055125"/>
                  </a:lnTo>
                  <a:lnTo>
                    <a:pt x="2353125" y="882905"/>
                  </a:lnTo>
                  <a:lnTo>
                    <a:pt x="2404008" y="1055126"/>
                  </a:lnTo>
                  <a:lnTo>
                    <a:pt x="1181022" y="1672614"/>
                  </a:lnTo>
                  <a:lnTo>
                    <a:pt x="869281" y="527563"/>
                  </a:lnTo>
                  <a:lnTo>
                    <a:pt x="869280" y="527562"/>
                  </a:lnTo>
                  <a:lnTo>
                    <a:pt x="869279" y="527562"/>
                  </a:lnTo>
                  <a:lnTo>
                    <a:pt x="0" y="317736"/>
                  </a:lnTo>
                  <a:close/>
                </a:path>
              </a:pathLst>
            </a:custGeom>
            <a:solidFill>
              <a:schemeClr val="tx1">
                <a:lumMod val="85000"/>
                <a:lumOff val="15000"/>
              </a:schemeClr>
            </a:solidFill>
            <a:ln>
              <a:noFill/>
            </a:ln>
          </p:spPr>
          <p:txBody>
            <a:bodyPr vert="horz" wrap="square" lIns="91440" tIns="45720" rIns="91440" bIns="45720" numCol="1" anchor="t" anchorCtr="0" compatLnSpc="1">
              <a:noAutofit/>
            </a:bodyPr>
            <a:lstStyle/>
            <a:p>
              <a:endParaRPr lang="zh-CN" altLang="en-US"/>
            </a:p>
          </p:txBody>
        </p:sp>
        <p:grpSp>
          <p:nvGrpSpPr>
            <p:cNvPr id="28" name="组合 27"/>
            <p:cNvGrpSpPr/>
            <p:nvPr/>
          </p:nvGrpSpPr>
          <p:grpSpPr>
            <a:xfrm>
              <a:off x="-1" y="0"/>
              <a:ext cx="6846325" cy="5791200"/>
              <a:chOff x="5191125" y="2663825"/>
              <a:chExt cx="1812926" cy="1533526"/>
            </a:xfrm>
          </p:grpSpPr>
          <p:sp>
            <p:nvSpPr>
              <p:cNvPr id="5" name="Freeform 5"/>
              <p:cNvSpPr/>
              <p:nvPr/>
            </p:nvSpPr>
            <p:spPr bwMode="auto">
              <a:xfrm>
                <a:off x="6438900" y="3106738"/>
                <a:ext cx="215900" cy="180975"/>
              </a:xfrm>
              <a:custGeom>
                <a:avLst/>
                <a:gdLst>
                  <a:gd name="T0" fmla="*/ 136 w 136"/>
                  <a:gd name="T1" fmla="*/ 114 h 114"/>
                  <a:gd name="T2" fmla="*/ 0 w 136"/>
                  <a:gd name="T3" fmla="*/ 102 h 114"/>
                  <a:gd name="T4" fmla="*/ 22 w 136"/>
                  <a:gd name="T5" fmla="*/ 0 h 114"/>
                  <a:gd name="T6" fmla="*/ 136 w 136"/>
                  <a:gd name="T7" fmla="*/ 114 h 114"/>
                </a:gdLst>
                <a:ahLst/>
                <a:cxnLst>
                  <a:cxn ang="0">
                    <a:pos x="T0" y="T1"/>
                  </a:cxn>
                  <a:cxn ang="0">
                    <a:pos x="T2" y="T3"/>
                  </a:cxn>
                  <a:cxn ang="0">
                    <a:pos x="T4" y="T5"/>
                  </a:cxn>
                  <a:cxn ang="0">
                    <a:pos x="T6" y="T7"/>
                  </a:cxn>
                </a:cxnLst>
                <a:rect l="0" t="0" r="r" b="b"/>
                <a:pathLst>
                  <a:path w="136" h="114">
                    <a:moveTo>
                      <a:pt x="136" y="114"/>
                    </a:moveTo>
                    <a:lnTo>
                      <a:pt x="0" y="102"/>
                    </a:lnTo>
                    <a:lnTo>
                      <a:pt x="22" y="0"/>
                    </a:lnTo>
                    <a:lnTo>
                      <a:pt x="136" y="114"/>
                    </a:lnTo>
                    <a:close/>
                  </a:path>
                </a:pathLst>
              </a:custGeom>
              <a:solidFill>
                <a:srgbClr val="271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5262563" y="3106738"/>
                <a:ext cx="241300" cy="433388"/>
              </a:xfrm>
              <a:custGeom>
                <a:avLst/>
                <a:gdLst>
                  <a:gd name="T0" fmla="*/ 152 w 152"/>
                  <a:gd name="T1" fmla="*/ 0 h 273"/>
                  <a:gd name="T2" fmla="*/ 83 w 152"/>
                  <a:gd name="T3" fmla="*/ 273 h 273"/>
                  <a:gd name="T4" fmla="*/ 0 w 152"/>
                  <a:gd name="T5" fmla="*/ 59 h 273"/>
                  <a:gd name="T6" fmla="*/ 152 w 152"/>
                  <a:gd name="T7" fmla="*/ 0 h 273"/>
                </a:gdLst>
                <a:ahLst/>
                <a:cxnLst>
                  <a:cxn ang="0">
                    <a:pos x="T0" y="T1"/>
                  </a:cxn>
                  <a:cxn ang="0">
                    <a:pos x="T2" y="T3"/>
                  </a:cxn>
                  <a:cxn ang="0">
                    <a:pos x="T4" y="T5"/>
                  </a:cxn>
                  <a:cxn ang="0">
                    <a:pos x="T6" y="T7"/>
                  </a:cxn>
                </a:cxnLst>
                <a:rect l="0" t="0" r="r" b="b"/>
                <a:pathLst>
                  <a:path w="152" h="273">
                    <a:moveTo>
                      <a:pt x="152" y="0"/>
                    </a:moveTo>
                    <a:lnTo>
                      <a:pt x="83" y="273"/>
                    </a:lnTo>
                    <a:lnTo>
                      <a:pt x="0" y="59"/>
                    </a:lnTo>
                    <a:lnTo>
                      <a:pt x="152" y="0"/>
                    </a:lnTo>
                    <a:close/>
                  </a:path>
                </a:pathLst>
              </a:custGeom>
              <a:solidFill>
                <a:srgbClr val="0093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5827713" y="2943225"/>
                <a:ext cx="773113" cy="182563"/>
              </a:xfrm>
              <a:custGeom>
                <a:avLst/>
                <a:gdLst>
                  <a:gd name="T0" fmla="*/ 487 w 487"/>
                  <a:gd name="T1" fmla="*/ 43 h 115"/>
                  <a:gd name="T2" fmla="*/ 219 w 487"/>
                  <a:gd name="T3" fmla="*/ 115 h 115"/>
                  <a:gd name="T4" fmla="*/ 0 w 487"/>
                  <a:gd name="T5" fmla="*/ 0 h 115"/>
                  <a:gd name="T6" fmla="*/ 487 w 487"/>
                  <a:gd name="T7" fmla="*/ 43 h 115"/>
                </a:gdLst>
                <a:ahLst/>
                <a:cxnLst>
                  <a:cxn ang="0">
                    <a:pos x="T0" y="T1"/>
                  </a:cxn>
                  <a:cxn ang="0">
                    <a:pos x="T2" y="T3"/>
                  </a:cxn>
                  <a:cxn ang="0">
                    <a:pos x="T4" y="T5"/>
                  </a:cxn>
                  <a:cxn ang="0">
                    <a:pos x="T6" y="T7"/>
                  </a:cxn>
                </a:cxnLst>
                <a:rect l="0" t="0" r="r" b="b"/>
                <a:pathLst>
                  <a:path w="487" h="115">
                    <a:moveTo>
                      <a:pt x="487" y="43"/>
                    </a:moveTo>
                    <a:lnTo>
                      <a:pt x="219" y="115"/>
                    </a:lnTo>
                    <a:lnTo>
                      <a:pt x="0" y="0"/>
                    </a:lnTo>
                    <a:lnTo>
                      <a:pt x="487" y="43"/>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5394325" y="3540125"/>
                <a:ext cx="973138" cy="325438"/>
              </a:xfrm>
              <a:custGeom>
                <a:avLst/>
                <a:gdLst>
                  <a:gd name="T0" fmla="*/ 613 w 613"/>
                  <a:gd name="T1" fmla="*/ 205 h 205"/>
                  <a:gd name="T2" fmla="*/ 167 w 613"/>
                  <a:gd name="T3" fmla="*/ 193 h 205"/>
                  <a:gd name="T4" fmla="*/ 0 w 613"/>
                  <a:gd name="T5" fmla="*/ 0 h 205"/>
                  <a:gd name="T6" fmla="*/ 613 w 613"/>
                  <a:gd name="T7" fmla="*/ 205 h 205"/>
                </a:gdLst>
                <a:ahLst/>
                <a:cxnLst>
                  <a:cxn ang="0">
                    <a:pos x="T0" y="T1"/>
                  </a:cxn>
                  <a:cxn ang="0">
                    <a:pos x="T2" y="T3"/>
                  </a:cxn>
                  <a:cxn ang="0">
                    <a:pos x="T4" y="T5"/>
                  </a:cxn>
                  <a:cxn ang="0">
                    <a:pos x="T6" y="T7"/>
                  </a:cxn>
                </a:cxnLst>
                <a:rect l="0" t="0" r="r" b="b"/>
                <a:pathLst>
                  <a:path w="613" h="205">
                    <a:moveTo>
                      <a:pt x="613" y="205"/>
                    </a:moveTo>
                    <a:lnTo>
                      <a:pt x="167" y="193"/>
                    </a:lnTo>
                    <a:lnTo>
                      <a:pt x="0" y="0"/>
                    </a:lnTo>
                    <a:lnTo>
                      <a:pt x="613" y="205"/>
                    </a:lnTo>
                    <a:close/>
                  </a:path>
                </a:pathLst>
              </a:custGeom>
              <a:solidFill>
                <a:srgbClr val="FF21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5394325" y="3106738"/>
                <a:ext cx="973138" cy="758825"/>
              </a:xfrm>
              <a:custGeom>
                <a:avLst/>
                <a:gdLst>
                  <a:gd name="T0" fmla="*/ 69 w 613"/>
                  <a:gd name="T1" fmla="*/ 0 h 478"/>
                  <a:gd name="T2" fmla="*/ 613 w 613"/>
                  <a:gd name="T3" fmla="*/ 478 h 478"/>
                  <a:gd name="T4" fmla="*/ 0 w 613"/>
                  <a:gd name="T5" fmla="*/ 273 h 478"/>
                  <a:gd name="T6" fmla="*/ 69 w 613"/>
                  <a:gd name="T7" fmla="*/ 0 h 478"/>
                </a:gdLst>
                <a:ahLst/>
                <a:cxnLst>
                  <a:cxn ang="0">
                    <a:pos x="T0" y="T1"/>
                  </a:cxn>
                  <a:cxn ang="0">
                    <a:pos x="T2" y="T3"/>
                  </a:cxn>
                  <a:cxn ang="0">
                    <a:pos x="T4" y="T5"/>
                  </a:cxn>
                  <a:cxn ang="0">
                    <a:pos x="T6" y="T7"/>
                  </a:cxn>
                </a:cxnLst>
                <a:rect l="0" t="0" r="r" b="b"/>
                <a:pathLst>
                  <a:path w="613" h="478">
                    <a:moveTo>
                      <a:pt x="69" y="0"/>
                    </a:moveTo>
                    <a:lnTo>
                      <a:pt x="613" y="478"/>
                    </a:lnTo>
                    <a:lnTo>
                      <a:pt x="0" y="273"/>
                    </a:lnTo>
                    <a:lnTo>
                      <a:pt x="69" y="0"/>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5827713" y="2943225"/>
                <a:ext cx="539750" cy="922338"/>
              </a:xfrm>
              <a:custGeom>
                <a:avLst/>
                <a:gdLst>
                  <a:gd name="T0" fmla="*/ 219 w 340"/>
                  <a:gd name="T1" fmla="*/ 115 h 581"/>
                  <a:gd name="T2" fmla="*/ 340 w 340"/>
                  <a:gd name="T3" fmla="*/ 581 h 581"/>
                  <a:gd name="T4" fmla="*/ 0 w 340"/>
                  <a:gd name="T5" fmla="*/ 0 h 581"/>
                  <a:gd name="T6" fmla="*/ 219 w 340"/>
                  <a:gd name="T7" fmla="*/ 115 h 581"/>
                </a:gdLst>
                <a:ahLst/>
                <a:cxnLst>
                  <a:cxn ang="0">
                    <a:pos x="T0" y="T1"/>
                  </a:cxn>
                  <a:cxn ang="0">
                    <a:pos x="T2" y="T3"/>
                  </a:cxn>
                  <a:cxn ang="0">
                    <a:pos x="T4" y="T5"/>
                  </a:cxn>
                  <a:cxn ang="0">
                    <a:pos x="T6" y="T7"/>
                  </a:cxn>
                </a:cxnLst>
                <a:rect l="0" t="0" r="r" b="b"/>
                <a:pathLst>
                  <a:path w="340" h="581">
                    <a:moveTo>
                      <a:pt x="219" y="115"/>
                    </a:moveTo>
                    <a:lnTo>
                      <a:pt x="340" y="581"/>
                    </a:lnTo>
                    <a:lnTo>
                      <a:pt x="0" y="0"/>
                    </a:lnTo>
                    <a:lnTo>
                      <a:pt x="219" y="115"/>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5503863" y="2943225"/>
                <a:ext cx="863600" cy="922338"/>
              </a:xfrm>
              <a:custGeom>
                <a:avLst/>
                <a:gdLst>
                  <a:gd name="T0" fmla="*/ 204 w 544"/>
                  <a:gd name="T1" fmla="*/ 0 h 581"/>
                  <a:gd name="T2" fmla="*/ 544 w 544"/>
                  <a:gd name="T3" fmla="*/ 581 h 581"/>
                  <a:gd name="T4" fmla="*/ 0 w 544"/>
                  <a:gd name="T5" fmla="*/ 103 h 581"/>
                  <a:gd name="T6" fmla="*/ 204 w 544"/>
                  <a:gd name="T7" fmla="*/ 0 h 581"/>
                </a:gdLst>
                <a:ahLst/>
                <a:cxnLst>
                  <a:cxn ang="0">
                    <a:pos x="T0" y="T1"/>
                  </a:cxn>
                  <a:cxn ang="0">
                    <a:pos x="T2" y="T3"/>
                  </a:cxn>
                  <a:cxn ang="0">
                    <a:pos x="T4" y="T5"/>
                  </a:cxn>
                  <a:cxn ang="0">
                    <a:pos x="T6" y="T7"/>
                  </a:cxn>
                </a:cxnLst>
                <a:rect l="0" t="0" r="r" b="b"/>
                <a:pathLst>
                  <a:path w="544" h="581">
                    <a:moveTo>
                      <a:pt x="204" y="0"/>
                    </a:moveTo>
                    <a:lnTo>
                      <a:pt x="544" y="581"/>
                    </a:lnTo>
                    <a:lnTo>
                      <a:pt x="0" y="103"/>
                    </a:lnTo>
                    <a:lnTo>
                      <a:pt x="204" y="0"/>
                    </a:lnTo>
                    <a:close/>
                  </a:path>
                </a:pathLst>
              </a:custGeom>
              <a:solidFill>
                <a:srgbClr val="790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5394325" y="3540125"/>
                <a:ext cx="265113" cy="657225"/>
              </a:xfrm>
              <a:custGeom>
                <a:avLst/>
                <a:gdLst>
                  <a:gd name="T0" fmla="*/ 167 w 167"/>
                  <a:gd name="T1" fmla="*/ 193 h 414"/>
                  <a:gd name="T2" fmla="*/ 138 w 167"/>
                  <a:gd name="T3" fmla="*/ 414 h 414"/>
                  <a:gd name="T4" fmla="*/ 0 w 167"/>
                  <a:gd name="T5" fmla="*/ 0 h 414"/>
                  <a:gd name="T6" fmla="*/ 167 w 167"/>
                  <a:gd name="T7" fmla="*/ 193 h 414"/>
                </a:gdLst>
                <a:ahLst/>
                <a:cxnLst>
                  <a:cxn ang="0">
                    <a:pos x="T0" y="T1"/>
                  </a:cxn>
                  <a:cxn ang="0">
                    <a:pos x="T2" y="T3"/>
                  </a:cxn>
                  <a:cxn ang="0">
                    <a:pos x="T4" y="T5"/>
                  </a:cxn>
                  <a:cxn ang="0">
                    <a:pos x="T6" y="T7"/>
                  </a:cxn>
                </a:cxnLst>
                <a:rect l="0" t="0" r="r" b="b"/>
                <a:pathLst>
                  <a:path w="167" h="414">
                    <a:moveTo>
                      <a:pt x="167" y="193"/>
                    </a:moveTo>
                    <a:lnTo>
                      <a:pt x="138" y="414"/>
                    </a:lnTo>
                    <a:lnTo>
                      <a:pt x="0" y="0"/>
                    </a:lnTo>
                    <a:lnTo>
                      <a:pt x="167" y="193"/>
                    </a:lnTo>
                    <a:close/>
                  </a:path>
                </a:pathLst>
              </a:custGeom>
              <a:solidFill>
                <a:srgbClr val="E596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p:nvPr/>
            </p:nvSpPr>
            <p:spPr bwMode="auto">
              <a:xfrm>
                <a:off x="6624638" y="2754313"/>
                <a:ext cx="379413" cy="185738"/>
              </a:xfrm>
              <a:custGeom>
                <a:avLst/>
                <a:gdLst>
                  <a:gd name="T0" fmla="*/ 239 w 239"/>
                  <a:gd name="T1" fmla="*/ 117 h 117"/>
                  <a:gd name="T2" fmla="*/ 0 w 239"/>
                  <a:gd name="T3" fmla="*/ 50 h 117"/>
                  <a:gd name="T4" fmla="*/ 61 w 239"/>
                  <a:gd name="T5" fmla="*/ 0 h 117"/>
                  <a:gd name="T6" fmla="*/ 239 w 239"/>
                  <a:gd name="T7" fmla="*/ 117 h 117"/>
                </a:gdLst>
                <a:ahLst/>
                <a:cxnLst>
                  <a:cxn ang="0">
                    <a:pos x="T0" y="T1"/>
                  </a:cxn>
                  <a:cxn ang="0">
                    <a:pos x="T2" y="T3"/>
                  </a:cxn>
                  <a:cxn ang="0">
                    <a:pos x="T4" y="T5"/>
                  </a:cxn>
                  <a:cxn ang="0">
                    <a:pos x="T6" y="T7"/>
                  </a:cxn>
                </a:cxnLst>
                <a:rect l="0" t="0" r="r" b="b"/>
                <a:pathLst>
                  <a:path w="239" h="117">
                    <a:moveTo>
                      <a:pt x="239" y="117"/>
                    </a:moveTo>
                    <a:lnTo>
                      <a:pt x="0" y="50"/>
                    </a:lnTo>
                    <a:lnTo>
                      <a:pt x="61" y="0"/>
                    </a:lnTo>
                    <a:lnTo>
                      <a:pt x="239" y="117"/>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6303963" y="3249613"/>
                <a:ext cx="180975" cy="227013"/>
              </a:xfrm>
              <a:custGeom>
                <a:avLst/>
                <a:gdLst>
                  <a:gd name="T0" fmla="*/ 114 w 114"/>
                  <a:gd name="T1" fmla="*/ 143 h 143"/>
                  <a:gd name="T2" fmla="*/ 0 w 114"/>
                  <a:gd name="T3" fmla="*/ 41 h 143"/>
                  <a:gd name="T4" fmla="*/ 40 w 114"/>
                  <a:gd name="T5" fmla="*/ 0 h 143"/>
                  <a:gd name="T6" fmla="*/ 114 w 114"/>
                  <a:gd name="T7" fmla="*/ 143 h 143"/>
                </a:gdLst>
                <a:ahLst/>
                <a:cxnLst>
                  <a:cxn ang="0">
                    <a:pos x="T0" y="T1"/>
                  </a:cxn>
                  <a:cxn ang="0">
                    <a:pos x="T2" y="T3"/>
                  </a:cxn>
                  <a:cxn ang="0">
                    <a:pos x="T4" y="T5"/>
                  </a:cxn>
                  <a:cxn ang="0">
                    <a:pos x="T6" y="T7"/>
                  </a:cxn>
                </a:cxnLst>
                <a:rect l="0" t="0" r="r" b="b"/>
                <a:pathLst>
                  <a:path w="114" h="143">
                    <a:moveTo>
                      <a:pt x="114" y="143"/>
                    </a:moveTo>
                    <a:lnTo>
                      <a:pt x="0" y="41"/>
                    </a:lnTo>
                    <a:lnTo>
                      <a:pt x="40" y="0"/>
                    </a:lnTo>
                    <a:lnTo>
                      <a:pt x="114" y="143"/>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p:nvPr/>
            </p:nvSpPr>
            <p:spPr bwMode="auto">
              <a:xfrm>
                <a:off x="5191125" y="2913063"/>
                <a:ext cx="312738" cy="287338"/>
              </a:xfrm>
              <a:custGeom>
                <a:avLst/>
                <a:gdLst>
                  <a:gd name="T0" fmla="*/ 0 w 197"/>
                  <a:gd name="T1" fmla="*/ 0 h 181"/>
                  <a:gd name="T2" fmla="*/ 197 w 197"/>
                  <a:gd name="T3" fmla="*/ 122 h 181"/>
                  <a:gd name="T4" fmla="*/ 45 w 197"/>
                  <a:gd name="T5" fmla="*/ 181 h 181"/>
                  <a:gd name="T6" fmla="*/ 0 w 197"/>
                  <a:gd name="T7" fmla="*/ 155 h 181"/>
                  <a:gd name="T8" fmla="*/ 0 w 197"/>
                  <a:gd name="T9" fmla="*/ 0 h 181"/>
                </a:gdLst>
                <a:ahLst/>
                <a:cxnLst>
                  <a:cxn ang="0">
                    <a:pos x="T0" y="T1"/>
                  </a:cxn>
                  <a:cxn ang="0">
                    <a:pos x="T2" y="T3"/>
                  </a:cxn>
                  <a:cxn ang="0">
                    <a:pos x="T4" y="T5"/>
                  </a:cxn>
                  <a:cxn ang="0">
                    <a:pos x="T6" y="T7"/>
                  </a:cxn>
                  <a:cxn ang="0">
                    <a:pos x="T8" y="T9"/>
                  </a:cxn>
                </a:cxnLst>
                <a:rect l="0" t="0" r="r" b="b"/>
                <a:pathLst>
                  <a:path w="197" h="181">
                    <a:moveTo>
                      <a:pt x="0" y="0"/>
                    </a:moveTo>
                    <a:lnTo>
                      <a:pt x="197" y="122"/>
                    </a:lnTo>
                    <a:lnTo>
                      <a:pt x="45" y="181"/>
                    </a:lnTo>
                    <a:lnTo>
                      <a:pt x="0" y="155"/>
                    </a:lnTo>
                    <a:lnTo>
                      <a:pt x="0" y="0"/>
                    </a:lnTo>
                    <a:close/>
                  </a:path>
                </a:pathLst>
              </a:custGeom>
              <a:solidFill>
                <a:srgbClr val="005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p:nvPr/>
            </p:nvSpPr>
            <p:spPr bwMode="auto">
              <a:xfrm>
                <a:off x="5191125" y="2747963"/>
                <a:ext cx="312738" cy="358775"/>
              </a:xfrm>
              <a:custGeom>
                <a:avLst/>
                <a:gdLst>
                  <a:gd name="T0" fmla="*/ 0 w 197"/>
                  <a:gd name="T1" fmla="*/ 0 h 226"/>
                  <a:gd name="T2" fmla="*/ 145 w 197"/>
                  <a:gd name="T3" fmla="*/ 35 h 226"/>
                  <a:gd name="T4" fmla="*/ 197 w 197"/>
                  <a:gd name="T5" fmla="*/ 226 h 226"/>
                  <a:gd name="T6" fmla="*/ 0 w 197"/>
                  <a:gd name="T7" fmla="*/ 104 h 226"/>
                  <a:gd name="T8" fmla="*/ 0 w 197"/>
                  <a:gd name="T9" fmla="*/ 0 h 226"/>
                </a:gdLst>
                <a:ahLst/>
                <a:cxnLst>
                  <a:cxn ang="0">
                    <a:pos x="T0" y="T1"/>
                  </a:cxn>
                  <a:cxn ang="0">
                    <a:pos x="T2" y="T3"/>
                  </a:cxn>
                  <a:cxn ang="0">
                    <a:pos x="T4" y="T5"/>
                  </a:cxn>
                  <a:cxn ang="0">
                    <a:pos x="T6" y="T7"/>
                  </a:cxn>
                  <a:cxn ang="0">
                    <a:pos x="T8" y="T9"/>
                  </a:cxn>
                </a:cxnLst>
                <a:rect l="0" t="0" r="r" b="b"/>
                <a:pathLst>
                  <a:path w="197" h="226">
                    <a:moveTo>
                      <a:pt x="0" y="0"/>
                    </a:moveTo>
                    <a:lnTo>
                      <a:pt x="145" y="35"/>
                    </a:lnTo>
                    <a:lnTo>
                      <a:pt x="197" y="226"/>
                    </a:lnTo>
                    <a:lnTo>
                      <a:pt x="0" y="104"/>
                    </a:lnTo>
                    <a:lnTo>
                      <a:pt x="0" y="0"/>
                    </a:lnTo>
                    <a:close/>
                  </a:path>
                </a:pathLst>
              </a:custGeom>
              <a:solidFill>
                <a:srgbClr val="005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5191125" y="3911600"/>
                <a:ext cx="422275" cy="285750"/>
              </a:xfrm>
              <a:custGeom>
                <a:avLst/>
                <a:gdLst>
                  <a:gd name="T0" fmla="*/ 266 w 266"/>
                  <a:gd name="T1" fmla="*/ 180 h 180"/>
                  <a:gd name="T2" fmla="*/ 0 w 266"/>
                  <a:gd name="T3" fmla="*/ 81 h 180"/>
                  <a:gd name="T4" fmla="*/ 0 w 266"/>
                  <a:gd name="T5" fmla="*/ 0 h 180"/>
                  <a:gd name="T6" fmla="*/ 266 w 266"/>
                  <a:gd name="T7" fmla="*/ 180 h 180"/>
                </a:gdLst>
                <a:ahLst/>
                <a:cxnLst>
                  <a:cxn ang="0">
                    <a:pos x="T0" y="T1"/>
                  </a:cxn>
                  <a:cxn ang="0">
                    <a:pos x="T2" y="T3"/>
                  </a:cxn>
                  <a:cxn ang="0">
                    <a:pos x="T4" y="T5"/>
                  </a:cxn>
                  <a:cxn ang="0">
                    <a:pos x="T6" y="T7"/>
                  </a:cxn>
                </a:cxnLst>
                <a:rect l="0" t="0" r="r" b="b"/>
                <a:pathLst>
                  <a:path w="266" h="180">
                    <a:moveTo>
                      <a:pt x="266" y="180"/>
                    </a:moveTo>
                    <a:lnTo>
                      <a:pt x="0" y="81"/>
                    </a:lnTo>
                    <a:lnTo>
                      <a:pt x="0" y="0"/>
                    </a:lnTo>
                    <a:lnTo>
                      <a:pt x="266" y="180"/>
                    </a:lnTo>
                    <a:close/>
                  </a:path>
                </a:pathLst>
              </a:custGeom>
              <a:solidFill>
                <a:srgbClr val="5632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
              <p:cNvSpPr/>
              <p:nvPr/>
            </p:nvSpPr>
            <p:spPr bwMode="auto">
              <a:xfrm>
                <a:off x="5191125" y="3200400"/>
                <a:ext cx="203200" cy="400050"/>
              </a:xfrm>
              <a:custGeom>
                <a:avLst/>
                <a:gdLst>
                  <a:gd name="T0" fmla="*/ 0 w 128"/>
                  <a:gd name="T1" fmla="*/ 91 h 252"/>
                  <a:gd name="T2" fmla="*/ 45 w 128"/>
                  <a:gd name="T3" fmla="*/ 0 h 252"/>
                  <a:gd name="T4" fmla="*/ 128 w 128"/>
                  <a:gd name="T5" fmla="*/ 214 h 252"/>
                  <a:gd name="T6" fmla="*/ 0 w 128"/>
                  <a:gd name="T7" fmla="*/ 252 h 252"/>
                  <a:gd name="T8" fmla="*/ 0 w 128"/>
                  <a:gd name="T9" fmla="*/ 91 h 252"/>
                </a:gdLst>
                <a:ahLst/>
                <a:cxnLst>
                  <a:cxn ang="0">
                    <a:pos x="T0" y="T1"/>
                  </a:cxn>
                  <a:cxn ang="0">
                    <a:pos x="T2" y="T3"/>
                  </a:cxn>
                  <a:cxn ang="0">
                    <a:pos x="T4" y="T5"/>
                  </a:cxn>
                  <a:cxn ang="0">
                    <a:pos x="T6" y="T7"/>
                  </a:cxn>
                  <a:cxn ang="0">
                    <a:pos x="T8" y="T9"/>
                  </a:cxn>
                </a:cxnLst>
                <a:rect l="0" t="0" r="r" b="b"/>
                <a:pathLst>
                  <a:path w="128" h="252">
                    <a:moveTo>
                      <a:pt x="0" y="91"/>
                    </a:moveTo>
                    <a:lnTo>
                      <a:pt x="45" y="0"/>
                    </a:lnTo>
                    <a:lnTo>
                      <a:pt x="128" y="214"/>
                    </a:lnTo>
                    <a:lnTo>
                      <a:pt x="0" y="252"/>
                    </a:lnTo>
                    <a:lnTo>
                      <a:pt x="0" y="91"/>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
              <p:cNvSpPr/>
              <p:nvPr/>
            </p:nvSpPr>
            <p:spPr bwMode="auto">
              <a:xfrm>
                <a:off x="5191125" y="3159125"/>
                <a:ext cx="71438" cy="185738"/>
              </a:xfrm>
              <a:custGeom>
                <a:avLst/>
                <a:gdLst>
                  <a:gd name="T0" fmla="*/ 45 w 45"/>
                  <a:gd name="T1" fmla="*/ 26 h 117"/>
                  <a:gd name="T2" fmla="*/ 0 w 45"/>
                  <a:gd name="T3" fmla="*/ 117 h 117"/>
                  <a:gd name="T4" fmla="*/ 0 w 45"/>
                  <a:gd name="T5" fmla="*/ 0 h 117"/>
                  <a:gd name="T6" fmla="*/ 45 w 45"/>
                  <a:gd name="T7" fmla="*/ 26 h 117"/>
                </a:gdLst>
                <a:ahLst/>
                <a:cxnLst>
                  <a:cxn ang="0">
                    <a:pos x="T0" y="T1"/>
                  </a:cxn>
                  <a:cxn ang="0">
                    <a:pos x="T2" y="T3"/>
                  </a:cxn>
                  <a:cxn ang="0">
                    <a:pos x="T4" y="T5"/>
                  </a:cxn>
                  <a:cxn ang="0">
                    <a:pos x="T6" y="T7"/>
                  </a:cxn>
                </a:cxnLst>
                <a:rect l="0" t="0" r="r" b="b"/>
                <a:pathLst>
                  <a:path w="45" h="117">
                    <a:moveTo>
                      <a:pt x="45" y="26"/>
                    </a:moveTo>
                    <a:lnTo>
                      <a:pt x="0" y="117"/>
                    </a:lnTo>
                    <a:lnTo>
                      <a:pt x="0" y="0"/>
                    </a:lnTo>
                    <a:lnTo>
                      <a:pt x="45" y="26"/>
                    </a:lnTo>
                    <a:close/>
                  </a:path>
                </a:pathLst>
              </a:custGeom>
              <a:solidFill>
                <a:srgbClr val="0A4A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0"/>
              <p:cNvSpPr/>
              <p:nvPr/>
            </p:nvSpPr>
            <p:spPr bwMode="auto">
              <a:xfrm>
                <a:off x="5191125" y="3709988"/>
                <a:ext cx="422275" cy="487363"/>
              </a:xfrm>
              <a:custGeom>
                <a:avLst/>
                <a:gdLst>
                  <a:gd name="T0" fmla="*/ 0 w 266"/>
                  <a:gd name="T1" fmla="*/ 0 h 307"/>
                  <a:gd name="T2" fmla="*/ 266 w 266"/>
                  <a:gd name="T3" fmla="*/ 307 h 307"/>
                  <a:gd name="T4" fmla="*/ 0 w 266"/>
                  <a:gd name="T5" fmla="*/ 127 h 307"/>
                  <a:gd name="T6" fmla="*/ 0 w 266"/>
                  <a:gd name="T7" fmla="*/ 0 h 307"/>
                </a:gdLst>
                <a:ahLst/>
                <a:cxnLst>
                  <a:cxn ang="0">
                    <a:pos x="T0" y="T1"/>
                  </a:cxn>
                  <a:cxn ang="0">
                    <a:pos x="T2" y="T3"/>
                  </a:cxn>
                  <a:cxn ang="0">
                    <a:pos x="T4" y="T5"/>
                  </a:cxn>
                  <a:cxn ang="0">
                    <a:pos x="T6" y="T7"/>
                  </a:cxn>
                </a:cxnLst>
                <a:rect l="0" t="0" r="r" b="b"/>
                <a:pathLst>
                  <a:path w="266" h="307">
                    <a:moveTo>
                      <a:pt x="0" y="0"/>
                    </a:moveTo>
                    <a:lnTo>
                      <a:pt x="266" y="307"/>
                    </a:lnTo>
                    <a:lnTo>
                      <a:pt x="0" y="127"/>
                    </a:lnTo>
                    <a:lnTo>
                      <a:pt x="0" y="0"/>
                    </a:lnTo>
                    <a:close/>
                  </a:path>
                </a:pathLst>
              </a:custGeom>
              <a:solidFill>
                <a:srgbClr val="BE70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1"/>
              <p:cNvSpPr/>
              <p:nvPr/>
            </p:nvSpPr>
            <p:spPr bwMode="auto">
              <a:xfrm>
                <a:off x="5191125" y="3540125"/>
                <a:ext cx="422275" cy="657225"/>
              </a:xfrm>
              <a:custGeom>
                <a:avLst/>
                <a:gdLst>
                  <a:gd name="T0" fmla="*/ 0 w 266"/>
                  <a:gd name="T1" fmla="*/ 38 h 414"/>
                  <a:gd name="T2" fmla="*/ 128 w 266"/>
                  <a:gd name="T3" fmla="*/ 0 h 414"/>
                  <a:gd name="T4" fmla="*/ 266 w 266"/>
                  <a:gd name="T5" fmla="*/ 414 h 414"/>
                  <a:gd name="T6" fmla="*/ 0 w 266"/>
                  <a:gd name="T7" fmla="*/ 107 h 414"/>
                  <a:gd name="T8" fmla="*/ 0 w 266"/>
                  <a:gd name="T9" fmla="*/ 38 h 414"/>
                </a:gdLst>
                <a:ahLst/>
                <a:cxnLst>
                  <a:cxn ang="0">
                    <a:pos x="T0" y="T1"/>
                  </a:cxn>
                  <a:cxn ang="0">
                    <a:pos x="T2" y="T3"/>
                  </a:cxn>
                  <a:cxn ang="0">
                    <a:pos x="T4" y="T5"/>
                  </a:cxn>
                  <a:cxn ang="0">
                    <a:pos x="T6" y="T7"/>
                  </a:cxn>
                  <a:cxn ang="0">
                    <a:pos x="T8" y="T9"/>
                  </a:cxn>
                </a:cxnLst>
                <a:rect l="0" t="0" r="r" b="b"/>
                <a:pathLst>
                  <a:path w="266" h="414">
                    <a:moveTo>
                      <a:pt x="0" y="38"/>
                    </a:moveTo>
                    <a:lnTo>
                      <a:pt x="128" y="0"/>
                    </a:lnTo>
                    <a:lnTo>
                      <a:pt x="266" y="414"/>
                    </a:lnTo>
                    <a:lnTo>
                      <a:pt x="0" y="107"/>
                    </a:lnTo>
                    <a:lnTo>
                      <a:pt x="0" y="38"/>
                    </a:lnTo>
                    <a:close/>
                  </a:path>
                </a:pathLst>
              </a:custGeom>
              <a:solidFill>
                <a:srgbClr val="FEBB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p:nvPr/>
            </p:nvSpPr>
            <p:spPr bwMode="auto">
              <a:xfrm>
                <a:off x="5827713" y="2663825"/>
                <a:ext cx="773113" cy="347663"/>
              </a:xfrm>
              <a:custGeom>
                <a:avLst/>
                <a:gdLst>
                  <a:gd name="T0" fmla="*/ 259 w 487"/>
                  <a:gd name="T1" fmla="*/ 0 h 219"/>
                  <a:gd name="T2" fmla="*/ 487 w 487"/>
                  <a:gd name="T3" fmla="*/ 219 h 219"/>
                  <a:gd name="T4" fmla="*/ 0 w 487"/>
                  <a:gd name="T5" fmla="*/ 176 h 219"/>
                  <a:gd name="T6" fmla="*/ 117 w 487"/>
                  <a:gd name="T7" fmla="*/ 0 h 219"/>
                  <a:gd name="T8" fmla="*/ 259 w 487"/>
                  <a:gd name="T9" fmla="*/ 0 h 219"/>
                </a:gdLst>
                <a:ahLst/>
                <a:cxnLst>
                  <a:cxn ang="0">
                    <a:pos x="T0" y="T1"/>
                  </a:cxn>
                  <a:cxn ang="0">
                    <a:pos x="T2" y="T3"/>
                  </a:cxn>
                  <a:cxn ang="0">
                    <a:pos x="T4" y="T5"/>
                  </a:cxn>
                  <a:cxn ang="0">
                    <a:pos x="T6" y="T7"/>
                  </a:cxn>
                  <a:cxn ang="0">
                    <a:pos x="T8" y="T9"/>
                  </a:cxn>
                </a:cxnLst>
                <a:rect l="0" t="0" r="r" b="b"/>
                <a:pathLst>
                  <a:path w="487" h="219">
                    <a:moveTo>
                      <a:pt x="259" y="0"/>
                    </a:moveTo>
                    <a:lnTo>
                      <a:pt x="487" y="219"/>
                    </a:lnTo>
                    <a:lnTo>
                      <a:pt x="0" y="176"/>
                    </a:lnTo>
                    <a:lnTo>
                      <a:pt x="117" y="0"/>
                    </a:lnTo>
                    <a:lnTo>
                      <a:pt x="259" y="0"/>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p:nvPr/>
            </p:nvSpPr>
            <p:spPr bwMode="auto">
              <a:xfrm>
                <a:off x="6238875" y="2663825"/>
                <a:ext cx="361950" cy="347663"/>
              </a:xfrm>
              <a:custGeom>
                <a:avLst/>
                <a:gdLst>
                  <a:gd name="T0" fmla="*/ 0 w 228"/>
                  <a:gd name="T1" fmla="*/ 0 h 219"/>
                  <a:gd name="T2" fmla="*/ 228 w 228"/>
                  <a:gd name="T3" fmla="*/ 219 h 219"/>
                  <a:gd name="T4" fmla="*/ 124 w 228"/>
                  <a:gd name="T5" fmla="*/ 0 h 219"/>
                  <a:gd name="T6" fmla="*/ 3 w 228"/>
                  <a:gd name="T7" fmla="*/ 0 h 219"/>
                  <a:gd name="T8" fmla="*/ 0 w 228"/>
                  <a:gd name="T9" fmla="*/ 0 h 219"/>
                </a:gdLst>
                <a:ahLst/>
                <a:cxnLst>
                  <a:cxn ang="0">
                    <a:pos x="T0" y="T1"/>
                  </a:cxn>
                  <a:cxn ang="0">
                    <a:pos x="T2" y="T3"/>
                  </a:cxn>
                  <a:cxn ang="0">
                    <a:pos x="T4" y="T5"/>
                  </a:cxn>
                  <a:cxn ang="0">
                    <a:pos x="T6" y="T7"/>
                  </a:cxn>
                  <a:cxn ang="0">
                    <a:pos x="T8" y="T9"/>
                  </a:cxn>
                </a:cxnLst>
                <a:rect l="0" t="0" r="r" b="b"/>
                <a:pathLst>
                  <a:path w="228" h="219">
                    <a:moveTo>
                      <a:pt x="0" y="0"/>
                    </a:moveTo>
                    <a:lnTo>
                      <a:pt x="228" y="219"/>
                    </a:lnTo>
                    <a:lnTo>
                      <a:pt x="124" y="0"/>
                    </a:lnTo>
                    <a:lnTo>
                      <a:pt x="3" y="0"/>
                    </a:lnTo>
                    <a:lnTo>
                      <a:pt x="0" y="0"/>
                    </a:lnTo>
                    <a:close/>
                  </a:path>
                </a:pathLst>
              </a:custGeom>
              <a:solidFill>
                <a:srgbClr val="790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p:nvPr/>
            </p:nvSpPr>
            <p:spPr bwMode="auto">
              <a:xfrm>
                <a:off x="5745163" y="2663825"/>
                <a:ext cx="268288" cy="279400"/>
              </a:xfrm>
              <a:custGeom>
                <a:avLst/>
                <a:gdLst>
                  <a:gd name="T0" fmla="*/ 169 w 169"/>
                  <a:gd name="T1" fmla="*/ 0 h 176"/>
                  <a:gd name="T2" fmla="*/ 52 w 169"/>
                  <a:gd name="T3" fmla="*/ 176 h 176"/>
                  <a:gd name="T4" fmla="*/ 0 w 169"/>
                  <a:gd name="T5" fmla="*/ 0 h 176"/>
                  <a:gd name="T6" fmla="*/ 169 w 169"/>
                  <a:gd name="T7" fmla="*/ 0 h 176"/>
                </a:gdLst>
                <a:ahLst/>
                <a:cxnLst>
                  <a:cxn ang="0">
                    <a:pos x="T0" y="T1"/>
                  </a:cxn>
                  <a:cxn ang="0">
                    <a:pos x="T2" y="T3"/>
                  </a:cxn>
                  <a:cxn ang="0">
                    <a:pos x="T4" y="T5"/>
                  </a:cxn>
                  <a:cxn ang="0">
                    <a:pos x="T6" y="T7"/>
                  </a:cxn>
                </a:cxnLst>
                <a:rect l="0" t="0" r="r" b="b"/>
                <a:pathLst>
                  <a:path w="169" h="176">
                    <a:moveTo>
                      <a:pt x="169" y="0"/>
                    </a:moveTo>
                    <a:lnTo>
                      <a:pt x="52" y="176"/>
                    </a:lnTo>
                    <a:lnTo>
                      <a:pt x="0" y="0"/>
                    </a:lnTo>
                    <a:lnTo>
                      <a:pt x="169" y="0"/>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p:nvPr/>
            </p:nvSpPr>
            <p:spPr bwMode="auto">
              <a:xfrm>
                <a:off x="5418138" y="2663825"/>
                <a:ext cx="409575" cy="442913"/>
              </a:xfrm>
              <a:custGeom>
                <a:avLst/>
                <a:gdLst>
                  <a:gd name="T0" fmla="*/ 4 w 258"/>
                  <a:gd name="T1" fmla="*/ 86 h 279"/>
                  <a:gd name="T2" fmla="*/ 7 w 258"/>
                  <a:gd name="T3" fmla="*/ 86 h 279"/>
                  <a:gd name="T4" fmla="*/ 9 w 258"/>
                  <a:gd name="T5" fmla="*/ 86 h 279"/>
                  <a:gd name="T6" fmla="*/ 206 w 258"/>
                  <a:gd name="T7" fmla="*/ 0 h 279"/>
                  <a:gd name="T8" fmla="*/ 258 w 258"/>
                  <a:gd name="T9" fmla="*/ 176 h 279"/>
                  <a:gd name="T10" fmla="*/ 54 w 258"/>
                  <a:gd name="T11" fmla="*/ 279 h 279"/>
                  <a:gd name="T12" fmla="*/ 2 w 258"/>
                  <a:gd name="T13" fmla="*/ 88 h 279"/>
                  <a:gd name="T14" fmla="*/ 0 w 258"/>
                  <a:gd name="T15" fmla="*/ 86 h 279"/>
                  <a:gd name="T16" fmla="*/ 4 w 258"/>
                  <a:gd name="T17" fmla="*/ 8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 h="279">
                    <a:moveTo>
                      <a:pt x="4" y="86"/>
                    </a:moveTo>
                    <a:lnTo>
                      <a:pt x="7" y="86"/>
                    </a:lnTo>
                    <a:lnTo>
                      <a:pt x="9" y="86"/>
                    </a:lnTo>
                    <a:lnTo>
                      <a:pt x="206" y="0"/>
                    </a:lnTo>
                    <a:lnTo>
                      <a:pt x="258" y="176"/>
                    </a:lnTo>
                    <a:lnTo>
                      <a:pt x="54" y="279"/>
                    </a:lnTo>
                    <a:lnTo>
                      <a:pt x="2" y="88"/>
                    </a:lnTo>
                    <a:lnTo>
                      <a:pt x="0" y="86"/>
                    </a:lnTo>
                    <a:lnTo>
                      <a:pt x="4" y="86"/>
                    </a:lnTo>
                    <a:close/>
                  </a:path>
                </a:pathLst>
              </a:custGeom>
              <a:solidFill>
                <a:srgbClr val="271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p:nvPr/>
            </p:nvSpPr>
            <p:spPr bwMode="auto">
              <a:xfrm>
                <a:off x="5191125" y="2663825"/>
                <a:ext cx="554038" cy="139700"/>
              </a:xfrm>
              <a:custGeom>
                <a:avLst/>
                <a:gdLst>
                  <a:gd name="T0" fmla="*/ 145 w 349"/>
                  <a:gd name="T1" fmla="*/ 88 h 88"/>
                  <a:gd name="T2" fmla="*/ 0 w 349"/>
                  <a:gd name="T3" fmla="*/ 53 h 88"/>
                  <a:gd name="T4" fmla="*/ 0 w 349"/>
                  <a:gd name="T5" fmla="*/ 0 h 88"/>
                  <a:gd name="T6" fmla="*/ 349 w 349"/>
                  <a:gd name="T7" fmla="*/ 0 h 88"/>
                  <a:gd name="T8" fmla="*/ 145 w 349"/>
                  <a:gd name="T9" fmla="*/ 88 h 88"/>
                </a:gdLst>
                <a:ahLst/>
                <a:cxnLst>
                  <a:cxn ang="0">
                    <a:pos x="T0" y="T1"/>
                  </a:cxn>
                  <a:cxn ang="0">
                    <a:pos x="T2" y="T3"/>
                  </a:cxn>
                  <a:cxn ang="0">
                    <a:pos x="T4" y="T5"/>
                  </a:cxn>
                  <a:cxn ang="0">
                    <a:pos x="T6" y="T7"/>
                  </a:cxn>
                  <a:cxn ang="0">
                    <a:pos x="T8" y="T9"/>
                  </a:cxn>
                </a:cxnLst>
                <a:rect l="0" t="0" r="r" b="b"/>
                <a:pathLst>
                  <a:path w="349" h="88">
                    <a:moveTo>
                      <a:pt x="145" y="88"/>
                    </a:moveTo>
                    <a:lnTo>
                      <a:pt x="0" y="53"/>
                    </a:lnTo>
                    <a:lnTo>
                      <a:pt x="0" y="0"/>
                    </a:lnTo>
                    <a:lnTo>
                      <a:pt x="349" y="0"/>
                    </a:lnTo>
                    <a:lnTo>
                      <a:pt x="145" y="88"/>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7"/>
              <p:cNvSpPr/>
              <p:nvPr/>
            </p:nvSpPr>
            <p:spPr bwMode="auto">
              <a:xfrm>
                <a:off x="5700713" y="3914775"/>
                <a:ext cx="214313" cy="227013"/>
              </a:xfrm>
              <a:custGeom>
                <a:avLst/>
                <a:gdLst>
                  <a:gd name="T0" fmla="*/ 0 w 135"/>
                  <a:gd name="T1" fmla="*/ 107 h 143"/>
                  <a:gd name="T2" fmla="*/ 38 w 135"/>
                  <a:gd name="T3" fmla="*/ 0 h 143"/>
                  <a:gd name="T4" fmla="*/ 118 w 135"/>
                  <a:gd name="T5" fmla="*/ 2 h 143"/>
                  <a:gd name="T6" fmla="*/ 135 w 135"/>
                  <a:gd name="T7" fmla="*/ 143 h 143"/>
                  <a:gd name="T8" fmla="*/ 0 w 135"/>
                  <a:gd name="T9" fmla="*/ 107 h 143"/>
                </a:gdLst>
                <a:ahLst/>
                <a:cxnLst>
                  <a:cxn ang="0">
                    <a:pos x="T0" y="T1"/>
                  </a:cxn>
                  <a:cxn ang="0">
                    <a:pos x="T2" y="T3"/>
                  </a:cxn>
                  <a:cxn ang="0">
                    <a:pos x="T4" y="T5"/>
                  </a:cxn>
                  <a:cxn ang="0">
                    <a:pos x="T6" y="T7"/>
                  </a:cxn>
                  <a:cxn ang="0">
                    <a:pos x="T8" y="T9"/>
                  </a:cxn>
                </a:cxnLst>
                <a:rect l="0" t="0" r="r" b="b"/>
                <a:pathLst>
                  <a:path w="135" h="143">
                    <a:moveTo>
                      <a:pt x="0" y="107"/>
                    </a:moveTo>
                    <a:lnTo>
                      <a:pt x="38" y="0"/>
                    </a:lnTo>
                    <a:lnTo>
                      <a:pt x="118" y="2"/>
                    </a:lnTo>
                    <a:lnTo>
                      <a:pt x="135" y="143"/>
                    </a:lnTo>
                    <a:lnTo>
                      <a:pt x="0" y="107"/>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5" name="组合 54"/>
          <p:cNvGrpSpPr/>
          <p:nvPr/>
        </p:nvGrpSpPr>
        <p:grpSpPr>
          <a:xfrm flipH="1" flipV="1">
            <a:off x="10682776" y="5581371"/>
            <a:ext cx="1509223" cy="1276628"/>
            <a:chOff x="-1" y="-1"/>
            <a:chExt cx="6846326" cy="5791201"/>
          </a:xfrm>
        </p:grpSpPr>
        <p:sp>
          <p:nvSpPr>
            <p:cNvPr id="56" name="任意多边形 55"/>
            <p:cNvSpPr/>
            <p:nvPr/>
          </p:nvSpPr>
          <p:spPr bwMode="auto">
            <a:xfrm>
              <a:off x="0" y="-1"/>
              <a:ext cx="6846325" cy="5791200"/>
            </a:xfrm>
            <a:custGeom>
              <a:avLst/>
              <a:gdLst>
                <a:gd name="connsiteX0" fmla="*/ 2152218 w 6846325"/>
                <a:gd name="connsiteY0" fmla="*/ 4724081 h 5791200"/>
                <a:gd name="connsiteX1" fmla="*/ 2631821 w 6846325"/>
                <a:gd name="connsiteY1" fmla="*/ 4736071 h 5791200"/>
                <a:gd name="connsiteX2" fmla="*/ 2733737 w 6846325"/>
                <a:gd name="connsiteY2" fmla="*/ 5581372 h 5791200"/>
                <a:gd name="connsiteX3" fmla="*/ 1924406 w 6846325"/>
                <a:gd name="connsiteY3" fmla="*/ 5365551 h 5791200"/>
                <a:gd name="connsiteX4" fmla="*/ 0 w 6846325"/>
                <a:gd name="connsiteY4" fmla="*/ 3950725 h 5791200"/>
                <a:gd name="connsiteX5" fmla="*/ 1594669 w 6846325"/>
                <a:gd name="connsiteY5" fmla="*/ 5791191 h 5791200"/>
                <a:gd name="connsiteX6" fmla="*/ 1594677 w 6846325"/>
                <a:gd name="connsiteY6" fmla="*/ 5791196 h 5791200"/>
                <a:gd name="connsiteX7" fmla="*/ 1594672 w 6846325"/>
                <a:gd name="connsiteY7" fmla="*/ 5791194 h 5791200"/>
                <a:gd name="connsiteX8" fmla="*/ 1594677 w 6846325"/>
                <a:gd name="connsiteY8" fmla="*/ 5791200 h 5791200"/>
                <a:gd name="connsiteX9" fmla="*/ 1594664 w 6846325"/>
                <a:gd name="connsiteY9" fmla="*/ 5791191 h 5791200"/>
                <a:gd name="connsiteX10" fmla="*/ 0 w 6846325"/>
                <a:gd name="connsiteY10" fmla="*/ 5197688 h 5791200"/>
                <a:gd name="connsiteX11" fmla="*/ 0 w 6846325"/>
                <a:gd name="connsiteY11" fmla="*/ 4712094 h 5791200"/>
                <a:gd name="connsiteX12" fmla="*/ 0 w 6846325"/>
                <a:gd name="connsiteY12" fmla="*/ 4712091 h 5791200"/>
                <a:gd name="connsiteX13" fmla="*/ 4442317 w 6846325"/>
                <a:gd name="connsiteY13" fmla="*/ 2212167 h 5791200"/>
                <a:gd name="connsiteX14" fmla="*/ 4885949 w 6846325"/>
                <a:gd name="connsiteY14" fmla="*/ 3069458 h 5791200"/>
                <a:gd name="connsiteX15" fmla="*/ 4202516 w 6846325"/>
                <a:gd name="connsiteY15" fmla="*/ 2457964 h 5791200"/>
                <a:gd name="connsiteX16" fmla="*/ 4843982 w 6846325"/>
                <a:gd name="connsiteY16" fmla="*/ 1672616 h 5791200"/>
                <a:gd name="connsiteX17" fmla="*/ 5527415 w 6846325"/>
                <a:gd name="connsiteY17" fmla="*/ 2356047 h 5791200"/>
                <a:gd name="connsiteX18" fmla="*/ 4712091 w 6846325"/>
                <a:gd name="connsiteY18" fmla="*/ 2284107 h 5791200"/>
                <a:gd name="connsiteX19" fmla="*/ 5779209 w 6846325"/>
                <a:gd name="connsiteY19" fmla="*/ 341719 h 5791200"/>
                <a:gd name="connsiteX20" fmla="*/ 6846325 w 6846325"/>
                <a:gd name="connsiteY20" fmla="*/ 1043139 h 5791200"/>
                <a:gd name="connsiteX21" fmla="*/ 5413512 w 6846325"/>
                <a:gd name="connsiteY21" fmla="*/ 641471 h 5791200"/>
                <a:gd name="connsiteX22" fmla="*/ 0 w 6846325"/>
                <a:gd name="connsiteY22" fmla="*/ 317739 h 5791200"/>
                <a:gd name="connsiteX23" fmla="*/ 869280 w 6846325"/>
                <a:gd name="connsiteY23" fmla="*/ 527565 h 5791200"/>
                <a:gd name="connsiteX24" fmla="*/ 1181022 w 6846325"/>
                <a:gd name="connsiteY24" fmla="*/ 1672615 h 5791200"/>
                <a:gd name="connsiteX25" fmla="*/ 0 w 6846325"/>
                <a:gd name="connsiteY25" fmla="*/ 941222 h 5791200"/>
                <a:gd name="connsiteX26" fmla="*/ 0 w 6846325"/>
                <a:gd name="connsiteY26" fmla="*/ 0 h 5791200"/>
                <a:gd name="connsiteX27" fmla="*/ 2092266 w 6846325"/>
                <a:gd name="connsiteY27" fmla="*/ 0 h 5791200"/>
                <a:gd name="connsiteX28" fmla="*/ 897072 w 6846325"/>
                <a:gd name="connsiteY28" fmla="*/ 515573 h 5791200"/>
                <a:gd name="connsiteX29" fmla="*/ 899256 w 6846325"/>
                <a:gd name="connsiteY29" fmla="*/ 515573 h 5791200"/>
                <a:gd name="connsiteX30" fmla="*/ 911246 w 6846325"/>
                <a:gd name="connsiteY30" fmla="*/ 515573 h 5791200"/>
                <a:gd name="connsiteX31" fmla="*/ 2092266 w 6846325"/>
                <a:gd name="connsiteY31" fmla="*/ 1 h 5791200"/>
                <a:gd name="connsiteX32" fmla="*/ 2092266 w 6846325"/>
                <a:gd name="connsiteY32" fmla="*/ 0 h 5791200"/>
                <a:gd name="connsiteX33" fmla="*/ 2092267 w 6846325"/>
                <a:gd name="connsiteY33" fmla="*/ 0 h 5791200"/>
                <a:gd name="connsiteX34" fmla="*/ 3105428 w 6846325"/>
                <a:gd name="connsiteY34" fmla="*/ 0 h 5791200"/>
                <a:gd name="connsiteX35" fmla="*/ 3105428 w 6846325"/>
                <a:gd name="connsiteY35" fmla="*/ 0 h 5791200"/>
                <a:gd name="connsiteX36" fmla="*/ 3956718 w 6846325"/>
                <a:gd name="connsiteY36" fmla="*/ 0 h 5791200"/>
                <a:gd name="connsiteX37" fmla="*/ 3956718 w 6846325"/>
                <a:gd name="connsiteY37" fmla="*/ 0 h 5791200"/>
                <a:gd name="connsiteX38" fmla="*/ 3974703 w 6846325"/>
                <a:gd name="connsiteY38" fmla="*/ 0 h 5791200"/>
                <a:gd name="connsiteX39" fmla="*/ 4700101 w 6846325"/>
                <a:gd name="connsiteY39" fmla="*/ 0 h 5791200"/>
                <a:gd name="connsiteX40" fmla="*/ 5323581 w 6846325"/>
                <a:gd name="connsiteY40" fmla="*/ 1312906 h 5791200"/>
                <a:gd name="connsiteX41" fmla="*/ 5323588 w 6846325"/>
                <a:gd name="connsiteY41" fmla="*/ 1312914 h 5791200"/>
                <a:gd name="connsiteX42" fmla="*/ 3716920 w 6846325"/>
                <a:gd name="connsiteY42" fmla="*/ 1744557 h 5791200"/>
                <a:gd name="connsiteX43" fmla="*/ 3716919 w 6846325"/>
                <a:gd name="connsiteY43" fmla="*/ 1744556 h 5791200"/>
                <a:gd name="connsiteX44" fmla="*/ 4442317 w 6846325"/>
                <a:gd name="connsiteY44" fmla="*/ 4538237 h 5791200"/>
                <a:gd name="connsiteX45" fmla="*/ 4442317 w 6846325"/>
                <a:gd name="connsiteY45" fmla="*/ 4538237 h 5791200"/>
                <a:gd name="connsiteX46" fmla="*/ 4442317 w 6846325"/>
                <a:gd name="connsiteY46" fmla="*/ 4538238 h 5791200"/>
                <a:gd name="connsiteX47" fmla="*/ 4442316 w 6846325"/>
                <a:gd name="connsiteY47" fmla="*/ 4538237 h 5791200"/>
                <a:gd name="connsiteX48" fmla="*/ 1768534 w 6846325"/>
                <a:gd name="connsiteY48" fmla="*/ 4466297 h 5791200"/>
                <a:gd name="connsiteX49" fmla="*/ 1594678 w 6846325"/>
                <a:gd name="connsiteY49" fmla="*/ 5791196 h 5791200"/>
                <a:gd name="connsiteX50" fmla="*/ 1064223 w 6846325"/>
                <a:gd name="connsiteY50" fmla="*/ 4199834 h 5791200"/>
                <a:gd name="connsiteX51" fmla="*/ 1594677 w 6846325"/>
                <a:gd name="connsiteY51" fmla="*/ 5791196 h 5791200"/>
                <a:gd name="connsiteX52" fmla="*/ 0 w 6846325"/>
                <a:gd name="connsiteY52" fmla="*/ 3950723 h 5791200"/>
                <a:gd name="connsiteX53" fmla="*/ 0 w 6846325"/>
                <a:gd name="connsiteY53" fmla="*/ 3537066 h 5791200"/>
                <a:gd name="connsiteX54" fmla="*/ 767363 w 6846325"/>
                <a:gd name="connsiteY54" fmla="*/ 3309255 h 5791200"/>
                <a:gd name="connsiteX55" fmla="*/ 767363 w 6846325"/>
                <a:gd name="connsiteY55" fmla="*/ 3309255 h 5791200"/>
                <a:gd name="connsiteX56" fmla="*/ 767363 w 6846325"/>
                <a:gd name="connsiteY56" fmla="*/ 3309254 h 5791200"/>
                <a:gd name="connsiteX57" fmla="*/ 269778 w 6846325"/>
                <a:gd name="connsiteY57" fmla="*/ 2026323 h 5791200"/>
                <a:gd name="connsiteX58" fmla="*/ 269777 w 6846325"/>
                <a:gd name="connsiteY58" fmla="*/ 2026324 h 5791200"/>
                <a:gd name="connsiteX59" fmla="*/ 767363 w 6846325"/>
                <a:gd name="connsiteY59" fmla="*/ 3309255 h 5791200"/>
                <a:gd name="connsiteX60" fmla="*/ 0 w 6846325"/>
                <a:gd name="connsiteY60" fmla="*/ 3537066 h 5791200"/>
                <a:gd name="connsiteX61" fmla="*/ 0 w 6846325"/>
                <a:gd name="connsiteY61" fmla="*/ 2571868 h 5791200"/>
                <a:gd name="connsiteX62" fmla="*/ 0 w 6846325"/>
                <a:gd name="connsiteY62" fmla="*/ 2571867 h 5791200"/>
                <a:gd name="connsiteX63" fmla="*/ 0 w 6846325"/>
                <a:gd name="connsiteY63" fmla="*/ 1870453 h 5791200"/>
                <a:gd name="connsiteX64" fmla="*/ 0 w 6846325"/>
                <a:gd name="connsiteY64" fmla="*/ 1870449 h 5791200"/>
                <a:gd name="connsiteX65" fmla="*/ 0 w 6846325"/>
                <a:gd name="connsiteY65" fmla="*/ 941222 h 5791200"/>
                <a:gd name="connsiteX66" fmla="*/ 1181021 w 6846325"/>
                <a:gd name="connsiteY66" fmla="*/ 1672616 h 5791200"/>
                <a:gd name="connsiteX67" fmla="*/ 1181022 w 6846325"/>
                <a:gd name="connsiteY67" fmla="*/ 1672616 h 5791200"/>
                <a:gd name="connsiteX68" fmla="*/ 1181022 w 6846325"/>
                <a:gd name="connsiteY68" fmla="*/ 1672617 h 5791200"/>
                <a:gd name="connsiteX69" fmla="*/ 1181022 w 6846325"/>
                <a:gd name="connsiteY69" fmla="*/ 1672617 h 5791200"/>
                <a:gd name="connsiteX70" fmla="*/ 3380532 w 6846325"/>
                <a:gd name="connsiteY70" fmla="*/ 3605272 h 5791200"/>
                <a:gd name="connsiteX71" fmla="*/ 1181022 w 6846325"/>
                <a:gd name="connsiteY71" fmla="*/ 1672615 h 5791200"/>
                <a:gd name="connsiteX72" fmla="*/ 2404008 w 6846325"/>
                <a:gd name="connsiteY72" fmla="*/ 1055126 h 5791200"/>
                <a:gd name="connsiteX73" fmla="*/ 2404008 w 6846325"/>
                <a:gd name="connsiteY73" fmla="*/ 1055126 h 5791200"/>
                <a:gd name="connsiteX74" fmla="*/ 2757108 w 6846325"/>
                <a:gd name="connsiteY74" fmla="*/ 523968 h 5791200"/>
                <a:gd name="connsiteX75" fmla="*/ 2404008 w 6846325"/>
                <a:gd name="connsiteY75" fmla="*/ 1055125 h 5791200"/>
                <a:gd name="connsiteX76" fmla="*/ 2353125 w 6846325"/>
                <a:gd name="connsiteY76" fmla="*/ 882905 h 5791200"/>
                <a:gd name="connsiteX77" fmla="*/ 2404008 w 6846325"/>
                <a:gd name="connsiteY77" fmla="*/ 1055126 h 5791200"/>
                <a:gd name="connsiteX78" fmla="*/ 1181022 w 6846325"/>
                <a:gd name="connsiteY78" fmla="*/ 1672614 h 5791200"/>
                <a:gd name="connsiteX79" fmla="*/ 869281 w 6846325"/>
                <a:gd name="connsiteY79" fmla="*/ 527563 h 5791200"/>
                <a:gd name="connsiteX80" fmla="*/ 869280 w 6846325"/>
                <a:gd name="connsiteY80" fmla="*/ 527562 h 5791200"/>
                <a:gd name="connsiteX81" fmla="*/ 869279 w 6846325"/>
                <a:gd name="connsiteY81" fmla="*/ 527562 h 5791200"/>
                <a:gd name="connsiteX82" fmla="*/ 0 w 6846325"/>
                <a:gd name="connsiteY82" fmla="*/ 317736 h 57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846325" h="5791200">
                  <a:moveTo>
                    <a:pt x="2152218" y="4724081"/>
                  </a:moveTo>
                  <a:lnTo>
                    <a:pt x="2631821" y="4736071"/>
                  </a:lnTo>
                  <a:lnTo>
                    <a:pt x="2733737" y="5581372"/>
                  </a:lnTo>
                  <a:lnTo>
                    <a:pt x="1924406" y="5365551"/>
                  </a:lnTo>
                  <a:close/>
                  <a:moveTo>
                    <a:pt x="0" y="3950725"/>
                  </a:moveTo>
                  <a:lnTo>
                    <a:pt x="1594669" y="5791191"/>
                  </a:lnTo>
                  <a:lnTo>
                    <a:pt x="1594677" y="5791196"/>
                  </a:lnTo>
                  <a:lnTo>
                    <a:pt x="1594672" y="5791194"/>
                  </a:lnTo>
                  <a:lnTo>
                    <a:pt x="1594677" y="5791200"/>
                  </a:lnTo>
                  <a:lnTo>
                    <a:pt x="1594664" y="5791191"/>
                  </a:lnTo>
                  <a:lnTo>
                    <a:pt x="0" y="5197688"/>
                  </a:lnTo>
                  <a:lnTo>
                    <a:pt x="0" y="4712094"/>
                  </a:lnTo>
                  <a:lnTo>
                    <a:pt x="0" y="4712091"/>
                  </a:lnTo>
                  <a:close/>
                  <a:moveTo>
                    <a:pt x="4442317" y="2212167"/>
                  </a:moveTo>
                  <a:lnTo>
                    <a:pt x="4885949" y="3069458"/>
                  </a:lnTo>
                  <a:lnTo>
                    <a:pt x="4202516" y="2457964"/>
                  </a:lnTo>
                  <a:close/>
                  <a:moveTo>
                    <a:pt x="4843982" y="1672616"/>
                  </a:moveTo>
                  <a:lnTo>
                    <a:pt x="5527415" y="2356047"/>
                  </a:lnTo>
                  <a:lnTo>
                    <a:pt x="4712091" y="2284107"/>
                  </a:lnTo>
                  <a:close/>
                  <a:moveTo>
                    <a:pt x="5779209" y="341719"/>
                  </a:moveTo>
                  <a:lnTo>
                    <a:pt x="6846325" y="1043139"/>
                  </a:lnTo>
                  <a:lnTo>
                    <a:pt x="5413512" y="641471"/>
                  </a:lnTo>
                  <a:close/>
                  <a:moveTo>
                    <a:pt x="0" y="317739"/>
                  </a:moveTo>
                  <a:lnTo>
                    <a:pt x="869280" y="527565"/>
                  </a:lnTo>
                  <a:lnTo>
                    <a:pt x="1181022" y="1672615"/>
                  </a:lnTo>
                  <a:lnTo>
                    <a:pt x="0" y="941222"/>
                  </a:lnTo>
                  <a:close/>
                  <a:moveTo>
                    <a:pt x="0" y="0"/>
                  </a:moveTo>
                  <a:lnTo>
                    <a:pt x="2092266" y="0"/>
                  </a:lnTo>
                  <a:lnTo>
                    <a:pt x="897072" y="515573"/>
                  </a:lnTo>
                  <a:lnTo>
                    <a:pt x="899256" y="515573"/>
                  </a:lnTo>
                  <a:lnTo>
                    <a:pt x="911246" y="515573"/>
                  </a:lnTo>
                  <a:lnTo>
                    <a:pt x="2092266" y="1"/>
                  </a:lnTo>
                  <a:lnTo>
                    <a:pt x="2092266" y="0"/>
                  </a:lnTo>
                  <a:lnTo>
                    <a:pt x="2092267" y="0"/>
                  </a:lnTo>
                  <a:lnTo>
                    <a:pt x="3105428" y="0"/>
                  </a:lnTo>
                  <a:lnTo>
                    <a:pt x="3105428" y="0"/>
                  </a:lnTo>
                  <a:lnTo>
                    <a:pt x="3956718" y="0"/>
                  </a:lnTo>
                  <a:lnTo>
                    <a:pt x="3956718" y="0"/>
                  </a:lnTo>
                  <a:lnTo>
                    <a:pt x="3974703" y="0"/>
                  </a:lnTo>
                  <a:lnTo>
                    <a:pt x="4700101" y="0"/>
                  </a:lnTo>
                  <a:lnTo>
                    <a:pt x="5323581" y="1312906"/>
                  </a:lnTo>
                  <a:lnTo>
                    <a:pt x="5323588" y="1312914"/>
                  </a:lnTo>
                  <a:lnTo>
                    <a:pt x="3716920" y="1744557"/>
                  </a:lnTo>
                  <a:lnTo>
                    <a:pt x="3716919" y="1744556"/>
                  </a:lnTo>
                  <a:lnTo>
                    <a:pt x="4442317" y="4538237"/>
                  </a:lnTo>
                  <a:lnTo>
                    <a:pt x="4442317" y="4538237"/>
                  </a:lnTo>
                  <a:lnTo>
                    <a:pt x="4442317" y="4538238"/>
                  </a:lnTo>
                  <a:lnTo>
                    <a:pt x="4442316" y="4538237"/>
                  </a:lnTo>
                  <a:lnTo>
                    <a:pt x="1768534" y="4466297"/>
                  </a:lnTo>
                  <a:lnTo>
                    <a:pt x="1594678" y="5791196"/>
                  </a:lnTo>
                  <a:lnTo>
                    <a:pt x="1064223" y="4199834"/>
                  </a:lnTo>
                  <a:lnTo>
                    <a:pt x="1594677" y="5791196"/>
                  </a:lnTo>
                  <a:lnTo>
                    <a:pt x="0" y="3950723"/>
                  </a:lnTo>
                  <a:lnTo>
                    <a:pt x="0" y="3537066"/>
                  </a:lnTo>
                  <a:lnTo>
                    <a:pt x="767363" y="3309255"/>
                  </a:lnTo>
                  <a:lnTo>
                    <a:pt x="767363" y="3309255"/>
                  </a:lnTo>
                  <a:lnTo>
                    <a:pt x="767363" y="3309254"/>
                  </a:lnTo>
                  <a:lnTo>
                    <a:pt x="269778" y="2026323"/>
                  </a:lnTo>
                  <a:lnTo>
                    <a:pt x="269777" y="2026324"/>
                  </a:lnTo>
                  <a:lnTo>
                    <a:pt x="767363" y="3309255"/>
                  </a:lnTo>
                  <a:lnTo>
                    <a:pt x="0" y="3537066"/>
                  </a:lnTo>
                  <a:lnTo>
                    <a:pt x="0" y="2571868"/>
                  </a:lnTo>
                  <a:lnTo>
                    <a:pt x="0" y="2571867"/>
                  </a:lnTo>
                  <a:lnTo>
                    <a:pt x="0" y="1870453"/>
                  </a:lnTo>
                  <a:lnTo>
                    <a:pt x="0" y="1870449"/>
                  </a:lnTo>
                  <a:lnTo>
                    <a:pt x="0" y="941222"/>
                  </a:lnTo>
                  <a:lnTo>
                    <a:pt x="1181021" y="1672616"/>
                  </a:lnTo>
                  <a:lnTo>
                    <a:pt x="1181022" y="1672616"/>
                  </a:lnTo>
                  <a:lnTo>
                    <a:pt x="1181022" y="1672617"/>
                  </a:lnTo>
                  <a:lnTo>
                    <a:pt x="1181022" y="1672617"/>
                  </a:lnTo>
                  <a:lnTo>
                    <a:pt x="3380532" y="3605272"/>
                  </a:lnTo>
                  <a:lnTo>
                    <a:pt x="1181022" y="1672615"/>
                  </a:lnTo>
                  <a:lnTo>
                    <a:pt x="2404008" y="1055126"/>
                  </a:lnTo>
                  <a:lnTo>
                    <a:pt x="2404008" y="1055126"/>
                  </a:lnTo>
                  <a:lnTo>
                    <a:pt x="2757108" y="523968"/>
                  </a:lnTo>
                  <a:lnTo>
                    <a:pt x="2404008" y="1055125"/>
                  </a:lnTo>
                  <a:lnTo>
                    <a:pt x="2353125" y="882905"/>
                  </a:lnTo>
                  <a:lnTo>
                    <a:pt x="2404008" y="1055126"/>
                  </a:lnTo>
                  <a:lnTo>
                    <a:pt x="1181022" y="1672614"/>
                  </a:lnTo>
                  <a:lnTo>
                    <a:pt x="869281" y="527563"/>
                  </a:lnTo>
                  <a:lnTo>
                    <a:pt x="869280" y="527562"/>
                  </a:lnTo>
                  <a:lnTo>
                    <a:pt x="869279" y="527562"/>
                  </a:lnTo>
                  <a:lnTo>
                    <a:pt x="0" y="317736"/>
                  </a:lnTo>
                  <a:close/>
                </a:path>
              </a:pathLst>
            </a:custGeom>
            <a:solidFill>
              <a:schemeClr val="tx1">
                <a:lumMod val="85000"/>
                <a:lumOff val="15000"/>
              </a:schemeClr>
            </a:solidFill>
            <a:ln>
              <a:noFill/>
            </a:ln>
          </p:spPr>
          <p:txBody>
            <a:bodyPr vert="horz" wrap="square" lIns="91440" tIns="45720" rIns="91440" bIns="45720" numCol="1" anchor="t" anchorCtr="0" compatLnSpc="1">
              <a:noAutofit/>
            </a:bodyPr>
            <a:lstStyle/>
            <a:p>
              <a:endParaRPr lang="zh-CN" altLang="en-US"/>
            </a:p>
          </p:txBody>
        </p:sp>
        <p:grpSp>
          <p:nvGrpSpPr>
            <p:cNvPr id="57" name="组合 56"/>
            <p:cNvGrpSpPr/>
            <p:nvPr/>
          </p:nvGrpSpPr>
          <p:grpSpPr>
            <a:xfrm>
              <a:off x="-1" y="0"/>
              <a:ext cx="6846325" cy="5791200"/>
              <a:chOff x="5191125" y="2663825"/>
              <a:chExt cx="1812926" cy="1533526"/>
            </a:xfrm>
          </p:grpSpPr>
          <p:sp>
            <p:nvSpPr>
              <p:cNvPr id="58" name="Freeform 5"/>
              <p:cNvSpPr/>
              <p:nvPr/>
            </p:nvSpPr>
            <p:spPr bwMode="auto">
              <a:xfrm>
                <a:off x="6438900" y="3106738"/>
                <a:ext cx="215900" cy="180975"/>
              </a:xfrm>
              <a:custGeom>
                <a:avLst/>
                <a:gdLst>
                  <a:gd name="T0" fmla="*/ 136 w 136"/>
                  <a:gd name="T1" fmla="*/ 114 h 114"/>
                  <a:gd name="T2" fmla="*/ 0 w 136"/>
                  <a:gd name="T3" fmla="*/ 102 h 114"/>
                  <a:gd name="T4" fmla="*/ 22 w 136"/>
                  <a:gd name="T5" fmla="*/ 0 h 114"/>
                  <a:gd name="T6" fmla="*/ 136 w 136"/>
                  <a:gd name="T7" fmla="*/ 114 h 114"/>
                </a:gdLst>
                <a:ahLst/>
                <a:cxnLst>
                  <a:cxn ang="0">
                    <a:pos x="T0" y="T1"/>
                  </a:cxn>
                  <a:cxn ang="0">
                    <a:pos x="T2" y="T3"/>
                  </a:cxn>
                  <a:cxn ang="0">
                    <a:pos x="T4" y="T5"/>
                  </a:cxn>
                  <a:cxn ang="0">
                    <a:pos x="T6" y="T7"/>
                  </a:cxn>
                </a:cxnLst>
                <a:rect l="0" t="0" r="r" b="b"/>
                <a:pathLst>
                  <a:path w="136" h="114">
                    <a:moveTo>
                      <a:pt x="136" y="114"/>
                    </a:moveTo>
                    <a:lnTo>
                      <a:pt x="0" y="102"/>
                    </a:lnTo>
                    <a:lnTo>
                      <a:pt x="22" y="0"/>
                    </a:lnTo>
                    <a:lnTo>
                      <a:pt x="136" y="114"/>
                    </a:lnTo>
                    <a:close/>
                  </a:path>
                </a:pathLst>
              </a:custGeom>
              <a:solidFill>
                <a:srgbClr val="271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6"/>
              <p:cNvSpPr/>
              <p:nvPr/>
            </p:nvSpPr>
            <p:spPr bwMode="auto">
              <a:xfrm>
                <a:off x="5262563" y="3106738"/>
                <a:ext cx="241300" cy="433388"/>
              </a:xfrm>
              <a:custGeom>
                <a:avLst/>
                <a:gdLst>
                  <a:gd name="T0" fmla="*/ 152 w 152"/>
                  <a:gd name="T1" fmla="*/ 0 h 273"/>
                  <a:gd name="T2" fmla="*/ 83 w 152"/>
                  <a:gd name="T3" fmla="*/ 273 h 273"/>
                  <a:gd name="T4" fmla="*/ 0 w 152"/>
                  <a:gd name="T5" fmla="*/ 59 h 273"/>
                  <a:gd name="T6" fmla="*/ 152 w 152"/>
                  <a:gd name="T7" fmla="*/ 0 h 273"/>
                </a:gdLst>
                <a:ahLst/>
                <a:cxnLst>
                  <a:cxn ang="0">
                    <a:pos x="T0" y="T1"/>
                  </a:cxn>
                  <a:cxn ang="0">
                    <a:pos x="T2" y="T3"/>
                  </a:cxn>
                  <a:cxn ang="0">
                    <a:pos x="T4" y="T5"/>
                  </a:cxn>
                  <a:cxn ang="0">
                    <a:pos x="T6" y="T7"/>
                  </a:cxn>
                </a:cxnLst>
                <a:rect l="0" t="0" r="r" b="b"/>
                <a:pathLst>
                  <a:path w="152" h="273">
                    <a:moveTo>
                      <a:pt x="152" y="0"/>
                    </a:moveTo>
                    <a:lnTo>
                      <a:pt x="83" y="273"/>
                    </a:lnTo>
                    <a:lnTo>
                      <a:pt x="0" y="59"/>
                    </a:lnTo>
                    <a:lnTo>
                      <a:pt x="152" y="0"/>
                    </a:lnTo>
                    <a:close/>
                  </a:path>
                </a:pathLst>
              </a:custGeom>
              <a:solidFill>
                <a:srgbClr val="0093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7"/>
              <p:cNvSpPr/>
              <p:nvPr/>
            </p:nvSpPr>
            <p:spPr bwMode="auto">
              <a:xfrm>
                <a:off x="5827713" y="2943225"/>
                <a:ext cx="773113" cy="182563"/>
              </a:xfrm>
              <a:custGeom>
                <a:avLst/>
                <a:gdLst>
                  <a:gd name="T0" fmla="*/ 487 w 487"/>
                  <a:gd name="T1" fmla="*/ 43 h 115"/>
                  <a:gd name="T2" fmla="*/ 219 w 487"/>
                  <a:gd name="T3" fmla="*/ 115 h 115"/>
                  <a:gd name="T4" fmla="*/ 0 w 487"/>
                  <a:gd name="T5" fmla="*/ 0 h 115"/>
                  <a:gd name="T6" fmla="*/ 487 w 487"/>
                  <a:gd name="T7" fmla="*/ 43 h 115"/>
                </a:gdLst>
                <a:ahLst/>
                <a:cxnLst>
                  <a:cxn ang="0">
                    <a:pos x="T0" y="T1"/>
                  </a:cxn>
                  <a:cxn ang="0">
                    <a:pos x="T2" y="T3"/>
                  </a:cxn>
                  <a:cxn ang="0">
                    <a:pos x="T4" y="T5"/>
                  </a:cxn>
                  <a:cxn ang="0">
                    <a:pos x="T6" y="T7"/>
                  </a:cxn>
                </a:cxnLst>
                <a:rect l="0" t="0" r="r" b="b"/>
                <a:pathLst>
                  <a:path w="487" h="115">
                    <a:moveTo>
                      <a:pt x="487" y="43"/>
                    </a:moveTo>
                    <a:lnTo>
                      <a:pt x="219" y="115"/>
                    </a:lnTo>
                    <a:lnTo>
                      <a:pt x="0" y="0"/>
                    </a:lnTo>
                    <a:lnTo>
                      <a:pt x="487" y="43"/>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8"/>
              <p:cNvSpPr/>
              <p:nvPr/>
            </p:nvSpPr>
            <p:spPr bwMode="auto">
              <a:xfrm>
                <a:off x="5394325" y="3540125"/>
                <a:ext cx="973138" cy="325438"/>
              </a:xfrm>
              <a:custGeom>
                <a:avLst/>
                <a:gdLst>
                  <a:gd name="T0" fmla="*/ 613 w 613"/>
                  <a:gd name="T1" fmla="*/ 205 h 205"/>
                  <a:gd name="T2" fmla="*/ 167 w 613"/>
                  <a:gd name="T3" fmla="*/ 193 h 205"/>
                  <a:gd name="T4" fmla="*/ 0 w 613"/>
                  <a:gd name="T5" fmla="*/ 0 h 205"/>
                  <a:gd name="T6" fmla="*/ 613 w 613"/>
                  <a:gd name="T7" fmla="*/ 205 h 205"/>
                </a:gdLst>
                <a:ahLst/>
                <a:cxnLst>
                  <a:cxn ang="0">
                    <a:pos x="T0" y="T1"/>
                  </a:cxn>
                  <a:cxn ang="0">
                    <a:pos x="T2" y="T3"/>
                  </a:cxn>
                  <a:cxn ang="0">
                    <a:pos x="T4" y="T5"/>
                  </a:cxn>
                  <a:cxn ang="0">
                    <a:pos x="T6" y="T7"/>
                  </a:cxn>
                </a:cxnLst>
                <a:rect l="0" t="0" r="r" b="b"/>
                <a:pathLst>
                  <a:path w="613" h="205">
                    <a:moveTo>
                      <a:pt x="613" y="205"/>
                    </a:moveTo>
                    <a:lnTo>
                      <a:pt x="167" y="193"/>
                    </a:lnTo>
                    <a:lnTo>
                      <a:pt x="0" y="0"/>
                    </a:lnTo>
                    <a:lnTo>
                      <a:pt x="613" y="205"/>
                    </a:lnTo>
                    <a:close/>
                  </a:path>
                </a:pathLst>
              </a:custGeom>
              <a:solidFill>
                <a:srgbClr val="FF21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9"/>
              <p:cNvSpPr/>
              <p:nvPr/>
            </p:nvSpPr>
            <p:spPr bwMode="auto">
              <a:xfrm>
                <a:off x="5394325" y="3106738"/>
                <a:ext cx="973138" cy="758825"/>
              </a:xfrm>
              <a:custGeom>
                <a:avLst/>
                <a:gdLst>
                  <a:gd name="T0" fmla="*/ 69 w 613"/>
                  <a:gd name="T1" fmla="*/ 0 h 478"/>
                  <a:gd name="T2" fmla="*/ 613 w 613"/>
                  <a:gd name="T3" fmla="*/ 478 h 478"/>
                  <a:gd name="T4" fmla="*/ 0 w 613"/>
                  <a:gd name="T5" fmla="*/ 273 h 478"/>
                  <a:gd name="T6" fmla="*/ 69 w 613"/>
                  <a:gd name="T7" fmla="*/ 0 h 478"/>
                </a:gdLst>
                <a:ahLst/>
                <a:cxnLst>
                  <a:cxn ang="0">
                    <a:pos x="T0" y="T1"/>
                  </a:cxn>
                  <a:cxn ang="0">
                    <a:pos x="T2" y="T3"/>
                  </a:cxn>
                  <a:cxn ang="0">
                    <a:pos x="T4" y="T5"/>
                  </a:cxn>
                  <a:cxn ang="0">
                    <a:pos x="T6" y="T7"/>
                  </a:cxn>
                </a:cxnLst>
                <a:rect l="0" t="0" r="r" b="b"/>
                <a:pathLst>
                  <a:path w="613" h="478">
                    <a:moveTo>
                      <a:pt x="69" y="0"/>
                    </a:moveTo>
                    <a:lnTo>
                      <a:pt x="613" y="478"/>
                    </a:lnTo>
                    <a:lnTo>
                      <a:pt x="0" y="273"/>
                    </a:lnTo>
                    <a:lnTo>
                      <a:pt x="69" y="0"/>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
              <p:cNvSpPr/>
              <p:nvPr/>
            </p:nvSpPr>
            <p:spPr bwMode="auto">
              <a:xfrm>
                <a:off x="5827713" y="2943225"/>
                <a:ext cx="539750" cy="922338"/>
              </a:xfrm>
              <a:custGeom>
                <a:avLst/>
                <a:gdLst>
                  <a:gd name="T0" fmla="*/ 219 w 340"/>
                  <a:gd name="T1" fmla="*/ 115 h 581"/>
                  <a:gd name="T2" fmla="*/ 340 w 340"/>
                  <a:gd name="T3" fmla="*/ 581 h 581"/>
                  <a:gd name="T4" fmla="*/ 0 w 340"/>
                  <a:gd name="T5" fmla="*/ 0 h 581"/>
                  <a:gd name="T6" fmla="*/ 219 w 340"/>
                  <a:gd name="T7" fmla="*/ 115 h 581"/>
                </a:gdLst>
                <a:ahLst/>
                <a:cxnLst>
                  <a:cxn ang="0">
                    <a:pos x="T0" y="T1"/>
                  </a:cxn>
                  <a:cxn ang="0">
                    <a:pos x="T2" y="T3"/>
                  </a:cxn>
                  <a:cxn ang="0">
                    <a:pos x="T4" y="T5"/>
                  </a:cxn>
                  <a:cxn ang="0">
                    <a:pos x="T6" y="T7"/>
                  </a:cxn>
                </a:cxnLst>
                <a:rect l="0" t="0" r="r" b="b"/>
                <a:pathLst>
                  <a:path w="340" h="581">
                    <a:moveTo>
                      <a:pt x="219" y="115"/>
                    </a:moveTo>
                    <a:lnTo>
                      <a:pt x="340" y="581"/>
                    </a:lnTo>
                    <a:lnTo>
                      <a:pt x="0" y="0"/>
                    </a:lnTo>
                    <a:lnTo>
                      <a:pt x="219" y="115"/>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1"/>
              <p:cNvSpPr/>
              <p:nvPr/>
            </p:nvSpPr>
            <p:spPr bwMode="auto">
              <a:xfrm>
                <a:off x="5503863" y="2943225"/>
                <a:ext cx="863600" cy="922338"/>
              </a:xfrm>
              <a:custGeom>
                <a:avLst/>
                <a:gdLst>
                  <a:gd name="T0" fmla="*/ 204 w 544"/>
                  <a:gd name="T1" fmla="*/ 0 h 581"/>
                  <a:gd name="T2" fmla="*/ 544 w 544"/>
                  <a:gd name="T3" fmla="*/ 581 h 581"/>
                  <a:gd name="T4" fmla="*/ 0 w 544"/>
                  <a:gd name="T5" fmla="*/ 103 h 581"/>
                  <a:gd name="T6" fmla="*/ 204 w 544"/>
                  <a:gd name="T7" fmla="*/ 0 h 581"/>
                </a:gdLst>
                <a:ahLst/>
                <a:cxnLst>
                  <a:cxn ang="0">
                    <a:pos x="T0" y="T1"/>
                  </a:cxn>
                  <a:cxn ang="0">
                    <a:pos x="T2" y="T3"/>
                  </a:cxn>
                  <a:cxn ang="0">
                    <a:pos x="T4" y="T5"/>
                  </a:cxn>
                  <a:cxn ang="0">
                    <a:pos x="T6" y="T7"/>
                  </a:cxn>
                </a:cxnLst>
                <a:rect l="0" t="0" r="r" b="b"/>
                <a:pathLst>
                  <a:path w="544" h="581">
                    <a:moveTo>
                      <a:pt x="204" y="0"/>
                    </a:moveTo>
                    <a:lnTo>
                      <a:pt x="544" y="581"/>
                    </a:lnTo>
                    <a:lnTo>
                      <a:pt x="0" y="103"/>
                    </a:lnTo>
                    <a:lnTo>
                      <a:pt x="204" y="0"/>
                    </a:lnTo>
                    <a:close/>
                  </a:path>
                </a:pathLst>
              </a:custGeom>
              <a:solidFill>
                <a:srgbClr val="790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2"/>
              <p:cNvSpPr/>
              <p:nvPr/>
            </p:nvSpPr>
            <p:spPr bwMode="auto">
              <a:xfrm>
                <a:off x="5394325" y="3540125"/>
                <a:ext cx="265113" cy="657225"/>
              </a:xfrm>
              <a:custGeom>
                <a:avLst/>
                <a:gdLst>
                  <a:gd name="T0" fmla="*/ 167 w 167"/>
                  <a:gd name="T1" fmla="*/ 193 h 414"/>
                  <a:gd name="T2" fmla="*/ 138 w 167"/>
                  <a:gd name="T3" fmla="*/ 414 h 414"/>
                  <a:gd name="T4" fmla="*/ 0 w 167"/>
                  <a:gd name="T5" fmla="*/ 0 h 414"/>
                  <a:gd name="T6" fmla="*/ 167 w 167"/>
                  <a:gd name="T7" fmla="*/ 193 h 414"/>
                </a:gdLst>
                <a:ahLst/>
                <a:cxnLst>
                  <a:cxn ang="0">
                    <a:pos x="T0" y="T1"/>
                  </a:cxn>
                  <a:cxn ang="0">
                    <a:pos x="T2" y="T3"/>
                  </a:cxn>
                  <a:cxn ang="0">
                    <a:pos x="T4" y="T5"/>
                  </a:cxn>
                  <a:cxn ang="0">
                    <a:pos x="T6" y="T7"/>
                  </a:cxn>
                </a:cxnLst>
                <a:rect l="0" t="0" r="r" b="b"/>
                <a:pathLst>
                  <a:path w="167" h="414">
                    <a:moveTo>
                      <a:pt x="167" y="193"/>
                    </a:moveTo>
                    <a:lnTo>
                      <a:pt x="138" y="414"/>
                    </a:lnTo>
                    <a:lnTo>
                      <a:pt x="0" y="0"/>
                    </a:lnTo>
                    <a:lnTo>
                      <a:pt x="167" y="193"/>
                    </a:lnTo>
                    <a:close/>
                  </a:path>
                </a:pathLst>
              </a:custGeom>
              <a:solidFill>
                <a:srgbClr val="E596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
              <p:cNvSpPr/>
              <p:nvPr/>
            </p:nvSpPr>
            <p:spPr bwMode="auto">
              <a:xfrm>
                <a:off x="6624638" y="2754313"/>
                <a:ext cx="379413" cy="185738"/>
              </a:xfrm>
              <a:custGeom>
                <a:avLst/>
                <a:gdLst>
                  <a:gd name="T0" fmla="*/ 239 w 239"/>
                  <a:gd name="T1" fmla="*/ 117 h 117"/>
                  <a:gd name="T2" fmla="*/ 0 w 239"/>
                  <a:gd name="T3" fmla="*/ 50 h 117"/>
                  <a:gd name="T4" fmla="*/ 61 w 239"/>
                  <a:gd name="T5" fmla="*/ 0 h 117"/>
                  <a:gd name="T6" fmla="*/ 239 w 239"/>
                  <a:gd name="T7" fmla="*/ 117 h 117"/>
                </a:gdLst>
                <a:ahLst/>
                <a:cxnLst>
                  <a:cxn ang="0">
                    <a:pos x="T0" y="T1"/>
                  </a:cxn>
                  <a:cxn ang="0">
                    <a:pos x="T2" y="T3"/>
                  </a:cxn>
                  <a:cxn ang="0">
                    <a:pos x="T4" y="T5"/>
                  </a:cxn>
                  <a:cxn ang="0">
                    <a:pos x="T6" y="T7"/>
                  </a:cxn>
                </a:cxnLst>
                <a:rect l="0" t="0" r="r" b="b"/>
                <a:pathLst>
                  <a:path w="239" h="117">
                    <a:moveTo>
                      <a:pt x="239" y="117"/>
                    </a:moveTo>
                    <a:lnTo>
                      <a:pt x="0" y="50"/>
                    </a:lnTo>
                    <a:lnTo>
                      <a:pt x="61" y="0"/>
                    </a:lnTo>
                    <a:lnTo>
                      <a:pt x="239" y="117"/>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4"/>
              <p:cNvSpPr/>
              <p:nvPr/>
            </p:nvSpPr>
            <p:spPr bwMode="auto">
              <a:xfrm>
                <a:off x="6303963" y="3249613"/>
                <a:ext cx="180975" cy="227013"/>
              </a:xfrm>
              <a:custGeom>
                <a:avLst/>
                <a:gdLst>
                  <a:gd name="T0" fmla="*/ 114 w 114"/>
                  <a:gd name="T1" fmla="*/ 143 h 143"/>
                  <a:gd name="T2" fmla="*/ 0 w 114"/>
                  <a:gd name="T3" fmla="*/ 41 h 143"/>
                  <a:gd name="T4" fmla="*/ 40 w 114"/>
                  <a:gd name="T5" fmla="*/ 0 h 143"/>
                  <a:gd name="T6" fmla="*/ 114 w 114"/>
                  <a:gd name="T7" fmla="*/ 143 h 143"/>
                </a:gdLst>
                <a:ahLst/>
                <a:cxnLst>
                  <a:cxn ang="0">
                    <a:pos x="T0" y="T1"/>
                  </a:cxn>
                  <a:cxn ang="0">
                    <a:pos x="T2" y="T3"/>
                  </a:cxn>
                  <a:cxn ang="0">
                    <a:pos x="T4" y="T5"/>
                  </a:cxn>
                  <a:cxn ang="0">
                    <a:pos x="T6" y="T7"/>
                  </a:cxn>
                </a:cxnLst>
                <a:rect l="0" t="0" r="r" b="b"/>
                <a:pathLst>
                  <a:path w="114" h="143">
                    <a:moveTo>
                      <a:pt x="114" y="143"/>
                    </a:moveTo>
                    <a:lnTo>
                      <a:pt x="0" y="41"/>
                    </a:lnTo>
                    <a:lnTo>
                      <a:pt x="40" y="0"/>
                    </a:lnTo>
                    <a:lnTo>
                      <a:pt x="114" y="143"/>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5"/>
              <p:cNvSpPr/>
              <p:nvPr/>
            </p:nvSpPr>
            <p:spPr bwMode="auto">
              <a:xfrm>
                <a:off x="5191125" y="2913063"/>
                <a:ext cx="312738" cy="287338"/>
              </a:xfrm>
              <a:custGeom>
                <a:avLst/>
                <a:gdLst>
                  <a:gd name="T0" fmla="*/ 0 w 197"/>
                  <a:gd name="T1" fmla="*/ 0 h 181"/>
                  <a:gd name="T2" fmla="*/ 197 w 197"/>
                  <a:gd name="T3" fmla="*/ 122 h 181"/>
                  <a:gd name="T4" fmla="*/ 45 w 197"/>
                  <a:gd name="T5" fmla="*/ 181 h 181"/>
                  <a:gd name="T6" fmla="*/ 0 w 197"/>
                  <a:gd name="T7" fmla="*/ 155 h 181"/>
                  <a:gd name="T8" fmla="*/ 0 w 197"/>
                  <a:gd name="T9" fmla="*/ 0 h 181"/>
                </a:gdLst>
                <a:ahLst/>
                <a:cxnLst>
                  <a:cxn ang="0">
                    <a:pos x="T0" y="T1"/>
                  </a:cxn>
                  <a:cxn ang="0">
                    <a:pos x="T2" y="T3"/>
                  </a:cxn>
                  <a:cxn ang="0">
                    <a:pos x="T4" y="T5"/>
                  </a:cxn>
                  <a:cxn ang="0">
                    <a:pos x="T6" y="T7"/>
                  </a:cxn>
                  <a:cxn ang="0">
                    <a:pos x="T8" y="T9"/>
                  </a:cxn>
                </a:cxnLst>
                <a:rect l="0" t="0" r="r" b="b"/>
                <a:pathLst>
                  <a:path w="197" h="181">
                    <a:moveTo>
                      <a:pt x="0" y="0"/>
                    </a:moveTo>
                    <a:lnTo>
                      <a:pt x="197" y="122"/>
                    </a:lnTo>
                    <a:lnTo>
                      <a:pt x="45" y="181"/>
                    </a:lnTo>
                    <a:lnTo>
                      <a:pt x="0" y="155"/>
                    </a:lnTo>
                    <a:lnTo>
                      <a:pt x="0" y="0"/>
                    </a:lnTo>
                    <a:close/>
                  </a:path>
                </a:pathLst>
              </a:custGeom>
              <a:solidFill>
                <a:srgbClr val="005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6"/>
              <p:cNvSpPr/>
              <p:nvPr/>
            </p:nvSpPr>
            <p:spPr bwMode="auto">
              <a:xfrm>
                <a:off x="5191125" y="2747963"/>
                <a:ext cx="312738" cy="358775"/>
              </a:xfrm>
              <a:custGeom>
                <a:avLst/>
                <a:gdLst>
                  <a:gd name="T0" fmla="*/ 0 w 197"/>
                  <a:gd name="T1" fmla="*/ 0 h 226"/>
                  <a:gd name="T2" fmla="*/ 145 w 197"/>
                  <a:gd name="T3" fmla="*/ 35 h 226"/>
                  <a:gd name="T4" fmla="*/ 197 w 197"/>
                  <a:gd name="T5" fmla="*/ 226 h 226"/>
                  <a:gd name="T6" fmla="*/ 0 w 197"/>
                  <a:gd name="T7" fmla="*/ 104 h 226"/>
                  <a:gd name="T8" fmla="*/ 0 w 197"/>
                  <a:gd name="T9" fmla="*/ 0 h 226"/>
                </a:gdLst>
                <a:ahLst/>
                <a:cxnLst>
                  <a:cxn ang="0">
                    <a:pos x="T0" y="T1"/>
                  </a:cxn>
                  <a:cxn ang="0">
                    <a:pos x="T2" y="T3"/>
                  </a:cxn>
                  <a:cxn ang="0">
                    <a:pos x="T4" y="T5"/>
                  </a:cxn>
                  <a:cxn ang="0">
                    <a:pos x="T6" y="T7"/>
                  </a:cxn>
                  <a:cxn ang="0">
                    <a:pos x="T8" y="T9"/>
                  </a:cxn>
                </a:cxnLst>
                <a:rect l="0" t="0" r="r" b="b"/>
                <a:pathLst>
                  <a:path w="197" h="226">
                    <a:moveTo>
                      <a:pt x="0" y="0"/>
                    </a:moveTo>
                    <a:lnTo>
                      <a:pt x="145" y="35"/>
                    </a:lnTo>
                    <a:lnTo>
                      <a:pt x="197" y="226"/>
                    </a:lnTo>
                    <a:lnTo>
                      <a:pt x="0" y="104"/>
                    </a:lnTo>
                    <a:lnTo>
                      <a:pt x="0" y="0"/>
                    </a:lnTo>
                    <a:close/>
                  </a:path>
                </a:pathLst>
              </a:custGeom>
              <a:solidFill>
                <a:srgbClr val="005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7"/>
              <p:cNvSpPr/>
              <p:nvPr/>
            </p:nvSpPr>
            <p:spPr bwMode="auto">
              <a:xfrm>
                <a:off x="5191125" y="3911600"/>
                <a:ext cx="422275" cy="285750"/>
              </a:xfrm>
              <a:custGeom>
                <a:avLst/>
                <a:gdLst>
                  <a:gd name="T0" fmla="*/ 266 w 266"/>
                  <a:gd name="T1" fmla="*/ 180 h 180"/>
                  <a:gd name="T2" fmla="*/ 0 w 266"/>
                  <a:gd name="T3" fmla="*/ 81 h 180"/>
                  <a:gd name="T4" fmla="*/ 0 w 266"/>
                  <a:gd name="T5" fmla="*/ 0 h 180"/>
                  <a:gd name="T6" fmla="*/ 266 w 266"/>
                  <a:gd name="T7" fmla="*/ 180 h 180"/>
                </a:gdLst>
                <a:ahLst/>
                <a:cxnLst>
                  <a:cxn ang="0">
                    <a:pos x="T0" y="T1"/>
                  </a:cxn>
                  <a:cxn ang="0">
                    <a:pos x="T2" y="T3"/>
                  </a:cxn>
                  <a:cxn ang="0">
                    <a:pos x="T4" y="T5"/>
                  </a:cxn>
                  <a:cxn ang="0">
                    <a:pos x="T6" y="T7"/>
                  </a:cxn>
                </a:cxnLst>
                <a:rect l="0" t="0" r="r" b="b"/>
                <a:pathLst>
                  <a:path w="266" h="180">
                    <a:moveTo>
                      <a:pt x="266" y="180"/>
                    </a:moveTo>
                    <a:lnTo>
                      <a:pt x="0" y="81"/>
                    </a:lnTo>
                    <a:lnTo>
                      <a:pt x="0" y="0"/>
                    </a:lnTo>
                    <a:lnTo>
                      <a:pt x="266" y="180"/>
                    </a:lnTo>
                    <a:close/>
                  </a:path>
                </a:pathLst>
              </a:custGeom>
              <a:solidFill>
                <a:srgbClr val="5632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8"/>
              <p:cNvSpPr/>
              <p:nvPr/>
            </p:nvSpPr>
            <p:spPr bwMode="auto">
              <a:xfrm>
                <a:off x="5191125" y="3200400"/>
                <a:ext cx="203200" cy="400050"/>
              </a:xfrm>
              <a:custGeom>
                <a:avLst/>
                <a:gdLst>
                  <a:gd name="T0" fmla="*/ 0 w 128"/>
                  <a:gd name="T1" fmla="*/ 91 h 252"/>
                  <a:gd name="T2" fmla="*/ 45 w 128"/>
                  <a:gd name="T3" fmla="*/ 0 h 252"/>
                  <a:gd name="T4" fmla="*/ 128 w 128"/>
                  <a:gd name="T5" fmla="*/ 214 h 252"/>
                  <a:gd name="T6" fmla="*/ 0 w 128"/>
                  <a:gd name="T7" fmla="*/ 252 h 252"/>
                  <a:gd name="T8" fmla="*/ 0 w 128"/>
                  <a:gd name="T9" fmla="*/ 91 h 252"/>
                </a:gdLst>
                <a:ahLst/>
                <a:cxnLst>
                  <a:cxn ang="0">
                    <a:pos x="T0" y="T1"/>
                  </a:cxn>
                  <a:cxn ang="0">
                    <a:pos x="T2" y="T3"/>
                  </a:cxn>
                  <a:cxn ang="0">
                    <a:pos x="T4" y="T5"/>
                  </a:cxn>
                  <a:cxn ang="0">
                    <a:pos x="T6" y="T7"/>
                  </a:cxn>
                  <a:cxn ang="0">
                    <a:pos x="T8" y="T9"/>
                  </a:cxn>
                </a:cxnLst>
                <a:rect l="0" t="0" r="r" b="b"/>
                <a:pathLst>
                  <a:path w="128" h="252">
                    <a:moveTo>
                      <a:pt x="0" y="91"/>
                    </a:moveTo>
                    <a:lnTo>
                      <a:pt x="45" y="0"/>
                    </a:lnTo>
                    <a:lnTo>
                      <a:pt x="128" y="214"/>
                    </a:lnTo>
                    <a:lnTo>
                      <a:pt x="0" y="252"/>
                    </a:lnTo>
                    <a:lnTo>
                      <a:pt x="0" y="91"/>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9"/>
              <p:cNvSpPr/>
              <p:nvPr/>
            </p:nvSpPr>
            <p:spPr bwMode="auto">
              <a:xfrm>
                <a:off x="5191125" y="3159125"/>
                <a:ext cx="71438" cy="185738"/>
              </a:xfrm>
              <a:custGeom>
                <a:avLst/>
                <a:gdLst>
                  <a:gd name="T0" fmla="*/ 45 w 45"/>
                  <a:gd name="T1" fmla="*/ 26 h 117"/>
                  <a:gd name="T2" fmla="*/ 0 w 45"/>
                  <a:gd name="T3" fmla="*/ 117 h 117"/>
                  <a:gd name="T4" fmla="*/ 0 w 45"/>
                  <a:gd name="T5" fmla="*/ 0 h 117"/>
                  <a:gd name="T6" fmla="*/ 45 w 45"/>
                  <a:gd name="T7" fmla="*/ 26 h 117"/>
                </a:gdLst>
                <a:ahLst/>
                <a:cxnLst>
                  <a:cxn ang="0">
                    <a:pos x="T0" y="T1"/>
                  </a:cxn>
                  <a:cxn ang="0">
                    <a:pos x="T2" y="T3"/>
                  </a:cxn>
                  <a:cxn ang="0">
                    <a:pos x="T4" y="T5"/>
                  </a:cxn>
                  <a:cxn ang="0">
                    <a:pos x="T6" y="T7"/>
                  </a:cxn>
                </a:cxnLst>
                <a:rect l="0" t="0" r="r" b="b"/>
                <a:pathLst>
                  <a:path w="45" h="117">
                    <a:moveTo>
                      <a:pt x="45" y="26"/>
                    </a:moveTo>
                    <a:lnTo>
                      <a:pt x="0" y="117"/>
                    </a:lnTo>
                    <a:lnTo>
                      <a:pt x="0" y="0"/>
                    </a:lnTo>
                    <a:lnTo>
                      <a:pt x="45" y="26"/>
                    </a:lnTo>
                    <a:close/>
                  </a:path>
                </a:pathLst>
              </a:custGeom>
              <a:solidFill>
                <a:srgbClr val="0A4A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0"/>
              <p:cNvSpPr/>
              <p:nvPr/>
            </p:nvSpPr>
            <p:spPr bwMode="auto">
              <a:xfrm>
                <a:off x="5191125" y="3709988"/>
                <a:ext cx="422275" cy="487363"/>
              </a:xfrm>
              <a:custGeom>
                <a:avLst/>
                <a:gdLst>
                  <a:gd name="T0" fmla="*/ 0 w 266"/>
                  <a:gd name="T1" fmla="*/ 0 h 307"/>
                  <a:gd name="T2" fmla="*/ 266 w 266"/>
                  <a:gd name="T3" fmla="*/ 307 h 307"/>
                  <a:gd name="T4" fmla="*/ 0 w 266"/>
                  <a:gd name="T5" fmla="*/ 127 h 307"/>
                  <a:gd name="T6" fmla="*/ 0 w 266"/>
                  <a:gd name="T7" fmla="*/ 0 h 307"/>
                </a:gdLst>
                <a:ahLst/>
                <a:cxnLst>
                  <a:cxn ang="0">
                    <a:pos x="T0" y="T1"/>
                  </a:cxn>
                  <a:cxn ang="0">
                    <a:pos x="T2" y="T3"/>
                  </a:cxn>
                  <a:cxn ang="0">
                    <a:pos x="T4" y="T5"/>
                  </a:cxn>
                  <a:cxn ang="0">
                    <a:pos x="T6" y="T7"/>
                  </a:cxn>
                </a:cxnLst>
                <a:rect l="0" t="0" r="r" b="b"/>
                <a:pathLst>
                  <a:path w="266" h="307">
                    <a:moveTo>
                      <a:pt x="0" y="0"/>
                    </a:moveTo>
                    <a:lnTo>
                      <a:pt x="266" y="307"/>
                    </a:lnTo>
                    <a:lnTo>
                      <a:pt x="0" y="127"/>
                    </a:lnTo>
                    <a:lnTo>
                      <a:pt x="0" y="0"/>
                    </a:lnTo>
                    <a:close/>
                  </a:path>
                </a:pathLst>
              </a:custGeom>
              <a:solidFill>
                <a:srgbClr val="BE70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1"/>
              <p:cNvSpPr/>
              <p:nvPr/>
            </p:nvSpPr>
            <p:spPr bwMode="auto">
              <a:xfrm>
                <a:off x="5191125" y="3540125"/>
                <a:ext cx="422275" cy="657225"/>
              </a:xfrm>
              <a:custGeom>
                <a:avLst/>
                <a:gdLst>
                  <a:gd name="T0" fmla="*/ 0 w 266"/>
                  <a:gd name="T1" fmla="*/ 38 h 414"/>
                  <a:gd name="T2" fmla="*/ 128 w 266"/>
                  <a:gd name="T3" fmla="*/ 0 h 414"/>
                  <a:gd name="T4" fmla="*/ 266 w 266"/>
                  <a:gd name="T5" fmla="*/ 414 h 414"/>
                  <a:gd name="T6" fmla="*/ 0 w 266"/>
                  <a:gd name="T7" fmla="*/ 107 h 414"/>
                  <a:gd name="T8" fmla="*/ 0 w 266"/>
                  <a:gd name="T9" fmla="*/ 38 h 414"/>
                </a:gdLst>
                <a:ahLst/>
                <a:cxnLst>
                  <a:cxn ang="0">
                    <a:pos x="T0" y="T1"/>
                  </a:cxn>
                  <a:cxn ang="0">
                    <a:pos x="T2" y="T3"/>
                  </a:cxn>
                  <a:cxn ang="0">
                    <a:pos x="T4" y="T5"/>
                  </a:cxn>
                  <a:cxn ang="0">
                    <a:pos x="T6" y="T7"/>
                  </a:cxn>
                  <a:cxn ang="0">
                    <a:pos x="T8" y="T9"/>
                  </a:cxn>
                </a:cxnLst>
                <a:rect l="0" t="0" r="r" b="b"/>
                <a:pathLst>
                  <a:path w="266" h="414">
                    <a:moveTo>
                      <a:pt x="0" y="38"/>
                    </a:moveTo>
                    <a:lnTo>
                      <a:pt x="128" y="0"/>
                    </a:lnTo>
                    <a:lnTo>
                      <a:pt x="266" y="414"/>
                    </a:lnTo>
                    <a:lnTo>
                      <a:pt x="0" y="107"/>
                    </a:lnTo>
                    <a:lnTo>
                      <a:pt x="0" y="38"/>
                    </a:lnTo>
                    <a:close/>
                  </a:path>
                </a:pathLst>
              </a:custGeom>
              <a:solidFill>
                <a:srgbClr val="FEBB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2"/>
              <p:cNvSpPr/>
              <p:nvPr/>
            </p:nvSpPr>
            <p:spPr bwMode="auto">
              <a:xfrm>
                <a:off x="5827713" y="2663825"/>
                <a:ext cx="773113" cy="347663"/>
              </a:xfrm>
              <a:custGeom>
                <a:avLst/>
                <a:gdLst>
                  <a:gd name="T0" fmla="*/ 259 w 487"/>
                  <a:gd name="T1" fmla="*/ 0 h 219"/>
                  <a:gd name="T2" fmla="*/ 487 w 487"/>
                  <a:gd name="T3" fmla="*/ 219 h 219"/>
                  <a:gd name="T4" fmla="*/ 0 w 487"/>
                  <a:gd name="T5" fmla="*/ 176 h 219"/>
                  <a:gd name="T6" fmla="*/ 117 w 487"/>
                  <a:gd name="T7" fmla="*/ 0 h 219"/>
                  <a:gd name="T8" fmla="*/ 259 w 487"/>
                  <a:gd name="T9" fmla="*/ 0 h 219"/>
                </a:gdLst>
                <a:ahLst/>
                <a:cxnLst>
                  <a:cxn ang="0">
                    <a:pos x="T0" y="T1"/>
                  </a:cxn>
                  <a:cxn ang="0">
                    <a:pos x="T2" y="T3"/>
                  </a:cxn>
                  <a:cxn ang="0">
                    <a:pos x="T4" y="T5"/>
                  </a:cxn>
                  <a:cxn ang="0">
                    <a:pos x="T6" y="T7"/>
                  </a:cxn>
                  <a:cxn ang="0">
                    <a:pos x="T8" y="T9"/>
                  </a:cxn>
                </a:cxnLst>
                <a:rect l="0" t="0" r="r" b="b"/>
                <a:pathLst>
                  <a:path w="487" h="219">
                    <a:moveTo>
                      <a:pt x="259" y="0"/>
                    </a:moveTo>
                    <a:lnTo>
                      <a:pt x="487" y="219"/>
                    </a:lnTo>
                    <a:lnTo>
                      <a:pt x="0" y="176"/>
                    </a:lnTo>
                    <a:lnTo>
                      <a:pt x="117" y="0"/>
                    </a:lnTo>
                    <a:lnTo>
                      <a:pt x="259" y="0"/>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3"/>
              <p:cNvSpPr/>
              <p:nvPr/>
            </p:nvSpPr>
            <p:spPr bwMode="auto">
              <a:xfrm>
                <a:off x="6238875" y="2663825"/>
                <a:ext cx="361950" cy="347663"/>
              </a:xfrm>
              <a:custGeom>
                <a:avLst/>
                <a:gdLst>
                  <a:gd name="T0" fmla="*/ 0 w 228"/>
                  <a:gd name="T1" fmla="*/ 0 h 219"/>
                  <a:gd name="T2" fmla="*/ 228 w 228"/>
                  <a:gd name="T3" fmla="*/ 219 h 219"/>
                  <a:gd name="T4" fmla="*/ 124 w 228"/>
                  <a:gd name="T5" fmla="*/ 0 h 219"/>
                  <a:gd name="T6" fmla="*/ 3 w 228"/>
                  <a:gd name="T7" fmla="*/ 0 h 219"/>
                  <a:gd name="T8" fmla="*/ 0 w 228"/>
                  <a:gd name="T9" fmla="*/ 0 h 219"/>
                </a:gdLst>
                <a:ahLst/>
                <a:cxnLst>
                  <a:cxn ang="0">
                    <a:pos x="T0" y="T1"/>
                  </a:cxn>
                  <a:cxn ang="0">
                    <a:pos x="T2" y="T3"/>
                  </a:cxn>
                  <a:cxn ang="0">
                    <a:pos x="T4" y="T5"/>
                  </a:cxn>
                  <a:cxn ang="0">
                    <a:pos x="T6" y="T7"/>
                  </a:cxn>
                  <a:cxn ang="0">
                    <a:pos x="T8" y="T9"/>
                  </a:cxn>
                </a:cxnLst>
                <a:rect l="0" t="0" r="r" b="b"/>
                <a:pathLst>
                  <a:path w="228" h="219">
                    <a:moveTo>
                      <a:pt x="0" y="0"/>
                    </a:moveTo>
                    <a:lnTo>
                      <a:pt x="228" y="219"/>
                    </a:lnTo>
                    <a:lnTo>
                      <a:pt x="124" y="0"/>
                    </a:lnTo>
                    <a:lnTo>
                      <a:pt x="3" y="0"/>
                    </a:lnTo>
                    <a:lnTo>
                      <a:pt x="0" y="0"/>
                    </a:lnTo>
                    <a:close/>
                  </a:path>
                </a:pathLst>
              </a:custGeom>
              <a:solidFill>
                <a:srgbClr val="790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4"/>
              <p:cNvSpPr/>
              <p:nvPr/>
            </p:nvSpPr>
            <p:spPr bwMode="auto">
              <a:xfrm>
                <a:off x="5745163" y="2663825"/>
                <a:ext cx="268288" cy="279400"/>
              </a:xfrm>
              <a:custGeom>
                <a:avLst/>
                <a:gdLst>
                  <a:gd name="T0" fmla="*/ 169 w 169"/>
                  <a:gd name="T1" fmla="*/ 0 h 176"/>
                  <a:gd name="T2" fmla="*/ 52 w 169"/>
                  <a:gd name="T3" fmla="*/ 176 h 176"/>
                  <a:gd name="T4" fmla="*/ 0 w 169"/>
                  <a:gd name="T5" fmla="*/ 0 h 176"/>
                  <a:gd name="T6" fmla="*/ 169 w 169"/>
                  <a:gd name="T7" fmla="*/ 0 h 176"/>
                </a:gdLst>
                <a:ahLst/>
                <a:cxnLst>
                  <a:cxn ang="0">
                    <a:pos x="T0" y="T1"/>
                  </a:cxn>
                  <a:cxn ang="0">
                    <a:pos x="T2" y="T3"/>
                  </a:cxn>
                  <a:cxn ang="0">
                    <a:pos x="T4" y="T5"/>
                  </a:cxn>
                  <a:cxn ang="0">
                    <a:pos x="T6" y="T7"/>
                  </a:cxn>
                </a:cxnLst>
                <a:rect l="0" t="0" r="r" b="b"/>
                <a:pathLst>
                  <a:path w="169" h="176">
                    <a:moveTo>
                      <a:pt x="169" y="0"/>
                    </a:moveTo>
                    <a:lnTo>
                      <a:pt x="52" y="176"/>
                    </a:lnTo>
                    <a:lnTo>
                      <a:pt x="0" y="0"/>
                    </a:lnTo>
                    <a:lnTo>
                      <a:pt x="169" y="0"/>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5"/>
              <p:cNvSpPr/>
              <p:nvPr/>
            </p:nvSpPr>
            <p:spPr bwMode="auto">
              <a:xfrm>
                <a:off x="5418138" y="2663825"/>
                <a:ext cx="409575" cy="442913"/>
              </a:xfrm>
              <a:custGeom>
                <a:avLst/>
                <a:gdLst>
                  <a:gd name="T0" fmla="*/ 4 w 258"/>
                  <a:gd name="T1" fmla="*/ 86 h 279"/>
                  <a:gd name="T2" fmla="*/ 7 w 258"/>
                  <a:gd name="T3" fmla="*/ 86 h 279"/>
                  <a:gd name="T4" fmla="*/ 9 w 258"/>
                  <a:gd name="T5" fmla="*/ 86 h 279"/>
                  <a:gd name="T6" fmla="*/ 206 w 258"/>
                  <a:gd name="T7" fmla="*/ 0 h 279"/>
                  <a:gd name="T8" fmla="*/ 258 w 258"/>
                  <a:gd name="T9" fmla="*/ 176 h 279"/>
                  <a:gd name="T10" fmla="*/ 54 w 258"/>
                  <a:gd name="T11" fmla="*/ 279 h 279"/>
                  <a:gd name="T12" fmla="*/ 2 w 258"/>
                  <a:gd name="T13" fmla="*/ 88 h 279"/>
                  <a:gd name="T14" fmla="*/ 0 w 258"/>
                  <a:gd name="T15" fmla="*/ 86 h 279"/>
                  <a:gd name="T16" fmla="*/ 4 w 258"/>
                  <a:gd name="T17" fmla="*/ 8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 h="279">
                    <a:moveTo>
                      <a:pt x="4" y="86"/>
                    </a:moveTo>
                    <a:lnTo>
                      <a:pt x="7" y="86"/>
                    </a:lnTo>
                    <a:lnTo>
                      <a:pt x="9" y="86"/>
                    </a:lnTo>
                    <a:lnTo>
                      <a:pt x="206" y="0"/>
                    </a:lnTo>
                    <a:lnTo>
                      <a:pt x="258" y="176"/>
                    </a:lnTo>
                    <a:lnTo>
                      <a:pt x="54" y="279"/>
                    </a:lnTo>
                    <a:lnTo>
                      <a:pt x="2" y="88"/>
                    </a:lnTo>
                    <a:lnTo>
                      <a:pt x="0" y="86"/>
                    </a:lnTo>
                    <a:lnTo>
                      <a:pt x="4" y="86"/>
                    </a:lnTo>
                    <a:close/>
                  </a:path>
                </a:pathLst>
              </a:custGeom>
              <a:solidFill>
                <a:srgbClr val="271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6"/>
              <p:cNvSpPr/>
              <p:nvPr/>
            </p:nvSpPr>
            <p:spPr bwMode="auto">
              <a:xfrm>
                <a:off x="5191125" y="2663825"/>
                <a:ext cx="554038" cy="139700"/>
              </a:xfrm>
              <a:custGeom>
                <a:avLst/>
                <a:gdLst>
                  <a:gd name="T0" fmla="*/ 145 w 349"/>
                  <a:gd name="T1" fmla="*/ 88 h 88"/>
                  <a:gd name="T2" fmla="*/ 0 w 349"/>
                  <a:gd name="T3" fmla="*/ 53 h 88"/>
                  <a:gd name="T4" fmla="*/ 0 w 349"/>
                  <a:gd name="T5" fmla="*/ 0 h 88"/>
                  <a:gd name="T6" fmla="*/ 349 w 349"/>
                  <a:gd name="T7" fmla="*/ 0 h 88"/>
                  <a:gd name="T8" fmla="*/ 145 w 349"/>
                  <a:gd name="T9" fmla="*/ 88 h 88"/>
                </a:gdLst>
                <a:ahLst/>
                <a:cxnLst>
                  <a:cxn ang="0">
                    <a:pos x="T0" y="T1"/>
                  </a:cxn>
                  <a:cxn ang="0">
                    <a:pos x="T2" y="T3"/>
                  </a:cxn>
                  <a:cxn ang="0">
                    <a:pos x="T4" y="T5"/>
                  </a:cxn>
                  <a:cxn ang="0">
                    <a:pos x="T6" y="T7"/>
                  </a:cxn>
                  <a:cxn ang="0">
                    <a:pos x="T8" y="T9"/>
                  </a:cxn>
                </a:cxnLst>
                <a:rect l="0" t="0" r="r" b="b"/>
                <a:pathLst>
                  <a:path w="349" h="88">
                    <a:moveTo>
                      <a:pt x="145" y="88"/>
                    </a:moveTo>
                    <a:lnTo>
                      <a:pt x="0" y="53"/>
                    </a:lnTo>
                    <a:lnTo>
                      <a:pt x="0" y="0"/>
                    </a:lnTo>
                    <a:lnTo>
                      <a:pt x="349" y="0"/>
                    </a:lnTo>
                    <a:lnTo>
                      <a:pt x="145" y="88"/>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7"/>
              <p:cNvSpPr/>
              <p:nvPr/>
            </p:nvSpPr>
            <p:spPr bwMode="auto">
              <a:xfrm>
                <a:off x="5700713" y="3914775"/>
                <a:ext cx="214313" cy="227013"/>
              </a:xfrm>
              <a:custGeom>
                <a:avLst/>
                <a:gdLst>
                  <a:gd name="T0" fmla="*/ 0 w 135"/>
                  <a:gd name="T1" fmla="*/ 107 h 143"/>
                  <a:gd name="T2" fmla="*/ 38 w 135"/>
                  <a:gd name="T3" fmla="*/ 0 h 143"/>
                  <a:gd name="T4" fmla="*/ 118 w 135"/>
                  <a:gd name="T5" fmla="*/ 2 h 143"/>
                  <a:gd name="T6" fmla="*/ 135 w 135"/>
                  <a:gd name="T7" fmla="*/ 143 h 143"/>
                  <a:gd name="T8" fmla="*/ 0 w 135"/>
                  <a:gd name="T9" fmla="*/ 107 h 143"/>
                </a:gdLst>
                <a:ahLst/>
                <a:cxnLst>
                  <a:cxn ang="0">
                    <a:pos x="T0" y="T1"/>
                  </a:cxn>
                  <a:cxn ang="0">
                    <a:pos x="T2" y="T3"/>
                  </a:cxn>
                  <a:cxn ang="0">
                    <a:pos x="T4" y="T5"/>
                  </a:cxn>
                  <a:cxn ang="0">
                    <a:pos x="T6" y="T7"/>
                  </a:cxn>
                  <a:cxn ang="0">
                    <a:pos x="T8" y="T9"/>
                  </a:cxn>
                </a:cxnLst>
                <a:rect l="0" t="0" r="r" b="b"/>
                <a:pathLst>
                  <a:path w="135" h="143">
                    <a:moveTo>
                      <a:pt x="0" y="107"/>
                    </a:moveTo>
                    <a:lnTo>
                      <a:pt x="38" y="0"/>
                    </a:lnTo>
                    <a:lnTo>
                      <a:pt x="118" y="2"/>
                    </a:lnTo>
                    <a:lnTo>
                      <a:pt x="135" y="143"/>
                    </a:lnTo>
                    <a:lnTo>
                      <a:pt x="0" y="107"/>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84" name="文本框 83"/>
          <p:cNvSpPr txBox="1"/>
          <p:nvPr/>
        </p:nvSpPr>
        <p:spPr>
          <a:xfrm>
            <a:off x="1667064" y="5039859"/>
            <a:ext cx="3860350" cy="1569660"/>
          </a:xfrm>
          <a:prstGeom prst="rect">
            <a:avLst/>
          </a:prstGeom>
          <a:noFill/>
        </p:spPr>
        <p:txBody>
          <a:bodyPr wrap="square" rtlCol="0">
            <a:spAutoFit/>
          </a:bodyPr>
          <a:lstStyle/>
          <a:p>
            <a:r>
              <a:rPr lang="en-US" altLang="zh-CN" sz="9600" b="1" dirty="0" smtClean="0">
                <a:solidFill>
                  <a:srgbClr val="790F28"/>
                </a:solidFill>
              </a:rPr>
              <a:t>201X</a:t>
            </a:r>
            <a:endParaRPr lang="en-US" altLang="zh-CN" sz="9600" b="1" dirty="0" smtClean="0">
              <a:solidFill>
                <a:srgbClr val="790F28"/>
              </a:solidFill>
            </a:endParaRPr>
          </a:p>
        </p:txBody>
      </p:sp>
      <p:sp>
        <p:nvSpPr>
          <p:cNvPr id="85" name="文本框 84"/>
          <p:cNvSpPr txBox="1"/>
          <p:nvPr/>
        </p:nvSpPr>
        <p:spPr>
          <a:xfrm>
            <a:off x="5175569" y="5184041"/>
            <a:ext cx="5749054" cy="1200329"/>
          </a:xfrm>
          <a:prstGeom prst="rect">
            <a:avLst/>
          </a:prstGeom>
          <a:noFill/>
        </p:spPr>
        <p:txBody>
          <a:bodyPr wrap="square" rtlCol="0">
            <a:spAutoFit/>
          </a:bodyPr>
          <a:lstStyle/>
          <a:p>
            <a:r>
              <a:rPr lang="en-US" altLang="zh-CN" dirty="0" smtClean="0">
                <a:solidFill>
                  <a:schemeClr val="tx1">
                    <a:lumMod val="75000"/>
                    <a:lumOff val="25000"/>
                  </a:schemeClr>
                </a:solidFill>
              </a:rPr>
              <a:t>Lorem Ipsum is simply dummy text of the printing and typesetting industry. Lorem Ipsum has been the industry's standard dummy text ever since the 1500s, when an unknown printer took.</a:t>
            </a:r>
            <a:endParaRPr lang="en-US" altLang="zh-CN" dirty="0" smtClean="0">
              <a:solidFill>
                <a:schemeClr val="tx1">
                  <a:lumMod val="75000"/>
                  <a:lumOff val="2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41248" b="41248"/>
          <a:stretch>
            <a:fillRect/>
          </a:stretch>
        </p:blipFill>
        <p:spPr/>
      </p:pic>
      <p:sp>
        <p:nvSpPr>
          <p:cNvPr id="5" name="文本框 4"/>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6" name="椭圆 5"/>
          <p:cNvSpPr/>
          <p:nvPr/>
        </p:nvSpPr>
        <p:spPr>
          <a:xfrm>
            <a:off x="640080" y="2422862"/>
            <a:ext cx="1143000" cy="1143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1</a:t>
            </a:r>
            <a:endParaRPr lang="zh-CN" altLang="en-US" sz="4400" dirty="0"/>
          </a:p>
        </p:txBody>
      </p:sp>
      <p:sp>
        <p:nvSpPr>
          <p:cNvPr id="7" name="文本框 6"/>
          <p:cNvSpPr txBox="1"/>
          <p:nvPr/>
        </p:nvSpPr>
        <p:spPr>
          <a:xfrm>
            <a:off x="1783081" y="2440365"/>
            <a:ext cx="3611880" cy="523220"/>
          </a:xfrm>
          <a:prstGeom prst="rect">
            <a:avLst/>
          </a:prstGeom>
          <a:noFill/>
        </p:spPr>
        <p:txBody>
          <a:bodyPr wrap="square" rtlCol="0">
            <a:spAutoFit/>
          </a:bodyPr>
          <a:lstStyle/>
          <a:p>
            <a:r>
              <a:rPr lang="en-US" altLang="zh-CN" sz="2800" b="1" dirty="0" smtClean="0">
                <a:solidFill>
                  <a:srgbClr val="790F28"/>
                </a:solidFill>
              </a:rPr>
              <a:t>MORE THAN</a:t>
            </a:r>
            <a:r>
              <a:rPr lang="zh-CN" altLang="en-US" sz="2800" b="1" dirty="0" smtClean="0">
                <a:solidFill>
                  <a:srgbClr val="790F28"/>
                </a:solidFill>
              </a:rPr>
              <a:t> </a:t>
            </a:r>
            <a:r>
              <a:rPr lang="en-US" altLang="zh-CN" sz="2800" b="1" dirty="0" smtClean="0">
                <a:solidFill>
                  <a:srgbClr val="790F28"/>
                </a:solidFill>
              </a:rPr>
              <a:t>PPT</a:t>
            </a:r>
            <a:endParaRPr lang="en-US" altLang="zh-CN" sz="2800" b="1" dirty="0" smtClean="0">
              <a:solidFill>
                <a:srgbClr val="790F28"/>
              </a:solidFill>
            </a:endParaRPr>
          </a:p>
        </p:txBody>
      </p:sp>
      <p:sp>
        <p:nvSpPr>
          <p:cNvPr id="8" name="文本框 7"/>
          <p:cNvSpPr txBox="1"/>
          <p:nvPr/>
        </p:nvSpPr>
        <p:spPr>
          <a:xfrm>
            <a:off x="1783081" y="2963585"/>
            <a:ext cx="3886200" cy="584775"/>
          </a:xfrm>
          <a:prstGeom prst="rect">
            <a:avLst/>
          </a:prstGeom>
          <a:noFill/>
        </p:spPr>
        <p:txBody>
          <a:bodyPr wrap="square" rtlCol="0">
            <a:spAutoFit/>
          </a:bodyPr>
          <a:lstStyle/>
          <a:p>
            <a:r>
              <a:rPr lang="en-US" altLang="zh-CN" sz="1600" dirty="0" smtClean="0">
                <a:solidFill>
                  <a:schemeClr val="tx1">
                    <a:lumMod val="75000"/>
                    <a:lumOff val="25000"/>
                  </a:schemeClr>
                </a:solidFill>
              </a:rPr>
              <a:t>Lorem Ipsum is simply dummy text of the printing and typesetting industry. </a:t>
            </a:r>
            <a:endParaRPr lang="en-US" altLang="zh-CN" sz="1600" dirty="0" smtClean="0">
              <a:solidFill>
                <a:schemeClr val="tx1">
                  <a:lumMod val="75000"/>
                  <a:lumOff val="25000"/>
                </a:schemeClr>
              </a:solidFill>
            </a:endParaRPr>
          </a:p>
        </p:txBody>
      </p:sp>
      <p:sp>
        <p:nvSpPr>
          <p:cNvPr id="10" name="椭圆 9"/>
          <p:cNvSpPr/>
          <p:nvPr/>
        </p:nvSpPr>
        <p:spPr>
          <a:xfrm>
            <a:off x="640080" y="4495502"/>
            <a:ext cx="1143000" cy="1143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3</a:t>
            </a:r>
            <a:endParaRPr lang="zh-CN" altLang="en-US" sz="4400" dirty="0"/>
          </a:p>
        </p:txBody>
      </p:sp>
      <p:sp>
        <p:nvSpPr>
          <p:cNvPr id="12" name="文本框 11"/>
          <p:cNvSpPr txBox="1"/>
          <p:nvPr/>
        </p:nvSpPr>
        <p:spPr>
          <a:xfrm>
            <a:off x="1783081" y="4513005"/>
            <a:ext cx="3611880" cy="523220"/>
          </a:xfrm>
          <a:prstGeom prst="rect">
            <a:avLst/>
          </a:prstGeom>
          <a:noFill/>
        </p:spPr>
        <p:txBody>
          <a:bodyPr wrap="square" rtlCol="0">
            <a:spAutoFit/>
          </a:bodyPr>
          <a:lstStyle/>
          <a:p>
            <a:r>
              <a:rPr lang="en-US" altLang="zh-CN" sz="2800" b="1" dirty="0" smtClean="0">
                <a:solidFill>
                  <a:srgbClr val="790F28"/>
                </a:solidFill>
              </a:rPr>
              <a:t>MORE THAN</a:t>
            </a:r>
            <a:r>
              <a:rPr lang="zh-CN" altLang="en-US" sz="2800" b="1" dirty="0" smtClean="0">
                <a:solidFill>
                  <a:srgbClr val="790F28"/>
                </a:solidFill>
              </a:rPr>
              <a:t> </a:t>
            </a:r>
            <a:r>
              <a:rPr lang="en-US" altLang="zh-CN" sz="2800" b="1" dirty="0" smtClean="0">
                <a:solidFill>
                  <a:srgbClr val="790F28"/>
                </a:solidFill>
              </a:rPr>
              <a:t>PPT</a:t>
            </a:r>
            <a:endParaRPr lang="en-US" altLang="zh-CN" sz="2800" b="1" dirty="0" smtClean="0">
              <a:solidFill>
                <a:srgbClr val="790F28"/>
              </a:solidFill>
            </a:endParaRPr>
          </a:p>
        </p:txBody>
      </p:sp>
      <p:sp>
        <p:nvSpPr>
          <p:cNvPr id="13" name="文本框 12"/>
          <p:cNvSpPr txBox="1"/>
          <p:nvPr/>
        </p:nvSpPr>
        <p:spPr>
          <a:xfrm>
            <a:off x="1783081" y="5036225"/>
            <a:ext cx="3886200" cy="584775"/>
          </a:xfrm>
          <a:prstGeom prst="rect">
            <a:avLst/>
          </a:prstGeom>
          <a:noFill/>
        </p:spPr>
        <p:txBody>
          <a:bodyPr wrap="square" rtlCol="0">
            <a:spAutoFit/>
          </a:bodyPr>
          <a:lstStyle/>
          <a:p>
            <a:r>
              <a:rPr lang="en-US" altLang="zh-CN" sz="1600" dirty="0" smtClean="0">
                <a:solidFill>
                  <a:schemeClr val="tx1">
                    <a:lumMod val="75000"/>
                    <a:lumOff val="25000"/>
                  </a:schemeClr>
                </a:solidFill>
              </a:rPr>
              <a:t>Lorem Ipsum is simply dummy text of the printing and typesetting industry. </a:t>
            </a:r>
            <a:endParaRPr lang="en-US" altLang="zh-CN" sz="1600" dirty="0" smtClean="0">
              <a:solidFill>
                <a:schemeClr val="tx1">
                  <a:lumMod val="75000"/>
                  <a:lumOff val="25000"/>
                </a:schemeClr>
              </a:solidFill>
            </a:endParaRPr>
          </a:p>
        </p:txBody>
      </p:sp>
      <p:sp>
        <p:nvSpPr>
          <p:cNvPr id="14" name="椭圆 13"/>
          <p:cNvSpPr/>
          <p:nvPr/>
        </p:nvSpPr>
        <p:spPr>
          <a:xfrm>
            <a:off x="6400800" y="2422862"/>
            <a:ext cx="1143000" cy="1143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2</a:t>
            </a:r>
            <a:endParaRPr lang="zh-CN" altLang="en-US" sz="4400" dirty="0"/>
          </a:p>
        </p:txBody>
      </p:sp>
      <p:sp>
        <p:nvSpPr>
          <p:cNvPr id="16" name="文本框 15"/>
          <p:cNvSpPr txBox="1"/>
          <p:nvPr/>
        </p:nvSpPr>
        <p:spPr>
          <a:xfrm>
            <a:off x="7543801" y="2440365"/>
            <a:ext cx="3611880" cy="523220"/>
          </a:xfrm>
          <a:prstGeom prst="rect">
            <a:avLst/>
          </a:prstGeom>
          <a:noFill/>
        </p:spPr>
        <p:txBody>
          <a:bodyPr wrap="square" rtlCol="0">
            <a:spAutoFit/>
          </a:bodyPr>
          <a:lstStyle/>
          <a:p>
            <a:r>
              <a:rPr lang="en-US" altLang="zh-CN" sz="2800" b="1" dirty="0" smtClean="0">
                <a:solidFill>
                  <a:srgbClr val="790F28"/>
                </a:solidFill>
              </a:rPr>
              <a:t>MORE THAN</a:t>
            </a:r>
            <a:r>
              <a:rPr lang="zh-CN" altLang="en-US" sz="2800" b="1" dirty="0" smtClean="0">
                <a:solidFill>
                  <a:srgbClr val="790F28"/>
                </a:solidFill>
              </a:rPr>
              <a:t> </a:t>
            </a:r>
            <a:r>
              <a:rPr lang="en-US" altLang="zh-CN" sz="2800" b="1" dirty="0" smtClean="0">
                <a:solidFill>
                  <a:srgbClr val="790F28"/>
                </a:solidFill>
              </a:rPr>
              <a:t>PPT</a:t>
            </a:r>
            <a:endParaRPr lang="en-US" altLang="zh-CN" sz="2800" b="1" dirty="0" smtClean="0">
              <a:solidFill>
                <a:srgbClr val="790F28"/>
              </a:solidFill>
            </a:endParaRPr>
          </a:p>
        </p:txBody>
      </p:sp>
      <p:sp>
        <p:nvSpPr>
          <p:cNvPr id="17" name="文本框 16"/>
          <p:cNvSpPr txBox="1"/>
          <p:nvPr/>
        </p:nvSpPr>
        <p:spPr>
          <a:xfrm>
            <a:off x="7543801" y="2963585"/>
            <a:ext cx="3886200" cy="584775"/>
          </a:xfrm>
          <a:prstGeom prst="rect">
            <a:avLst/>
          </a:prstGeom>
          <a:noFill/>
        </p:spPr>
        <p:txBody>
          <a:bodyPr wrap="square" rtlCol="0">
            <a:spAutoFit/>
          </a:bodyPr>
          <a:lstStyle/>
          <a:p>
            <a:r>
              <a:rPr lang="en-US" altLang="zh-CN" sz="1600" dirty="0" smtClean="0">
                <a:solidFill>
                  <a:schemeClr val="tx1">
                    <a:lumMod val="75000"/>
                    <a:lumOff val="25000"/>
                  </a:schemeClr>
                </a:solidFill>
              </a:rPr>
              <a:t>Lorem Ipsum is simply dummy text of the printing and typesetting industry. </a:t>
            </a:r>
            <a:endParaRPr lang="en-US" altLang="zh-CN" sz="1600" dirty="0" smtClean="0">
              <a:solidFill>
                <a:schemeClr val="tx1">
                  <a:lumMod val="75000"/>
                  <a:lumOff val="25000"/>
                </a:schemeClr>
              </a:solidFill>
            </a:endParaRPr>
          </a:p>
        </p:txBody>
      </p:sp>
      <p:sp>
        <p:nvSpPr>
          <p:cNvPr id="18" name="椭圆 17"/>
          <p:cNvSpPr/>
          <p:nvPr/>
        </p:nvSpPr>
        <p:spPr>
          <a:xfrm>
            <a:off x="6400800" y="4495502"/>
            <a:ext cx="1143000" cy="11430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4</a:t>
            </a:r>
            <a:endParaRPr lang="zh-CN" altLang="en-US" sz="4400" dirty="0"/>
          </a:p>
        </p:txBody>
      </p:sp>
      <p:sp>
        <p:nvSpPr>
          <p:cNvPr id="20" name="文本框 19"/>
          <p:cNvSpPr txBox="1"/>
          <p:nvPr/>
        </p:nvSpPr>
        <p:spPr>
          <a:xfrm>
            <a:off x="7543801" y="4513005"/>
            <a:ext cx="3611880" cy="523220"/>
          </a:xfrm>
          <a:prstGeom prst="rect">
            <a:avLst/>
          </a:prstGeom>
          <a:noFill/>
        </p:spPr>
        <p:txBody>
          <a:bodyPr wrap="square" rtlCol="0">
            <a:spAutoFit/>
          </a:bodyPr>
          <a:lstStyle/>
          <a:p>
            <a:r>
              <a:rPr lang="en-US" altLang="zh-CN" sz="2800" b="1" dirty="0" smtClean="0">
                <a:solidFill>
                  <a:srgbClr val="790F28"/>
                </a:solidFill>
              </a:rPr>
              <a:t>MORE THAN</a:t>
            </a:r>
            <a:r>
              <a:rPr lang="zh-CN" altLang="en-US" sz="2800" b="1" dirty="0" smtClean="0">
                <a:solidFill>
                  <a:srgbClr val="790F28"/>
                </a:solidFill>
              </a:rPr>
              <a:t> </a:t>
            </a:r>
            <a:r>
              <a:rPr lang="en-US" altLang="zh-CN" sz="2800" b="1" dirty="0" smtClean="0">
                <a:solidFill>
                  <a:srgbClr val="790F28"/>
                </a:solidFill>
              </a:rPr>
              <a:t>PPT</a:t>
            </a:r>
            <a:endParaRPr lang="en-US" altLang="zh-CN" sz="2800" b="1" dirty="0" smtClean="0">
              <a:solidFill>
                <a:srgbClr val="790F28"/>
              </a:solidFill>
            </a:endParaRPr>
          </a:p>
        </p:txBody>
      </p:sp>
      <p:sp>
        <p:nvSpPr>
          <p:cNvPr id="21" name="文本框 20"/>
          <p:cNvSpPr txBox="1"/>
          <p:nvPr/>
        </p:nvSpPr>
        <p:spPr>
          <a:xfrm>
            <a:off x="7543801" y="5036225"/>
            <a:ext cx="3886200" cy="584775"/>
          </a:xfrm>
          <a:prstGeom prst="rect">
            <a:avLst/>
          </a:prstGeom>
          <a:noFill/>
        </p:spPr>
        <p:txBody>
          <a:bodyPr wrap="square" rtlCol="0">
            <a:spAutoFit/>
          </a:bodyPr>
          <a:lstStyle/>
          <a:p>
            <a:r>
              <a:rPr lang="en-US" altLang="zh-CN" sz="1600" dirty="0" smtClean="0">
                <a:solidFill>
                  <a:schemeClr val="tx1">
                    <a:lumMod val="75000"/>
                    <a:lumOff val="25000"/>
                  </a:schemeClr>
                </a:solidFill>
              </a:rPr>
              <a:t>Lorem Ipsum is simply dummy text of the printing and typesetting industry. </a:t>
            </a:r>
            <a:endParaRPr lang="en-US" altLang="zh-CN" sz="1600" dirty="0" smtClean="0">
              <a:solidFill>
                <a:schemeClr val="tx1">
                  <a:lumMod val="75000"/>
                  <a:lumOff val="2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7" name="Rectangle 5"/>
          <p:cNvSpPr/>
          <p:nvPr/>
        </p:nvSpPr>
        <p:spPr>
          <a:xfrm>
            <a:off x="625443" y="1686893"/>
            <a:ext cx="10941114" cy="738664"/>
          </a:xfrm>
          <a:prstGeom prst="rect">
            <a:avLst/>
          </a:prstGeom>
        </p:spPr>
        <p:txBody>
          <a:bodyPr wrap="square">
            <a:spAutoFit/>
          </a:bodyPr>
          <a:lstStyle/>
          <a:p>
            <a:pPr algn="just"/>
            <a:r>
              <a:rPr lang="en-US" sz="1400" b="0" i="0" dirty="0" smtClean="0">
                <a:solidFill>
                  <a:schemeClr val="bg2">
                    <a:lumMod val="25000"/>
                  </a:schemeClr>
                </a:solidFill>
                <a:effectLst/>
              </a:rPr>
              <a:t>Lorem ipsum dolor sit amet, consectetur adipiscing elit. Nunc bibendum eleifend tortor, non porta justo gravida posuere. Cum sociis natoque penatibus et magnis dis parturient montes, nascetur ridiculus mus. Nam nec lorem eu elit pulvinar rutrum. Quisque quis velit lacinia ipsum rhoncus pulvinar ac quis leo. Ut congue eget ante sed hendrerit. </a:t>
            </a:r>
            <a:endParaRPr lang="en-US" sz="1400" b="0" i="0" dirty="0">
              <a:solidFill>
                <a:schemeClr val="bg2">
                  <a:lumMod val="25000"/>
                </a:schemeClr>
              </a:solidFill>
              <a:effectLst/>
            </a:endParaRPr>
          </a:p>
        </p:txBody>
      </p:sp>
      <p:pic>
        <p:nvPicPr>
          <p:cNvPr id="8"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0144" y="2747946"/>
            <a:ext cx="4389438"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2107" y="2747946"/>
            <a:ext cx="4389437"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Rectangle 5"/>
          <p:cNvSpPr/>
          <p:nvPr/>
        </p:nvSpPr>
        <p:spPr>
          <a:xfrm>
            <a:off x="625443" y="1686893"/>
            <a:ext cx="10975154" cy="1384995"/>
          </a:xfrm>
          <a:prstGeom prst="rect">
            <a:avLst/>
          </a:prstGeom>
        </p:spPr>
        <p:txBody>
          <a:bodyPr wrap="square">
            <a:spAutoFit/>
          </a:bodyPr>
          <a:lstStyle/>
          <a:p>
            <a:pPr algn="just"/>
            <a:r>
              <a:rPr lang="en-US" sz="1400" b="0" i="0" dirty="0" smtClean="0">
                <a:solidFill>
                  <a:schemeClr val="tx1">
                    <a:lumMod val="75000"/>
                    <a:lumOff val="25000"/>
                  </a:schemeClr>
                </a:solidFill>
                <a:effectLst/>
              </a:rPr>
              <a:t>Lorem ipsum dolor sit amet, consectetur adipiscing elit. Nunc bibendum eleifend tortor, non porta justo gravida posuere. Cum sociis natoque penatibus et magnis dis parturient montes, nascetur ridiculus mus. Nam nec lorem eu elit pulvinar rutrum. Quisque quis velit lacinia ipsum rhoncus pulvinar ac quis leo. Ut congue eget ante sed hendrerit</a:t>
            </a:r>
            <a:r>
              <a:rPr lang="en-US" sz="1400" dirty="0" smtClean="0">
                <a:solidFill>
                  <a:schemeClr val="tx1">
                    <a:lumMod val="75000"/>
                    <a:lumOff val="25000"/>
                  </a:schemeClr>
                </a:solidFill>
              </a:rPr>
              <a:t>. </a:t>
            </a:r>
            <a:r>
              <a:rPr lang="en-US" sz="1400" dirty="0">
                <a:solidFill>
                  <a:schemeClr val="tx1">
                    <a:lumMod val="75000"/>
                    <a:lumOff val="25000"/>
                  </a:schemeClr>
                </a:solidFill>
              </a:rPr>
              <a:t>Lorem ipsum dolor sit amet, consectetur adipiscing elit. Nunc bibendum eleifend tortor, non porta justo gravida posuere. Lorem ipsum dolor sit amet, consectetur adipiscing elit. Nunc bibendum eleifend tortor, non porta justo gravida posuere. Lorem ipsum dolor sit amet, consectetur adipiscing elit. Nunc bibendum eleifend tortor, non porta justo gravida posuere. </a:t>
            </a:r>
            <a:endParaRPr lang="en-US" sz="1400" b="0" i="0" dirty="0">
              <a:solidFill>
                <a:schemeClr val="tx1">
                  <a:lumMod val="75000"/>
                  <a:lumOff val="25000"/>
                </a:schemeClr>
              </a:solidFill>
              <a:effectLst/>
            </a:endParaRPr>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079" y="3391770"/>
            <a:ext cx="11793881" cy="28687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18" name="Rectangle 5"/>
          <p:cNvSpPr/>
          <p:nvPr/>
        </p:nvSpPr>
        <p:spPr>
          <a:xfrm>
            <a:off x="840378" y="5259955"/>
            <a:ext cx="2468880" cy="738664"/>
          </a:xfrm>
          <a:prstGeom prst="rect">
            <a:avLst/>
          </a:prstGeom>
        </p:spPr>
        <p:txBody>
          <a:bodyPr wrap="square">
            <a:spAutoFit/>
          </a:bodyPr>
          <a:lstStyle/>
          <a:p>
            <a:pPr algn="just"/>
            <a:r>
              <a:rPr lang="en-US" sz="1400" b="0" i="0" dirty="0" smtClean="0">
                <a:solidFill>
                  <a:schemeClr val="bg2">
                    <a:lumMod val="25000"/>
                  </a:schemeClr>
                </a:solidFill>
                <a:effectLst/>
              </a:rPr>
              <a:t>Lorem ipsum dolor sit amet, consectetur adipiscing elit. Nunc bibendum eleifend tortor.</a:t>
            </a:r>
            <a:endParaRPr lang="en-US" sz="1400" b="0" i="0" dirty="0">
              <a:solidFill>
                <a:schemeClr val="bg2">
                  <a:lumMod val="25000"/>
                </a:schemeClr>
              </a:solidFill>
              <a:effectLst/>
            </a:endParaRPr>
          </a:p>
        </p:txBody>
      </p:sp>
      <p:sp>
        <p:nvSpPr>
          <p:cNvPr id="19" name="Diamond 6"/>
          <p:cNvSpPr/>
          <p:nvPr/>
        </p:nvSpPr>
        <p:spPr>
          <a:xfrm>
            <a:off x="840378" y="1956933"/>
            <a:ext cx="2468880" cy="2468880"/>
          </a:xfrm>
          <a:prstGeom prst="diamond">
            <a:avLst/>
          </a:prstGeom>
          <a:blipFill dpi="0" rotWithShape="1">
            <a:blip r:embed="rId2"/>
            <a:srcRect/>
            <a:tile tx="0" ty="0" sx="100000" sy="100000" flip="none" algn="tl"/>
          </a:blipFill>
          <a:ln>
            <a:solidFill>
              <a:srgbClr val="00B0F0"/>
            </a:solidFill>
          </a:ln>
          <a:effectLst>
            <a:outerShdw blurRad="50800" dist="63500" dir="5400000" algn="t" rotWithShape="0">
              <a:srgbClr val="00B0F0">
                <a:alpha val="40000"/>
              </a:srgbClr>
            </a:outerShdw>
          </a:effectLst>
          <a:scene3d>
            <a:camera prst="orthographicFront"/>
            <a:lightRig rig="threePt" dir="t"/>
          </a:scene3d>
          <a:sp3d>
            <a:bevelB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7"/>
          <p:cNvSpPr txBox="1"/>
          <p:nvPr/>
        </p:nvSpPr>
        <p:spPr>
          <a:xfrm>
            <a:off x="840378" y="4527413"/>
            <a:ext cx="2468880" cy="461665"/>
          </a:xfrm>
          <a:prstGeom prst="rect">
            <a:avLst/>
          </a:prstGeom>
          <a:noFill/>
        </p:spPr>
        <p:txBody>
          <a:bodyPr wrap="square" rtlCol="0">
            <a:spAutoFit/>
          </a:bodyPr>
          <a:lstStyle/>
          <a:p>
            <a:pPr algn="ctr"/>
            <a:r>
              <a:rPr lang="en-US" sz="2400" dirty="0" smtClean="0">
                <a:solidFill>
                  <a:srgbClr val="00B0F0"/>
                </a:solidFill>
                <a:latin typeface="Bebas Neue" panose="020B0606020202050201" pitchFamily="34" charset="0"/>
              </a:rPr>
              <a:t>John doe</a:t>
            </a:r>
            <a:endParaRPr lang="en-US" sz="2400" dirty="0">
              <a:solidFill>
                <a:srgbClr val="00B0F0"/>
              </a:solidFill>
              <a:latin typeface="Bebas Neue" panose="020B0606020202050201" pitchFamily="34" charset="0"/>
            </a:endParaRPr>
          </a:p>
        </p:txBody>
      </p:sp>
      <p:sp>
        <p:nvSpPr>
          <p:cNvPr id="21" name="TextBox 8"/>
          <p:cNvSpPr txBox="1"/>
          <p:nvPr/>
        </p:nvSpPr>
        <p:spPr>
          <a:xfrm>
            <a:off x="840378" y="4921401"/>
            <a:ext cx="2468880" cy="338554"/>
          </a:xfrm>
          <a:prstGeom prst="rect">
            <a:avLst/>
          </a:prstGeom>
          <a:noFill/>
        </p:spPr>
        <p:txBody>
          <a:bodyPr wrap="square" rtlCol="0">
            <a:spAutoFit/>
          </a:bodyPr>
          <a:lstStyle/>
          <a:p>
            <a:pPr algn="ctr"/>
            <a:r>
              <a:rPr lang="en-US" sz="1600" dirty="0" smtClean="0">
                <a:solidFill>
                  <a:schemeClr val="bg2">
                    <a:lumMod val="25000"/>
                  </a:schemeClr>
                </a:solidFill>
                <a:cs typeface="Lato" panose="020F0502020204030203" pitchFamily="34" charset="0"/>
              </a:rPr>
              <a:t>CREATIVE HEAD</a:t>
            </a:r>
            <a:endParaRPr lang="en-US" sz="1600" dirty="0">
              <a:solidFill>
                <a:schemeClr val="bg2">
                  <a:lumMod val="25000"/>
                </a:schemeClr>
              </a:solidFill>
              <a:cs typeface="Lato" panose="020F0502020204030203" pitchFamily="34" charset="0"/>
            </a:endParaRPr>
          </a:p>
        </p:txBody>
      </p:sp>
      <p:sp>
        <p:nvSpPr>
          <p:cNvPr id="22" name="Rectangle 10"/>
          <p:cNvSpPr/>
          <p:nvPr/>
        </p:nvSpPr>
        <p:spPr>
          <a:xfrm>
            <a:off x="3525520" y="5259955"/>
            <a:ext cx="2468880" cy="738664"/>
          </a:xfrm>
          <a:prstGeom prst="rect">
            <a:avLst/>
          </a:prstGeom>
        </p:spPr>
        <p:txBody>
          <a:bodyPr wrap="square">
            <a:spAutoFit/>
          </a:bodyPr>
          <a:lstStyle/>
          <a:p>
            <a:pPr algn="just"/>
            <a:r>
              <a:rPr lang="en-US" sz="1400" b="0" i="0" dirty="0" smtClean="0">
                <a:solidFill>
                  <a:schemeClr val="bg2">
                    <a:lumMod val="25000"/>
                  </a:schemeClr>
                </a:solidFill>
                <a:effectLst/>
              </a:rPr>
              <a:t>Lorem ipsum dolor sit amet, consectetur adipiscing elit. Nunc bibendum eleifend tortor.</a:t>
            </a:r>
            <a:endParaRPr lang="en-US" sz="1400" b="0" i="0" dirty="0">
              <a:solidFill>
                <a:schemeClr val="bg2">
                  <a:lumMod val="25000"/>
                </a:schemeClr>
              </a:solidFill>
              <a:effectLst/>
            </a:endParaRPr>
          </a:p>
        </p:txBody>
      </p:sp>
      <p:sp>
        <p:nvSpPr>
          <p:cNvPr id="23" name="Diamond 11"/>
          <p:cNvSpPr/>
          <p:nvPr/>
        </p:nvSpPr>
        <p:spPr>
          <a:xfrm>
            <a:off x="3525520" y="1956933"/>
            <a:ext cx="2468880" cy="2468880"/>
          </a:xfrm>
          <a:prstGeom prst="diamond">
            <a:avLst/>
          </a:prstGeom>
          <a:blipFill dpi="0" rotWithShape="1">
            <a:blip r:embed="rId2"/>
            <a:srcRect/>
            <a:tile tx="0" ty="0" sx="100000" sy="100000" flip="none" algn="tl"/>
          </a:blipFill>
          <a:ln>
            <a:solidFill>
              <a:srgbClr val="00B0F0"/>
            </a:solidFill>
          </a:ln>
          <a:effectLst>
            <a:outerShdw blurRad="50800" dist="63500" dir="5400000" algn="t" rotWithShape="0">
              <a:srgbClr val="00B0F0">
                <a:alpha val="40000"/>
              </a:srgbClr>
            </a:outerShdw>
          </a:effectLst>
          <a:scene3d>
            <a:camera prst="orthographicFront"/>
            <a:lightRig rig="threePt" dir="t"/>
          </a:scene3d>
          <a:sp3d>
            <a:bevelB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12"/>
          <p:cNvSpPr txBox="1"/>
          <p:nvPr/>
        </p:nvSpPr>
        <p:spPr>
          <a:xfrm>
            <a:off x="3525520" y="4527413"/>
            <a:ext cx="2468880" cy="461665"/>
          </a:xfrm>
          <a:prstGeom prst="rect">
            <a:avLst/>
          </a:prstGeom>
          <a:noFill/>
        </p:spPr>
        <p:txBody>
          <a:bodyPr wrap="square" rtlCol="0">
            <a:spAutoFit/>
          </a:bodyPr>
          <a:lstStyle/>
          <a:p>
            <a:pPr algn="ctr"/>
            <a:r>
              <a:rPr lang="en-US" sz="2400" dirty="0" smtClean="0">
                <a:solidFill>
                  <a:srgbClr val="00B0F0"/>
                </a:solidFill>
                <a:latin typeface="Bebas Neue" panose="020B0606020202050201" pitchFamily="34" charset="0"/>
              </a:rPr>
              <a:t>John doe</a:t>
            </a:r>
            <a:endParaRPr lang="en-US" sz="2400" dirty="0">
              <a:solidFill>
                <a:srgbClr val="00B0F0"/>
              </a:solidFill>
              <a:latin typeface="Bebas Neue" panose="020B0606020202050201" pitchFamily="34" charset="0"/>
            </a:endParaRPr>
          </a:p>
        </p:txBody>
      </p:sp>
      <p:sp>
        <p:nvSpPr>
          <p:cNvPr id="25" name="TextBox 13"/>
          <p:cNvSpPr txBox="1"/>
          <p:nvPr/>
        </p:nvSpPr>
        <p:spPr>
          <a:xfrm>
            <a:off x="3525520" y="4921401"/>
            <a:ext cx="2468880" cy="338554"/>
          </a:xfrm>
          <a:prstGeom prst="rect">
            <a:avLst/>
          </a:prstGeom>
          <a:noFill/>
        </p:spPr>
        <p:txBody>
          <a:bodyPr wrap="square" rtlCol="0">
            <a:spAutoFit/>
          </a:bodyPr>
          <a:lstStyle/>
          <a:p>
            <a:pPr algn="ctr"/>
            <a:r>
              <a:rPr lang="en-US" sz="1600" dirty="0" smtClean="0">
                <a:solidFill>
                  <a:schemeClr val="bg2">
                    <a:lumMod val="25000"/>
                  </a:schemeClr>
                </a:solidFill>
                <a:cs typeface="Lato" panose="020F0502020204030203" pitchFamily="34" charset="0"/>
              </a:rPr>
              <a:t>CREATIVE HEAD</a:t>
            </a:r>
            <a:endParaRPr lang="en-US" sz="1600" dirty="0">
              <a:solidFill>
                <a:schemeClr val="bg2">
                  <a:lumMod val="25000"/>
                </a:schemeClr>
              </a:solidFill>
              <a:cs typeface="Lato" panose="020F0502020204030203" pitchFamily="34" charset="0"/>
            </a:endParaRPr>
          </a:p>
        </p:txBody>
      </p:sp>
      <p:sp>
        <p:nvSpPr>
          <p:cNvPr id="26" name="Rectangle 15"/>
          <p:cNvSpPr/>
          <p:nvPr/>
        </p:nvSpPr>
        <p:spPr>
          <a:xfrm>
            <a:off x="6210662" y="5258186"/>
            <a:ext cx="2468880" cy="738664"/>
          </a:xfrm>
          <a:prstGeom prst="rect">
            <a:avLst/>
          </a:prstGeom>
        </p:spPr>
        <p:txBody>
          <a:bodyPr wrap="square">
            <a:spAutoFit/>
          </a:bodyPr>
          <a:lstStyle/>
          <a:p>
            <a:pPr algn="just"/>
            <a:r>
              <a:rPr lang="en-US" sz="1400" b="0" i="0" dirty="0" smtClean="0">
                <a:solidFill>
                  <a:schemeClr val="bg2">
                    <a:lumMod val="25000"/>
                  </a:schemeClr>
                </a:solidFill>
                <a:effectLst/>
              </a:rPr>
              <a:t>Lorem ipsum dolor sit amet, consectetur adipiscing elit. Nunc bibendum eleifend tortor.</a:t>
            </a:r>
            <a:endParaRPr lang="en-US" sz="1400" b="0" i="0" dirty="0">
              <a:solidFill>
                <a:schemeClr val="bg2">
                  <a:lumMod val="25000"/>
                </a:schemeClr>
              </a:solidFill>
              <a:effectLst/>
            </a:endParaRPr>
          </a:p>
        </p:txBody>
      </p:sp>
      <p:sp>
        <p:nvSpPr>
          <p:cNvPr id="27" name="Diamond 16"/>
          <p:cNvSpPr/>
          <p:nvPr/>
        </p:nvSpPr>
        <p:spPr>
          <a:xfrm>
            <a:off x="6210662" y="1955164"/>
            <a:ext cx="2468880" cy="2468880"/>
          </a:xfrm>
          <a:prstGeom prst="diamond">
            <a:avLst/>
          </a:prstGeom>
          <a:blipFill dpi="0" rotWithShape="1">
            <a:blip r:embed="rId3"/>
            <a:srcRect/>
            <a:stretch>
              <a:fillRect/>
            </a:stretch>
          </a:blipFill>
          <a:ln>
            <a:solidFill>
              <a:srgbClr val="00B0F0"/>
            </a:solidFill>
          </a:ln>
          <a:effectLst>
            <a:outerShdw blurRad="50800" dist="63500" dir="5400000" algn="t" rotWithShape="0">
              <a:srgbClr val="00B0F0">
                <a:alpha val="40000"/>
              </a:srgbClr>
            </a:outerShdw>
          </a:effectLst>
          <a:scene3d>
            <a:camera prst="orthographicFront"/>
            <a:lightRig rig="threePt" dir="t"/>
          </a:scene3d>
          <a:sp3d>
            <a:bevelB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17"/>
          <p:cNvSpPr txBox="1"/>
          <p:nvPr/>
        </p:nvSpPr>
        <p:spPr>
          <a:xfrm>
            <a:off x="6210662" y="4525644"/>
            <a:ext cx="2468880" cy="461665"/>
          </a:xfrm>
          <a:prstGeom prst="rect">
            <a:avLst/>
          </a:prstGeom>
          <a:noFill/>
        </p:spPr>
        <p:txBody>
          <a:bodyPr wrap="square" rtlCol="0">
            <a:spAutoFit/>
          </a:bodyPr>
          <a:lstStyle/>
          <a:p>
            <a:pPr algn="ctr"/>
            <a:r>
              <a:rPr lang="en-US" sz="2400" dirty="0" smtClean="0">
                <a:solidFill>
                  <a:srgbClr val="00B0F0"/>
                </a:solidFill>
                <a:latin typeface="Bebas Neue" panose="020B0606020202050201" pitchFamily="34" charset="0"/>
              </a:rPr>
              <a:t>John doe</a:t>
            </a:r>
            <a:endParaRPr lang="en-US" sz="2400" dirty="0">
              <a:solidFill>
                <a:srgbClr val="00B0F0"/>
              </a:solidFill>
              <a:latin typeface="Bebas Neue" panose="020B0606020202050201" pitchFamily="34" charset="0"/>
            </a:endParaRPr>
          </a:p>
        </p:txBody>
      </p:sp>
      <p:sp>
        <p:nvSpPr>
          <p:cNvPr id="29" name="TextBox 18"/>
          <p:cNvSpPr txBox="1"/>
          <p:nvPr/>
        </p:nvSpPr>
        <p:spPr>
          <a:xfrm>
            <a:off x="6210662" y="4919632"/>
            <a:ext cx="2468880" cy="338554"/>
          </a:xfrm>
          <a:prstGeom prst="rect">
            <a:avLst/>
          </a:prstGeom>
          <a:noFill/>
        </p:spPr>
        <p:txBody>
          <a:bodyPr wrap="square" rtlCol="0">
            <a:spAutoFit/>
          </a:bodyPr>
          <a:lstStyle/>
          <a:p>
            <a:pPr algn="ctr"/>
            <a:r>
              <a:rPr lang="en-US" sz="1600" dirty="0" smtClean="0">
                <a:solidFill>
                  <a:schemeClr val="bg2">
                    <a:lumMod val="25000"/>
                  </a:schemeClr>
                </a:solidFill>
                <a:cs typeface="Lato" panose="020F0502020204030203" pitchFamily="34" charset="0"/>
              </a:rPr>
              <a:t>CREATIVE HEAD</a:t>
            </a:r>
            <a:endParaRPr lang="en-US" sz="1600" dirty="0">
              <a:solidFill>
                <a:schemeClr val="bg2">
                  <a:lumMod val="25000"/>
                </a:schemeClr>
              </a:solidFill>
              <a:cs typeface="Lato" panose="020F0502020204030203" pitchFamily="34" charset="0"/>
            </a:endParaRPr>
          </a:p>
        </p:txBody>
      </p:sp>
      <p:sp>
        <p:nvSpPr>
          <p:cNvPr id="30" name="Rectangle 20"/>
          <p:cNvSpPr/>
          <p:nvPr/>
        </p:nvSpPr>
        <p:spPr>
          <a:xfrm>
            <a:off x="8895804" y="5258186"/>
            <a:ext cx="2468880" cy="738664"/>
          </a:xfrm>
          <a:prstGeom prst="rect">
            <a:avLst/>
          </a:prstGeom>
        </p:spPr>
        <p:txBody>
          <a:bodyPr wrap="square">
            <a:spAutoFit/>
          </a:bodyPr>
          <a:lstStyle/>
          <a:p>
            <a:pPr algn="just"/>
            <a:r>
              <a:rPr lang="en-US" sz="1400" b="0" i="0" dirty="0" smtClean="0">
                <a:solidFill>
                  <a:schemeClr val="bg2">
                    <a:lumMod val="25000"/>
                  </a:schemeClr>
                </a:solidFill>
                <a:effectLst/>
              </a:rPr>
              <a:t>Lorem ipsum dolor sit amet, consectetur adipiscing elit. Nunc bibendum eleifend tortor.</a:t>
            </a:r>
            <a:endParaRPr lang="en-US" sz="1400" b="0" i="0" dirty="0">
              <a:solidFill>
                <a:schemeClr val="bg2">
                  <a:lumMod val="25000"/>
                </a:schemeClr>
              </a:solidFill>
              <a:effectLst/>
            </a:endParaRPr>
          </a:p>
        </p:txBody>
      </p:sp>
      <p:sp>
        <p:nvSpPr>
          <p:cNvPr id="31" name="Diamond 21"/>
          <p:cNvSpPr/>
          <p:nvPr/>
        </p:nvSpPr>
        <p:spPr>
          <a:xfrm>
            <a:off x="8895804" y="1955164"/>
            <a:ext cx="2468880" cy="2468880"/>
          </a:xfrm>
          <a:prstGeom prst="diamond">
            <a:avLst/>
          </a:prstGeom>
          <a:blipFill dpi="0" rotWithShape="1">
            <a:blip r:embed="rId2"/>
            <a:srcRect/>
            <a:tile tx="0" ty="0" sx="100000" sy="100000" flip="none" algn="tl"/>
          </a:blipFill>
          <a:ln>
            <a:solidFill>
              <a:srgbClr val="00B0F0"/>
            </a:solidFill>
          </a:ln>
          <a:effectLst>
            <a:outerShdw blurRad="50800" dist="63500" dir="5400000" algn="t" rotWithShape="0">
              <a:srgbClr val="00B0F0">
                <a:alpha val="40000"/>
              </a:srgbClr>
            </a:outerShdw>
          </a:effectLst>
          <a:scene3d>
            <a:camera prst="orthographicFront"/>
            <a:lightRig rig="threePt" dir="t"/>
          </a:scene3d>
          <a:sp3d>
            <a:bevelB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22"/>
          <p:cNvSpPr txBox="1"/>
          <p:nvPr/>
        </p:nvSpPr>
        <p:spPr>
          <a:xfrm>
            <a:off x="8895804" y="4525644"/>
            <a:ext cx="2468880" cy="461665"/>
          </a:xfrm>
          <a:prstGeom prst="rect">
            <a:avLst/>
          </a:prstGeom>
          <a:noFill/>
        </p:spPr>
        <p:txBody>
          <a:bodyPr wrap="square" rtlCol="0">
            <a:spAutoFit/>
          </a:bodyPr>
          <a:lstStyle/>
          <a:p>
            <a:pPr algn="ctr"/>
            <a:r>
              <a:rPr lang="en-US" sz="2400" dirty="0" smtClean="0">
                <a:solidFill>
                  <a:srgbClr val="00B0F0"/>
                </a:solidFill>
                <a:latin typeface="Bebas Neue" panose="020B0606020202050201" pitchFamily="34" charset="0"/>
              </a:rPr>
              <a:t>John doe</a:t>
            </a:r>
            <a:endParaRPr lang="en-US" sz="2400" dirty="0">
              <a:solidFill>
                <a:srgbClr val="00B0F0"/>
              </a:solidFill>
              <a:latin typeface="Bebas Neue" panose="020B0606020202050201" pitchFamily="34" charset="0"/>
            </a:endParaRPr>
          </a:p>
        </p:txBody>
      </p:sp>
      <p:sp>
        <p:nvSpPr>
          <p:cNvPr id="33" name="TextBox 23"/>
          <p:cNvSpPr txBox="1"/>
          <p:nvPr/>
        </p:nvSpPr>
        <p:spPr>
          <a:xfrm>
            <a:off x="8895804" y="4919632"/>
            <a:ext cx="2468880" cy="338554"/>
          </a:xfrm>
          <a:prstGeom prst="rect">
            <a:avLst/>
          </a:prstGeom>
          <a:noFill/>
        </p:spPr>
        <p:txBody>
          <a:bodyPr wrap="square" rtlCol="0">
            <a:spAutoFit/>
          </a:bodyPr>
          <a:lstStyle/>
          <a:p>
            <a:pPr algn="ctr"/>
            <a:r>
              <a:rPr lang="en-US" sz="1600" dirty="0" smtClean="0">
                <a:solidFill>
                  <a:schemeClr val="bg2">
                    <a:lumMod val="25000"/>
                  </a:schemeClr>
                </a:solidFill>
                <a:cs typeface="Lato" panose="020F0502020204030203" pitchFamily="34" charset="0"/>
              </a:rPr>
              <a:t>CREATIVE HEAD</a:t>
            </a:r>
            <a:endParaRPr lang="en-US" sz="1600" dirty="0">
              <a:solidFill>
                <a:schemeClr val="bg2">
                  <a:lumMod val="25000"/>
                </a:schemeClr>
              </a:solidFill>
              <a:cs typeface="Lato" panose="020F0502020204030203"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grpSp>
        <p:nvGrpSpPr>
          <p:cNvPr id="4" name="Group 6"/>
          <p:cNvGrpSpPr/>
          <p:nvPr/>
        </p:nvGrpSpPr>
        <p:grpSpPr>
          <a:xfrm>
            <a:off x="5014967" y="5022443"/>
            <a:ext cx="2742822" cy="839795"/>
            <a:chOff x="5014967" y="4880774"/>
            <a:chExt cx="2742822" cy="839795"/>
          </a:xfrm>
        </p:grpSpPr>
        <p:sp>
          <p:nvSpPr>
            <p:cNvPr id="7" name="TextBox 7"/>
            <p:cNvSpPr txBox="1"/>
            <p:nvPr/>
          </p:nvSpPr>
          <p:spPr>
            <a:xfrm>
              <a:off x="5014967" y="4880774"/>
              <a:ext cx="1107996" cy="369332"/>
            </a:xfrm>
            <a:prstGeom prst="rect">
              <a:avLst/>
            </a:prstGeom>
            <a:noFill/>
          </p:spPr>
          <p:txBody>
            <a:bodyPr wrap="none" rtlCol="0">
              <a:spAutoFit/>
            </a:bodyPr>
            <a:lstStyle/>
            <a:p>
              <a:r>
                <a:rPr lang="id-ID" b="1" dirty="0" smtClean="0">
                  <a:latin typeface="+mj-lt"/>
                </a:rPr>
                <a:t>Analysis</a:t>
              </a:r>
              <a:endParaRPr lang="id-ID" b="1" dirty="0">
                <a:latin typeface="+mj-lt"/>
              </a:endParaRPr>
            </a:p>
          </p:txBody>
        </p:sp>
        <p:sp>
          <p:nvSpPr>
            <p:cNvPr id="8" name="Rectangle 8"/>
            <p:cNvSpPr/>
            <p:nvPr/>
          </p:nvSpPr>
          <p:spPr>
            <a:xfrm>
              <a:off x="5014967" y="5197349"/>
              <a:ext cx="2742822" cy="523220"/>
            </a:xfrm>
            <a:prstGeom prst="rect">
              <a:avLst/>
            </a:prstGeom>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grpSp>
      <p:grpSp>
        <p:nvGrpSpPr>
          <p:cNvPr id="9" name="Group 9"/>
          <p:cNvGrpSpPr/>
          <p:nvPr/>
        </p:nvGrpSpPr>
        <p:grpSpPr>
          <a:xfrm>
            <a:off x="1445341" y="5022443"/>
            <a:ext cx="2669718" cy="839795"/>
            <a:chOff x="1445341" y="4880774"/>
            <a:chExt cx="2669718" cy="839795"/>
          </a:xfrm>
        </p:grpSpPr>
        <p:sp>
          <p:nvSpPr>
            <p:cNvPr id="10" name="TextBox 10"/>
            <p:cNvSpPr txBox="1"/>
            <p:nvPr/>
          </p:nvSpPr>
          <p:spPr>
            <a:xfrm>
              <a:off x="1445341" y="4880774"/>
              <a:ext cx="1998752" cy="369332"/>
            </a:xfrm>
            <a:prstGeom prst="rect">
              <a:avLst/>
            </a:prstGeom>
            <a:noFill/>
          </p:spPr>
          <p:txBody>
            <a:bodyPr wrap="none" rtlCol="0">
              <a:spAutoFit/>
            </a:bodyPr>
            <a:lstStyle/>
            <a:p>
              <a:r>
                <a:rPr lang="id-ID" b="1" dirty="0" smtClean="0">
                  <a:latin typeface="+mj-lt"/>
                </a:rPr>
                <a:t>Target Audience</a:t>
              </a:r>
              <a:endParaRPr lang="id-ID" b="1" dirty="0">
                <a:latin typeface="+mj-lt"/>
              </a:endParaRPr>
            </a:p>
          </p:txBody>
        </p:sp>
        <p:sp>
          <p:nvSpPr>
            <p:cNvPr id="11" name="Rectangle 11"/>
            <p:cNvSpPr/>
            <p:nvPr/>
          </p:nvSpPr>
          <p:spPr>
            <a:xfrm>
              <a:off x="1445341" y="5197349"/>
              <a:ext cx="2669718" cy="523220"/>
            </a:xfrm>
            <a:prstGeom prst="rect">
              <a:avLst/>
            </a:prstGeom>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grpSp>
      <p:grpSp>
        <p:nvGrpSpPr>
          <p:cNvPr id="12" name="Group 12"/>
          <p:cNvGrpSpPr/>
          <p:nvPr/>
        </p:nvGrpSpPr>
        <p:grpSpPr>
          <a:xfrm>
            <a:off x="8766685" y="5022443"/>
            <a:ext cx="2795071" cy="839795"/>
            <a:chOff x="8766685" y="4880774"/>
            <a:chExt cx="2795071" cy="839795"/>
          </a:xfrm>
        </p:grpSpPr>
        <p:sp>
          <p:nvSpPr>
            <p:cNvPr id="13" name="TextBox 13"/>
            <p:cNvSpPr txBox="1"/>
            <p:nvPr/>
          </p:nvSpPr>
          <p:spPr>
            <a:xfrm>
              <a:off x="8766685" y="4880774"/>
              <a:ext cx="1290738" cy="369332"/>
            </a:xfrm>
            <a:prstGeom prst="rect">
              <a:avLst/>
            </a:prstGeom>
            <a:noFill/>
          </p:spPr>
          <p:txBody>
            <a:bodyPr wrap="none" rtlCol="0">
              <a:spAutoFit/>
            </a:bodyPr>
            <a:lstStyle/>
            <a:p>
              <a:r>
                <a:rPr lang="id-ID" b="1" dirty="0" smtClean="0">
                  <a:latin typeface="+mj-lt"/>
                </a:rPr>
                <a:t>Optimizer</a:t>
              </a:r>
              <a:endParaRPr lang="id-ID" b="1" dirty="0">
                <a:latin typeface="+mj-lt"/>
              </a:endParaRPr>
            </a:p>
          </p:txBody>
        </p:sp>
        <p:sp>
          <p:nvSpPr>
            <p:cNvPr id="14" name="Rectangle 14"/>
            <p:cNvSpPr/>
            <p:nvPr/>
          </p:nvSpPr>
          <p:spPr>
            <a:xfrm>
              <a:off x="8766685" y="5197349"/>
              <a:ext cx="2795071" cy="523220"/>
            </a:xfrm>
            <a:prstGeom prst="rect">
              <a:avLst/>
            </a:prstGeom>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grpSp>
      <p:grpSp>
        <p:nvGrpSpPr>
          <p:cNvPr id="15" name="Group 16"/>
          <p:cNvGrpSpPr/>
          <p:nvPr/>
        </p:nvGrpSpPr>
        <p:grpSpPr>
          <a:xfrm>
            <a:off x="1159162" y="2175219"/>
            <a:ext cx="3860130" cy="2158340"/>
            <a:chOff x="1159162" y="2097945"/>
            <a:chExt cx="3860130" cy="2158340"/>
          </a:xfrm>
        </p:grpSpPr>
        <p:grpSp>
          <p:nvGrpSpPr>
            <p:cNvPr id="16" name="Group 17"/>
            <p:cNvGrpSpPr/>
            <p:nvPr/>
          </p:nvGrpSpPr>
          <p:grpSpPr>
            <a:xfrm>
              <a:off x="1159162" y="2097945"/>
              <a:ext cx="3860130" cy="2158340"/>
              <a:chOff x="1763688" y="1124744"/>
              <a:chExt cx="5652564" cy="3166095"/>
            </a:xfrm>
          </p:grpSpPr>
          <p:sp>
            <p:nvSpPr>
              <p:cNvPr id="23" name="Rectangle 24"/>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24" name="Picture 3" descr="F:\Trabajos\Envato\Graphic River\Duckson\Elements\lapto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24744"/>
                <a:ext cx="5652564" cy="3166095"/>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Rectangle 18"/>
            <p:cNvSpPr/>
            <p:nvPr/>
          </p:nvSpPr>
          <p:spPr>
            <a:xfrm>
              <a:off x="1930400" y="2284169"/>
              <a:ext cx="2328333" cy="1483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8" name="Group 19"/>
            <p:cNvGrpSpPr/>
            <p:nvPr/>
          </p:nvGrpSpPr>
          <p:grpSpPr>
            <a:xfrm>
              <a:off x="2728990" y="2494375"/>
              <a:ext cx="969150" cy="969152"/>
              <a:chOff x="1827213" y="333375"/>
              <a:chExt cx="490537" cy="490538"/>
            </a:xfrm>
            <a:solidFill>
              <a:schemeClr val="accent1"/>
            </a:solidFill>
          </p:grpSpPr>
          <p:sp>
            <p:nvSpPr>
              <p:cNvPr id="19" name="Freeform 5"/>
              <p:cNvSpPr>
                <a:spLocks noEditPoints="1"/>
              </p:cNvSpPr>
              <p:nvPr/>
            </p:nvSpPr>
            <p:spPr bwMode="auto">
              <a:xfrm>
                <a:off x="1827213" y="333375"/>
                <a:ext cx="490537" cy="490538"/>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70 w 128"/>
                  <a:gd name="T11" fmla="*/ 120 h 128"/>
                  <a:gd name="T12" fmla="*/ 70 w 128"/>
                  <a:gd name="T13" fmla="*/ 107 h 128"/>
                  <a:gd name="T14" fmla="*/ 67 w 128"/>
                  <a:gd name="T15" fmla="*/ 107 h 128"/>
                  <a:gd name="T16" fmla="*/ 67 w 128"/>
                  <a:gd name="T17" fmla="*/ 94 h 128"/>
                  <a:gd name="T18" fmla="*/ 64 w 128"/>
                  <a:gd name="T19" fmla="*/ 95 h 128"/>
                  <a:gd name="T20" fmla="*/ 62 w 128"/>
                  <a:gd name="T21" fmla="*/ 94 h 128"/>
                  <a:gd name="T22" fmla="*/ 62 w 128"/>
                  <a:gd name="T23" fmla="*/ 107 h 128"/>
                  <a:gd name="T24" fmla="*/ 59 w 128"/>
                  <a:gd name="T25" fmla="*/ 107 h 128"/>
                  <a:gd name="T26" fmla="*/ 59 w 128"/>
                  <a:gd name="T27" fmla="*/ 120 h 128"/>
                  <a:gd name="T28" fmla="*/ 8 w 128"/>
                  <a:gd name="T29" fmla="*/ 70 h 128"/>
                  <a:gd name="T30" fmla="*/ 22 w 128"/>
                  <a:gd name="T31" fmla="*/ 70 h 128"/>
                  <a:gd name="T32" fmla="*/ 22 w 128"/>
                  <a:gd name="T33" fmla="*/ 66 h 128"/>
                  <a:gd name="T34" fmla="*/ 34 w 128"/>
                  <a:gd name="T35" fmla="*/ 66 h 128"/>
                  <a:gd name="T36" fmla="*/ 34 w 128"/>
                  <a:gd name="T37" fmla="*/ 64 h 128"/>
                  <a:gd name="T38" fmla="*/ 34 w 128"/>
                  <a:gd name="T39" fmla="*/ 62 h 128"/>
                  <a:gd name="T40" fmla="*/ 22 w 128"/>
                  <a:gd name="T41" fmla="*/ 62 h 128"/>
                  <a:gd name="T42" fmla="*/ 22 w 128"/>
                  <a:gd name="T43" fmla="*/ 58 h 128"/>
                  <a:gd name="T44" fmla="*/ 8 w 128"/>
                  <a:gd name="T45" fmla="*/ 58 h 128"/>
                  <a:gd name="T46" fmla="*/ 59 w 128"/>
                  <a:gd name="T47" fmla="*/ 8 h 128"/>
                  <a:gd name="T48" fmla="*/ 59 w 128"/>
                  <a:gd name="T49" fmla="*/ 22 h 128"/>
                  <a:gd name="T50" fmla="*/ 62 w 128"/>
                  <a:gd name="T51" fmla="*/ 21 h 128"/>
                  <a:gd name="T52" fmla="*/ 62 w 128"/>
                  <a:gd name="T53" fmla="*/ 34 h 128"/>
                  <a:gd name="T54" fmla="*/ 64 w 128"/>
                  <a:gd name="T55" fmla="*/ 34 h 128"/>
                  <a:gd name="T56" fmla="*/ 67 w 128"/>
                  <a:gd name="T57" fmla="*/ 34 h 128"/>
                  <a:gd name="T58" fmla="*/ 67 w 128"/>
                  <a:gd name="T59" fmla="*/ 21 h 128"/>
                  <a:gd name="T60" fmla="*/ 70 w 128"/>
                  <a:gd name="T61" fmla="*/ 22 h 128"/>
                  <a:gd name="T62" fmla="*/ 70 w 128"/>
                  <a:gd name="T63" fmla="*/ 8 h 128"/>
                  <a:gd name="T64" fmla="*/ 121 w 128"/>
                  <a:gd name="T65" fmla="*/ 58 h 128"/>
                  <a:gd name="T66" fmla="*/ 107 w 128"/>
                  <a:gd name="T67" fmla="*/ 58 h 128"/>
                  <a:gd name="T68" fmla="*/ 107 w 128"/>
                  <a:gd name="T69" fmla="*/ 62 h 128"/>
                  <a:gd name="T70" fmla="*/ 95 w 128"/>
                  <a:gd name="T71" fmla="*/ 62 h 128"/>
                  <a:gd name="T72" fmla="*/ 95 w 128"/>
                  <a:gd name="T73" fmla="*/ 64 h 128"/>
                  <a:gd name="T74" fmla="*/ 95 w 128"/>
                  <a:gd name="T75" fmla="*/ 66 h 128"/>
                  <a:gd name="T76" fmla="*/ 107 w 128"/>
                  <a:gd name="T77" fmla="*/ 66 h 128"/>
                  <a:gd name="T78" fmla="*/ 107 w 128"/>
                  <a:gd name="T79" fmla="*/ 70 h 128"/>
                  <a:gd name="T80" fmla="*/ 121 w 128"/>
                  <a:gd name="T81" fmla="*/ 70 h 128"/>
                  <a:gd name="T82" fmla="*/ 70 w 128"/>
                  <a:gd name="T83"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64" y="0"/>
                    </a:moveTo>
                    <a:cubicBezTo>
                      <a:pt x="29" y="0"/>
                      <a:pt x="0" y="29"/>
                      <a:pt x="0" y="64"/>
                    </a:cubicBezTo>
                    <a:cubicBezTo>
                      <a:pt x="0" y="99"/>
                      <a:pt x="29" y="128"/>
                      <a:pt x="64" y="128"/>
                    </a:cubicBezTo>
                    <a:cubicBezTo>
                      <a:pt x="100" y="128"/>
                      <a:pt x="128" y="99"/>
                      <a:pt x="128" y="64"/>
                    </a:cubicBezTo>
                    <a:cubicBezTo>
                      <a:pt x="128" y="29"/>
                      <a:pt x="100" y="0"/>
                      <a:pt x="64" y="0"/>
                    </a:cubicBezTo>
                    <a:close/>
                    <a:moveTo>
                      <a:pt x="70" y="120"/>
                    </a:moveTo>
                    <a:cubicBezTo>
                      <a:pt x="70" y="107"/>
                      <a:pt x="70" y="107"/>
                      <a:pt x="70" y="107"/>
                    </a:cubicBezTo>
                    <a:cubicBezTo>
                      <a:pt x="69" y="107"/>
                      <a:pt x="68" y="107"/>
                      <a:pt x="67" y="107"/>
                    </a:cubicBezTo>
                    <a:cubicBezTo>
                      <a:pt x="67" y="94"/>
                      <a:pt x="67" y="94"/>
                      <a:pt x="67" y="94"/>
                    </a:cubicBezTo>
                    <a:cubicBezTo>
                      <a:pt x="66" y="94"/>
                      <a:pt x="65" y="95"/>
                      <a:pt x="64" y="95"/>
                    </a:cubicBezTo>
                    <a:cubicBezTo>
                      <a:pt x="64" y="95"/>
                      <a:pt x="63" y="94"/>
                      <a:pt x="62" y="94"/>
                    </a:cubicBezTo>
                    <a:cubicBezTo>
                      <a:pt x="62" y="107"/>
                      <a:pt x="62" y="107"/>
                      <a:pt x="62" y="107"/>
                    </a:cubicBezTo>
                    <a:cubicBezTo>
                      <a:pt x="61" y="107"/>
                      <a:pt x="60" y="107"/>
                      <a:pt x="59" y="107"/>
                    </a:cubicBezTo>
                    <a:cubicBezTo>
                      <a:pt x="59" y="120"/>
                      <a:pt x="59" y="120"/>
                      <a:pt x="59" y="120"/>
                    </a:cubicBezTo>
                    <a:cubicBezTo>
                      <a:pt x="32" y="118"/>
                      <a:pt x="11" y="96"/>
                      <a:pt x="8" y="70"/>
                    </a:cubicBezTo>
                    <a:cubicBezTo>
                      <a:pt x="22" y="70"/>
                      <a:pt x="22" y="70"/>
                      <a:pt x="22" y="70"/>
                    </a:cubicBezTo>
                    <a:cubicBezTo>
                      <a:pt x="22" y="69"/>
                      <a:pt x="22" y="67"/>
                      <a:pt x="22" y="66"/>
                    </a:cubicBezTo>
                    <a:cubicBezTo>
                      <a:pt x="34" y="66"/>
                      <a:pt x="34" y="66"/>
                      <a:pt x="34" y="66"/>
                    </a:cubicBezTo>
                    <a:cubicBezTo>
                      <a:pt x="34" y="66"/>
                      <a:pt x="34" y="65"/>
                      <a:pt x="34" y="64"/>
                    </a:cubicBezTo>
                    <a:cubicBezTo>
                      <a:pt x="34" y="63"/>
                      <a:pt x="34" y="63"/>
                      <a:pt x="34" y="62"/>
                    </a:cubicBezTo>
                    <a:cubicBezTo>
                      <a:pt x="22" y="62"/>
                      <a:pt x="22" y="62"/>
                      <a:pt x="22" y="62"/>
                    </a:cubicBezTo>
                    <a:cubicBezTo>
                      <a:pt x="22" y="61"/>
                      <a:pt x="22" y="60"/>
                      <a:pt x="22" y="58"/>
                    </a:cubicBezTo>
                    <a:cubicBezTo>
                      <a:pt x="8" y="58"/>
                      <a:pt x="8" y="58"/>
                      <a:pt x="8" y="58"/>
                    </a:cubicBezTo>
                    <a:cubicBezTo>
                      <a:pt x="11" y="32"/>
                      <a:pt x="32" y="11"/>
                      <a:pt x="59" y="8"/>
                    </a:cubicBezTo>
                    <a:cubicBezTo>
                      <a:pt x="59" y="22"/>
                      <a:pt x="59" y="22"/>
                      <a:pt x="59" y="22"/>
                    </a:cubicBezTo>
                    <a:cubicBezTo>
                      <a:pt x="60" y="21"/>
                      <a:pt x="61" y="21"/>
                      <a:pt x="62" y="21"/>
                    </a:cubicBezTo>
                    <a:cubicBezTo>
                      <a:pt x="62" y="34"/>
                      <a:pt x="62" y="34"/>
                      <a:pt x="62" y="34"/>
                    </a:cubicBezTo>
                    <a:cubicBezTo>
                      <a:pt x="63" y="34"/>
                      <a:pt x="64" y="34"/>
                      <a:pt x="64" y="34"/>
                    </a:cubicBezTo>
                    <a:cubicBezTo>
                      <a:pt x="65" y="34"/>
                      <a:pt x="66" y="34"/>
                      <a:pt x="67" y="34"/>
                    </a:cubicBezTo>
                    <a:cubicBezTo>
                      <a:pt x="67" y="21"/>
                      <a:pt x="67" y="21"/>
                      <a:pt x="67" y="21"/>
                    </a:cubicBezTo>
                    <a:cubicBezTo>
                      <a:pt x="68" y="21"/>
                      <a:pt x="69" y="21"/>
                      <a:pt x="70" y="22"/>
                    </a:cubicBezTo>
                    <a:cubicBezTo>
                      <a:pt x="70" y="8"/>
                      <a:pt x="70" y="8"/>
                      <a:pt x="70" y="8"/>
                    </a:cubicBezTo>
                    <a:cubicBezTo>
                      <a:pt x="97" y="11"/>
                      <a:pt x="118" y="32"/>
                      <a:pt x="121" y="58"/>
                    </a:cubicBezTo>
                    <a:cubicBezTo>
                      <a:pt x="107" y="58"/>
                      <a:pt x="107" y="58"/>
                      <a:pt x="107" y="58"/>
                    </a:cubicBezTo>
                    <a:cubicBezTo>
                      <a:pt x="107" y="60"/>
                      <a:pt x="107" y="61"/>
                      <a:pt x="107" y="62"/>
                    </a:cubicBezTo>
                    <a:cubicBezTo>
                      <a:pt x="95" y="62"/>
                      <a:pt x="95" y="62"/>
                      <a:pt x="95" y="62"/>
                    </a:cubicBezTo>
                    <a:cubicBezTo>
                      <a:pt x="95" y="63"/>
                      <a:pt x="95" y="63"/>
                      <a:pt x="95" y="64"/>
                    </a:cubicBezTo>
                    <a:cubicBezTo>
                      <a:pt x="95" y="65"/>
                      <a:pt x="95" y="66"/>
                      <a:pt x="95" y="66"/>
                    </a:cubicBezTo>
                    <a:cubicBezTo>
                      <a:pt x="107" y="66"/>
                      <a:pt x="107" y="66"/>
                      <a:pt x="107" y="66"/>
                    </a:cubicBezTo>
                    <a:cubicBezTo>
                      <a:pt x="107" y="67"/>
                      <a:pt x="107" y="69"/>
                      <a:pt x="107" y="70"/>
                    </a:cubicBezTo>
                    <a:cubicBezTo>
                      <a:pt x="121" y="70"/>
                      <a:pt x="121" y="70"/>
                      <a:pt x="121" y="70"/>
                    </a:cubicBezTo>
                    <a:cubicBezTo>
                      <a:pt x="118" y="96"/>
                      <a:pt x="97" y="118"/>
                      <a:pt x="70" y="120"/>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6"/>
              <p:cNvSpPr/>
              <p:nvPr/>
            </p:nvSpPr>
            <p:spPr bwMode="auto">
              <a:xfrm>
                <a:off x="1981200" y="509588"/>
                <a:ext cx="187325" cy="169863"/>
              </a:xfrm>
              <a:custGeom>
                <a:avLst/>
                <a:gdLst>
                  <a:gd name="T0" fmla="*/ 28 w 49"/>
                  <a:gd name="T1" fmla="*/ 28 h 44"/>
                  <a:gd name="T2" fmla="*/ 28 w 49"/>
                  <a:gd name="T3" fmla="*/ 26 h 44"/>
                  <a:gd name="T4" fmla="*/ 35 w 49"/>
                  <a:gd name="T5" fmla="*/ 11 h 44"/>
                  <a:gd name="T6" fmla="*/ 24 w 49"/>
                  <a:gd name="T7" fmla="*/ 0 h 44"/>
                  <a:gd name="T8" fmla="*/ 14 w 49"/>
                  <a:gd name="T9" fmla="*/ 11 h 44"/>
                  <a:gd name="T10" fmla="*/ 21 w 49"/>
                  <a:gd name="T11" fmla="*/ 26 h 44"/>
                  <a:gd name="T12" fmla="*/ 21 w 49"/>
                  <a:gd name="T13" fmla="*/ 28 h 44"/>
                  <a:gd name="T14" fmla="*/ 0 w 49"/>
                  <a:gd name="T15" fmla="*/ 39 h 44"/>
                  <a:gd name="T16" fmla="*/ 24 w 49"/>
                  <a:gd name="T17" fmla="*/ 44 h 44"/>
                  <a:gd name="T18" fmla="*/ 49 w 49"/>
                  <a:gd name="T19" fmla="*/ 39 h 44"/>
                  <a:gd name="T20" fmla="*/ 28 w 49"/>
                  <a:gd name="T21"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44">
                    <a:moveTo>
                      <a:pt x="28" y="28"/>
                    </a:moveTo>
                    <a:cubicBezTo>
                      <a:pt x="28" y="26"/>
                      <a:pt x="28" y="26"/>
                      <a:pt x="28" y="26"/>
                    </a:cubicBezTo>
                    <a:cubicBezTo>
                      <a:pt x="32" y="23"/>
                      <a:pt x="35" y="16"/>
                      <a:pt x="35" y="11"/>
                    </a:cubicBezTo>
                    <a:cubicBezTo>
                      <a:pt x="35" y="3"/>
                      <a:pt x="29" y="0"/>
                      <a:pt x="24" y="0"/>
                    </a:cubicBezTo>
                    <a:cubicBezTo>
                      <a:pt x="21" y="0"/>
                      <a:pt x="14" y="3"/>
                      <a:pt x="14" y="11"/>
                    </a:cubicBezTo>
                    <a:cubicBezTo>
                      <a:pt x="14" y="16"/>
                      <a:pt x="17" y="23"/>
                      <a:pt x="21" y="26"/>
                    </a:cubicBezTo>
                    <a:cubicBezTo>
                      <a:pt x="21" y="28"/>
                      <a:pt x="21" y="28"/>
                      <a:pt x="21" y="28"/>
                    </a:cubicBezTo>
                    <a:cubicBezTo>
                      <a:pt x="11" y="28"/>
                      <a:pt x="3" y="33"/>
                      <a:pt x="0" y="39"/>
                    </a:cubicBezTo>
                    <a:cubicBezTo>
                      <a:pt x="7" y="42"/>
                      <a:pt x="15" y="44"/>
                      <a:pt x="24" y="44"/>
                    </a:cubicBezTo>
                    <a:cubicBezTo>
                      <a:pt x="34" y="44"/>
                      <a:pt x="42" y="42"/>
                      <a:pt x="49" y="39"/>
                    </a:cubicBezTo>
                    <a:cubicBezTo>
                      <a:pt x="46" y="33"/>
                      <a:pt x="38" y="28"/>
                      <a:pt x="28" y="2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7"/>
              <p:cNvSpPr/>
              <p:nvPr/>
            </p:nvSpPr>
            <p:spPr bwMode="auto">
              <a:xfrm>
                <a:off x="2103438" y="506413"/>
                <a:ext cx="114300" cy="141288"/>
              </a:xfrm>
              <a:custGeom>
                <a:avLst/>
                <a:gdLst>
                  <a:gd name="T0" fmla="*/ 13 w 30"/>
                  <a:gd name="T1" fmla="*/ 23 h 37"/>
                  <a:gd name="T2" fmla="*/ 13 w 30"/>
                  <a:gd name="T3" fmla="*/ 22 h 37"/>
                  <a:gd name="T4" fmla="*/ 19 w 30"/>
                  <a:gd name="T5" fmla="*/ 9 h 37"/>
                  <a:gd name="T6" fmla="*/ 10 w 30"/>
                  <a:gd name="T7" fmla="*/ 0 h 37"/>
                  <a:gd name="T8" fmla="*/ 3 w 30"/>
                  <a:gd name="T9" fmla="*/ 4 h 37"/>
                  <a:gd name="T10" fmla="*/ 6 w 30"/>
                  <a:gd name="T11" fmla="*/ 12 h 37"/>
                  <a:gd name="T12" fmla="*/ 4 w 30"/>
                  <a:gd name="T13" fmla="*/ 19 h 37"/>
                  <a:gd name="T14" fmla="*/ 7 w 30"/>
                  <a:gd name="T15" fmla="*/ 22 h 37"/>
                  <a:gd name="T16" fmla="*/ 7 w 30"/>
                  <a:gd name="T17" fmla="*/ 23 h 37"/>
                  <a:gd name="T18" fmla="*/ 2 w 30"/>
                  <a:gd name="T19" fmla="*/ 24 h 37"/>
                  <a:gd name="T20" fmla="*/ 0 w 30"/>
                  <a:gd name="T21" fmla="*/ 27 h 37"/>
                  <a:gd name="T22" fmla="*/ 17 w 30"/>
                  <a:gd name="T23" fmla="*/ 37 h 37"/>
                  <a:gd name="T24" fmla="*/ 30 w 30"/>
                  <a:gd name="T25" fmla="*/ 33 h 37"/>
                  <a:gd name="T26" fmla="*/ 13 w 30"/>
                  <a:gd name="T27"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7">
                    <a:moveTo>
                      <a:pt x="13" y="23"/>
                    </a:moveTo>
                    <a:cubicBezTo>
                      <a:pt x="13" y="22"/>
                      <a:pt x="13" y="22"/>
                      <a:pt x="13" y="22"/>
                    </a:cubicBezTo>
                    <a:cubicBezTo>
                      <a:pt x="17" y="20"/>
                      <a:pt x="19" y="14"/>
                      <a:pt x="19" y="9"/>
                    </a:cubicBezTo>
                    <a:cubicBezTo>
                      <a:pt x="19" y="3"/>
                      <a:pt x="14" y="0"/>
                      <a:pt x="10" y="0"/>
                    </a:cubicBezTo>
                    <a:cubicBezTo>
                      <a:pt x="8" y="0"/>
                      <a:pt x="5" y="1"/>
                      <a:pt x="3" y="4"/>
                    </a:cubicBezTo>
                    <a:cubicBezTo>
                      <a:pt x="5" y="6"/>
                      <a:pt x="6" y="8"/>
                      <a:pt x="6" y="12"/>
                    </a:cubicBezTo>
                    <a:cubicBezTo>
                      <a:pt x="6" y="14"/>
                      <a:pt x="5" y="16"/>
                      <a:pt x="4" y="19"/>
                    </a:cubicBezTo>
                    <a:cubicBezTo>
                      <a:pt x="5" y="20"/>
                      <a:pt x="6" y="21"/>
                      <a:pt x="7" y="22"/>
                    </a:cubicBezTo>
                    <a:cubicBezTo>
                      <a:pt x="7" y="23"/>
                      <a:pt x="7" y="23"/>
                      <a:pt x="7" y="23"/>
                    </a:cubicBezTo>
                    <a:cubicBezTo>
                      <a:pt x="5" y="23"/>
                      <a:pt x="3" y="24"/>
                      <a:pt x="2" y="24"/>
                    </a:cubicBezTo>
                    <a:cubicBezTo>
                      <a:pt x="1" y="25"/>
                      <a:pt x="0" y="26"/>
                      <a:pt x="0" y="27"/>
                    </a:cubicBezTo>
                    <a:cubicBezTo>
                      <a:pt x="8" y="28"/>
                      <a:pt x="14" y="32"/>
                      <a:pt x="17" y="37"/>
                    </a:cubicBezTo>
                    <a:cubicBezTo>
                      <a:pt x="22" y="36"/>
                      <a:pt x="27" y="35"/>
                      <a:pt x="30" y="33"/>
                    </a:cubicBezTo>
                    <a:cubicBezTo>
                      <a:pt x="28" y="28"/>
                      <a:pt x="22" y="24"/>
                      <a:pt x="13" y="2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8"/>
              <p:cNvSpPr/>
              <p:nvPr/>
            </p:nvSpPr>
            <p:spPr bwMode="auto">
              <a:xfrm>
                <a:off x="1931988" y="506413"/>
                <a:ext cx="114300" cy="141288"/>
              </a:xfrm>
              <a:custGeom>
                <a:avLst/>
                <a:gdLst>
                  <a:gd name="T0" fmla="*/ 30 w 30"/>
                  <a:gd name="T1" fmla="*/ 27 h 37"/>
                  <a:gd name="T2" fmla="*/ 28 w 30"/>
                  <a:gd name="T3" fmla="*/ 24 h 37"/>
                  <a:gd name="T4" fmla="*/ 23 w 30"/>
                  <a:gd name="T5" fmla="*/ 23 h 37"/>
                  <a:gd name="T6" fmla="*/ 23 w 30"/>
                  <a:gd name="T7" fmla="*/ 22 h 37"/>
                  <a:gd name="T8" fmla="*/ 26 w 30"/>
                  <a:gd name="T9" fmla="*/ 19 h 37"/>
                  <a:gd name="T10" fmla="*/ 24 w 30"/>
                  <a:gd name="T11" fmla="*/ 12 h 37"/>
                  <a:gd name="T12" fmla="*/ 27 w 30"/>
                  <a:gd name="T13" fmla="*/ 4 h 37"/>
                  <a:gd name="T14" fmla="*/ 20 w 30"/>
                  <a:gd name="T15" fmla="*/ 0 h 37"/>
                  <a:gd name="T16" fmla="*/ 11 w 30"/>
                  <a:gd name="T17" fmla="*/ 9 h 37"/>
                  <a:gd name="T18" fmla="*/ 17 w 30"/>
                  <a:gd name="T19" fmla="*/ 22 h 37"/>
                  <a:gd name="T20" fmla="*/ 17 w 30"/>
                  <a:gd name="T21" fmla="*/ 23 h 37"/>
                  <a:gd name="T22" fmla="*/ 0 w 30"/>
                  <a:gd name="T23" fmla="*/ 33 h 37"/>
                  <a:gd name="T24" fmla="*/ 13 w 30"/>
                  <a:gd name="T25" fmla="*/ 37 h 37"/>
                  <a:gd name="T26" fmla="*/ 30 w 30"/>
                  <a:gd name="T27"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7">
                    <a:moveTo>
                      <a:pt x="30" y="27"/>
                    </a:moveTo>
                    <a:cubicBezTo>
                      <a:pt x="30" y="26"/>
                      <a:pt x="29" y="25"/>
                      <a:pt x="28" y="24"/>
                    </a:cubicBezTo>
                    <a:cubicBezTo>
                      <a:pt x="27" y="24"/>
                      <a:pt x="25" y="23"/>
                      <a:pt x="23" y="23"/>
                    </a:cubicBezTo>
                    <a:cubicBezTo>
                      <a:pt x="23" y="22"/>
                      <a:pt x="23" y="22"/>
                      <a:pt x="23" y="22"/>
                    </a:cubicBezTo>
                    <a:cubicBezTo>
                      <a:pt x="24" y="21"/>
                      <a:pt x="25" y="20"/>
                      <a:pt x="26" y="19"/>
                    </a:cubicBezTo>
                    <a:cubicBezTo>
                      <a:pt x="25" y="16"/>
                      <a:pt x="24" y="14"/>
                      <a:pt x="24" y="12"/>
                    </a:cubicBezTo>
                    <a:cubicBezTo>
                      <a:pt x="24" y="8"/>
                      <a:pt x="25" y="6"/>
                      <a:pt x="27" y="4"/>
                    </a:cubicBezTo>
                    <a:cubicBezTo>
                      <a:pt x="25" y="1"/>
                      <a:pt x="22" y="0"/>
                      <a:pt x="20" y="0"/>
                    </a:cubicBezTo>
                    <a:cubicBezTo>
                      <a:pt x="16" y="0"/>
                      <a:pt x="11" y="3"/>
                      <a:pt x="11" y="9"/>
                    </a:cubicBezTo>
                    <a:cubicBezTo>
                      <a:pt x="11" y="14"/>
                      <a:pt x="13" y="20"/>
                      <a:pt x="17" y="22"/>
                    </a:cubicBezTo>
                    <a:cubicBezTo>
                      <a:pt x="17" y="23"/>
                      <a:pt x="17" y="23"/>
                      <a:pt x="17" y="23"/>
                    </a:cubicBezTo>
                    <a:cubicBezTo>
                      <a:pt x="8" y="24"/>
                      <a:pt x="2" y="28"/>
                      <a:pt x="0" y="33"/>
                    </a:cubicBezTo>
                    <a:cubicBezTo>
                      <a:pt x="3" y="35"/>
                      <a:pt x="8" y="36"/>
                      <a:pt x="13" y="37"/>
                    </a:cubicBezTo>
                    <a:cubicBezTo>
                      <a:pt x="16" y="32"/>
                      <a:pt x="22" y="28"/>
                      <a:pt x="30" y="2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25" name="Group 26"/>
          <p:cNvGrpSpPr/>
          <p:nvPr/>
        </p:nvGrpSpPr>
        <p:grpSpPr>
          <a:xfrm>
            <a:off x="6797961" y="2175219"/>
            <a:ext cx="3860130" cy="2158340"/>
            <a:chOff x="6797961" y="2097945"/>
            <a:chExt cx="3860130" cy="2158340"/>
          </a:xfrm>
        </p:grpSpPr>
        <p:grpSp>
          <p:nvGrpSpPr>
            <p:cNvPr id="26" name="Group 27"/>
            <p:cNvGrpSpPr/>
            <p:nvPr/>
          </p:nvGrpSpPr>
          <p:grpSpPr>
            <a:xfrm>
              <a:off x="6797961" y="2097945"/>
              <a:ext cx="3860130" cy="2158340"/>
              <a:chOff x="1763688" y="1124744"/>
              <a:chExt cx="5652564" cy="3166095"/>
            </a:xfrm>
          </p:grpSpPr>
          <p:sp>
            <p:nvSpPr>
              <p:cNvPr id="32" name="Rectangle 33"/>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33" name="Picture 3" descr="F:\Trabajos\Envato\Graphic River\Duckson\Elements\lapto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24744"/>
                <a:ext cx="5652564" cy="3166095"/>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Rectangle 28"/>
            <p:cNvSpPr/>
            <p:nvPr/>
          </p:nvSpPr>
          <p:spPr>
            <a:xfrm>
              <a:off x="7575623" y="2294922"/>
              <a:ext cx="2328333" cy="1483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8" name="Group 29"/>
            <p:cNvGrpSpPr/>
            <p:nvPr/>
          </p:nvGrpSpPr>
          <p:grpSpPr>
            <a:xfrm>
              <a:off x="8177377" y="2447182"/>
              <a:ext cx="1196518" cy="1078534"/>
              <a:chOff x="8707438" y="430213"/>
              <a:chExt cx="1593850" cy="1436687"/>
            </a:xfrm>
            <a:solidFill>
              <a:schemeClr val="accent1"/>
            </a:solidFill>
          </p:grpSpPr>
          <p:sp>
            <p:nvSpPr>
              <p:cNvPr id="29" name="Freeform 33"/>
              <p:cNvSpPr/>
              <p:nvPr/>
            </p:nvSpPr>
            <p:spPr bwMode="auto">
              <a:xfrm>
                <a:off x="8707438" y="430213"/>
                <a:ext cx="1593850" cy="1436687"/>
              </a:xfrm>
              <a:custGeom>
                <a:avLst/>
                <a:gdLst>
                  <a:gd name="T0" fmla="*/ 191 w 422"/>
                  <a:gd name="T1" fmla="*/ 380 h 380"/>
                  <a:gd name="T2" fmla="*/ 4 w 422"/>
                  <a:gd name="T3" fmla="*/ 225 h 380"/>
                  <a:gd name="T4" fmla="*/ 2 w 422"/>
                  <a:gd name="T5" fmla="*/ 167 h 380"/>
                  <a:gd name="T6" fmla="*/ 191 w 422"/>
                  <a:gd name="T7" fmla="*/ 0 h 380"/>
                  <a:gd name="T8" fmla="*/ 296 w 422"/>
                  <a:gd name="T9" fmla="*/ 32 h 380"/>
                  <a:gd name="T10" fmla="*/ 381 w 422"/>
                  <a:gd name="T11" fmla="*/ 188 h 380"/>
                  <a:gd name="T12" fmla="*/ 422 w 422"/>
                  <a:gd name="T13" fmla="*/ 188 h 380"/>
                  <a:gd name="T14" fmla="*/ 358 w 422"/>
                  <a:gd name="T15" fmla="*/ 265 h 380"/>
                  <a:gd name="T16" fmla="*/ 295 w 422"/>
                  <a:gd name="T17" fmla="*/ 188 h 380"/>
                  <a:gd name="T18" fmla="*/ 337 w 422"/>
                  <a:gd name="T19" fmla="*/ 188 h 380"/>
                  <a:gd name="T20" fmla="*/ 191 w 422"/>
                  <a:gd name="T21" fmla="*/ 44 h 380"/>
                  <a:gd name="T22" fmla="*/ 47 w 422"/>
                  <a:gd name="T23" fmla="*/ 164 h 380"/>
                  <a:gd name="T24" fmla="*/ 48 w 422"/>
                  <a:gd name="T25" fmla="*/ 218 h 380"/>
                  <a:gd name="T26" fmla="*/ 78 w 422"/>
                  <a:gd name="T27" fmla="*/ 283 h 380"/>
                  <a:gd name="T28" fmla="*/ 218 w 422"/>
                  <a:gd name="T29" fmla="*/ 354 h 380"/>
                  <a:gd name="T30" fmla="*/ 351 w 422"/>
                  <a:gd name="T31" fmla="*/ 292 h 380"/>
                  <a:gd name="T32" fmla="*/ 351 w 422"/>
                  <a:gd name="T33" fmla="*/ 292 h 380"/>
                  <a:gd name="T34" fmla="*/ 191 w 422"/>
                  <a:gd name="T35"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2" h="380">
                    <a:moveTo>
                      <a:pt x="191" y="380"/>
                    </a:moveTo>
                    <a:cubicBezTo>
                      <a:pt x="98" y="380"/>
                      <a:pt x="21" y="313"/>
                      <a:pt x="4" y="225"/>
                    </a:cubicBezTo>
                    <a:cubicBezTo>
                      <a:pt x="1" y="206"/>
                      <a:pt x="0" y="186"/>
                      <a:pt x="2" y="167"/>
                    </a:cubicBezTo>
                    <a:cubicBezTo>
                      <a:pt x="14" y="73"/>
                      <a:pt x="94" y="0"/>
                      <a:pt x="191" y="0"/>
                    </a:cubicBezTo>
                    <a:cubicBezTo>
                      <a:pt x="228" y="0"/>
                      <a:pt x="265" y="11"/>
                      <a:pt x="296" y="32"/>
                    </a:cubicBezTo>
                    <a:cubicBezTo>
                      <a:pt x="347" y="66"/>
                      <a:pt x="380" y="123"/>
                      <a:pt x="381" y="188"/>
                    </a:cubicBezTo>
                    <a:cubicBezTo>
                      <a:pt x="422" y="188"/>
                      <a:pt x="422" y="188"/>
                      <a:pt x="422" y="188"/>
                    </a:cubicBezTo>
                    <a:cubicBezTo>
                      <a:pt x="358" y="265"/>
                      <a:pt x="358" y="265"/>
                      <a:pt x="358" y="265"/>
                    </a:cubicBezTo>
                    <a:cubicBezTo>
                      <a:pt x="295" y="188"/>
                      <a:pt x="295" y="188"/>
                      <a:pt x="295" y="188"/>
                    </a:cubicBezTo>
                    <a:cubicBezTo>
                      <a:pt x="337" y="188"/>
                      <a:pt x="337" y="188"/>
                      <a:pt x="337" y="188"/>
                    </a:cubicBezTo>
                    <a:cubicBezTo>
                      <a:pt x="336" y="109"/>
                      <a:pt x="271" y="44"/>
                      <a:pt x="191" y="44"/>
                    </a:cubicBezTo>
                    <a:cubicBezTo>
                      <a:pt x="119" y="44"/>
                      <a:pt x="60" y="96"/>
                      <a:pt x="47" y="164"/>
                    </a:cubicBezTo>
                    <a:cubicBezTo>
                      <a:pt x="44" y="181"/>
                      <a:pt x="44" y="200"/>
                      <a:pt x="48" y="218"/>
                    </a:cubicBezTo>
                    <a:cubicBezTo>
                      <a:pt x="52" y="242"/>
                      <a:pt x="63" y="264"/>
                      <a:pt x="78" y="283"/>
                    </a:cubicBezTo>
                    <a:cubicBezTo>
                      <a:pt x="110" y="326"/>
                      <a:pt x="161" y="354"/>
                      <a:pt x="218" y="354"/>
                    </a:cubicBezTo>
                    <a:cubicBezTo>
                      <a:pt x="272" y="354"/>
                      <a:pt x="319" y="330"/>
                      <a:pt x="351" y="292"/>
                    </a:cubicBezTo>
                    <a:cubicBezTo>
                      <a:pt x="351" y="292"/>
                      <a:pt x="351" y="292"/>
                      <a:pt x="351" y="292"/>
                    </a:cubicBezTo>
                    <a:cubicBezTo>
                      <a:pt x="317" y="345"/>
                      <a:pt x="258" y="380"/>
                      <a:pt x="191" y="38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34"/>
              <p:cNvSpPr>
                <a:spLocks noEditPoints="1"/>
              </p:cNvSpPr>
              <p:nvPr/>
            </p:nvSpPr>
            <p:spPr bwMode="auto">
              <a:xfrm>
                <a:off x="9293226" y="974725"/>
                <a:ext cx="509588" cy="273050"/>
              </a:xfrm>
              <a:custGeom>
                <a:avLst/>
                <a:gdLst>
                  <a:gd name="T0" fmla="*/ 67 w 135"/>
                  <a:gd name="T1" fmla="*/ 47 h 72"/>
                  <a:gd name="T2" fmla="*/ 45 w 135"/>
                  <a:gd name="T3" fmla="*/ 67 h 72"/>
                  <a:gd name="T4" fmla="*/ 5 w 135"/>
                  <a:gd name="T5" fmla="*/ 43 h 72"/>
                  <a:gd name="T6" fmla="*/ 28 w 135"/>
                  <a:gd name="T7" fmla="*/ 3 h 72"/>
                  <a:gd name="T8" fmla="*/ 57 w 135"/>
                  <a:gd name="T9" fmla="*/ 9 h 72"/>
                  <a:gd name="T10" fmla="*/ 91 w 135"/>
                  <a:gd name="T11" fmla="*/ 8 h 72"/>
                  <a:gd name="T12" fmla="*/ 131 w 135"/>
                  <a:gd name="T13" fmla="*/ 8 h 72"/>
                  <a:gd name="T14" fmla="*/ 132 w 135"/>
                  <a:gd name="T15" fmla="*/ 11 h 72"/>
                  <a:gd name="T16" fmla="*/ 97 w 135"/>
                  <a:gd name="T17" fmla="*/ 31 h 72"/>
                  <a:gd name="T18" fmla="*/ 67 w 135"/>
                  <a:gd name="T19" fmla="*/ 47 h 72"/>
                  <a:gd name="T20" fmla="*/ 50 w 135"/>
                  <a:gd name="T21" fmla="*/ 31 h 72"/>
                  <a:gd name="T22" fmla="*/ 50 w 135"/>
                  <a:gd name="T23" fmla="*/ 31 h 72"/>
                  <a:gd name="T24" fmla="*/ 40 w 135"/>
                  <a:gd name="T25" fmla="*/ 48 h 72"/>
                  <a:gd name="T26" fmla="*/ 23 w 135"/>
                  <a:gd name="T27" fmla="*/ 38 h 72"/>
                  <a:gd name="T28" fmla="*/ 33 w 135"/>
                  <a:gd name="T29" fmla="*/ 21 h 72"/>
                  <a:gd name="T30" fmla="*/ 50 w 135"/>
                  <a:gd name="T31"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72">
                    <a:moveTo>
                      <a:pt x="67" y="47"/>
                    </a:moveTo>
                    <a:cubicBezTo>
                      <a:pt x="64" y="56"/>
                      <a:pt x="56" y="64"/>
                      <a:pt x="45" y="67"/>
                    </a:cubicBezTo>
                    <a:cubicBezTo>
                      <a:pt x="28" y="72"/>
                      <a:pt x="9" y="61"/>
                      <a:pt x="5" y="43"/>
                    </a:cubicBezTo>
                    <a:cubicBezTo>
                      <a:pt x="0" y="26"/>
                      <a:pt x="10" y="7"/>
                      <a:pt x="28" y="3"/>
                    </a:cubicBezTo>
                    <a:cubicBezTo>
                      <a:pt x="39" y="0"/>
                      <a:pt x="49" y="2"/>
                      <a:pt x="57" y="9"/>
                    </a:cubicBezTo>
                    <a:cubicBezTo>
                      <a:pt x="91" y="8"/>
                      <a:pt x="91" y="8"/>
                      <a:pt x="91" y="8"/>
                    </a:cubicBezTo>
                    <a:cubicBezTo>
                      <a:pt x="131" y="8"/>
                      <a:pt x="131" y="8"/>
                      <a:pt x="131" y="8"/>
                    </a:cubicBezTo>
                    <a:cubicBezTo>
                      <a:pt x="135" y="8"/>
                      <a:pt x="135" y="9"/>
                      <a:pt x="132" y="11"/>
                    </a:cubicBezTo>
                    <a:cubicBezTo>
                      <a:pt x="97" y="31"/>
                      <a:pt x="97" y="31"/>
                      <a:pt x="97" y="31"/>
                    </a:cubicBezTo>
                    <a:cubicBezTo>
                      <a:pt x="67" y="47"/>
                      <a:pt x="67" y="47"/>
                      <a:pt x="67" y="47"/>
                    </a:cubicBezTo>
                    <a:close/>
                    <a:moveTo>
                      <a:pt x="50" y="31"/>
                    </a:moveTo>
                    <a:cubicBezTo>
                      <a:pt x="50" y="31"/>
                      <a:pt x="50" y="31"/>
                      <a:pt x="50" y="31"/>
                    </a:cubicBezTo>
                    <a:cubicBezTo>
                      <a:pt x="52" y="39"/>
                      <a:pt x="48" y="46"/>
                      <a:pt x="40" y="48"/>
                    </a:cubicBezTo>
                    <a:cubicBezTo>
                      <a:pt x="33" y="50"/>
                      <a:pt x="25" y="46"/>
                      <a:pt x="23" y="38"/>
                    </a:cubicBezTo>
                    <a:cubicBezTo>
                      <a:pt x="21" y="31"/>
                      <a:pt x="25" y="23"/>
                      <a:pt x="33" y="21"/>
                    </a:cubicBezTo>
                    <a:cubicBezTo>
                      <a:pt x="41" y="19"/>
                      <a:pt x="48" y="23"/>
                      <a:pt x="50" y="3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35"/>
              <p:cNvSpPr>
                <a:spLocks noEditPoints="1"/>
              </p:cNvSpPr>
              <p:nvPr/>
            </p:nvSpPr>
            <p:spPr bwMode="auto">
              <a:xfrm>
                <a:off x="8918576" y="642938"/>
                <a:ext cx="1012825" cy="936625"/>
              </a:xfrm>
              <a:custGeom>
                <a:avLst/>
                <a:gdLst>
                  <a:gd name="T0" fmla="*/ 141 w 268"/>
                  <a:gd name="T1" fmla="*/ 0 h 248"/>
                  <a:gd name="T2" fmla="*/ 197 w 268"/>
                  <a:gd name="T3" fmla="*/ 15 h 248"/>
                  <a:gd name="T4" fmla="*/ 187 w 268"/>
                  <a:gd name="T5" fmla="*/ 33 h 248"/>
                  <a:gd name="T6" fmla="*/ 141 w 268"/>
                  <a:gd name="T7" fmla="*/ 21 h 248"/>
                  <a:gd name="T8" fmla="*/ 141 w 268"/>
                  <a:gd name="T9" fmla="*/ 0 h 248"/>
                  <a:gd name="T10" fmla="*/ 207 w 268"/>
                  <a:gd name="T11" fmla="*/ 21 h 248"/>
                  <a:gd name="T12" fmla="*/ 248 w 268"/>
                  <a:gd name="T13" fmla="*/ 62 h 248"/>
                  <a:gd name="T14" fmla="*/ 230 w 268"/>
                  <a:gd name="T15" fmla="*/ 72 h 248"/>
                  <a:gd name="T16" fmla="*/ 197 w 268"/>
                  <a:gd name="T17" fmla="*/ 39 h 248"/>
                  <a:gd name="T18" fmla="*/ 207 w 268"/>
                  <a:gd name="T19" fmla="*/ 21 h 248"/>
                  <a:gd name="T20" fmla="*/ 254 w 268"/>
                  <a:gd name="T21" fmla="*/ 72 h 248"/>
                  <a:gd name="T22" fmla="*/ 268 w 268"/>
                  <a:gd name="T23" fmla="*/ 125 h 248"/>
                  <a:gd name="T24" fmla="*/ 248 w 268"/>
                  <a:gd name="T25" fmla="*/ 125 h 248"/>
                  <a:gd name="T26" fmla="*/ 236 w 268"/>
                  <a:gd name="T27" fmla="*/ 82 h 248"/>
                  <a:gd name="T28" fmla="*/ 254 w 268"/>
                  <a:gd name="T29" fmla="*/ 72 h 248"/>
                  <a:gd name="T30" fmla="*/ 64 w 268"/>
                  <a:gd name="T31" fmla="*/ 248 h 248"/>
                  <a:gd name="T32" fmla="*/ 22 w 268"/>
                  <a:gd name="T33" fmla="*/ 207 h 248"/>
                  <a:gd name="T34" fmla="*/ 40 w 268"/>
                  <a:gd name="T35" fmla="*/ 197 h 248"/>
                  <a:gd name="T36" fmla="*/ 74 w 268"/>
                  <a:gd name="T37" fmla="*/ 230 h 248"/>
                  <a:gd name="T38" fmla="*/ 64 w 268"/>
                  <a:gd name="T39" fmla="*/ 248 h 248"/>
                  <a:gd name="T40" fmla="*/ 16 w 268"/>
                  <a:gd name="T41" fmla="*/ 197 h 248"/>
                  <a:gd name="T42" fmla="*/ 0 w 268"/>
                  <a:gd name="T43" fmla="*/ 140 h 248"/>
                  <a:gd name="T44" fmla="*/ 21 w 268"/>
                  <a:gd name="T45" fmla="*/ 140 h 248"/>
                  <a:gd name="T46" fmla="*/ 34 w 268"/>
                  <a:gd name="T47" fmla="*/ 187 h 248"/>
                  <a:gd name="T48" fmla="*/ 16 w 268"/>
                  <a:gd name="T49" fmla="*/ 197 h 248"/>
                  <a:gd name="T50" fmla="*/ 0 w 268"/>
                  <a:gd name="T51" fmla="*/ 129 h 248"/>
                  <a:gd name="T52" fmla="*/ 15 w 268"/>
                  <a:gd name="T53" fmla="*/ 72 h 248"/>
                  <a:gd name="T54" fmla="*/ 33 w 268"/>
                  <a:gd name="T55" fmla="*/ 82 h 248"/>
                  <a:gd name="T56" fmla="*/ 21 w 268"/>
                  <a:gd name="T57" fmla="*/ 129 h 248"/>
                  <a:gd name="T58" fmla="*/ 0 w 268"/>
                  <a:gd name="T59" fmla="*/ 129 h 248"/>
                  <a:gd name="T60" fmla="*/ 21 w 268"/>
                  <a:gd name="T61" fmla="*/ 62 h 248"/>
                  <a:gd name="T62" fmla="*/ 63 w 268"/>
                  <a:gd name="T63" fmla="*/ 20 h 248"/>
                  <a:gd name="T64" fmla="*/ 73 w 268"/>
                  <a:gd name="T65" fmla="*/ 38 h 248"/>
                  <a:gd name="T66" fmla="*/ 39 w 268"/>
                  <a:gd name="T67" fmla="*/ 72 h 248"/>
                  <a:gd name="T68" fmla="*/ 21 w 268"/>
                  <a:gd name="T69" fmla="*/ 62 h 248"/>
                  <a:gd name="T70" fmla="*/ 73 w 268"/>
                  <a:gd name="T71" fmla="*/ 15 h 248"/>
                  <a:gd name="T72" fmla="*/ 129 w 268"/>
                  <a:gd name="T73" fmla="*/ 0 h 248"/>
                  <a:gd name="T74" fmla="*/ 129 w 268"/>
                  <a:gd name="T75" fmla="*/ 21 h 248"/>
                  <a:gd name="T76" fmla="*/ 83 w 268"/>
                  <a:gd name="T77" fmla="*/ 33 h 248"/>
                  <a:gd name="T78" fmla="*/ 73 w 268"/>
                  <a:gd name="T79" fmla="*/ 15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8" h="248">
                    <a:moveTo>
                      <a:pt x="141" y="0"/>
                    </a:moveTo>
                    <a:cubicBezTo>
                      <a:pt x="161" y="1"/>
                      <a:pt x="180" y="6"/>
                      <a:pt x="197" y="15"/>
                    </a:cubicBezTo>
                    <a:cubicBezTo>
                      <a:pt x="187" y="33"/>
                      <a:pt x="187" y="33"/>
                      <a:pt x="187" y="33"/>
                    </a:cubicBezTo>
                    <a:cubicBezTo>
                      <a:pt x="173" y="26"/>
                      <a:pt x="157" y="22"/>
                      <a:pt x="141" y="21"/>
                    </a:cubicBezTo>
                    <a:cubicBezTo>
                      <a:pt x="141" y="0"/>
                      <a:pt x="141" y="0"/>
                      <a:pt x="141" y="0"/>
                    </a:cubicBezTo>
                    <a:close/>
                    <a:moveTo>
                      <a:pt x="207" y="21"/>
                    </a:moveTo>
                    <a:cubicBezTo>
                      <a:pt x="223" y="32"/>
                      <a:pt x="237" y="46"/>
                      <a:pt x="248" y="62"/>
                    </a:cubicBezTo>
                    <a:cubicBezTo>
                      <a:pt x="230" y="72"/>
                      <a:pt x="230" y="72"/>
                      <a:pt x="230" y="72"/>
                    </a:cubicBezTo>
                    <a:cubicBezTo>
                      <a:pt x="221" y="59"/>
                      <a:pt x="210" y="48"/>
                      <a:pt x="197" y="39"/>
                    </a:cubicBezTo>
                    <a:cubicBezTo>
                      <a:pt x="207" y="21"/>
                      <a:pt x="207" y="21"/>
                      <a:pt x="207" y="21"/>
                    </a:cubicBezTo>
                    <a:close/>
                    <a:moveTo>
                      <a:pt x="254" y="72"/>
                    </a:moveTo>
                    <a:cubicBezTo>
                      <a:pt x="262" y="88"/>
                      <a:pt x="267" y="106"/>
                      <a:pt x="268" y="125"/>
                    </a:cubicBezTo>
                    <a:cubicBezTo>
                      <a:pt x="248" y="125"/>
                      <a:pt x="248" y="125"/>
                      <a:pt x="248" y="125"/>
                    </a:cubicBezTo>
                    <a:cubicBezTo>
                      <a:pt x="247" y="110"/>
                      <a:pt x="242" y="95"/>
                      <a:pt x="236" y="82"/>
                    </a:cubicBezTo>
                    <a:cubicBezTo>
                      <a:pt x="254" y="72"/>
                      <a:pt x="254" y="72"/>
                      <a:pt x="254" y="72"/>
                    </a:cubicBezTo>
                    <a:close/>
                    <a:moveTo>
                      <a:pt x="64" y="248"/>
                    </a:moveTo>
                    <a:cubicBezTo>
                      <a:pt x="47" y="238"/>
                      <a:pt x="33" y="224"/>
                      <a:pt x="22" y="207"/>
                    </a:cubicBezTo>
                    <a:cubicBezTo>
                      <a:pt x="40" y="197"/>
                      <a:pt x="40" y="197"/>
                      <a:pt x="40" y="197"/>
                    </a:cubicBezTo>
                    <a:cubicBezTo>
                      <a:pt x="49" y="210"/>
                      <a:pt x="61" y="222"/>
                      <a:pt x="74" y="230"/>
                    </a:cubicBezTo>
                    <a:cubicBezTo>
                      <a:pt x="64" y="248"/>
                      <a:pt x="64" y="248"/>
                      <a:pt x="64" y="248"/>
                    </a:cubicBezTo>
                    <a:close/>
                    <a:moveTo>
                      <a:pt x="16" y="197"/>
                    </a:moveTo>
                    <a:cubicBezTo>
                      <a:pt x="7" y="180"/>
                      <a:pt x="1" y="161"/>
                      <a:pt x="0" y="140"/>
                    </a:cubicBezTo>
                    <a:cubicBezTo>
                      <a:pt x="21" y="140"/>
                      <a:pt x="21" y="140"/>
                      <a:pt x="21" y="140"/>
                    </a:cubicBezTo>
                    <a:cubicBezTo>
                      <a:pt x="22" y="157"/>
                      <a:pt x="27" y="173"/>
                      <a:pt x="34" y="187"/>
                    </a:cubicBezTo>
                    <a:cubicBezTo>
                      <a:pt x="16" y="197"/>
                      <a:pt x="16" y="197"/>
                      <a:pt x="16" y="197"/>
                    </a:cubicBezTo>
                    <a:close/>
                    <a:moveTo>
                      <a:pt x="0" y="129"/>
                    </a:moveTo>
                    <a:cubicBezTo>
                      <a:pt x="1" y="108"/>
                      <a:pt x="6" y="89"/>
                      <a:pt x="15" y="72"/>
                    </a:cubicBezTo>
                    <a:cubicBezTo>
                      <a:pt x="33" y="82"/>
                      <a:pt x="33" y="82"/>
                      <a:pt x="33" y="82"/>
                    </a:cubicBezTo>
                    <a:cubicBezTo>
                      <a:pt x="26" y="96"/>
                      <a:pt x="22" y="112"/>
                      <a:pt x="21" y="129"/>
                    </a:cubicBezTo>
                    <a:cubicBezTo>
                      <a:pt x="0" y="129"/>
                      <a:pt x="0" y="129"/>
                      <a:pt x="0" y="129"/>
                    </a:cubicBezTo>
                    <a:close/>
                    <a:moveTo>
                      <a:pt x="21" y="62"/>
                    </a:moveTo>
                    <a:cubicBezTo>
                      <a:pt x="32" y="45"/>
                      <a:pt x="46" y="31"/>
                      <a:pt x="63" y="20"/>
                    </a:cubicBezTo>
                    <a:cubicBezTo>
                      <a:pt x="73" y="38"/>
                      <a:pt x="73" y="38"/>
                      <a:pt x="73" y="38"/>
                    </a:cubicBezTo>
                    <a:cubicBezTo>
                      <a:pt x="60" y="47"/>
                      <a:pt x="48" y="59"/>
                      <a:pt x="39" y="72"/>
                    </a:cubicBezTo>
                    <a:cubicBezTo>
                      <a:pt x="21" y="62"/>
                      <a:pt x="21" y="62"/>
                      <a:pt x="21" y="62"/>
                    </a:cubicBezTo>
                    <a:close/>
                    <a:moveTo>
                      <a:pt x="73" y="15"/>
                    </a:moveTo>
                    <a:cubicBezTo>
                      <a:pt x="90" y="6"/>
                      <a:pt x="109" y="1"/>
                      <a:pt x="129" y="0"/>
                    </a:cubicBezTo>
                    <a:cubicBezTo>
                      <a:pt x="129" y="21"/>
                      <a:pt x="129" y="21"/>
                      <a:pt x="129" y="21"/>
                    </a:cubicBezTo>
                    <a:cubicBezTo>
                      <a:pt x="113" y="21"/>
                      <a:pt x="97" y="26"/>
                      <a:pt x="83" y="33"/>
                    </a:cubicBezTo>
                    <a:cubicBezTo>
                      <a:pt x="73" y="15"/>
                      <a:pt x="73" y="15"/>
                      <a:pt x="73" y="1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sp>
        <p:nvSpPr>
          <p:cNvPr id="34" name="Freeform 20"/>
          <p:cNvSpPr/>
          <p:nvPr/>
        </p:nvSpPr>
        <p:spPr bwMode="auto">
          <a:xfrm>
            <a:off x="4479672" y="5230812"/>
            <a:ext cx="508142" cy="423056"/>
          </a:xfrm>
          <a:custGeom>
            <a:avLst/>
            <a:gdLst>
              <a:gd name="T0" fmla="*/ 83 w 88"/>
              <a:gd name="T1" fmla="*/ 64 h 73"/>
              <a:gd name="T2" fmla="*/ 79 w 88"/>
              <a:gd name="T3" fmla="*/ 64 h 73"/>
              <a:gd name="T4" fmla="*/ 79 w 88"/>
              <a:gd name="T5" fmla="*/ 22 h 73"/>
              <a:gd name="T6" fmla="*/ 66 w 88"/>
              <a:gd name="T7" fmla="*/ 22 h 73"/>
              <a:gd name="T8" fmla="*/ 66 w 88"/>
              <a:gd name="T9" fmla="*/ 64 h 73"/>
              <a:gd name="T10" fmla="*/ 60 w 88"/>
              <a:gd name="T11" fmla="*/ 64 h 73"/>
              <a:gd name="T12" fmla="*/ 60 w 88"/>
              <a:gd name="T13" fmla="*/ 40 h 73"/>
              <a:gd name="T14" fmla="*/ 47 w 88"/>
              <a:gd name="T15" fmla="*/ 40 h 73"/>
              <a:gd name="T16" fmla="*/ 47 w 88"/>
              <a:gd name="T17" fmla="*/ 64 h 73"/>
              <a:gd name="T18" fmla="*/ 41 w 88"/>
              <a:gd name="T19" fmla="*/ 64 h 73"/>
              <a:gd name="T20" fmla="*/ 41 w 88"/>
              <a:gd name="T21" fmla="*/ 0 h 73"/>
              <a:gd name="T22" fmla="*/ 28 w 88"/>
              <a:gd name="T23" fmla="*/ 0 h 73"/>
              <a:gd name="T24" fmla="*/ 28 w 88"/>
              <a:gd name="T25" fmla="*/ 64 h 73"/>
              <a:gd name="T26" fmla="*/ 22 w 88"/>
              <a:gd name="T27" fmla="*/ 64 h 73"/>
              <a:gd name="T28" fmla="*/ 22 w 88"/>
              <a:gd name="T29" fmla="*/ 24 h 73"/>
              <a:gd name="T30" fmla="*/ 9 w 88"/>
              <a:gd name="T31" fmla="*/ 24 h 73"/>
              <a:gd name="T32" fmla="*/ 9 w 88"/>
              <a:gd name="T33" fmla="*/ 64 h 73"/>
              <a:gd name="T34" fmla="*/ 5 w 88"/>
              <a:gd name="T35" fmla="*/ 64 h 73"/>
              <a:gd name="T36" fmla="*/ 0 w 88"/>
              <a:gd name="T37" fmla="*/ 68 h 73"/>
              <a:gd name="T38" fmla="*/ 5 w 88"/>
              <a:gd name="T39" fmla="*/ 73 h 73"/>
              <a:gd name="T40" fmla="*/ 83 w 88"/>
              <a:gd name="T41" fmla="*/ 73 h 73"/>
              <a:gd name="T42" fmla="*/ 88 w 88"/>
              <a:gd name="T43" fmla="*/ 68 h 73"/>
              <a:gd name="T44" fmla="*/ 83 w 88"/>
              <a:gd name="T45"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8" h="73">
                <a:moveTo>
                  <a:pt x="83" y="64"/>
                </a:moveTo>
                <a:cubicBezTo>
                  <a:pt x="79" y="64"/>
                  <a:pt x="79" y="64"/>
                  <a:pt x="79" y="64"/>
                </a:cubicBezTo>
                <a:cubicBezTo>
                  <a:pt x="79" y="22"/>
                  <a:pt x="79" y="22"/>
                  <a:pt x="79" y="22"/>
                </a:cubicBezTo>
                <a:cubicBezTo>
                  <a:pt x="66" y="22"/>
                  <a:pt x="66" y="22"/>
                  <a:pt x="66" y="22"/>
                </a:cubicBezTo>
                <a:cubicBezTo>
                  <a:pt x="66" y="64"/>
                  <a:pt x="66" y="64"/>
                  <a:pt x="66" y="64"/>
                </a:cubicBezTo>
                <a:cubicBezTo>
                  <a:pt x="60" y="64"/>
                  <a:pt x="60" y="64"/>
                  <a:pt x="60" y="64"/>
                </a:cubicBezTo>
                <a:cubicBezTo>
                  <a:pt x="60" y="40"/>
                  <a:pt x="60" y="40"/>
                  <a:pt x="60" y="40"/>
                </a:cubicBezTo>
                <a:cubicBezTo>
                  <a:pt x="47" y="40"/>
                  <a:pt x="47" y="40"/>
                  <a:pt x="47" y="40"/>
                </a:cubicBezTo>
                <a:cubicBezTo>
                  <a:pt x="47" y="64"/>
                  <a:pt x="47" y="64"/>
                  <a:pt x="47" y="64"/>
                </a:cubicBezTo>
                <a:cubicBezTo>
                  <a:pt x="41" y="64"/>
                  <a:pt x="41" y="64"/>
                  <a:pt x="41" y="64"/>
                </a:cubicBezTo>
                <a:cubicBezTo>
                  <a:pt x="41" y="0"/>
                  <a:pt x="41" y="0"/>
                  <a:pt x="41" y="0"/>
                </a:cubicBezTo>
                <a:cubicBezTo>
                  <a:pt x="28" y="0"/>
                  <a:pt x="28" y="0"/>
                  <a:pt x="28" y="0"/>
                </a:cubicBezTo>
                <a:cubicBezTo>
                  <a:pt x="28" y="64"/>
                  <a:pt x="28" y="64"/>
                  <a:pt x="28" y="64"/>
                </a:cubicBezTo>
                <a:cubicBezTo>
                  <a:pt x="22" y="64"/>
                  <a:pt x="22" y="64"/>
                  <a:pt x="22" y="64"/>
                </a:cubicBezTo>
                <a:cubicBezTo>
                  <a:pt x="22" y="24"/>
                  <a:pt x="22" y="24"/>
                  <a:pt x="22" y="24"/>
                </a:cubicBezTo>
                <a:cubicBezTo>
                  <a:pt x="9" y="24"/>
                  <a:pt x="9" y="24"/>
                  <a:pt x="9" y="24"/>
                </a:cubicBezTo>
                <a:cubicBezTo>
                  <a:pt x="9" y="64"/>
                  <a:pt x="9" y="64"/>
                  <a:pt x="9" y="64"/>
                </a:cubicBezTo>
                <a:cubicBezTo>
                  <a:pt x="5" y="64"/>
                  <a:pt x="5" y="64"/>
                  <a:pt x="5" y="64"/>
                </a:cubicBezTo>
                <a:cubicBezTo>
                  <a:pt x="2" y="64"/>
                  <a:pt x="0" y="66"/>
                  <a:pt x="0" y="68"/>
                </a:cubicBezTo>
                <a:cubicBezTo>
                  <a:pt x="0" y="71"/>
                  <a:pt x="2" y="73"/>
                  <a:pt x="5" y="73"/>
                </a:cubicBezTo>
                <a:cubicBezTo>
                  <a:pt x="83" y="73"/>
                  <a:pt x="83" y="73"/>
                  <a:pt x="83" y="73"/>
                </a:cubicBezTo>
                <a:cubicBezTo>
                  <a:pt x="86" y="73"/>
                  <a:pt x="88" y="71"/>
                  <a:pt x="88" y="68"/>
                </a:cubicBezTo>
                <a:cubicBezTo>
                  <a:pt x="88" y="66"/>
                  <a:pt x="86" y="64"/>
                  <a:pt x="83" y="64"/>
                </a:cubicBezTo>
                <a:close/>
              </a:path>
            </a:pathLst>
          </a:custGeom>
          <a:solidFill>
            <a:schemeClr val="accent1"/>
          </a:solidFill>
          <a:ln>
            <a:noFill/>
          </a:ln>
        </p:spPr>
        <p:txBody>
          <a:bodyPr vert="horz" wrap="square" lIns="91440" tIns="45720" rIns="91440" bIns="45720" numCol="1" anchor="t" anchorCtr="0" compatLnSpc="1"/>
          <a:lstStyle/>
          <a:p>
            <a:endParaRPr lang="id-ID"/>
          </a:p>
        </p:txBody>
      </p:sp>
      <p:grpSp>
        <p:nvGrpSpPr>
          <p:cNvPr id="35" name="Group 36"/>
          <p:cNvGrpSpPr/>
          <p:nvPr/>
        </p:nvGrpSpPr>
        <p:grpSpPr>
          <a:xfrm>
            <a:off x="8267668" y="5235965"/>
            <a:ext cx="460375" cy="412750"/>
            <a:chOff x="8161338" y="4992688"/>
            <a:chExt cx="460375" cy="412750"/>
          </a:xfrm>
          <a:solidFill>
            <a:schemeClr val="accent1"/>
          </a:solidFill>
        </p:grpSpPr>
        <p:sp>
          <p:nvSpPr>
            <p:cNvPr id="36" name="Freeform 39"/>
            <p:cNvSpPr/>
            <p:nvPr/>
          </p:nvSpPr>
          <p:spPr bwMode="auto">
            <a:xfrm>
              <a:off x="8161338" y="4992688"/>
              <a:ext cx="460375" cy="412750"/>
            </a:xfrm>
            <a:custGeom>
              <a:avLst/>
              <a:gdLst>
                <a:gd name="T0" fmla="*/ 96 w 120"/>
                <a:gd name="T1" fmla="*/ 106 h 107"/>
                <a:gd name="T2" fmla="*/ 93 w 120"/>
                <a:gd name="T3" fmla="*/ 105 h 107"/>
                <a:gd name="T4" fmla="*/ 93 w 120"/>
                <a:gd name="T5" fmla="*/ 99 h 107"/>
                <a:gd name="T6" fmla="*/ 112 w 120"/>
                <a:gd name="T7" fmla="*/ 60 h 107"/>
                <a:gd name="T8" fmla="*/ 60 w 120"/>
                <a:gd name="T9" fmla="*/ 8 h 107"/>
                <a:gd name="T10" fmla="*/ 8 w 120"/>
                <a:gd name="T11" fmla="*/ 60 h 107"/>
                <a:gd name="T12" fmla="*/ 27 w 120"/>
                <a:gd name="T13" fmla="*/ 99 h 107"/>
                <a:gd name="T14" fmla="*/ 27 w 120"/>
                <a:gd name="T15" fmla="*/ 105 h 107"/>
                <a:gd name="T16" fmla="*/ 22 w 120"/>
                <a:gd name="T17" fmla="*/ 106 h 107"/>
                <a:gd name="T18" fmla="*/ 0 w 120"/>
                <a:gd name="T19" fmla="*/ 60 h 107"/>
                <a:gd name="T20" fmla="*/ 60 w 120"/>
                <a:gd name="T21" fmla="*/ 0 h 107"/>
                <a:gd name="T22" fmla="*/ 120 w 120"/>
                <a:gd name="T23" fmla="*/ 60 h 107"/>
                <a:gd name="T24" fmla="*/ 98 w 120"/>
                <a:gd name="T25" fmla="*/ 106 h 107"/>
                <a:gd name="T26" fmla="*/ 96 w 120"/>
                <a:gd name="T27" fmla="*/ 10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07">
                  <a:moveTo>
                    <a:pt x="96" y="106"/>
                  </a:moveTo>
                  <a:cubicBezTo>
                    <a:pt x="95" y="106"/>
                    <a:pt x="94" y="106"/>
                    <a:pt x="93" y="105"/>
                  </a:cubicBezTo>
                  <a:cubicBezTo>
                    <a:pt x="91" y="103"/>
                    <a:pt x="92" y="101"/>
                    <a:pt x="93" y="99"/>
                  </a:cubicBezTo>
                  <a:cubicBezTo>
                    <a:pt x="105" y="89"/>
                    <a:pt x="112" y="75"/>
                    <a:pt x="112" y="60"/>
                  </a:cubicBezTo>
                  <a:cubicBezTo>
                    <a:pt x="112" y="31"/>
                    <a:pt x="89" y="8"/>
                    <a:pt x="60" y="8"/>
                  </a:cubicBezTo>
                  <a:cubicBezTo>
                    <a:pt x="31" y="8"/>
                    <a:pt x="8" y="31"/>
                    <a:pt x="8" y="60"/>
                  </a:cubicBezTo>
                  <a:cubicBezTo>
                    <a:pt x="8" y="75"/>
                    <a:pt x="15" y="89"/>
                    <a:pt x="27" y="99"/>
                  </a:cubicBezTo>
                  <a:cubicBezTo>
                    <a:pt x="28" y="101"/>
                    <a:pt x="29" y="103"/>
                    <a:pt x="27" y="105"/>
                  </a:cubicBezTo>
                  <a:cubicBezTo>
                    <a:pt x="26" y="107"/>
                    <a:pt x="23" y="107"/>
                    <a:pt x="22" y="106"/>
                  </a:cubicBezTo>
                  <a:cubicBezTo>
                    <a:pt x="8" y="94"/>
                    <a:pt x="0" y="77"/>
                    <a:pt x="0" y="60"/>
                  </a:cubicBezTo>
                  <a:cubicBezTo>
                    <a:pt x="0" y="26"/>
                    <a:pt x="27" y="0"/>
                    <a:pt x="60" y="0"/>
                  </a:cubicBezTo>
                  <a:cubicBezTo>
                    <a:pt x="93" y="0"/>
                    <a:pt x="120" y="26"/>
                    <a:pt x="120" y="60"/>
                  </a:cubicBezTo>
                  <a:cubicBezTo>
                    <a:pt x="120" y="77"/>
                    <a:pt x="112" y="94"/>
                    <a:pt x="98" y="106"/>
                  </a:cubicBezTo>
                  <a:cubicBezTo>
                    <a:pt x="98" y="106"/>
                    <a:pt x="97" y="106"/>
                    <a:pt x="96"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Oval 40"/>
            <p:cNvSpPr>
              <a:spLocks noChangeArrowheads="1"/>
            </p:cNvSpPr>
            <p:nvPr/>
          </p:nvSpPr>
          <p:spPr bwMode="auto">
            <a:xfrm>
              <a:off x="8361363" y="5227638"/>
              <a:ext cx="60325"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41"/>
            <p:cNvSpPr/>
            <p:nvPr/>
          </p:nvSpPr>
          <p:spPr bwMode="auto">
            <a:xfrm>
              <a:off x="8253413" y="5119688"/>
              <a:ext cx="95250" cy="96838"/>
            </a:xfrm>
            <a:custGeom>
              <a:avLst/>
              <a:gdLst>
                <a:gd name="T0" fmla="*/ 1 w 25"/>
                <a:gd name="T1" fmla="*/ 1 h 25"/>
                <a:gd name="T2" fmla="*/ 7 w 25"/>
                <a:gd name="T3" fmla="*/ 1 h 25"/>
                <a:gd name="T4" fmla="*/ 24 w 25"/>
                <a:gd name="T5" fmla="*/ 18 h 25"/>
                <a:gd name="T6" fmla="*/ 24 w 25"/>
                <a:gd name="T7" fmla="*/ 24 h 25"/>
                <a:gd name="T8" fmla="*/ 18 w 25"/>
                <a:gd name="T9" fmla="*/ 24 h 25"/>
                <a:gd name="T10" fmla="*/ 1 w 25"/>
                <a:gd name="T11" fmla="*/ 7 h 25"/>
                <a:gd name="T12" fmla="*/ 1 w 25"/>
                <a:gd name="T13" fmla="*/ 1 h 25"/>
              </a:gdLst>
              <a:ahLst/>
              <a:cxnLst>
                <a:cxn ang="0">
                  <a:pos x="T0" y="T1"/>
                </a:cxn>
                <a:cxn ang="0">
                  <a:pos x="T2" y="T3"/>
                </a:cxn>
                <a:cxn ang="0">
                  <a:pos x="T4" y="T5"/>
                </a:cxn>
                <a:cxn ang="0">
                  <a:pos x="T6" y="T7"/>
                </a:cxn>
                <a:cxn ang="0">
                  <a:pos x="T8" y="T9"/>
                </a:cxn>
                <a:cxn ang="0">
                  <a:pos x="T10" y="T11"/>
                </a:cxn>
                <a:cxn ang="0">
                  <a:pos x="T12" y="T13"/>
                </a:cxn>
              </a:cxnLst>
              <a:rect l="0" t="0" r="r" b="b"/>
              <a:pathLst>
                <a:path w="25" h="25">
                  <a:moveTo>
                    <a:pt x="1" y="1"/>
                  </a:moveTo>
                  <a:cubicBezTo>
                    <a:pt x="3" y="0"/>
                    <a:pt x="5" y="0"/>
                    <a:pt x="7" y="1"/>
                  </a:cubicBezTo>
                  <a:cubicBezTo>
                    <a:pt x="24" y="18"/>
                    <a:pt x="24" y="18"/>
                    <a:pt x="24" y="18"/>
                  </a:cubicBezTo>
                  <a:cubicBezTo>
                    <a:pt x="25" y="20"/>
                    <a:pt x="25" y="22"/>
                    <a:pt x="24" y="24"/>
                  </a:cubicBezTo>
                  <a:cubicBezTo>
                    <a:pt x="22" y="25"/>
                    <a:pt x="20" y="25"/>
                    <a:pt x="18" y="24"/>
                  </a:cubicBezTo>
                  <a:cubicBezTo>
                    <a:pt x="1" y="7"/>
                    <a:pt x="1" y="7"/>
                    <a:pt x="1" y="7"/>
                  </a:cubicBezTo>
                  <a:cubicBezTo>
                    <a:pt x="0" y="5"/>
                    <a:pt x="0" y="3"/>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9" name="Group 40"/>
          <p:cNvGrpSpPr/>
          <p:nvPr/>
        </p:nvGrpSpPr>
        <p:grpSpPr>
          <a:xfrm>
            <a:off x="875897" y="5156590"/>
            <a:ext cx="566530" cy="571500"/>
            <a:chOff x="7789863" y="165100"/>
            <a:chExt cx="723900" cy="730250"/>
          </a:xfrm>
          <a:solidFill>
            <a:schemeClr val="accent2"/>
          </a:solidFill>
        </p:grpSpPr>
        <p:sp>
          <p:nvSpPr>
            <p:cNvPr id="40" name="Freeform 5"/>
            <p:cNvSpPr>
              <a:spLocks noEditPoints="1"/>
            </p:cNvSpPr>
            <p:nvPr/>
          </p:nvSpPr>
          <p:spPr bwMode="auto">
            <a:xfrm>
              <a:off x="8042275" y="420688"/>
              <a:ext cx="219075" cy="220663"/>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50 h 58"/>
                <a:gd name="T12" fmla="*/ 8 w 58"/>
                <a:gd name="T13" fmla="*/ 29 h 58"/>
                <a:gd name="T14" fmla="*/ 29 w 58"/>
                <a:gd name="T15" fmla="*/ 8 h 58"/>
                <a:gd name="T16" fmla="*/ 50 w 58"/>
                <a:gd name="T17" fmla="*/ 29 h 58"/>
                <a:gd name="T18" fmla="*/ 29 w 58"/>
                <a:gd name="T19"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50"/>
                  </a:moveTo>
                  <a:cubicBezTo>
                    <a:pt x="18" y="50"/>
                    <a:pt x="8" y="40"/>
                    <a:pt x="8" y="29"/>
                  </a:cubicBezTo>
                  <a:cubicBezTo>
                    <a:pt x="8" y="18"/>
                    <a:pt x="18" y="8"/>
                    <a:pt x="29" y="8"/>
                  </a:cubicBezTo>
                  <a:cubicBezTo>
                    <a:pt x="40" y="8"/>
                    <a:pt x="50" y="18"/>
                    <a:pt x="50" y="29"/>
                  </a:cubicBezTo>
                  <a:cubicBezTo>
                    <a:pt x="50" y="40"/>
                    <a:pt x="40" y="50"/>
                    <a:pt x="29"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6"/>
            <p:cNvSpPr>
              <a:spLocks noEditPoints="1"/>
            </p:cNvSpPr>
            <p:nvPr/>
          </p:nvSpPr>
          <p:spPr bwMode="auto">
            <a:xfrm>
              <a:off x="7789863" y="165100"/>
              <a:ext cx="723900" cy="730250"/>
            </a:xfrm>
            <a:custGeom>
              <a:avLst/>
              <a:gdLst>
                <a:gd name="T0" fmla="*/ 192 w 192"/>
                <a:gd name="T1" fmla="*/ 90 h 192"/>
                <a:gd name="T2" fmla="*/ 167 w 192"/>
                <a:gd name="T3" fmla="*/ 90 h 192"/>
                <a:gd name="T4" fmla="*/ 102 w 192"/>
                <a:gd name="T5" fmla="*/ 25 h 192"/>
                <a:gd name="T6" fmla="*/ 102 w 192"/>
                <a:gd name="T7" fmla="*/ 0 h 192"/>
                <a:gd name="T8" fmla="*/ 90 w 192"/>
                <a:gd name="T9" fmla="*/ 0 h 192"/>
                <a:gd name="T10" fmla="*/ 90 w 192"/>
                <a:gd name="T11" fmla="*/ 25 h 192"/>
                <a:gd name="T12" fmla="*/ 25 w 192"/>
                <a:gd name="T13" fmla="*/ 90 h 192"/>
                <a:gd name="T14" fmla="*/ 0 w 192"/>
                <a:gd name="T15" fmla="*/ 90 h 192"/>
                <a:gd name="T16" fmla="*/ 0 w 192"/>
                <a:gd name="T17" fmla="*/ 102 h 192"/>
                <a:gd name="T18" fmla="*/ 25 w 192"/>
                <a:gd name="T19" fmla="*/ 102 h 192"/>
                <a:gd name="T20" fmla="*/ 90 w 192"/>
                <a:gd name="T21" fmla="*/ 167 h 192"/>
                <a:gd name="T22" fmla="*/ 90 w 192"/>
                <a:gd name="T23" fmla="*/ 192 h 192"/>
                <a:gd name="T24" fmla="*/ 102 w 192"/>
                <a:gd name="T25" fmla="*/ 192 h 192"/>
                <a:gd name="T26" fmla="*/ 102 w 192"/>
                <a:gd name="T27" fmla="*/ 167 h 192"/>
                <a:gd name="T28" fmla="*/ 167 w 192"/>
                <a:gd name="T29" fmla="*/ 102 h 192"/>
                <a:gd name="T30" fmla="*/ 192 w 192"/>
                <a:gd name="T31" fmla="*/ 102 h 192"/>
                <a:gd name="T32" fmla="*/ 192 w 192"/>
                <a:gd name="T33" fmla="*/ 90 h 192"/>
                <a:gd name="T34" fmla="*/ 102 w 192"/>
                <a:gd name="T35" fmla="*/ 151 h 192"/>
                <a:gd name="T36" fmla="*/ 102 w 192"/>
                <a:gd name="T37" fmla="*/ 140 h 192"/>
                <a:gd name="T38" fmla="*/ 97 w 192"/>
                <a:gd name="T39" fmla="*/ 135 h 192"/>
                <a:gd name="T40" fmla="*/ 95 w 192"/>
                <a:gd name="T41" fmla="*/ 135 h 192"/>
                <a:gd name="T42" fmla="*/ 90 w 192"/>
                <a:gd name="T43" fmla="*/ 140 h 192"/>
                <a:gd name="T44" fmla="*/ 90 w 192"/>
                <a:gd name="T45" fmla="*/ 151 h 192"/>
                <a:gd name="T46" fmla="*/ 41 w 192"/>
                <a:gd name="T47" fmla="*/ 102 h 192"/>
                <a:gd name="T48" fmla="*/ 52 w 192"/>
                <a:gd name="T49" fmla="*/ 102 h 192"/>
                <a:gd name="T50" fmla="*/ 57 w 192"/>
                <a:gd name="T51" fmla="*/ 97 h 192"/>
                <a:gd name="T52" fmla="*/ 57 w 192"/>
                <a:gd name="T53" fmla="*/ 95 h 192"/>
                <a:gd name="T54" fmla="*/ 52 w 192"/>
                <a:gd name="T55" fmla="*/ 90 h 192"/>
                <a:gd name="T56" fmla="*/ 41 w 192"/>
                <a:gd name="T57" fmla="*/ 90 h 192"/>
                <a:gd name="T58" fmla="*/ 90 w 192"/>
                <a:gd name="T59" fmla="*/ 41 h 192"/>
                <a:gd name="T60" fmla="*/ 90 w 192"/>
                <a:gd name="T61" fmla="*/ 52 h 192"/>
                <a:gd name="T62" fmla="*/ 95 w 192"/>
                <a:gd name="T63" fmla="*/ 57 h 192"/>
                <a:gd name="T64" fmla="*/ 97 w 192"/>
                <a:gd name="T65" fmla="*/ 57 h 192"/>
                <a:gd name="T66" fmla="*/ 102 w 192"/>
                <a:gd name="T67" fmla="*/ 52 h 192"/>
                <a:gd name="T68" fmla="*/ 102 w 192"/>
                <a:gd name="T69" fmla="*/ 41 h 192"/>
                <a:gd name="T70" fmla="*/ 151 w 192"/>
                <a:gd name="T71" fmla="*/ 90 h 192"/>
                <a:gd name="T72" fmla="*/ 140 w 192"/>
                <a:gd name="T73" fmla="*/ 90 h 192"/>
                <a:gd name="T74" fmla="*/ 135 w 192"/>
                <a:gd name="T75" fmla="*/ 95 h 192"/>
                <a:gd name="T76" fmla="*/ 135 w 192"/>
                <a:gd name="T77" fmla="*/ 97 h 192"/>
                <a:gd name="T78" fmla="*/ 140 w 192"/>
                <a:gd name="T79" fmla="*/ 102 h 192"/>
                <a:gd name="T80" fmla="*/ 151 w 192"/>
                <a:gd name="T81" fmla="*/ 102 h 192"/>
                <a:gd name="T82" fmla="*/ 102 w 192"/>
                <a:gd name="T83" fmla="*/ 15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92" y="90"/>
                  </a:moveTo>
                  <a:cubicBezTo>
                    <a:pt x="167" y="90"/>
                    <a:pt x="167" y="90"/>
                    <a:pt x="167" y="90"/>
                  </a:cubicBezTo>
                  <a:cubicBezTo>
                    <a:pt x="164" y="55"/>
                    <a:pt x="137" y="28"/>
                    <a:pt x="102" y="25"/>
                  </a:cubicBezTo>
                  <a:cubicBezTo>
                    <a:pt x="102" y="0"/>
                    <a:pt x="102" y="0"/>
                    <a:pt x="102" y="0"/>
                  </a:cubicBezTo>
                  <a:cubicBezTo>
                    <a:pt x="90" y="0"/>
                    <a:pt x="90" y="0"/>
                    <a:pt x="90" y="0"/>
                  </a:cubicBezTo>
                  <a:cubicBezTo>
                    <a:pt x="90" y="25"/>
                    <a:pt x="90" y="25"/>
                    <a:pt x="90" y="25"/>
                  </a:cubicBezTo>
                  <a:cubicBezTo>
                    <a:pt x="55" y="28"/>
                    <a:pt x="28" y="55"/>
                    <a:pt x="25" y="90"/>
                  </a:cubicBezTo>
                  <a:cubicBezTo>
                    <a:pt x="0" y="90"/>
                    <a:pt x="0" y="90"/>
                    <a:pt x="0" y="90"/>
                  </a:cubicBezTo>
                  <a:cubicBezTo>
                    <a:pt x="0" y="102"/>
                    <a:pt x="0" y="102"/>
                    <a:pt x="0" y="102"/>
                  </a:cubicBezTo>
                  <a:cubicBezTo>
                    <a:pt x="25" y="102"/>
                    <a:pt x="25" y="102"/>
                    <a:pt x="25" y="102"/>
                  </a:cubicBezTo>
                  <a:cubicBezTo>
                    <a:pt x="28" y="137"/>
                    <a:pt x="55" y="164"/>
                    <a:pt x="90" y="167"/>
                  </a:cubicBezTo>
                  <a:cubicBezTo>
                    <a:pt x="90" y="192"/>
                    <a:pt x="90" y="192"/>
                    <a:pt x="90" y="192"/>
                  </a:cubicBezTo>
                  <a:cubicBezTo>
                    <a:pt x="102" y="192"/>
                    <a:pt x="102" y="192"/>
                    <a:pt x="102" y="192"/>
                  </a:cubicBezTo>
                  <a:cubicBezTo>
                    <a:pt x="102" y="167"/>
                    <a:pt x="102" y="167"/>
                    <a:pt x="102" y="167"/>
                  </a:cubicBezTo>
                  <a:cubicBezTo>
                    <a:pt x="137" y="164"/>
                    <a:pt x="164" y="137"/>
                    <a:pt x="167" y="102"/>
                  </a:cubicBezTo>
                  <a:cubicBezTo>
                    <a:pt x="192" y="102"/>
                    <a:pt x="192" y="102"/>
                    <a:pt x="192" y="102"/>
                  </a:cubicBezTo>
                  <a:lnTo>
                    <a:pt x="192" y="90"/>
                  </a:lnTo>
                  <a:close/>
                  <a:moveTo>
                    <a:pt x="102" y="151"/>
                  </a:moveTo>
                  <a:cubicBezTo>
                    <a:pt x="102" y="140"/>
                    <a:pt x="102" y="140"/>
                    <a:pt x="102" y="140"/>
                  </a:cubicBezTo>
                  <a:cubicBezTo>
                    <a:pt x="102" y="137"/>
                    <a:pt x="100" y="135"/>
                    <a:pt x="97" y="135"/>
                  </a:cubicBezTo>
                  <a:cubicBezTo>
                    <a:pt x="95" y="135"/>
                    <a:pt x="95" y="135"/>
                    <a:pt x="95" y="135"/>
                  </a:cubicBezTo>
                  <a:cubicBezTo>
                    <a:pt x="92" y="135"/>
                    <a:pt x="90" y="137"/>
                    <a:pt x="90" y="140"/>
                  </a:cubicBezTo>
                  <a:cubicBezTo>
                    <a:pt x="90" y="151"/>
                    <a:pt x="90" y="151"/>
                    <a:pt x="90" y="151"/>
                  </a:cubicBezTo>
                  <a:cubicBezTo>
                    <a:pt x="64" y="148"/>
                    <a:pt x="44" y="128"/>
                    <a:pt x="41" y="102"/>
                  </a:cubicBezTo>
                  <a:cubicBezTo>
                    <a:pt x="52" y="102"/>
                    <a:pt x="52" y="102"/>
                    <a:pt x="52" y="102"/>
                  </a:cubicBezTo>
                  <a:cubicBezTo>
                    <a:pt x="55" y="102"/>
                    <a:pt x="57" y="100"/>
                    <a:pt x="57" y="97"/>
                  </a:cubicBezTo>
                  <a:cubicBezTo>
                    <a:pt x="57" y="95"/>
                    <a:pt x="57" y="95"/>
                    <a:pt x="57" y="95"/>
                  </a:cubicBezTo>
                  <a:cubicBezTo>
                    <a:pt x="57" y="92"/>
                    <a:pt x="55" y="90"/>
                    <a:pt x="52" y="90"/>
                  </a:cubicBezTo>
                  <a:cubicBezTo>
                    <a:pt x="41" y="90"/>
                    <a:pt x="41" y="90"/>
                    <a:pt x="41" y="90"/>
                  </a:cubicBezTo>
                  <a:cubicBezTo>
                    <a:pt x="44" y="64"/>
                    <a:pt x="64" y="44"/>
                    <a:pt x="90" y="41"/>
                  </a:cubicBezTo>
                  <a:cubicBezTo>
                    <a:pt x="90" y="52"/>
                    <a:pt x="90" y="52"/>
                    <a:pt x="90" y="52"/>
                  </a:cubicBezTo>
                  <a:cubicBezTo>
                    <a:pt x="90" y="55"/>
                    <a:pt x="92" y="57"/>
                    <a:pt x="95" y="57"/>
                  </a:cubicBezTo>
                  <a:cubicBezTo>
                    <a:pt x="97" y="57"/>
                    <a:pt x="97" y="57"/>
                    <a:pt x="97" y="57"/>
                  </a:cubicBezTo>
                  <a:cubicBezTo>
                    <a:pt x="100" y="57"/>
                    <a:pt x="102" y="55"/>
                    <a:pt x="102" y="52"/>
                  </a:cubicBezTo>
                  <a:cubicBezTo>
                    <a:pt x="102" y="41"/>
                    <a:pt x="102" y="41"/>
                    <a:pt x="102" y="41"/>
                  </a:cubicBezTo>
                  <a:cubicBezTo>
                    <a:pt x="128" y="44"/>
                    <a:pt x="148" y="64"/>
                    <a:pt x="151" y="90"/>
                  </a:cubicBezTo>
                  <a:cubicBezTo>
                    <a:pt x="140" y="90"/>
                    <a:pt x="140" y="90"/>
                    <a:pt x="140" y="90"/>
                  </a:cubicBezTo>
                  <a:cubicBezTo>
                    <a:pt x="137" y="90"/>
                    <a:pt x="135" y="92"/>
                    <a:pt x="135" y="95"/>
                  </a:cubicBezTo>
                  <a:cubicBezTo>
                    <a:pt x="135" y="97"/>
                    <a:pt x="135" y="97"/>
                    <a:pt x="135" y="97"/>
                  </a:cubicBezTo>
                  <a:cubicBezTo>
                    <a:pt x="135" y="100"/>
                    <a:pt x="137" y="102"/>
                    <a:pt x="140" y="102"/>
                  </a:cubicBezTo>
                  <a:cubicBezTo>
                    <a:pt x="151" y="102"/>
                    <a:pt x="151" y="102"/>
                    <a:pt x="151" y="102"/>
                  </a:cubicBezTo>
                  <a:cubicBezTo>
                    <a:pt x="148" y="128"/>
                    <a:pt x="128" y="148"/>
                    <a:pt x="102"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2" name="Group 43"/>
          <p:cNvGrpSpPr/>
          <p:nvPr/>
        </p:nvGrpSpPr>
        <p:grpSpPr>
          <a:xfrm>
            <a:off x="3618355" y="2096522"/>
            <a:ext cx="4611620" cy="2578525"/>
            <a:chOff x="3618355" y="2019248"/>
            <a:chExt cx="4611620" cy="2578525"/>
          </a:xfrm>
        </p:grpSpPr>
        <p:grpSp>
          <p:nvGrpSpPr>
            <p:cNvPr id="43" name="Group 44"/>
            <p:cNvGrpSpPr/>
            <p:nvPr/>
          </p:nvGrpSpPr>
          <p:grpSpPr>
            <a:xfrm>
              <a:off x="3618355" y="2019248"/>
              <a:ext cx="4611620" cy="2578525"/>
              <a:chOff x="1763688" y="1124744"/>
              <a:chExt cx="5652564" cy="3166095"/>
            </a:xfrm>
          </p:grpSpPr>
          <p:sp>
            <p:nvSpPr>
              <p:cNvPr id="51" name="Rectangle 52"/>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3" descr="F:\Trabajos\Envato\Graphic River\Duckson\Elements\lapto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24744"/>
                <a:ext cx="5652564" cy="3166095"/>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Rectangle 45"/>
            <p:cNvSpPr/>
            <p:nvPr/>
          </p:nvSpPr>
          <p:spPr>
            <a:xfrm>
              <a:off x="4532725" y="2250592"/>
              <a:ext cx="2814173" cy="1781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5" name="Group 46"/>
            <p:cNvGrpSpPr/>
            <p:nvPr/>
          </p:nvGrpSpPr>
          <p:grpSpPr>
            <a:xfrm>
              <a:off x="5160720" y="2341195"/>
              <a:ext cx="1626048" cy="1481896"/>
              <a:chOff x="8205788" y="-103188"/>
              <a:chExt cx="1343025" cy="1223964"/>
            </a:xfrm>
            <a:solidFill>
              <a:schemeClr val="accent1"/>
            </a:solidFill>
          </p:grpSpPr>
          <p:sp>
            <p:nvSpPr>
              <p:cNvPr id="46" name="Rectangle 12"/>
              <p:cNvSpPr>
                <a:spLocks noChangeArrowheads="1"/>
              </p:cNvSpPr>
              <p:nvPr/>
            </p:nvSpPr>
            <p:spPr bwMode="auto">
              <a:xfrm>
                <a:off x="8288338" y="868363"/>
                <a:ext cx="252413" cy="2524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47" name="Rectangle 13"/>
              <p:cNvSpPr>
                <a:spLocks noChangeArrowheads="1"/>
              </p:cNvSpPr>
              <p:nvPr/>
            </p:nvSpPr>
            <p:spPr bwMode="auto">
              <a:xfrm>
                <a:off x="8624888" y="698500"/>
                <a:ext cx="252413" cy="42227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48" name="Rectangle 14"/>
              <p:cNvSpPr>
                <a:spLocks noChangeArrowheads="1"/>
              </p:cNvSpPr>
              <p:nvPr/>
            </p:nvSpPr>
            <p:spPr bwMode="auto">
              <a:xfrm>
                <a:off x="8961438" y="530225"/>
                <a:ext cx="252413" cy="5905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49" name="Rectangle 15"/>
              <p:cNvSpPr>
                <a:spLocks noChangeArrowheads="1"/>
              </p:cNvSpPr>
              <p:nvPr/>
            </p:nvSpPr>
            <p:spPr bwMode="auto">
              <a:xfrm>
                <a:off x="9297988" y="361950"/>
                <a:ext cx="250825" cy="75882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0" name="Freeform 16"/>
              <p:cNvSpPr/>
              <p:nvPr/>
            </p:nvSpPr>
            <p:spPr bwMode="auto">
              <a:xfrm>
                <a:off x="8205788" y="-103188"/>
                <a:ext cx="1343025" cy="801688"/>
              </a:xfrm>
              <a:custGeom>
                <a:avLst/>
                <a:gdLst>
                  <a:gd name="T0" fmla="*/ 727 w 846"/>
                  <a:gd name="T1" fmla="*/ 120 h 505"/>
                  <a:gd name="T2" fmla="*/ 569 w 846"/>
                  <a:gd name="T3" fmla="*/ 120 h 505"/>
                  <a:gd name="T4" fmla="*/ 370 w 846"/>
                  <a:gd name="T5" fmla="*/ 266 h 505"/>
                  <a:gd name="T6" fmla="*/ 264 w 846"/>
                  <a:gd name="T7" fmla="*/ 213 h 505"/>
                  <a:gd name="T8" fmla="*/ 0 w 846"/>
                  <a:gd name="T9" fmla="*/ 439 h 505"/>
                  <a:gd name="T10" fmla="*/ 0 w 846"/>
                  <a:gd name="T11" fmla="*/ 505 h 505"/>
                  <a:gd name="T12" fmla="*/ 264 w 846"/>
                  <a:gd name="T13" fmla="*/ 279 h 505"/>
                  <a:gd name="T14" fmla="*/ 370 w 846"/>
                  <a:gd name="T15" fmla="*/ 333 h 505"/>
                  <a:gd name="T16" fmla="*/ 595 w 846"/>
                  <a:gd name="T17" fmla="*/ 173 h 505"/>
                  <a:gd name="T18" fmla="*/ 754 w 846"/>
                  <a:gd name="T19" fmla="*/ 173 h 505"/>
                  <a:gd name="T20" fmla="*/ 846 w 846"/>
                  <a:gd name="T21" fmla="*/ 80 h 505"/>
                  <a:gd name="T22" fmla="*/ 846 w 846"/>
                  <a:gd name="T23" fmla="*/ 0 h 505"/>
                  <a:gd name="T24" fmla="*/ 727 w 846"/>
                  <a:gd name="T25" fmla="*/ 12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6" h="505">
                    <a:moveTo>
                      <a:pt x="727" y="120"/>
                    </a:moveTo>
                    <a:lnTo>
                      <a:pt x="569" y="120"/>
                    </a:lnTo>
                    <a:lnTo>
                      <a:pt x="370" y="266"/>
                    </a:lnTo>
                    <a:lnTo>
                      <a:pt x="264" y="213"/>
                    </a:lnTo>
                    <a:lnTo>
                      <a:pt x="0" y="439"/>
                    </a:lnTo>
                    <a:lnTo>
                      <a:pt x="0" y="505"/>
                    </a:lnTo>
                    <a:lnTo>
                      <a:pt x="264" y="279"/>
                    </a:lnTo>
                    <a:lnTo>
                      <a:pt x="370" y="333"/>
                    </a:lnTo>
                    <a:lnTo>
                      <a:pt x="595" y="173"/>
                    </a:lnTo>
                    <a:lnTo>
                      <a:pt x="754" y="173"/>
                    </a:lnTo>
                    <a:lnTo>
                      <a:pt x="846" y="80"/>
                    </a:lnTo>
                    <a:lnTo>
                      <a:pt x="846" y="0"/>
                    </a:lnTo>
                    <a:lnTo>
                      <a:pt x="727"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childTnLst>
                          </p:cTn>
                        </p:par>
                        <p:par>
                          <p:cTn id="36" fill="hold">
                            <p:stCondLst>
                              <p:cond delay="15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par>
                                <p:cTn id="43" presetID="10"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p:pic>
      <p:pic>
        <p:nvPicPr>
          <p:cNvPr id="16" name="图片占位符 15"/>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329" b="1329"/>
          <a:stretch>
            <a:fillRect/>
          </a:stretch>
        </p:blipFill>
        <p:spPr/>
      </p:pic>
      <p:pic>
        <p:nvPicPr>
          <p:cNvPr id="17" name="图片占位符 16"/>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t="1095" b="1095"/>
          <a:stretch>
            <a:fillRect/>
          </a:stretch>
        </p:blipFill>
        <p:spPr/>
      </p:pic>
      <p:pic>
        <p:nvPicPr>
          <p:cNvPr id="18" name="图片占位符 17"/>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t="1329" b="1329"/>
          <a:stretch>
            <a:fillRect/>
          </a:stretch>
        </p:blipFill>
        <p:spPr/>
      </p:pic>
      <p:pic>
        <p:nvPicPr>
          <p:cNvPr id="19" name="图片占位符 18"/>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l="2488" r="2488"/>
          <a:stretch>
            <a:fillRect/>
          </a:stretch>
        </p:blipFill>
        <p:spPr/>
      </p:pic>
      <p:pic>
        <p:nvPicPr>
          <p:cNvPr id="20" name="图片占位符 19"/>
          <p:cNvPicPr>
            <a:picLocks noGrp="1" noChangeAspect="1"/>
          </p:cNvPicPr>
          <p:nvPr>
            <p:ph type="pic" sz="quarter" idx="18"/>
          </p:nvPr>
        </p:nvPicPr>
        <p:blipFill>
          <a:blip r:embed="rId6" cstate="print">
            <a:extLst>
              <a:ext uri="{28A0092B-C50C-407E-A947-70E740481C1C}">
                <a14:useLocalDpi xmlns:a14="http://schemas.microsoft.com/office/drawing/2010/main" val="0"/>
              </a:ext>
            </a:extLst>
          </a:blip>
          <a:srcRect t="1725" b="1725"/>
          <a:stretch>
            <a:fillRect/>
          </a:stretch>
        </p:blipFill>
        <p:spPr/>
      </p:pic>
      <p:pic>
        <p:nvPicPr>
          <p:cNvPr id="21" name="图片占位符 20"/>
          <p:cNvPicPr>
            <a:picLocks noGrp="1" noChangeAspect="1"/>
          </p:cNvPicPr>
          <p:nvPr>
            <p:ph type="pic" sz="quarter" idx="19"/>
          </p:nvPr>
        </p:nvPicPr>
        <p:blipFill>
          <a:blip r:embed="rId7" cstate="print">
            <a:extLst>
              <a:ext uri="{28A0092B-C50C-407E-A947-70E740481C1C}">
                <a14:useLocalDpi xmlns:a14="http://schemas.microsoft.com/office/drawing/2010/main" val="0"/>
              </a:ext>
            </a:extLst>
          </a:blip>
          <a:srcRect t="5225" b="5225"/>
          <a:stretch>
            <a:fillRect/>
          </a:stretch>
        </p:blipFill>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Rectangle 100"/>
          <p:cNvSpPr/>
          <p:nvPr/>
        </p:nvSpPr>
        <p:spPr>
          <a:xfrm>
            <a:off x="1219199" y="3302156"/>
            <a:ext cx="3114751" cy="33775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solidFill>
                  <a:schemeClr val="bg1">
                    <a:lumMod val="95000"/>
                  </a:schemeClr>
                </a:solidFill>
                <a:latin typeface="+mj-lt"/>
              </a:rPr>
              <a:t>Illustration 1</a:t>
            </a:r>
            <a:endParaRPr lang="en-US" sz="1400" b="1" dirty="0">
              <a:solidFill>
                <a:schemeClr val="bg1">
                  <a:lumMod val="95000"/>
                </a:schemeClr>
              </a:solidFill>
              <a:latin typeface="+mj-lt"/>
            </a:endParaRPr>
          </a:p>
        </p:txBody>
      </p:sp>
      <p:sp>
        <p:nvSpPr>
          <p:cNvPr id="7" name="Rectangle 101"/>
          <p:cNvSpPr/>
          <p:nvPr/>
        </p:nvSpPr>
        <p:spPr>
          <a:xfrm>
            <a:off x="4538624" y="3302156"/>
            <a:ext cx="3114751" cy="33775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bg1">
                    <a:lumMod val="95000"/>
                  </a:schemeClr>
                </a:solidFill>
                <a:latin typeface="+mj-lt"/>
              </a:rPr>
              <a:t>Illustration </a:t>
            </a:r>
            <a:r>
              <a:rPr lang="id-ID" sz="1400" b="1" dirty="0" smtClean="0">
                <a:solidFill>
                  <a:schemeClr val="bg1">
                    <a:lumMod val="95000"/>
                  </a:schemeClr>
                </a:solidFill>
                <a:latin typeface="+mj-lt"/>
              </a:rPr>
              <a:t>2</a:t>
            </a:r>
            <a:endParaRPr lang="en-US" sz="1400" b="1" dirty="0">
              <a:solidFill>
                <a:schemeClr val="bg1">
                  <a:lumMod val="95000"/>
                </a:schemeClr>
              </a:solidFill>
              <a:latin typeface="+mj-lt"/>
            </a:endParaRPr>
          </a:p>
        </p:txBody>
      </p:sp>
      <p:sp>
        <p:nvSpPr>
          <p:cNvPr id="8" name="Rectangle 102"/>
          <p:cNvSpPr/>
          <p:nvPr/>
        </p:nvSpPr>
        <p:spPr>
          <a:xfrm>
            <a:off x="7858049" y="3302156"/>
            <a:ext cx="3114751" cy="33775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bg1">
                    <a:lumMod val="95000"/>
                  </a:schemeClr>
                </a:solidFill>
                <a:latin typeface="+mj-lt"/>
              </a:rPr>
              <a:t>Illustration </a:t>
            </a:r>
            <a:r>
              <a:rPr lang="id-ID" sz="1400" b="1" dirty="0" smtClean="0">
                <a:solidFill>
                  <a:schemeClr val="bg1">
                    <a:lumMod val="95000"/>
                  </a:schemeClr>
                </a:solidFill>
                <a:latin typeface="+mj-lt"/>
              </a:rPr>
              <a:t>3</a:t>
            </a:r>
            <a:endParaRPr lang="en-US" sz="1400" b="1" dirty="0">
              <a:solidFill>
                <a:schemeClr val="bg1">
                  <a:lumMod val="95000"/>
                </a:schemeClr>
              </a:solidFill>
              <a:latin typeface="+mj-lt"/>
            </a:endParaRPr>
          </a:p>
        </p:txBody>
      </p:sp>
      <p:sp>
        <p:nvSpPr>
          <p:cNvPr id="9" name="Rectangle 103"/>
          <p:cNvSpPr/>
          <p:nvPr/>
        </p:nvSpPr>
        <p:spPr>
          <a:xfrm>
            <a:off x="1219200" y="5535183"/>
            <a:ext cx="3114751" cy="33775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a:solidFill>
                  <a:schemeClr val="bg1">
                    <a:lumMod val="95000"/>
                  </a:schemeClr>
                </a:solidFill>
                <a:latin typeface="+mj-lt"/>
              </a:rPr>
              <a:t>Illustration </a:t>
            </a:r>
            <a:r>
              <a:rPr lang="id-ID" sz="1400" b="1" dirty="0" smtClean="0">
                <a:solidFill>
                  <a:schemeClr val="bg1">
                    <a:lumMod val="95000"/>
                  </a:schemeClr>
                </a:solidFill>
                <a:latin typeface="+mj-lt"/>
              </a:rPr>
              <a:t>4</a:t>
            </a:r>
            <a:endParaRPr lang="en-US" sz="1400" b="1" dirty="0">
              <a:solidFill>
                <a:schemeClr val="bg1">
                  <a:lumMod val="95000"/>
                </a:schemeClr>
              </a:solidFill>
              <a:latin typeface="+mj-lt"/>
            </a:endParaRPr>
          </a:p>
        </p:txBody>
      </p:sp>
      <p:sp>
        <p:nvSpPr>
          <p:cNvPr id="10" name="Rectangle 104"/>
          <p:cNvSpPr/>
          <p:nvPr/>
        </p:nvSpPr>
        <p:spPr>
          <a:xfrm>
            <a:off x="4538624" y="5535183"/>
            <a:ext cx="3114751" cy="337750"/>
          </a:xfrm>
          <a:prstGeom prst="rect">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solidFill>
                  <a:schemeClr val="bg1">
                    <a:lumMod val="95000"/>
                  </a:schemeClr>
                </a:solidFill>
                <a:latin typeface="+mj-lt"/>
              </a:rPr>
              <a:t>Illustration 5</a:t>
            </a:r>
            <a:endParaRPr lang="en-US" sz="1400" b="1" dirty="0">
              <a:solidFill>
                <a:schemeClr val="bg1">
                  <a:lumMod val="95000"/>
                </a:schemeClr>
              </a:solidFill>
              <a:latin typeface="+mj-lt"/>
            </a:endParaRPr>
          </a:p>
        </p:txBody>
      </p:sp>
      <p:sp>
        <p:nvSpPr>
          <p:cNvPr id="11" name="Rectangle 105"/>
          <p:cNvSpPr/>
          <p:nvPr/>
        </p:nvSpPr>
        <p:spPr>
          <a:xfrm>
            <a:off x="7858049" y="5535183"/>
            <a:ext cx="3114751" cy="337750"/>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b="1" dirty="0" smtClean="0">
                <a:solidFill>
                  <a:schemeClr val="bg1">
                    <a:lumMod val="95000"/>
                  </a:schemeClr>
                </a:solidFill>
                <a:latin typeface="+mj-lt"/>
              </a:rPr>
              <a:t>Illustration 6</a:t>
            </a:r>
            <a:endParaRPr lang="en-US" sz="1400" b="1" dirty="0">
              <a:solidFill>
                <a:schemeClr val="bg1">
                  <a:lumMod val="95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outVertical)">
                                      <p:cBhvr>
                                        <p:cTn id="15" dur="500"/>
                                        <p:tgtEl>
                                          <p:spTgt spid="8"/>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2500"/>
                            </p:stCondLst>
                            <p:childTnLst>
                              <p:par>
                                <p:cTn id="25" presetID="16" presetClass="entr" presetSubtype="37"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out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Freeform 5"/>
          <p:cNvSpPr/>
          <p:nvPr/>
        </p:nvSpPr>
        <p:spPr bwMode="auto">
          <a:xfrm>
            <a:off x="1149476" y="2444538"/>
            <a:ext cx="2565471" cy="1550515"/>
          </a:xfrm>
          <a:custGeom>
            <a:avLst/>
            <a:gdLst>
              <a:gd name="T0" fmla="*/ 140 w 449"/>
              <a:gd name="T1" fmla="*/ 425 h 435"/>
              <a:gd name="T2" fmla="*/ 117 w 449"/>
              <a:gd name="T3" fmla="*/ 395 h 435"/>
              <a:gd name="T4" fmla="*/ 117 w 449"/>
              <a:gd name="T5" fmla="*/ 322 h 435"/>
              <a:gd name="T6" fmla="*/ 130 w 449"/>
              <a:gd name="T7" fmla="*/ 299 h 435"/>
              <a:gd name="T8" fmla="*/ 343 w 449"/>
              <a:gd name="T9" fmla="*/ 296 h 435"/>
              <a:gd name="T10" fmla="*/ 449 w 449"/>
              <a:gd name="T11" fmla="*/ 296 h 435"/>
              <a:gd name="T12" fmla="*/ 449 w 449"/>
              <a:gd name="T13" fmla="*/ 196 h 435"/>
              <a:gd name="T14" fmla="*/ 319 w 449"/>
              <a:gd name="T15" fmla="*/ 196 h 435"/>
              <a:gd name="T16" fmla="*/ 289 w 449"/>
              <a:gd name="T17" fmla="*/ 173 h 435"/>
              <a:gd name="T18" fmla="*/ 316 w 449"/>
              <a:gd name="T19" fmla="*/ 173 h 435"/>
              <a:gd name="T20" fmla="*/ 316 w 449"/>
              <a:gd name="T21" fmla="*/ 133 h 435"/>
              <a:gd name="T22" fmla="*/ 289 w 449"/>
              <a:gd name="T23" fmla="*/ 133 h 435"/>
              <a:gd name="T24" fmla="*/ 253 w 449"/>
              <a:gd name="T25" fmla="*/ 63 h 435"/>
              <a:gd name="T26" fmla="*/ 253 w 449"/>
              <a:gd name="T27" fmla="*/ 43 h 435"/>
              <a:gd name="T28" fmla="*/ 309 w 449"/>
              <a:gd name="T29" fmla="*/ 43 h 435"/>
              <a:gd name="T30" fmla="*/ 353 w 449"/>
              <a:gd name="T31" fmla="*/ 30 h 435"/>
              <a:gd name="T32" fmla="*/ 309 w 449"/>
              <a:gd name="T33" fmla="*/ 17 h 435"/>
              <a:gd name="T34" fmla="*/ 170 w 449"/>
              <a:gd name="T35" fmla="*/ 17 h 435"/>
              <a:gd name="T36" fmla="*/ 126 w 449"/>
              <a:gd name="T37" fmla="*/ 30 h 435"/>
              <a:gd name="T38" fmla="*/ 170 w 449"/>
              <a:gd name="T39" fmla="*/ 43 h 435"/>
              <a:gd name="T40" fmla="*/ 223 w 449"/>
              <a:gd name="T41" fmla="*/ 43 h 435"/>
              <a:gd name="T42" fmla="*/ 223 w 449"/>
              <a:gd name="T43" fmla="*/ 63 h 435"/>
              <a:gd name="T44" fmla="*/ 190 w 449"/>
              <a:gd name="T45" fmla="*/ 133 h 435"/>
              <a:gd name="T46" fmla="*/ 164 w 449"/>
              <a:gd name="T47" fmla="*/ 133 h 435"/>
              <a:gd name="T48" fmla="*/ 164 w 449"/>
              <a:gd name="T49" fmla="*/ 173 h 435"/>
              <a:gd name="T50" fmla="*/ 190 w 449"/>
              <a:gd name="T51" fmla="*/ 173 h 435"/>
              <a:gd name="T52" fmla="*/ 164 w 449"/>
              <a:gd name="T53" fmla="*/ 193 h 435"/>
              <a:gd name="T54" fmla="*/ 130 w 449"/>
              <a:gd name="T55" fmla="*/ 193 h 435"/>
              <a:gd name="T56" fmla="*/ 24 w 449"/>
              <a:gd name="T57" fmla="*/ 395 h 435"/>
              <a:gd name="T58" fmla="*/ 1 w 449"/>
              <a:gd name="T59" fmla="*/ 425 h 435"/>
              <a:gd name="T60" fmla="*/ 140 w 449"/>
              <a:gd name="T61" fmla="*/ 425 h 435"/>
              <a:gd name="connsiteX0" fmla="*/ 3097 w 15591"/>
              <a:gd name="connsiteY0" fmla="*/ 9596 h 9759"/>
              <a:gd name="connsiteX1" fmla="*/ 2585 w 15591"/>
              <a:gd name="connsiteY1" fmla="*/ 8906 h 9759"/>
              <a:gd name="connsiteX2" fmla="*/ 2585 w 15591"/>
              <a:gd name="connsiteY2" fmla="*/ 7228 h 9759"/>
              <a:gd name="connsiteX3" fmla="*/ 2874 w 15591"/>
              <a:gd name="connsiteY3" fmla="*/ 6700 h 9759"/>
              <a:gd name="connsiteX4" fmla="*/ 7618 w 15591"/>
              <a:gd name="connsiteY4" fmla="*/ 6631 h 9759"/>
              <a:gd name="connsiteX5" fmla="*/ 9979 w 15591"/>
              <a:gd name="connsiteY5" fmla="*/ 6631 h 9759"/>
              <a:gd name="connsiteX6" fmla="*/ 15591 w 15591"/>
              <a:gd name="connsiteY6" fmla="*/ 4342 h 9759"/>
              <a:gd name="connsiteX7" fmla="*/ 7084 w 15591"/>
              <a:gd name="connsiteY7" fmla="*/ 4332 h 9759"/>
              <a:gd name="connsiteX8" fmla="*/ 6416 w 15591"/>
              <a:gd name="connsiteY8" fmla="*/ 3803 h 9759"/>
              <a:gd name="connsiteX9" fmla="*/ 7017 w 15591"/>
              <a:gd name="connsiteY9" fmla="*/ 3803 h 9759"/>
              <a:gd name="connsiteX10" fmla="*/ 7017 w 15591"/>
              <a:gd name="connsiteY10" fmla="*/ 2883 h 9759"/>
              <a:gd name="connsiteX11" fmla="*/ 6416 w 15591"/>
              <a:gd name="connsiteY11" fmla="*/ 2883 h 9759"/>
              <a:gd name="connsiteX12" fmla="*/ 5614 w 15591"/>
              <a:gd name="connsiteY12" fmla="*/ 1274 h 9759"/>
              <a:gd name="connsiteX13" fmla="*/ 5614 w 15591"/>
              <a:gd name="connsiteY13" fmla="*/ 815 h 9759"/>
              <a:gd name="connsiteX14" fmla="*/ 6861 w 15591"/>
              <a:gd name="connsiteY14" fmla="*/ 815 h 9759"/>
              <a:gd name="connsiteX15" fmla="*/ 7841 w 15591"/>
              <a:gd name="connsiteY15" fmla="*/ 516 h 9759"/>
              <a:gd name="connsiteX16" fmla="*/ 6861 w 15591"/>
              <a:gd name="connsiteY16" fmla="*/ 217 h 9759"/>
              <a:gd name="connsiteX17" fmla="*/ 3765 w 15591"/>
              <a:gd name="connsiteY17" fmla="*/ 217 h 9759"/>
              <a:gd name="connsiteX18" fmla="*/ 2785 w 15591"/>
              <a:gd name="connsiteY18" fmla="*/ 516 h 9759"/>
              <a:gd name="connsiteX19" fmla="*/ 3765 w 15591"/>
              <a:gd name="connsiteY19" fmla="*/ 815 h 9759"/>
              <a:gd name="connsiteX20" fmla="*/ 4946 w 15591"/>
              <a:gd name="connsiteY20" fmla="*/ 815 h 9759"/>
              <a:gd name="connsiteX21" fmla="*/ 4946 w 15591"/>
              <a:gd name="connsiteY21" fmla="*/ 1274 h 9759"/>
              <a:gd name="connsiteX22" fmla="*/ 4211 w 15591"/>
              <a:gd name="connsiteY22" fmla="*/ 2883 h 9759"/>
              <a:gd name="connsiteX23" fmla="*/ 3632 w 15591"/>
              <a:gd name="connsiteY23" fmla="*/ 2883 h 9759"/>
              <a:gd name="connsiteX24" fmla="*/ 3632 w 15591"/>
              <a:gd name="connsiteY24" fmla="*/ 3803 h 9759"/>
              <a:gd name="connsiteX25" fmla="*/ 4211 w 15591"/>
              <a:gd name="connsiteY25" fmla="*/ 3803 h 9759"/>
              <a:gd name="connsiteX26" fmla="*/ 3632 w 15591"/>
              <a:gd name="connsiteY26" fmla="*/ 4263 h 9759"/>
              <a:gd name="connsiteX27" fmla="*/ 2874 w 15591"/>
              <a:gd name="connsiteY27" fmla="*/ 4263 h 9759"/>
              <a:gd name="connsiteX28" fmla="*/ 514 w 15591"/>
              <a:gd name="connsiteY28" fmla="*/ 8906 h 9759"/>
              <a:gd name="connsiteX29" fmla="*/ 1 w 15591"/>
              <a:gd name="connsiteY29" fmla="*/ 9596 h 9759"/>
              <a:gd name="connsiteX30" fmla="*/ 3097 w 15591"/>
              <a:gd name="connsiteY30" fmla="*/ 9596 h 9759"/>
              <a:gd name="connsiteX0-1" fmla="*/ 1986 w 10000"/>
              <a:gd name="connsiteY0-2" fmla="*/ 9833 h 10001"/>
              <a:gd name="connsiteX1-3" fmla="*/ 1658 w 10000"/>
              <a:gd name="connsiteY1-4" fmla="*/ 9126 h 10001"/>
              <a:gd name="connsiteX2-5" fmla="*/ 1658 w 10000"/>
              <a:gd name="connsiteY2-6" fmla="*/ 7406 h 10001"/>
              <a:gd name="connsiteX3-7" fmla="*/ 1843 w 10000"/>
              <a:gd name="connsiteY3-8" fmla="*/ 6865 h 10001"/>
              <a:gd name="connsiteX4-9" fmla="*/ 4886 w 10000"/>
              <a:gd name="connsiteY4-10" fmla="*/ 6795 h 10001"/>
              <a:gd name="connsiteX5-11" fmla="*/ 6400 w 10000"/>
              <a:gd name="connsiteY5-12" fmla="*/ 6795 h 10001"/>
              <a:gd name="connsiteX6-13" fmla="*/ 10000 w 10000"/>
              <a:gd name="connsiteY6-14" fmla="*/ 4449 h 10001"/>
              <a:gd name="connsiteX7-15" fmla="*/ 4544 w 10000"/>
              <a:gd name="connsiteY7-16" fmla="*/ 4439 h 10001"/>
              <a:gd name="connsiteX8-17" fmla="*/ 4115 w 10000"/>
              <a:gd name="connsiteY8-18" fmla="*/ 3897 h 10001"/>
              <a:gd name="connsiteX9-19" fmla="*/ 4501 w 10000"/>
              <a:gd name="connsiteY9-20" fmla="*/ 3897 h 10001"/>
              <a:gd name="connsiteX10-21" fmla="*/ 4501 w 10000"/>
              <a:gd name="connsiteY10-22" fmla="*/ 2954 h 10001"/>
              <a:gd name="connsiteX11-23" fmla="*/ 4115 w 10000"/>
              <a:gd name="connsiteY11-24" fmla="*/ 2954 h 10001"/>
              <a:gd name="connsiteX12-25" fmla="*/ 3601 w 10000"/>
              <a:gd name="connsiteY12-26" fmla="*/ 1305 h 10001"/>
              <a:gd name="connsiteX13-27" fmla="*/ 3601 w 10000"/>
              <a:gd name="connsiteY13-28" fmla="*/ 835 h 10001"/>
              <a:gd name="connsiteX14-29" fmla="*/ 4401 w 10000"/>
              <a:gd name="connsiteY14-30" fmla="*/ 835 h 10001"/>
              <a:gd name="connsiteX15-31" fmla="*/ 5029 w 10000"/>
              <a:gd name="connsiteY15-32" fmla="*/ 529 h 10001"/>
              <a:gd name="connsiteX16-33" fmla="*/ 4401 w 10000"/>
              <a:gd name="connsiteY16-34" fmla="*/ 222 h 10001"/>
              <a:gd name="connsiteX17-35" fmla="*/ 2415 w 10000"/>
              <a:gd name="connsiteY17-36" fmla="*/ 222 h 10001"/>
              <a:gd name="connsiteX18-37" fmla="*/ 1786 w 10000"/>
              <a:gd name="connsiteY18-38" fmla="*/ 529 h 10001"/>
              <a:gd name="connsiteX19-39" fmla="*/ 2415 w 10000"/>
              <a:gd name="connsiteY19-40" fmla="*/ 835 h 10001"/>
              <a:gd name="connsiteX20-41" fmla="*/ 3172 w 10000"/>
              <a:gd name="connsiteY20-42" fmla="*/ 835 h 10001"/>
              <a:gd name="connsiteX21-43" fmla="*/ 3172 w 10000"/>
              <a:gd name="connsiteY21-44" fmla="*/ 1305 h 10001"/>
              <a:gd name="connsiteX22-45" fmla="*/ 2701 w 10000"/>
              <a:gd name="connsiteY22-46" fmla="*/ 2954 h 10001"/>
              <a:gd name="connsiteX23-47" fmla="*/ 2330 w 10000"/>
              <a:gd name="connsiteY23-48" fmla="*/ 2954 h 10001"/>
              <a:gd name="connsiteX24-49" fmla="*/ 2330 w 10000"/>
              <a:gd name="connsiteY24-50" fmla="*/ 3897 h 10001"/>
              <a:gd name="connsiteX25-51" fmla="*/ 2701 w 10000"/>
              <a:gd name="connsiteY25-52" fmla="*/ 3897 h 10001"/>
              <a:gd name="connsiteX26-53" fmla="*/ 2330 w 10000"/>
              <a:gd name="connsiteY26-54" fmla="*/ 4368 h 10001"/>
              <a:gd name="connsiteX27-55" fmla="*/ 1843 w 10000"/>
              <a:gd name="connsiteY27-56" fmla="*/ 4368 h 10001"/>
              <a:gd name="connsiteX28-57" fmla="*/ 330 w 10000"/>
              <a:gd name="connsiteY28-58" fmla="*/ 9126 h 10001"/>
              <a:gd name="connsiteX29-59" fmla="*/ 1 w 10000"/>
              <a:gd name="connsiteY29-60" fmla="*/ 9833 h 10001"/>
              <a:gd name="connsiteX30-61" fmla="*/ 1986 w 10000"/>
              <a:gd name="connsiteY30-62" fmla="*/ 9833 h 10001"/>
              <a:gd name="connsiteX0-63" fmla="*/ 1986 w 10018"/>
              <a:gd name="connsiteY0-64" fmla="*/ 9833 h 10001"/>
              <a:gd name="connsiteX1-65" fmla="*/ 1658 w 10018"/>
              <a:gd name="connsiteY1-66" fmla="*/ 9126 h 10001"/>
              <a:gd name="connsiteX2-67" fmla="*/ 1658 w 10018"/>
              <a:gd name="connsiteY2-68" fmla="*/ 7406 h 10001"/>
              <a:gd name="connsiteX3-69" fmla="*/ 1843 w 10018"/>
              <a:gd name="connsiteY3-70" fmla="*/ 6865 h 10001"/>
              <a:gd name="connsiteX4-71" fmla="*/ 4886 w 10018"/>
              <a:gd name="connsiteY4-72" fmla="*/ 6795 h 10001"/>
              <a:gd name="connsiteX5-73" fmla="*/ 10018 w 10018"/>
              <a:gd name="connsiteY5-74" fmla="*/ 6805 h 10001"/>
              <a:gd name="connsiteX6-75" fmla="*/ 10000 w 10018"/>
              <a:gd name="connsiteY6-76" fmla="*/ 4449 h 10001"/>
              <a:gd name="connsiteX7-77" fmla="*/ 4544 w 10018"/>
              <a:gd name="connsiteY7-78" fmla="*/ 4439 h 10001"/>
              <a:gd name="connsiteX8-79" fmla="*/ 4115 w 10018"/>
              <a:gd name="connsiteY8-80" fmla="*/ 3897 h 10001"/>
              <a:gd name="connsiteX9-81" fmla="*/ 4501 w 10018"/>
              <a:gd name="connsiteY9-82" fmla="*/ 3897 h 10001"/>
              <a:gd name="connsiteX10-83" fmla="*/ 4501 w 10018"/>
              <a:gd name="connsiteY10-84" fmla="*/ 2954 h 10001"/>
              <a:gd name="connsiteX11-85" fmla="*/ 4115 w 10018"/>
              <a:gd name="connsiteY11-86" fmla="*/ 2954 h 10001"/>
              <a:gd name="connsiteX12-87" fmla="*/ 3601 w 10018"/>
              <a:gd name="connsiteY12-88" fmla="*/ 1305 h 10001"/>
              <a:gd name="connsiteX13-89" fmla="*/ 3601 w 10018"/>
              <a:gd name="connsiteY13-90" fmla="*/ 835 h 10001"/>
              <a:gd name="connsiteX14-91" fmla="*/ 4401 w 10018"/>
              <a:gd name="connsiteY14-92" fmla="*/ 835 h 10001"/>
              <a:gd name="connsiteX15-93" fmla="*/ 5029 w 10018"/>
              <a:gd name="connsiteY15-94" fmla="*/ 529 h 10001"/>
              <a:gd name="connsiteX16-95" fmla="*/ 4401 w 10018"/>
              <a:gd name="connsiteY16-96" fmla="*/ 222 h 10001"/>
              <a:gd name="connsiteX17-97" fmla="*/ 2415 w 10018"/>
              <a:gd name="connsiteY17-98" fmla="*/ 222 h 10001"/>
              <a:gd name="connsiteX18-99" fmla="*/ 1786 w 10018"/>
              <a:gd name="connsiteY18-100" fmla="*/ 529 h 10001"/>
              <a:gd name="connsiteX19-101" fmla="*/ 2415 w 10018"/>
              <a:gd name="connsiteY19-102" fmla="*/ 835 h 10001"/>
              <a:gd name="connsiteX20-103" fmla="*/ 3172 w 10018"/>
              <a:gd name="connsiteY20-104" fmla="*/ 835 h 10001"/>
              <a:gd name="connsiteX21-105" fmla="*/ 3172 w 10018"/>
              <a:gd name="connsiteY21-106" fmla="*/ 1305 h 10001"/>
              <a:gd name="connsiteX22-107" fmla="*/ 2701 w 10018"/>
              <a:gd name="connsiteY22-108" fmla="*/ 2954 h 10001"/>
              <a:gd name="connsiteX23-109" fmla="*/ 2330 w 10018"/>
              <a:gd name="connsiteY23-110" fmla="*/ 2954 h 10001"/>
              <a:gd name="connsiteX24-111" fmla="*/ 2330 w 10018"/>
              <a:gd name="connsiteY24-112" fmla="*/ 3897 h 10001"/>
              <a:gd name="connsiteX25-113" fmla="*/ 2701 w 10018"/>
              <a:gd name="connsiteY25-114" fmla="*/ 3897 h 10001"/>
              <a:gd name="connsiteX26-115" fmla="*/ 2330 w 10018"/>
              <a:gd name="connsiteY26-116" fmla="*/ 4368 h 10001"/>
              <a:gd name="connsiteX27-117" fmla="*/ 1843 w 10018"/>
              <a:gd name="connsiteY27-118" fmla="*/ 4368 h 10001"/>
              <a:gd name="connsiteX28-119" fmla="*/ 330 w 10018"/>
              <a:gd name="connsiteY28-120" fmla="*/ 9126 h 10001"/>
              <a:gd name="connsiteX29-121" fmla="*/ 1 w 10018"/>
              <a:gd name="connsiteY29-122" fmla="*/ 9833 h 10001"/>
              <a:gd name="connsiteX30-123" fmla="*/ 1986 w 10018"/>
              <a:gd name="connsiteY30-124" fmla="*/ 9833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0018" h="10001">
                <a:moveTo>
                  <a:pt x="1986" y="9833"/>
                </a:moveTo>
                <a:cubicBezTo>
                  <a:pt x="1986" y="9220"/>
                  <a:pt x="2029" y="9150"/>
                  <a:pt x="1658" y="9126"/>
                </a:cubicBezTo>
                <a:cubicBezTo>
                  <a:pt x="1629" y="8538"/>
                  <a:pt x="1658" y="7996"/>
                  <a:pt x="1658" y="7406"/>
                </a:cubicBezTo>
                <a:cubicBezTo>
                  <a:pt x="1658" y="7077"/>
                  <a:pt x="1715" y="6913"/>
                  <a:pt x="1843" y="6865"/>
                </a:cubicBezTo>
                <a:cubicBezTo>
                  <a:pt x="2572" y="8797"/>
                  <a:pt x="4344" y="8726"/>
                  <a:pt x="4886" y="6795"/>
                </a:cubicBezTo>
                <a:lnTo>
                  <a:pt x="10018" y="6805"/>
                </a:lnTo>
                <a:cubicBezTo>
                  <a:pt x="10018" y="6027"/>
                  <a:pt x="10000" y="5250"/>
                  <a:pt x="10000" y="4449"/>
                </a:cubicBezTo>
                <a:lnTo>
                  <a:pt x="4544" y="4439"/>
                </a:lnTo>
                <a:cubicBezTo>
                  <a:pt x="4429" y="4250"/>
                  <a:pt x="4272" y="4038"/>
                  <a:pt x="4115" y="3897"/>
                </a:cubicBezTo>
                <a:lnTo>
                  <a:pt x="4501" y="3897"/>
                </a:lnTo>
                <a:lnTo>
                  <a:pt x="4501" y="2954"/>
                </a:lnTo>
                <a:lnTo>
                  <a:pt x="4115" y="2954"/>
                </a:lnTo>
                <a:cubicBezTo>
                  <a:pt x="4115" y="2177"/>
                  <a:pt x="4158" y="1353"/>
                  <a:pt x="3601" y="1305"/>
                </a:cubicBezTo>
                <a:lnTo>
                  <a:pt x="3601" y="835"/>
                </a:lnTo>
                <a:lnTo>
                  <a:pt x="4401" y="835"/>
                </a:lnTo>
                <a:cubicBezTo>
                  <a:pt x="4601" y="1235"/>
                  <a:pt x="5043" y="1117"/>
                  <a:pt x="5029" y="529"/>
                </a:cubicBezTo>
                <a:cubicBezTo>
                  <a:pt x="5029" y="-13"/>
                  <a:pt x="4615" y="-155"/>
                  <a:pt x="4401" y="222"/>
                </a:cubicBezTo>
                <a:lnTo>
                  <a:pt x="2415" y="222"/>
                </a:lnTo>
                <a:cubicBezTo>
                  <a:pt x="2187" y="-178"/>
                  <a:pt x="1772" y="-13"/>
                  <a:pt x="1786" y="529"/>
                </a:cubicBezTo>
                <a:cubicBezTo>
                  <a:pt x="1786" y="1070"/>
                  <a:pt x="2187" y="1258"/>
                  <a:pt x="2415" y="835"/>
                </a:cubicBezTo>
                <a:lnTo>
                  <a:pt x="3172" y="835"/>
                </a:lnTo>
                <a:lnTo>
                  <a:pt x="3172" y="1305"/>
                </a:lnTo>
                <a:cubicBezTo>
                  <a:pt x="2672" y="1305"/>
                  <a:pt x="2701" y="2177"/>
                  <a:pt x="2701" y="2954"/>
                </a:cubicBezTo>
                <a:lnTo>
                  <a:pt x="2330" y="2954"/>
                </a:lnTo>
                <a:lnTo>
                  <a:pt x="2330" y="3897"/>
                </a:lnTo>
                <a:lnTo>
                  <a:pt x="2701" y="3897"/>
                </a:lnTo>
                <a:cubicBezTo>
                  <a:pt x="2544" y="4015"/>
                  <a:pt x="2444" y="4156"/>
                  <a:pt x="2330" y="4368"/>
                </a:cubicBezTo>
                <a:cubicBezTo>
                  <a:pt x="2301" y="4392"/>
                  <a:pt x="1900" y="4368"/>
                  <a:pt x="1843" y="4368"/>
                </a:cubicBezTo>
                <a:cubicBezTo>
                  <a:pt x="144" y="4392"/>
                  <a:pt x="330" y="7194"/>
                  <a:pt x="330" y="9126"/>
                </a:cubicBezTo>
                <a:cubicBezTo>
                  <a:pt x="-13" y="9126"/>
                  <a:pt x="1" y="9150"/>
                  <a:pt x="1" y="9833"/>
                </a:cubicBezTo>
                <a:cubicBezTo>
                  <a:pt x="144" y="10045"/>
                  <a:pt x="1829" y="10069"/>
                  <a:pt x="1986" y="9833"/>
                </a:cubicBezTo>
                <a:close/>
              </a:path>
            </a:pathLst>
          </a:custGeom>
          <a:gradFill flip="none" rotWithShape="1">
            <a:gsLst>
              <a:gs pos="24000">
                <a:schemeClr val="tx2"/>
              </a:gs>
              <a:gs pos="100000">
                <a:schemeClr val="tx2">
                  <a:lumMod val="40000"/>
                  <a:lumOff val="60000"/>
                </a:schemeClr>
              </a:gs>
              <a:gs pos="0">
                <a:schemeClr val="tx2">
                  <a:lumMod val="20000"/>
                  <a:lumOff val="80000"/>
                </a:schemeClr>
              </a:gs>
            </a:gsLst>
            <a:path path="circle">
              <a:fillToRect t="100000" r="100000"/>
            </a:path>
            <a:tileRect l="-100000" b="-100000"/>
          </a:gradFill>
          <a:ln>
            <a:noFill/>
          </a:ln>
        </p:spPr>
        <p:txBody>
          <a:bodyPr vert="horz" wrap="square" lIns="91440" tIns="45720" rIns="91440" bIns="45720" numCol="1" anchor="t" anchorCtr="0" compatLnSpc="1"/>
          <a:lstStyle/>
          <a:p>
            <a:endParaRPr lang="id-ID"/>
          </a:p>
        </p:txBody>
      </p:sp>
      <p:grpSp>
        <p:nvGrpSpPr>
          <p:cNvPr id="7" name="Group 24"/>
          <p:cNvGrpSpPr/>
          <p:nvPr/>
        </p:nvGrpSpPr>
        <p:grpSpPr>
          <a:xfrm>
            <a:off x="938989" y="4059101"/>
            <a:ext cx="905905" cy="1273497"/>
            <a:chOff x="1027889" y="3496664"/>
            <a:chExt cx="905905" cy="1273497"/>
          </a:xfrm>
        </p:grpSpPr>
        <p:sp>
          <p:nvSpPr>
            <p:cNvPr id="8" name="Freeform 6"/>
            <p:cNvSpPr/>
            <p:nvPr/>
          </p:nvSpPr>
          <p:spPr bwMode="auto">
            <a:xfrm>
              <a:off x="1027889" y="3496664"/>
              <a:ext cx="905905" cy="1273497"/>
            </a:xfrm>
            <a:custGeom>
              <a:avLst/>
              <a:gdLst>
                <a:gd name="T0" fmla="*/ 248 w 248"/>
                <a:gd name="T1" fmla="*/ 217 h 349"/>
                <a:gd name="T2" fmla="*/ 124 w 248"/>
                <a:gd name="T3" fmla="*/ 349 h 349"/>
                <a:gd name="T4" fmla="*/ 0 w 248"/>
                <a:gd name="T5" fmla="*/ 217 h 349"/>
                <a:gd name="T6" fmla="*/ 124 w 248"/>
                <a:gd name="T7" fmla="*/ 0 h 349"/>
                <a:gd name="T8" fmla="*/ 248 w 248"/>
                <a:gd name="T9" fmla="*/ 217 h 349"/>
              </a:gdLst>
              <a:ahLst/>
              <a:cxnLst>
                <a:cxn ang="0">
                  <a:pos x="T0" y="T1"/>
                </a:cxn>
                <a:cxn ang="0">
                  <a:pos x="T2" y="T3"/>
                </a:cxn>
                <a:cxn ang="0">
                  <a:pos x="T4" y="T5"/>
                </a:cxn>
                <a:cxn ang="0">
                  <a:pos x="T6" y="T7"/>
                </a:cxn>
                <a:cxn ang="0">
                  <a:pos x="T8" y="T9"/>
                </a:cxn>
              </a:cxnLst>
              <a:rect l="0" t="0" r="r" b="b"/>
              <a:pathLst>
                <a:path w="248" h="349">
                  <a:moveTo>
                    <a:pt x="248" y="217"/>
                  </a:moveTo>
                  <a:cubicBezTo>
                    <a:pt x="248" y="290"/>
                    <a:pt x="192" y="349"/>
                    <a:pt x="124" y="349"/>
                  </a:cubicBezTo>
                  <a:cubicBezTo>
                    <a:pt x="55" y="349"/>
                    <a:pt x="0" y="290"/>
                    <a:pt x="0" y="217"/>
                  </a:cubicBezTo>
                  <a:cubicBezTo>
                    <a:pt x="0" y="144"/>
                    <a:pt x="124" y="0"/>
                    <a:pt x="124" y="0"/>
                  </a:cubicBezTo>
                  <a:cubicBezTo>
                    <a:pt x="124" y="0"/>
                    <a:pt x="248" y="144"/>
                    <a:pt x="248" y="217"/>
                  </a:cubicBezTo>
                  <a:close/>
                </a:path>
              </a:pathLst>
            </a:custGeom>
            <a:gradFill>
              <a:gsLst>
                <a:gs pos="43000">
                  <a:schemeClr val="accent1"/>
                </a:gs>
                <a:gs pos="94000">
                  <a:schemeClr val="accent1"/>
                </a:gs>
                <a:gs pos="100000">
                  <a:schemeClr val="accent1"/>
                </a:gs>
                <a:gs pos="0">
                  <a:schemeClr val="accent1">
                    <a:lumMod val="20000"/>
                    <a:lumOff val="80000"/>
                  </a:schemeClr>
                </a:gs>
              </a:gsLst>
              <a:path path="circle">
                <a:fillToRect l="50000" t="50000" r="50000" b="50000"/>
              </a:path>
            </a:gradFill>
            <a:ln>
              <a:noFill/>
            </a:ln>
          </p:spPr>
          <p:txBody>
            <a:bodyPr vert="horz" wrap="square" lIns="91440" tIns="45720" rIns="91440" bIns="45720" numCol="1" anchor="t" anchorCtr="0" compatLnSpc="1"/>
            <a:lstStyle/>
            <a:p>
              <a:endParaRPr lang="id-ID"/>
            </a:p>
          </p:txBody>
        </p:sp>
        <p:sp>
          <p:nvSpPr>
            <p:cNvPr id="9" name="Freeform 6"/>
            <p:cNvSpPr/>
            <p:nvPr/>
          </p:nvSpPr>
          <p:spPr bwMode="auto">
            <a:xfrm>
              <a:off x="1027889" y="3496664"/>
              <a:ext cx="905905" cy="1273497"/>
            </a:xfrm>
            <a:custGeom>
              <a:avLst/>
              <a:gdLst>
                <a:gd name="T0" fmla="*/ 248 w 248"/>
                <a:gd name="T1" fmla="*/ 217 h 349"/>
                <a:gd name="T2" fmla="*/ 124 w 248"/>
                <a:gd name="T3" fmla="*/ 349 h 349"/>
                <a:gd name="T4" fmla="*/ 0 w 248"/>
                <a:gd name="T5" fmla="*/ 217 h 349"/>
                <a:gd name="T6" fmla="*/ 124 w 248"/>
                <a:gd name="T7" fmla="*/ 0 h 349"/>
                <a:gd name="T8" fmla="*/ 248 w 248"/>
                <a:gd name="T9" fmla="*/ 217 h 349"/>
              </a:gdLst>
              <a:ahLst/>
              <a:cxnLst>
                <a:cxn ang="0">
                  <a:pos x="T0" y="T1"/>
                </a:cxn>
                <a:cxn ang="0">
                  <a:pos x="T2" y="T3"/>
                </a:cxn>
                <a:cxn ang="0">
                  <a:pos x="T4" y="T5"/>
                </a:cxn>
                <a:cxn ang="0">
                  <a:pos x="T6" y="T7"/>
                </a:cxn>
                <a:cxn ang="0">
                  <a:pos x="T8" y="T9"/>
                </a:cxn>
              </a:cxnLst>
              <a:rect l="0" t="0" r="r" b="b"/>
              <a:pathLst>
                <a:path w="248" h="349">
                  <a:moveTo>
                    <a:pt x="248" y="217"/>
                  </a:moveTo>
                  <a:cubicBezTo>
                    <a:pt x="248" y="290"/>
                    <a:pt x="192" y="349"/>
                    <a:pt x="124" y="349"/>
                  </a:cubicBezTo>
                  <a:cubicBezTo>
                    <a:pt x="55" y="349"/>
                    <a:pt x="0" y="290"/>
                    <a:pt x="0" y="217"/>
                  </a:cubicBezTo>
                  <a:cubicBezTo>
                    <a:pt x="0" y="144"/>
                    <a:pt x="124" y="0"/>
                    <a:pt x="124" y="0"/>
                  </a:cubicBezTo>
                  <a:cubicBezTo>
                    <a:pt x="124" y="0"/>
                    <a:pt x="248" y="144"/>
                    <a:pt x="248" y="217"/>
                  </a:cubicBezTo>
                  <a:close/>
                </a:path>
              </a:pathLst>
            </a:custGeom>
            <a:solidFill>
              <a:schemeClr val="accent1">
                <a:alpha val="25000"/>
              </a:schemeClr>
            </a:solidFill>
            <a:ln>
              <a:noFill/>
            </a:ln>
          </p:spPr>
          <p:txBody>
            <a:bodyPr vert="horz" wrap="square" lIns="91440" tIns="45720" rIns="91440" bIns="45720" numCol="1" anchor="t" anchorCtr="0" compatLnSpc="1"/>
            <a:lstStyle/>
            <a:p>
              <a:endParaRPr lang="id-ID"/>
            </a:p>
          </p:txBody>
        </p:sp>
      </p:grpSp>
      <p:grpSp>
        <p:nvGrpSpPr>
          <p:cNvPr id="10" name="Group 26"/>
          <p:cNvGrpSpPr/>
          <p:nvPr/>
        </p:nvGrpSpPr>
        <p:grpSpPr>
          <a:xfrm>
            <a:off x="4547176" y="4059101"/>
            <a:ext cx="1198574" cy="1684924"/>
            <a:chOff x="4648776" y="3517437"/>
            <a:chExt cx="1198574" cy="1684924"/>
          </a:xfrm>
        </p:grpSpPr>
        <p:sp>
          <p:nvSpPr>
            <p:cNvPr id="11" name="Freeform 6"/>
            <p:cNvSpPr/>
            <p:nvPr/>
          </p:nvSpPr>
          <p:spPr bwMode="auto">
            <a:xfrm>
              <a:off x="4648776" y="3517437"/>
              <a:ext cx="1198574" cy="1684924"/>
            </a:xfrm>
            <a:custGeom>
              <a:avLst/>
              <a:gdLst>
                <a:gd name="T0" fmla="*/ 248 w 248"/>
                <a:gd name="T1" fmla="*/ 217 h 349"/>
                <a:gd name="T2" fmla="*/ 124 w 248"/>
                <a:gd name="T3" fmla="*/ 349 h 349"/>
                <a:gd name="T4" fmla="*/ 0 w 248"/>
                <a:gd name="T5" fmla="*/ 217 h 349"/>
                <a:gd name="T6" fmla="*/ 124 w 248"/>
                <a:gd name="T7" fmla="*/ 0 h 349"/>
                <a:gd name="T8" fmla="*/ 248 w 248"/>
                <a:gd name="T9" fmla="*/ 217 h 349"/>
              </a:gdLst>
              <a:ahLst/>
              <a:cxnLst>
                <a:cxn ang="0">
                  <a:pos x="T0" y="T1"/>
                </a:cxn>
                <a:cxn ang="0">
                  <a:pos x="T2" y="T3"/>
                </a:cxn>
                <a:cxn ang="0">
                  <a:pos x="T4" y="T5"/>
                </a:cxn>
                <a:cxn ang="0">
                  <a:pos x="T6" y="T7"/>
                </a:cxn>
                <a:cxn ang="0">
                  <a:pos x="T8" y="T9"/>
                </a:cxn>
              </a:cxnLst>
              <a:rect l="0" t="0" r="r" b="b"/>
              <a:pathLst>
                <a:path w="248" h="349">
                  <a:moveTo>
                    <a:pt x="248" y="217"/>
                  </a:moveTo>
                  <a:cubicBezTo>
                    <a:pt x="248" y="290"/>
                    <a:pt x="192" y="349"/>
                    <a:pt x="124" y="349"/>
                  </a:cubicBezTo>
                  <a:cubicBezTo>
                    <a:pt x="55" y="349"/>
                    <a:pt x="0" y="290"/>
                    <a:pt x="0" y="217"/>
                  </a:cubicBezTo>
                  <a:cubicBezTo>
                    <a:pt x="0" y="144"/>
                    <a:pt x="124" y="0"/>
                    <a:pt x="124" y="0"/>
                  </a:cubicBezTo>
                  <a:cubicBezTo>
                    <a:pt x="124" y="0"/>
                    <a:pt x="248" y="144"/>
                    <a:pt x="248" y="217"/>
                  </a:cubicBezTo>
                  <a:close/>
                </a:path>
              </a:pathLst>
            </a:custGeom>
            <a:gradFill>
              <a:gsLst>
                <a:gs pos="43000">
                  <a:schemeClr val="accent2"/>
                </a:gs>
                <a:gs pos="94000">
                  <a:schemeClr val="accent2"/>
                </a:gs>
                <a:gs pos="100000">
                  <a:schemeClr val="accent2"/>
                </a:gs>
                <a:gs pos="0">
                  <a:schemeClr val="accent2">
                    <a:lumMod val="20000"/>
                    <a:lumOff val="80000"/>
                  </a:schemeClr>
                </a:gs>
              </a:gsLst>
              <a:path path="circle">
                <a:fillToRect l="50000" t="50000" r="50000" b="50000"/>
              </a:path>
            </a:gradFill>
            <a:ln>
              <a:noFill/>
            </a:ln>
          </p:spPr>
          <p:txBody>
            <a:bodyPr vert="horz" wrap="square" lIns="91440" tIns="45720" rIns="91440" bIns="45720" numCol="1" anchor="t" anchorCtr="0" compatLnSpc="1"/>
            <a:lstStyle/>
            <a:p>
              <a:endParaRPr lang="id-ID"/>
            </a:p>
          </p:txBody>
        </p:sp>
        <p:sp>
          <p:nvSpPr>
            <p:cNvPr id="12" name="Freeform 6"/>
            <p:cNvSpPr/>
            <p:nvPr/>
          </p:nvSpPr>
          <p:spPr bwMode="auto">
            <a:xfrm>
              <a:off x="4648776" y="3517437"/>
              <a:ext cx="1198574" cy="1684924"/>
            </a:xfrm>
            <a:custGeom>
              <a:avLst/>
              <a:gdLst>
                <a:gd name="T0" fmla="*/ 248 w 248"/>
                <a:gd name="T1" fmla="*/ 217 h 349"/>
                <a:gd name="T2" fmla="*/ 124 w 248"/>
                <a:gd name="T3" fmla="*/ 349 h 349"/>
                <a:gd name="T4" fmla="*/ 0 w 248"/>
                <a:gd name="T5" fmla="*/ 217 h 349"/>
                <a:gd name="T6" fmla="*/ 124 w 248"/>
                <a:gd name="T7" fmla="*/ 0 h 349"/>
                <a:gd name="T8" fmla="*/ 248 w 248"/>
                <a:gd name="T9" fmla="*/ 217 h 349"/>
              </a:gdLst>
              <a:ahLst/>
              <a:cxnLst>
                <a:cxn ang="0">
                  <a:pos x="T0" y="T1"/>
                </a:cxn>
                <a:cxn ang="0">
                  <a:pos x="T2" y="T3"/>
                </a:cxn>
                <a:cxn ang="0">
                  <a:pos x="T4" y="T5"/>
                </a:cxn>
                <a:cxn ang="0">
                  <a:pos x="T6" y="T7"/>
                </a:cxn>
                <a:cxn ang="0">
                  <a:pos x="T8" y="T9"/>
                </a:cxn>
              </a:cxnLst>
              <a:rect l="0" t="0" r="r" b="b"/>
              <a:pathLst>
                <a:path w="248" h="349">
                  <a:moveTo>
                    <a:pt x="248" y="217"/>
                  </a:moveTo>
                  <a:cubicBezTo>
                    <a:pt x="248" y="290"/>
                    <a:pt x="192" y="349"/>
                    <a:pt x="124" y="349"/>
                  </a:cubicBezTo>
                  <a:cubicBezTo>
                    <a:pt x="55" y="349"/>
                    <a:pt x="0" y="290"/>
                    <a:pt x="0" y="217"/>
                  </a:cubicBezTo>
                  <a:cubicBezTo>
                    <a:pt x="0" y="144"/>
                    <a:pt x="124" y="0"/>
                    <a:pt x="124" y="0"/>
                  </a:cubicBezTo>
                  <a:cubicBezTo>
                    <a:pt x="124" y="0"/>
                    <a:pt x="248" y="144"/>
                    <a:pt x="248" y="217"/>
                  </a:cubicBezTo>
                  <a:close/>
                </a:path>
              </a:pathLst>
            </a:custGeom>
            <a:solidFill>
              <a:schemeClr val="accent2">
                <a:alpha val="25000"/>
              </a:schemeClr>
            </a:solidFill>
            <a:ln>
              <a:noFill/>
            </a:ln>
          </p:spPr>
          <p:txBody>
            <a:bodyPr vert="horz" wrap="square" lIns="91440" tIns="45720" rIns="91440" bIns="45720" numCol="1" anchor="t" anchorCtr="0" compatLnSpc="1"/>
            <a:lstStyle/>
            <a:p>
              <a:endParaRPr lang="id-ID"/>
            </a:p>
          </p:txBody>
        </p:sp>
      </p:grpSp>
      <p:grpSp>
        <p:nvGrpSpPr>
          <p:cNvPr id="13" name="Group 28"/>
          <p:cNvGrpSpPr/>
          <p:nvPr/>
        </p:nvGrpSpPr>
        <p:grpSpPr>
          <a:xfrm>
            <a:off x="8511532" y="4059101"/>
            <a:ext cx="835004" cy="1173826"/>
            <a:chOff x="8590009" y="3355403"/>
            <a:chExt cx="835004" cy="1173826"/>
          </a:xfrm>
        </p:grpSpPr>
        <p:sp>
          <p:nvSpPr>
            <p:cNvPr id="14" name="Freeform 6"/>
            <p:cNvSpPr/>
            <p:nvPr/>
          </p:nvSpPr>
          <p:spPr bwMode="auto">
            <a:xfrm>
              <a:off x="8590009" y="3355403"/>
              <a:ext cx="835004" cy="1173826"/>
            </a:xfrm>
            <a:custGeom>
              <a:avLst/>
              <a:gdLst>
                <a:gd name="T0" fmla="*/ 248 w 248"/>
                <a:gd name="T1" fmla="*/ 217 h 349"/>
                <a:gd name="T2" fmla="*/ 124 w 248"/>
                <a:gd name="T3" fmla="*/ 349 h 349"/>
                <a:gd name="T4" fmla="*/ 0 w 248"/>
                <a:gd name="T5" fmla="*/ 217 h 349"/>
                <a:gd name="T6" fmla="*/ 124 w 248"/>
                <a:gd name="T7" fmla="*/ 0 h 349"/>
                <a:gd name="T8" fmla="*/ 248 w 248"/>
                <a:gd name="T9" fmla="*/ 217 h 349"/>
              </a:gdLst>
              <a:ahLst/>
              <a:cxnLst>
                <a:cxn ang="0">
                  <a:pos x="T0" y="T1"/>
                </a:cxn>
                <a:cxn ang="0">
                  <a:pos x="T2" y="T3"/>
                </a:cxn>
                <a:cxn ang="0">
                  <a:pos x="T4" y="T5"/>
                </a:cxn>
                <a:cxn ang="0">
                  <a:pos x="T6" y="T7"/>
                </a:cxn>
                <a:cxn ang="0">
                  <a:pos x="T8" y="T9"/>
                </a:cxn>
              </a:cxnLst>
              <a:rect l="0" t="0" r="r" b="b"/>
              <a:pathLst>
                <a:path w="248" h="349">
                  <a:moveTo>
                    <a:pt x="248" y="217"/>
                  </a:moveTo>
                  <a:cubicBezTo>
                    <a:pt x="248" y="290"/>
                    <a:pt x="192" y="349"/>
                    <a:pt x="124" y="349"/>
                  </a:cubicBezTo>
                  <a:cubicBezTo>
                    <a:pt x="55" y="349"/>
                    <a:pt x="0" y="290"/>
                    <a:pt x="0" y="217"/>
                  </a:cubicBezTo>
                  <a:cubicBezTo>
                    <a:pt x="0" y="144"/>
                    <a:pt x="124" y="0"/>
                    <a:pt x="124" y="0"/>
                  </a:cubicBezTo>
                  <a:cubicBezTo>
                    <a:pt x="124" y="0"/>
                    <a:pt x="248" y="144"/>
                    <a:pt x="248" y="217"/>
                  </a:cubicBezTo>
                  <a:close/>
                </a:path>
              </a:pathLst>
            </a:custGeom>
            <a:gradFill>
              <a:gsLst>
                <a:gs pos="43000">
                  <a:schemeClr val="accent3"/>
                </a:gs>
                <a:gs pos="94000">
                  <a:schemeClr val="accent3"/>
                </a:gs>
                <a:gs pos="100000">
                  <a:schemeClr val="accent3"/>
                </a:gs>
                <a:gs pos="0">
                  <a:schemeClr val="accent3">
                    <a:lumMod val="20000"/>
                    <a:lumOff val="80000"/>
                  </a:schemeClr>
                </a:gs>
              </a:gsLst>
              <a:path path="circle">
                <a:fillToRect l="50000" t="50000" r="50000" b="50000"/>
              </a:path>
            </a:gradFill>
            <a:ln>
              <a:noFill/>
            </a:ln>
          </p:spPr>
          <p:txBody>
            <a:bodyPr vert="horz" wrap="square" lIns="91440" tIns="45720" rIns="91440" bIns="45720" numCol="1" anchor="t" anchorCtr="0" compatLnSpc="1"/>
            <a:lstStyle/>
            <a:p>
              <a:endParaRPr lang="id-ID"/>
            </a:p>
          </p:txBody>
        </p:sp>
        <p:sp>
          <p:nvSpPr>
            <p:cNvPr id="15" name="Freeform 6"/>
            <p:cNvSpPr/>
            <p:nvPr/>
          </p:nvSpPr>
          <p:spPr bwMode="auto">
            <a:xfrm>
              <a:off x="8590009" y="3355403"/>
              <a:ext cx="835004" cy="1173826"/>
            </a:xfrm>
            <a:custGeom>
              <a:avLst/>
              <a:gdLst>
                <a:gd name="T0" fmla="*/ 248 w 248"/>
                <a:gd name="T1" fmla="*/ 217 h 349"/>
                <a:gd name="T2" fmla="*/ 124 w 248"/>
                <a:gd name="T3" fmla="*/ 349 h 349"/>
                <a:gd name="T4" fmla="*/ 0 w 248"/>
                <a:gd name="T5" fmla="*/ 217 h 349"/>
                <a:gd name="T6" fmla="*/ 124 w 248"/>
                <a:gd name="T7" fmla="*/ 0 h 349"/>
                <a:gd name="T8" fmla="*/ 248 w 248"/>
                <a:gd name="T9" fmla="*/ 217 h 349"/>
              </a:gdLst>
              <a:ahLst/>
              <a:cxnLst>
                <a:cxn ang="0">
                  <a:pos x="T0" y="T1"/>
                </a:cxn>
                <a:cxn ang="0">
                  <a:pos x="T2" y="T3"/>
                </a:cxn>
                <a:cxn ang="0">
                  <a:pos x="T4" y="T5"/>
                </a:cxn>
                <a:cxn ang="0">
                  <a:pos x="T6" y="T7"/>
                </a:cxn>
                <a:cxn ang="0">
                  <a:pos x="T8" y="T9"/>
                </a:cxn>
              </a:cxnLst>
              <a:rect l="0" t="0" r="r" b="b"/>
              <a:pathLst>
                <a:path w="248" h="349">
                  <a:moveTo>
                    <a:pt x="248" y="217"/>
                  </a:moveTo>
                  <a:cubicBezTo>
                    <a:pt x="248" y="290"/>
                    <a:pt x="192" y="349"/>
                    <a:pt x="124" y="349"/>
                  </a:cubicBezTo>
                  <a:cubicBezTo>
                    <a:pt x="55" y="349"/>
                    <a:pt x="0" y="290"/>
                    <a:pt x="0" y="217"/>
                  </a:cubicBezTo>
                  <a:cubicBezTo>
                    <a:pt x="0" y="144"/>
                    <a:pt x="124" y="0"/>
                    <a:pt x="124" y="0"/>
                  </a:cubicBezTo>
                  <a:cubicBezTo>
                    <a:pt x="124" y="0"/>
                    <a:pt x="248" y="144"/>
                    <a:pt x="248" y="217"/>
                  </a:cubicBezTo>
                  <a:close/>
                </a:path>
              </a:pathLst>
            </a:custGeom>
            <a:solidFill>
              <a:schemeClr val="accent3">
                <a:alpha val="25000"/>
              </a:schemeClr>
            </a:solidFill>
            <a:ln>
              <a:noFill/>
            </a:ln>
          </p:spPr>
          <p:txBody>
            <a:bodyPr vert="horz" wrap="square" lIns="91440" tIns="45720" rIns="91440" bIns="45720" numCol="1" anchor="t" anchorCtr="0" compatLnSpc="1"/>
            <a:lstStyle/>
            <a:p>
              <a:endParaRPr lang="id-ID"/>
            </a:p>
          </p:txBody>
        </p:sp>
      </p:grpSp>
      <p:sp>
        <p:nvSpPr>
          <p:cNvPr id="16" name="Freeform 5"/>
          <p:cNvSpPr/>
          <p:nvPr/>
        </p:nvSpPr>
        <p:spPr bwMode="auto">
          <a:xfrm>
            <a:off x="4908676" y="2444538"/>
            <a:ext cx="2565471" cy="1550515"/>
          </a:xfrm>
          <a:custGeom>
            <a:avLst/>
            <a:gdLst>
              <a:gd name="T0" fmla="*/ 140 w 449"/>
              <a:gd name="T1" fmla="*/ 425 h 435"/>
              <a:gd name="T2" fmla="*/ 117 w 449"/>
              <a:gd name="T3" fmla="*/ 395 h 435"/>
              <a:gd name="T4" fmla="*/ 117 w 449"/>
              <a:gd name="T5" fmla="*/ 322 h 435"/>
              <a:gd name="T6" fmla="*/ 130 w 449"/>
              <a:gd name="T7" fmla="*/ 299 h 435"/>
              <a:gd name="T8" fmla="*/ 343 w 449"/>
              <a:gd name="T9" fmla="*/ 296 h 435"/>
              <a:gd name="T10" fmla="*/ 449 w 449"/>
              <a:gd name="T11" fmla="*/ 296 h 435"/>
              <a:gd name="T12" fmla="*/ 449 w 449"/>
              <a:gd name="T13" fmla="*/ 196 h 435"/>
              <a:gd name="T14" fmla="*/ 319 w 449"/>
              <a:gd name="T15" fmla="*/ 196 h 435"/>
              <a:gd name="T16" fmla="*/ 289 w 449"/>
              <a:gd name="T17" fmla="*/ 173 h 435"/>
              <a:gd name="T18" fmla="*/ 316 w 449"/>
              <a:gd name="T19" fmla="*/ 173 h 435"/>
              <a:gd name="T20" fmla="*/ 316 w 449"/>
              <a:gd name="T21" fmla="*/ 133 h 435"/>
              <a:gd name="T22" fmla="*/ 289 w 449"/>
              <a:gd name="T23" fmla="*/ 133 h 435"/>
              <a:gd name="T24" fmla="*/ 253 w 449"/>
              <a:gd name="T25" fmla="*/ 63 h 435"/>
              <a:gd name="T26" fmla="*/ 253 w 449"/>
              <a:gd name="T27" fmla="*/ 43 h 435"/>
              <a:gd name="T28" fmla="*/ 309 w 449"/>
              <a:gd name="T29" fmla="*/ 43 h 435"/>
              <a:gd name="T30" fmla="*/ 353 w 449"/>
              <a:gd name="T31" fmla="*/ 30 h 435"/>
              <a:gd name="T32" fmla="*/ 309 w 449"/>
              <a:gd name="T33" fmla="*/ 17 h 435"/>
              <a:gd name="T34" fmla="*/ 170 w 449"/>
              <a:gd name="T35" fmla="*/ 17 h 435"/>
              <a:gd name="T36" fmla="*/ 126 w 449"/>
              <a:gd name="T37" fmla="*/ 30 h 435"/>
              <a:gd name="T38" fmla="*/ 170 w 449"/>
              <a:gd name="T39" fmla="*/ 43 h 435"/>
              <a:gd name="T40" fmla="*/ 223 w 449"/>
              <a:gd name="T41" fmla="*/ 43 h 435"/>
              <a:gd name="T42" fmla="*/ 223 w 449"/>
              <a:gd name="T43" fmla="*/ 63 h 435"/>
              <a:gd name="T44" fmla="*/ 190 w 449"/>
              <a:gd name="T45" fmla="*/ 133 h 435"/>
              <a:gd name="T46" fmla="*/ 164 w 449"/>
              <a:gd name="T47" fmla="*/ 133 h 435"/>
              <a:gd name="T48" fmla="*/ 164 w 449"/>
              <a:gd name="T49" fmla="*/ 173 h 435"/>
              <a:gd name="T50" fmla="*/ 190 w 449"/>
              <a:gd name="T51" fmla="*/ 173 h 435"/>
              <a:gd name="T52" fmla="*/ 164 w 449"/>
              <a:gd name="T53" fmla="*/ 193 h 435"/>
              <a:gd name="T54" fmla="*/ 130 w 449"/>
              <a:gd name="T55" fmla="*/ 193 h 435"/>
              <a:gd name="T56" fmla="*/ 24 w 449"/>
              <a:gd name="T57" fmla="*/ 395 h 435"/>
              <a:gd name="T58" fmla="*/ 1 w 449"/>
              <a:gd name="T59" fmla="*/ 425 h 435"/>
              <a:gd name="T60" fmla="*/ 140 w 449"/>
              <a:gd name="T61" fmla="*/ 425 h 435"/>
              <a:gd name="connsiteX0" fmla="*/ 3097 w 15591"/>
              <a:gd name="connsiteY0" fmla="*/ 9596 h 9759"/>
              <a:gd name="connsiteX1" fmla="*/ 2585 w 15591"/>
              <a:gd name="connsiteY1" fmla="*/ 8906 h 9759"/>
              <a:gd name="connsiteX2" fmla="*/ 2585 w 15591"/>
              <a:gd name="connsiteY2" fmla="*/ 7228 h 9759"/>
              <a:gd name="connsiteX3" fmla="*/ 2874 w 15591"/>
              <a:gd name="connsiteY3" fmla="*/ 6700 h 9759"/>
              <a:gd name="connsiteX4" fmla="*/ 7618 w 15591"/>
              <a:gd name="connsiteY4" fmla="*/ 6631 h 9759"/>
              <a:gd name="connsiteX5" fmla="*/ 9979 w 15591"/>
              <a:gd name="connsiteY5" fmla="*/ 6631 h 9759"/>
              <a:gd name="connsiteX6" fmla="*/ 15591 w 15591"/>
              <a:gd name="connsiteY6" fmla="*/ 4342 h 9759"/>
              <a:gd name="connsiteX7" fmla="*/ 7084 w 15591"/>
              <a:gd name="connsiteY7" fmla="*/ 4332 h 9759"/>
              <a:gd name="connsiteX8" fmla="*/ 6416 w 15591"/>
              <a:gd name="connsiteY8" fmla="*/ 3803 h 9759"/>
              <a:gd name="connsiteX9" fmla="*/ 7017 w 15591"/>
              <a:gd name="connsiteY9" fmla="*/ 3803 h 9759"/>
              <a:gd name="connsiteX10" fmla="*/ 7017 w 15591"/>
              <a:gd name="connsiteY10" fmla="*/ 2883 h 9759"/>
              <a:gd name="connsiteX11" fmla="*/ 6416 w 15591"/>
              <a:gd name="connsiteY11" fmla="*/ 2883 h 9759"/>
              <a:gd name="connsiteX12" fmla="*/ 5614 w 15591"/>
              <a:gd name="connsiteY12" fmla="*/ 1274 h 9759"/>
              <a:gd name="connsiteX13" fmla="*/ 5614 w 15591"/>
              <a:gd name="connsiteY13" fmla="*/ 815 h 9759"/>
              <a:gd name="connsiteX14" fmla="*/ 6861 w 15591"/>
              <a:gd name="connsiteY14" fmla="*/ 815 h 9759"/>
              <a:gd name="connsiteX15" fmla="*/ 7841 w 15591"/>
              <a:gd name="connsiteY15" fmla="*/ 516 h 9759"/>
              <a:gd name="connsiteX16" fmla="*/ 6861 w 15591"/>
              <a:gd name="connsiteY16" fmla="*/ 217 h 9759"/>
              <a:gd name="connsiteX17" fmla="*/ 3765 w 15591"/>
              <a:gd name="connsiteY17" fmla="*/ 217 h 9759"/>
              <a:gd name="connsiteX18" fmla="*/ 2785 w 15591"/>
              <a:gd name="connsiteY18" fmla="*/ 516 h 9759"/>
              <a:gd name="connsiteX19" fmla="*/ 3765 w 15591"/>
              <a:gd name="connsiteY19" fmla="*/ 815 h 9759"/>
              <a:gd name="connsiteX20" fmla="*/ 4946 w 15591"/>
              <a:gd name="connsiteY20" fmla="*/ 815 h 9759"/>
              <a:gd name="connsiteX21" fmla="*/ 4946 w 15591"/>
              <a:gd name="connsiteY21" fmla="*/ 1274 h 9759"/>
              <a:gd name="connsiteX22" fmla="*/ 4211 w 15591"/>
              <a:gd name="connsiteY22" fmla="*/ 2883 h 9759"/>
              <a:gd name="connsiteX23" fmla="*/ 3632 w 15591"/>
              <a:gd name="connsiteY23" fmla="*/ 2883 h 9759"/>
              <a:gd name="connsiteX24" fmla="*/ 3632 w 15591"/>
              <a:gd name="connsiteY24" fmla="*/ 3803 h 9759"/>
              <a:gd name="connsiteX25" fmla="*/ 4211 w 15591"/>
              <a:gd name="connsiteY25" fmla="*/ 3803 h 9759"/>
              <a:gd name="connsiteX26" fmla="*/ 3632 w 15591"/>
              <a:gd name="connsiteY26" fmla="*/ 4263 h 9759"/>
              <a:gd name="connsiteX27" fmla="*/ 2874 w 15591"/>
              <a:gd name="connsiteY27" fmla="*/ 4263 h 9759"/>
              <a:gd name="connsiteX28" fmla="*/ 514 w 15591"/>
              <a:gd name="connsiteY28" fmla="*/ 8906 h 9759"/>
              <a:gd name="connsiteX29" fmla="*/ 1 w 15591"/>
              <a:gd name="connsiteY29" fmla="*/ 9596 h 9759"/>
              <a:gd name="connsiteX30" fmla="*/ 3097 w 15591"/>
              <a:gd name="connsiteY30" fmla="*/ 9596 h 9759"/>
              <a:gd name="connsiteX0-1" fmla="*/ 1986 w 10000"/>
              <a:gd name="connsiteY0-2" fmla="*/ 9833 h 10001"/>
              <a:gd name="connsiteX1-3" fmla="*/ 1658 w 10000"/>
              <a:gd name="connsiteY1-4" fmla="*/ 9126 h 10001"/>
              <a:gd name="connsiteX2-5" fmla="*/ 1658 w 10000"/>
              <a:gd name="connsiteY2-6" fmla="*/ 7406 h 10001"/>
              <a:gd name="connsiteX3-7" fmla="*/ 1843 w 10000"/>
              <a:gd name="connsiteY3-8" fmla="*/ 6865 h 10001"/>
              <a:gd name="connsiteX4-9" fmla="*/ 4886 w 10000"/>
              <a:gd name="connsiteY4-10" fmla="*/ 6795 h 10001"/>
              <a:gd name="connsiteX5-11" fmla="*/ 6400 w 10000"/>
              <a:gd name="connsiteY5-12" fmla="*/ 6795 h 10001"/>
              <a:gd name="connsiteX6-13" fmla="*/ 10000 w 10000"/>
              <a:gd name="connsiteY6-14" fmla="*/ 4449 h 10001"/>
              <a:gd name="connsiteX7-15" fmla="*/ 4544 w 10000"/>
              <a:gd name="connsiteY7-16" fmla="*/ 4439 h 10001"/>
              <a:gd name="connsiteX8-17" fmla="*/ 4115 w 10000"/>
              <a:gd name="connsiteY8-18" fmla="*/ 3897 h 10001"/>
              <a:gd name="connsiteX9-19" fmla="*/ 4501 w 10000"/>
              <a:gd name="connsiteY9-20" fmla="*/ 3897 h 10001"/>
              <a:gd name="connsiteX10-21" fmla="*/ 4501 w 10000"/>
              <a:gd name="connsiteY10-22" fmla="*/ 2954 h 10001"/>
              <a:gd name="connsiteX11-23" fmla="*/ 4115 w 10000"/>
              <a:gd name="connsiteY11-24" fmla="*/ 2954 h 10001"/>
              <a:gd name="connsiteX12-25" fmla="*/ 3601 w 10000"/>
              <a:gd name="connsiteY12-26" fmla="*/ 1305 h 10001"/>
              <a:gd name="connsiteX13-27" fmla="*/ 3601 w 10000"/>
              <a:gd name="connsiteY13-28" fmla="*/ 835 h 10001"/>
              <a:gd name="connsiteX14-29" fmla="*/ 4401 w 10000"/>
              <a:gd name="connsiteY14-30" fmla="*/ 835 h 10001"/>
              <a:gd name="connsiteX15-31" fmla="*/ 5029 w 10000"/>
              <a:gd name="connsiteY15-32" fmla="*/ 529 h 10001"/>
              <a:gd name="connsiteX16-33" fmla="*/ 4401 w 10000"/>
              <a:gd name="connsiteY16-34" fmla="*/ 222 h 10001"/>
              <a:gd name="connsiteX17-35" fmla="*/ 2415 w 10000"/>
              <a:gd name="connsiteY17-36" fmla="*/ 222 h 10001"/>
              <a:gd name="connsiteX18-37" fmla="*/ 1786 w 10000"/>
              <a:gd name="connsiteY18-38" fmla="*/ 529 h 10001"/>
              <a:gd name="connsiteX19-39" fmla="*/ 2415 w 10000"/>
              <a:gd name="connsiteY19-40" fmla="*/ 835 h 10001"/>
              <a:gd name="connsiteX20-41" fmla="*/ 3172 w 10000"/>
              <a:gd name="connsiteY20-42" fmla="*/ 835 h 10001"/>
              <a:gd name="connsiteX21-43" fmla="*/ 3172 w 10000"/>
              <a:gd name="connsiteY21-44" fmla="*/ 1305 h 10001"/>
              <a:gd name="connsiteX22-45" fmla="*/ 2701 w 10000"/>
              <a:gd name="connsiteY22-46" fmla="*/ 2954 h 10001"/>
              <a:gd name="connsiteX23-47" fmla="*/ 2330 w 10000"/>
              <a:gd name="connsiteY23-48" fmla="*/ 2954 h 10001"/>
              <a:gd name="connsiteX24-49" fmla="*/ 2330 w 10000"/>
              <a:gd name="connsiteY24-50" fmla="*/ 3897 h 10001"/>
              <a:gd name="connsiteX25-51" fmla="*/ 2701 w 10000"/>
              <a:gd name="connsiteY25-52" fmla="*/ 3897 h 10001"/>
              <a:gd name="connsiteX26-53" fmla="*/ 2330 w 10000"/>
              <a:gd name="connsiteY26-54" fmla="*/ 4368 h 10001"/>
              <a:gd name="connsiteX27-55" fmla="*/ 1843 w 10000"/>
              <a:gd name="connsiteY27-56" fmla="*/ 4368 h 10001"/>
              <a:gd name="connsiteX28-57" fmla="*/ 330 w 10000"/>
              <a:gd name="connsiteY28-58" fmla="*/ 9126 h 10001"/>
              <a:gd name="connsiteX29-59" fmla="*/ 1 w 10000"/>
              <a:gd name="connsiteY29-60" fmla="*/ 9833 h 10001"/>
              <a:gd name="connsiteX30-61" fmla="*/ 1986 w 10000"/>
              <a:gd name="connsiteY30-62" fmla="*/ 9833 h 10001"/>
              <a:gd name="connsiteX0-63" fmla="*/ 1986 w 10018"/>
              <a:gd name="connsiteY0-64" fmla="*/ 9833 h 10001"/>
              <a:gd name="connsiteX1-65" fmla="*/ 1658 w 10018"/>
              <a:gd name="connsiteY1-66" fmla="*/ 9126 h 10001"/>
              <a:gd name="connsiteX2-67" fmla="*/ 1658 w 10018"/>
              <a:gd name="connsiteY2-68" fmla="*/ 7406 h 10001"/>
              <a:gd name="connsiteX3-69" fmla="*/ 1843 w 10018"/>
              <a:gd name="connsiteY3-70" fmla="*/ 6865 h 10001"/>
              <a:gd name="connsiteX4-71" fmla="*/ 4886 w 10018"/>
              <a:gd name="connsiteY4-72" fmla="*/ 6795 h 10001"/>
              <a:gd name="connsiteX5-73" fmla="*/ 10018 w 10018"/>
              <a:gd name="connsiteY5-74" fmla="*/ 6805 h 10001"/>
              <a:gd name="connsiteX6-75" fmla="*/ 10000 w 10018"/>
              <a:gd name="connsiteY6-76" fmla="*/ 4449 h 10001"/>
              <a:gd name="connsiteX7-77" fmla="*/ 4544 w 10018"/>
              <a:gd name="connsiteY7-78" fmla="*/ 4439 h 10001"/>
              <a:gd name="connsiteX8-79" fmla="*/ 4115 w 10018"/>
              <a:gd name="connsiteY8-80" fmla="*/ 3897 h 10001"/>
              <a:gd name="connsiteX9-81" fmla="*/ 4501 w 10018"/>
              <a:gd name="connsiteY9-82" fmla="*/ 3897 h 10001"/>
              <a:gd name="connsiteX10-83" fmla="*/ 4501 w 10018"/>
              <a:gd name="connsiteY10-84" fmla="*/ 2954 h 10001"/>
              <a:gd name="connsiteX11-85" fmla="*/ 4115 w 10018"/>
              <a:gd name="connsiteY11-86" fmla="*/ 2954 h 10001"/>
              <a:gd name="connsiteX12-87" fmla="*/ 3601 w 10018"/>
              <a:gd name="connsiteY12-88" fmla="*/ 1305 h 10001"/>
              <a:gd name="connsiteX13-89" fmla="*/ 3601 w 10018"/>
              <a:gd name="connsiteY13-90" fmla="*/ 835 h 10001"/>
              <a:gd name="connsiteX14-91" fmla="*/ 4401 w 10018"/>
              <a:gd name="connsiteY14-92" fmla="*/ 835 h 10001"/>
              <a:gd name="connsiteX15-93" fmla="*/ 5029 w 10018"/>
              <a:gd name="connsiteY15-94" fmla="*/ 529 h 10001"/>
              <a:gd name="connsiteX16-95" fmla="*/ 4401 w 10018"/>
              <a:gd name="connsiteY16-96" fmla="*/ 222 h 10001"/>
              <a:gd name="connsiteX17-97" fmla="*/ 2415 w 10018"/>
              <a:gd name="connsiteY17-98" fmla="*/ 222 h 10001"/>
              <a:gd name="connsiteX18-99" fmla="*/ 1786 w 10018"/>
              <a:gd name="connsiteY18-100" fmla="*/ 529 h 10001"/>
              <a:gd name="connsiteX19-101" fmla="*/ 2415 w 10018"/>
              <a:gd name="connsiteY19-102" fmla="*/ 835 h 10001"/>
              <a:gd name="connsiteX20-103" fmla="*/ 3172 w 10018"/>
              <a:gd name="connsiteY20-104" fmla="*/ 835 h 10001"/>
              <a:gd name="connsiteX21-105" fmla="*/ 3172 w 10018"/>
              <a:gd name="connsiteY21-106" fmla="*/ 1305 h 10001"/>
              <a:gd name="connsiteX22-107" fmla="*/ 2701 w 10018"/>
              <a:gd name="connsiteY22-108" fmla="*/ 2954 h 10001"/>
              <a:gd name="connsiteX23-109" fmla="*/ 2330 w 10018"/>
              <a:gd name="connsiteY23-110" fmla="*/ 2954 h 10001"/>
              <a:gd name="connsiteX24-111" fmla="*/ 2330 w 10018"/>
              <a:gd name="connsiteY24-112" fmla="*/ 3897 h 10001"/>
              <a:gd name="connsiteX25-113" fmla="*/ 2701 w 10018"/>
              <a:gd name="connsiteY25-114" fmla="*/ 3897 h 10001"/>
              <a:gd name="connsiteX26-115" fmla="*/ 2330 w 10018"/>
              <a:gd name="connsiteY26-116" fmla="*/ 4368 h 10001"/>
              <a:gd name="connsiteX27-117" fmla="*/ 1843 w 10018"/>
              <a:gd name="connsiteY27-118" fmla="*/ 4368 h 10001"/>
              <a:gd name="connsiteX28-119" fmla="*/ 330 w 10018"/>
              <a:gd name="connsiteY28-120" fmla="*/ 9126 h 10001"/>
              <a:gd name="connsiteX29-121" fmla="*/ 1 w 10018"/>
              <a:gd name="connsiteY29-122" fmla="*/ 9833 h 10001"/>
              <a:gd name="connsiteX30-123" fmla="*/ 1986 w 10018"/>
              <a:gd name="connsiteY30-124" fmla="*/ 9833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0018" h="10001">
                <a:moveTo>
                  <a:pt x="1986" y="9833"/>
                </a:moveTo>
                <a:cubicBezTo>
                  <a:pt x="1986" y="9220"/>
                  <a:pt x="2029" y="9150"/>
                  <a:pt x="1658" y="9126"/>
                </a:cubicBezTo>
                <a:cubicBezTo>
                  <a:pt x="1629" y="8538"/>
                  <a:pt x="1658" y="7996"/>
                  <a:pt x="1658" y="7406"/>
                </a:cubicBezTo>
                <a:cubicBezTo>
                  <a:pt x="1658" y="7077"/>
                  <a:pt x="1715" y="6913"/>
                  <a:pt x="1843" y="6865"/>
                </a:cubicBezTo>
                <a:cubicBezTo>
                  <a:pt x="2572" y="8797"/>
                  <a:pt x="4344" y="8726"/>
                  <a:pt x="4886" y="6795"/>
                </a:cubicBezTo>
                <a:lnTo>
                  <a:pt x="10018" y="6805"/>
                </a:lnTo>
                <a:cubicBezTo>
                  <a:pt x="10018" y="6027"/>
                  <a:pt x="10000" y="5250"/>
                  <a:pt x="10000" y="4449"/>
                </a:cubicBezTo>
                <a:lnTo>
                  <a:pt x="4544" y="4439"/>
                </a:lnTo>
                <a:cubicBezTo>
                  <a:pt x="4429" y="4250"/>
                  <a:pt x="4272" y="4038"/>
                  <a:pt x="4115" y="3897"/>
                </a:cubicBezTo>
                <a:lnTo>
                  <a:pt x="4501" y="3897"/>
                </a:lnTo>
                <a:lnTo>
                  <a:pt x="4501" y="2954"/>
                </a:lnTo>
                <a:lnTo>
                  <a:pt x="4115" y="2954"/>
                </a:lnTo>
                <a:cubicBezTo>
                  <a:pt x="4115" y="2177"/>
                  <a:pt x="4158" y="1353"/>
                  <a:pt x="3601" y="1305"/>
                </a:cubicBezTo>
                <a:lnTo>
                  <a:pt x="3601" y="835"/>
                </a:lnTo>
                <a:lnTo>
                  <a:pt x="4401" y="835"/>
                </a:lnTo>
                <a:cubicBezTo>
                  <a:pt x="4601" y="1235"/>
                  <a:pt x="5043" y="1117"/>
                  <a:pt x="5029" y="529"/>
                </a:cubicBezTo>
                <a:cubicBezTo>
                  <a:pt x="5029" y="-13"/>
                  <a:pt x="4615" y="-155"/>
                  <a:pt x="4401" y="222"/>
                </a:cubicBezTo>
                <a:lnTo>
                  <a:pt x="2415" y="222"/>
                </a:lnTo>
                <a:cubicBezTo>
                  <a:pt x="2187" y="-178"/>
                  <a:pt x="1772" y="-13"/>
                  <a:pt x="1786" y="529"/>
                </a:cubicBezTo>
                <a:cubicBezTo>
                  <a:pt x="1786" y="1070"/>
                  <a:pt x="2187" y="1258"/>
                  <a:pt x="2415" y="835"/>
                </a:cubicBezTo>
                <a:lnTo>
                  <a:pt x="3172" y="835"/>
                </a:lnTo>
                <a:lnTo>
                  <a:pt x="3172" y="1305"/>
                </a:lnTo>
                <a:cubicBezTo>
                  <a:pt x="2672" y="1305"/>
                  <a:pt x="2701" y="2177"/>
                  <a:pt x="2701" y="2954"/>
                </a:cubicBezTo>
                <a:lnTo>
                  <a:pt x="2330" y="2954"/>
                </a:lnTo>
                <a:lnTo>
                  <a:pt x="2330" y="3897"/>
                </a:lnTo>
                <a:lnTo>
                  <a:pt x="2701" y="3897"/>
                </a:lnTo>
                <a:cubicBezTo>
                  <a:pt x="2544" y="4015"/>
                  <a:pt x="2444" y="4156"/>
                  <a:pt x="2330" y="4368"/>
                </a:cubicBezTo>
                <a:cubicBezTo>
                  <a:pt x="2301" y="4392"/>
                  <a:pt x="1900" y="4368"/>
                  <a:pt x="1843" y="4368"/>
                </a:cubicBezTo>
                <a:cubicBezTo>
                  <a:pt x="144" y="4392"/>
                  <a:pt x="330" y="7194"/>
                  <a:pt x="330" y="9126"/>
                </a:cubicBezTo>
                <a:cubicBezTo>
                  <a:pt x="-13" y="9126"/>
                  <a:pt x="1" y="9150"/>
                  <a:pt x="1" y="9833"/>
                </a:cubicBezTo>
                <a:cubicBezTo>
                  <a:pt x="144" y="10045"/>
                  <a:pt x="1829" y="10069"/>
                  <a:pt x="1986" y="9833"/>
                </a:cubicBezTo>
                <a:close/>
              </a:path>
            </a:pathLst>
          </a:custGeom>
          <a:gradFill flip="none" rotWithShape="1">
            <a:gsLst>
              <a:gs pos="24000">
                <a:schemeClr val="tx2"/>
              </a:gs>
              <a:gs pos="100000">
                <a:schemeClr val="tx2">
                  <a:lumMod val="40000"/>
                  <a:lumOff val="60000"/>
                </a:schemeClr>
              </a:gs>
              <a:gs pos="0">
                <a:schemeClr val="tx2">
                  <a:lumMod val="20000"/>
                  <a:lumOff val="80000"/>
                </a:schemeClr>
              </a:gs>
            </a:gsLst>
            <a:path path="circle">
              <a:fillToRect t="100000" r="100000"/>
            </a:path>
            <a:tileRect l="-100000" b="-100000"/>
          </a:gradFill>
          <a:ln>
            <a:noFill/>
          </a:ln>
        </p:spPr>
        <p:txBody>
          <a:bodyPr vert="horz" wrap="square" lIns="91440" tIns="45720" rIns="91440" bIns="45720" numCol="1" anchor="t" anchorCtr="0" compatLnSpc="1"/>
          <a:lstStyle/>
          <a:p>
            <a:endParaRPr lang="id-ID"/>
          </a:p>
        </p:txBody>
      </p:sp>
      <p:sp>
        <p:nvSpPr>
          <p:cNvPr id="17" name="Freeform 5"/>
          <p:cNvSpPr/>
          <p:nvPr/>
        </p:nvSpPr>
        <p:spPr bwMode="auto">
          <a:xfrm>
            <a:off x="8689332" y="2444538"/>
            <a:ext cx="2565471" cy="1550515"/>
          </a:xfrm>
          <a:custGeom>
            <a:avLst/>
            <a:gdLst>
              <a:gd name="T0" fmla="*/ 140 w 449"/>
              <a:gd name="T1" fmla="*/ 425 h 435"/>
              <a:gd name="T2" fmla="*/ 117 w 449"/>
              <a:gd name="T3" fmla="*/ 395 h 435"/>
              <a:gd name="T4" fmla="*/ 117 w 449"/>
              <a:gd name="T5" fmla="*/ 322 h 435"/>
              <a:gd name="T6" fmla="*/ 130 w 449"/>
              <a:gd name="T7" fmla="*/ 299 h 435"/>
              <a:gd name="T8" fmla="*/ 343 w 449"/>
              <a:gd name="T9" fmla="*/ 296 h 435"/>
              <a:gd name="T10" fmla="*/ 449 w 449"/>
              <a:gd name="T11" fmla="*/ 296 h 435"/>
              <a:gd name="T12" fmla="*/ 449 w 449"/>
              <a:gd name="T13" fmla="*/ 196 h 435"/>
              <a:gd name="T14" fmla="*/ 319 w 449"/>
              <a:gd name="T15" fmla="*/ 196 h 435"/>
              <a:gd name="T16" fmla="*/ 289 w 449"/>
              <a:gd name="T17" fmla="*/ 173 h 435"/>
              <a:gd name="T18" fmla="*/ 316 w 449"/>
              <a:gd name="T19" fmla="*/ 173 h 435"/>
              <a:gd name="T20" fmla="*/ 316 w 449"/>
              <a:gd name="T21" fmla="*/ 133 h 435"/>
              <a:gd name="T22" fmla="*/ 289 w 449"/>
              <a:gd name="T23" fmla="*/ 133 h 435"/>
              <a:gd name="T24" fmla="*/ 253 w 449"/>
              <a:gd name="T25" fmla="*/ 63 h 435"/>
              <a:gd name="T26" fmla="*/ 253 w 449"/>
              <a:gd name="T27" fmla="*/ 43 h 435"/>
              <a:gd name="T28" fmla="*/ 309 w 449"/>
              <a:gd name="T29" fmla="*/ 43 h 435"/>
              <a:gd name="T30" fmla="*/ 353 w 449"/>
              <a:gd name="T31" fmla="*/ 30 h 435"/>
              <a:gd name="T32" fmla="*/ 309 w 449"/>
              <a:gd name="T33" fmla="*/ 17 h 435"/>
              <a:gd name="T34" fmla="*/ 170 w 449"/>
              <a:gd name="T35" fmla="*/ 17 h 435"/>
              <a:gd name="T36" fmla="*/ 126 w 449"/>
              <a:gd name="T37" fmla="*/ 30 h 435"/>
              <a:gd name="T38" fmla="*/ 170 w 449"/>
              <a:gd name="T39" fmla="*/ 43 h 435"/>
              <a:gd name="T40" fmla="*/ 223 w 449"/>
              <a:gd name="T41" fmla="*/ 43 h 435"/>
              <a:gd name="T42" fmla="*/ 223 w 449"/>
              <a:gd name="T43" fmla="*/ 63 h 435"/>
              <a:gd name="T44" fmla="*/ 190 w 449"/>
              <a:gd name="T45" fmla="*/ 133 h 435"/>
              <a:gd name="T46" fmla="*/ 164 w 449"/>
              <a:gd name="T47" fmla="*/ 133 h 435"/>
              <a:gd name="T48" fmla="*/ 164 w 449"/>
              <a:gd name="T49" fmla="*/ 173 h 435"/>
              <a:gd name="T50" fmla="*/ 190 w 449"/>
              <a:gd name="T51" fmla="*/ 173 h 435"/>
              <a:gd name="T52" fmla="*/ 164 w 449"/>
              <a:gd name="T53" fmla="*/ 193 h 435"/>
              <a:gd name="T54" fmla="*/ 130 w 449"/>
              <a:gd name="T55" fmla="*/ 193 h 435"/>
              <a:gd name="T56" fmla="*/ 24 w 449"/>
              <a:gd name="T57" fmla="*/ 395 h 435"/>
              <a:gd name="T58" fmla="*/ 1 w 449"/>
              <a:gd name="T59" fmla="*/ 425 h 435"/>
              <a:gd name="T60" fmla="*/ 140 w 449"/>
              <a:gd name="T61" fmla="*/ 425 h 435"/>
              <a:gd name="connsiteX0" fmla="*/ 3097 w 15591"/>
              <a:gd name="connsiteY0" fmla="*/ 9596 h 9759"/>
              <a:gd name="connsiteX1" fmla="*/ 2585 w 15591"/>
              <a:gd name="connsiteY1" fmla="*/ 8906 h 9759"/>
              <a:gd name="connsiteX2" fmla="*/ 2585 w 15591"/>
              <a:gd name="connsiteY2" fmla="*/ 7228 h 9759"/>
              <a:gd name="connsiteX3" fmla="*/ 2874 w 15591"/>
              <a:gd name="connsiteY3" fmla="*/ 6700 h 9759"/>
              <a:gd name="connsiteX4" fmla="*/ 7618 w 15591"/>
              <a:gd name="connsiteY4" fmla="*/ 6631 h 9759"/>
              <a:gd name="connsiteX5" fmla="*/ 9979 w 15591"/>
              <a:gd name="connsiteY5" fmla="*/ 6631 h 9759"/>
              <a:gd name="connsiteX6" fmla="*/ 15591 w 15591"/>
              <a:gd name="connsiteY6" fmla="*/ 4342 h 9759"/>
              <a:gd name="connsiteX7" fmla="*/ 7084 w 15591"/>
              <a:gd name="connsiteY7" fmla="*/ 4332 h 9759"/>
              <a:gd name="connsiteX8" fmla="*/ 6416 w 15591"/>
              <a:gd name="connsiteY8" fmla="*/ 3803 h 9759"/>
              <a:gd name="connsiteX9" fmla="*/ 7017 w 15591"/>
              <a:gd name="connsiteY9" fmla="*/ 3803 h 9759"/>
              <a:gd name="connsiteX10" fmla="*/ 7017 w 15591"/>
              <a:gd name="connsiteY10" fmla="*/ 2883 h 9759"/>
              <a:gd name="connsiteX11" fmla="*/ 6416 w 15591"/>
              <a:gd name="connsiteY11" fmla="*/ 2883 h 9759"/>
              <a:gd name="connsiteX12" fmla="*/ 5614 w 15591"/>
              <a:gd name="connsiteY12" fmla="*/ 1274 h 9759"/>
              <a:gd name="connsiteX13" fmla="*/ 5614 w 15591"/>
              <a:gd name="connsiteY13" fmla="*/ 815 h 9759"/>
              <a:gd name="connsiteX14" fmla="*/ 6861 w 15591"/>
              <a:gd name="connsiteY14" fmla="*/ 815 h 9759"/>
              <a:gd name="connsiteX15" fmla="*/ 7841 w 15591"/>
              <a:gd name="connsiteY15" fmla="*/ 516 h 9759"/>
              <a:gd name="connsiteX16" fmla="*/ 6861 w 15591"/>
              <a:gd name="connsiteY16" fmla="*/ 217 h 9759"/>
              <a:gd name="connsiteX17" fmla="*/ 3765 w 15591"/>
              <a:gd name="connsiteY17" fmla="*/ 217 h 9759"/>
              <a:gd name="connsiteX18" fmla="*/ 2785 w 15591"/>
              <a:gd name="connsiteY18" fmla="*/ 516 h 9759"/>
              <a:gd name="connsiteX19" fmla="*/ 3765 w 15591"/>
              <a:gd name="connsiteY19" fmla="*/ 815 h 9759"/>
              <a:gd name="connsiteX20" fmla="*/ 4946 w 15591"/>
              <a:gd name="connsiteY20" fmla="*/ 815 h 9759"/>
              <a:gd name="connsiteX21" fmla="*/ 4946 w 15591"/>
              <a:gd name="connsiteY21" fmla="*/ 1274 h 9759"/>
              <a:gd name="connsiteX22" fmla="*/ 4211 w 15591"/>
              <a:gd name="connsiteY22" fmla="*/ 2883 h 9759"/>
              <a:gd name="connsiteX23" fmla="*/ 3632 w 15591"/>
              <a:gd name="connsiteY23" fmla="*/ 2883 h 9759"/>
              <a:gd name="connsiteX24" fmla="*/ 3632 w 15591"/>
              <a:gd name="connsiteY24" fmla="*/ 3803 h 9759"/>
              <a:gd name="connsiteX25" fmla="*/ 4211 w 15591"/>
              <a:gd name="connsiteY25" fmla="*/ 3803 h 9759"/>
              <a:gd name="connsiteX26" fmla="*/ 3632 w 15591"/>
              <a:gd name="connsiteY26" fmla="*/ 4263 h 9759"/>
              <a:gd name="connsiteX27" fmla="*/ 2874 w 15591"/>
              <a:gd name="connsiteY27" fmla="*/ 4263 h 9759"/>
              <a:gd name="connsiteX28" fmla="*/ 514 w 15591"/>
              <a:gd name="connsiteY28" fmla="*/ 8906 h 9759"/>
              <a:gd name="connsiteX29" fmla="*/ 1 w 15591"/>
              <a:gd name="connsiteY29" fmla="*/ 9596 h 9759"/>
              <a:gd name="connsiteX30" fmla="*/ 3097 w 15591"/>
              <a:gd name="connsiteY30" fmla="*/ 9596 h 9759"/>
              <a:gd name="connsiteX0-1" fmla="*/ 1986 w 10000"/>
              <a:gd name="connsiteY0-2" fmla="*/ 9833 h 10001"/>
              <a:gd name="connsiteX1-3" fmla="*/ 1658 w 10000"/>
              <a:gd name="connsiteY1-4" fmla="*/ 9126 h 10001"/>
              <a:gd name="connsiteX2-5" fmla="*/ 1658 w 10000"/>
              <a:gd name="connsiteY2-6" fmla="*/ 7406 h 10001"/>
              <a:gd name="connsiteX3-7" fmla="*/ 1843 w 10000"/>
              <a:gd name="connsiteY3-8" fmla="*/ 6865 h 10001"/>
              <a:gd name="connsiteX4-9" fmla="*/ 4886 w 10000"/>
              <a:gd name="connsiteY4-10" fmla="*/ 6795 h 10001"/>
              <a:gd name="connsiteX5-11" fmla="*/ 6400 w 10000"/>
              <a:gd name="connsiteY5-12" fmla="*/ 6795 h 10001"/>
              <a:gd name="connsiteX6-13" fmla="*/ 10000 w 10000"/>
              <a:gd name="connsiteY6-14" fmla="*/ 4449 h 10001"/>
              <a:gd name="connsiteX7-15" fmla="*/ 4544 w 10000"/>
              <a:gd name="connsiteY7-16" fmla="*/ 4439 h 10001"/>
              <a:gd name="connsiteX8-17" fmla="*/ 4115 w 10000"/>
              <a:gd name="connsiteY8-18" fmla="*/ 3897 h 10001"/>
              <a:gd name="connsiteX9-19" fmla="*/ 4501 w 10000"/>
              <a:gd name="connsiteY9-20" fmla="*/ 3897 h 10001"/>
              <a:gd name="connsiteX10-21" fmla="*/ 4501 w 10000"/>
              <a:gd name="connsiteY10-22" fmla="*/ 2954 h 10001"/>
              <a:gd name="connsiteX11-23" fmla="*/ 4115 w 10000"/>
              <a:gd name="connsiteY11-24" fmla="*/ 2954 h 10001"/>
              <a:gd name="connsiteX12-25" fmla="*/ 3601 w 10000"/>
              <a:gd name="connsiteY12-26" fmla="*/ 1305 h 10001"/>
              <a:gd name="connsiteX13-27" fmla="*/ 3601 w 10000"/>
              <a:gd name="connsiteY13-28" fmla="*/ 835 h 10001"/>
              <a:gd name="connsiteX14-29" fmla="*/ 4401 w 10000"/>
              <a:gd name="connsiteY14-30" fmla="*/ 835 h 10001"/>
              <a:gd name="connsiteX15-31" fmla="*/ 5029 w 10000"/>
              <a:gd name="connsiteY15-32" fmla="*/ 529 h 10001"/>
              <a:gd name="connsiteX16-33" fmla="*/ 4401 w 10000"/>
              <a:gd name="connsiteY16-34" fmla="*/ 222 h 10001"/>
              <a:gd name="connsiteX17-35" fmla="*/ 2415 w 10000"/>
              <a:gd name="connsiteY17-36" fmla="*/ 222 h 10001"/>
              <a:gd name="connsiteX18-37" fmla="*/ 1786 w 10000"/>
              <a:gd name="connsiteY18-38" fmla="*/ 529 h 10001"/>
              <a:gd name="connsiteX19-39" fmla="*/ 2415 w 10000"/>
              <a:gd name="connsiteY19-40" fmla="*/ 835 h 10001"/>
              <a:gd name="connsiteX20-41" fmla="*/ 3172 w 10000"/>
              <a:gd name="connsiteY20-42" fmla="*/ 835 h 10001"/>
              <a:gd name="connsiteX21-43" fmla="*/ 3172 w 10000"/>
              <a:gd name="connsiteY21-44" fmla="*/ 1305 h 10001"/>
              <a:gd name="connsiteX22-45" fmla="*/ 2701 w 10000"/>
              <a:gd name="connsiteY22-46" fmla="*/ 2954 h 10001"/>
              <a:gd name="connsiteX23-47" fmla="*/ 2330 w 10000"/>
              <a:gd name="connsiteY23-48" fmla="*/ 2954 h 10001"/>
              <a:gd name="connsiteX24-49" fmla="*/ 2330 w 10000"/>
              <a:gd name="connsiteY24-50" fmla="*/ 3897 h 10001"/>
              <a:gd name="connsiteX25-51" fmla="*/ 2701 w 10000"/>
              <a:gd name="connsiteY25-52" fmla="*/ 3897 h 10001"/>
              <a:gd name="connsiteX26-53" fmla="*/ 2330 w 10000"/>
              <a:gd name="connsiteY26-54" fmla="*/ 4368 h 10001"/>
              <a:gd name="connsiteX27-55" fmla="*/ 1843 w 10000"/>
              <a:gd name="connsiteY27-56" fmla="*/ 4368 h 10001"/>
              <a:gd name="connsiteX28-57" fmla="*/ 330 w 10000"/>
              <a:gd name="connsiteY28-58" fmla="*/ 9126 h 10001"/>
              <a:gd name="connsiteX29-59" fmla="*/ 1 w 10000"/>
              <a:gd name="connsiteY29-60" fmla="*/ 9833 h 10001"/>
              <a:gd name="connsiteX30-61" fmla="*/ 1986 w 10000"/>
              <a:gd name="connsiteY30-62" fmla="*/ 9833 h 10001"/>
              <a:gd name="connsiteX0-63" fmla="*/ 1986 w 10018"/>
              <a:gd name="connsiteY0-64" fmla="*/ 9833 h 10001"/>
              <a:gd name="connsiteX1-65" fmla="*/ 1658 w 10018"/>
              <a:gd name="connsiteY1-66" fmla="*/ 9126 h 10001"/>
              <a:gd name="connsiteX2-67" fmla="*/ 1658 w 10018"/>
              <a:gd name="connsiteY2-68" fmla="*/ 7406 h 10001"/>
              <a:gd name="connsiteX3-69" fmla="*/ 1843 w 10018"/>
              <a:gd name="connsiteY3-70" fmla="*/ 6865 h 10001"/>
              <a:gd name="connsiteX4-71" fmla="*/ 4886 w 10018"/>
              <a:gd name="connsiteY4-72" fmla="*/ 6795 h 10001"/>
              <a:gd name="connsiteX5-73" fmla="*/ 10018 w 10018"/>
              <a:gd name="connsiteY5-74" fmla="*/ 6805 h 10001"/>
              <a:gd name="connsiteX6-75" fmla="*/ 10000 w 10018"/>
              <a:gd name="connsiteY6-76" fmla="*/ 4449 h 10001"/>
              <a:gd name="connsiteX7-77" fmla="*/ 4544 w 10018"/>
              <a:gd name="connsiteY7-78" fmla="*/ 4439 h 10001"/>
              <a:gd name="connsiteX8-79" fmla="*/ 4115 w 10018"/>
              <a:gd name="connsiteY8-80" fmla="*/ 3897 h 10001"/>
              <a:gd name="connsiteX9-81" fmla="*/ 4501 w 10018"/>
              <a:gd name="connsiteY9-82" fmla="*/ 3897 h 10001"/>
              <a:gd name="connsiteX10-83" fmla="*/ 4501 w 10018"/>
              <a:gd name="connsiteY10-84" fmla="*/ 2954 h 10001"/>
              <a:gd name="connsiteX11-85" fmla="*/ 4115 w 10018"/>
              <a:gd name="connsiteY11-86" fmla="*/ 2954 h 10001"/>
              <a:gd name="connsiteX12-87" fmla="*/ 3601 w 10018"/>
              <a:gd name="connsiteY12-88" fmla="*/ 1305 h 10001"/>
              <a:gd name="connsiteX13-89" fmla="*/ 3601 w 10018"/>
              <a:gd name="connsiteY13-90" fmla="*/ 835 h 10001"/>
              <a:gd name="connsiteX14-91" fmla="*/ 4401 w 10018"/>
              <a:gd name="connsiteY14-92" fmla="*/ 835 h 10001"/>
              <a:gd name="connsiteX15-93" fmla="*/ 5029 w 10018"/>
              <a:gd name="connsiteY15-94" fmla="*/ 529 h 10001"/>
              <a:gd name="connsiteX16-95" fmla="*/ 4401 w 10018"/>
              <a:gd name="connsiteY16-96" fmla="*/ 222 h 10001"/>
              <a:gd name="connsiteX17-97" fmla="*/ 2415 w 10018"/>
              <a:gd name="connsiteY17-98" fmla="*/ 222 h 10001"/>
              <a:gd name="connsiteX18-99" fmla="*/ 1786 w 10018"/>
              <a:gd name="connsiteY18-100" fmla="*/ 529 h 10001"/>
              <a:gd name="connsiteX19-101" fmla="*/ 2415 w 10018"/>
              <a:gd name="connsiteY19-102" fmla="*/ 835 h 10001"/>
              <a:gd name="connsiteX20-103" fmla="*/ 3172 w 10018"/>
              <a:gd name="connsiteY20-104" fmla="*/ 835 h 10001"/>
              <a:gd name="connsiteX21-105" fmla="*/ 3172 w 10018"/>
              <a:gd name="connsiteY21-106" fmla="*/ 1305 h 10001"/>
              <a:gd name="connsiteX22-107" fmla="*/ 2701 w 10018"/>
              <a:gd name="connsiteY22-108" fmla="*/ 2954 h 10001"/>
              <a:gd name="connsiteX23-109" fmla="*/ 2330 w 10018"/>
              <a:gd name="connsiteY23-110" fmla="*/ 2954 h 10001"/>
              <a:gd name="connsiteX24-111" fmla="*/ 2330 w 10018"/>
              <a:gd name="connsiteY24-112" fmla="*/ 3897 h 10001"/>
              <a:gd name="connsiteX25-113" fmla="*/ 2701 w 10018"/>
              <a:gd name="connsiteY25-114" fmla="*/ 3897 h 10001"/>
              <a:gd name="connsiteX26-115" fmla="*/ 2330 w 10018"/>
              <a:gd name="connsiteY26-116" fmla="*/ 4368 h 10001"/>
              <a:gd name="connsiteX27-117" fmla="*/ 1843 w 10018"/>
              <a:gd name="connsiteY27-118" fmla="*/ 4368 h 10001"/>
              <a:gd name="connsiteX28-119" fmla="*/ 330 w 10018"/>
              <a:gd name="connsiteY28-120" fmla="*/ 9126 h 10001"/>
              <a:gd name="connsiteX29-121" fmla="*/ 1 w 10018"/>
              <a:gd name="connsiteY29-122" fmla="*/ 9833 h 10001"/>
              <a:gd name="connsiteX30-123" fmla="*/ 1986 w 10018"/>
              <a:gd name="connsiteY30-124" fmla="*/ 9833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0018" h="10001">
                <a:moveTo>
                  <a:pt x="1986" y="9833"/>
                </a:moveTo>
                <a:cubicBezTo>
                  <a:pt x="1986" y="9220"/>
                  <a:pt x="2029" y="9150"/>
                  <a:pt x="1658" y="9126"/>
                </a:cubicBezTo>
                <a:cubicBezTo>
                  <a:pt x="1629" y="8538"/>
                  <a:pt x="1658" y="7996"/>
                  <a:pt x="1658" y="7406"/>
                </a:cubicBezTo>
                <a:cubicBezTo>
                  <a:pt x="1658" y="7077"/>
                  <a:pt x="1715" y="6913"/>
                  <a:pt x="1843" y="6865"/>
                </a:cubicBezTo>
                <a:cubicBezTo>
                  <a:pt x="2572" y="8797"/>
                  <a:pt x="4344" y="8726"/>
                  <a:pt x="4886" y="6795"/>
                </a:cubicBezTo>
                <a:lnTo>
                  <a:pt x="10018" y="6805"/>
                </a:lnTo>
                <a:cubicBezTo>
                  <a:pt x="10018" y="6027"/>
                  <a:pt x="10000" y="5250"/>
                  <a:pt x="10000" y="4449"/>
                </a:cubicBezTo>
                <a:lnTo>
                  <a:pt x="4544" y="4439"/>
                </a:lnTo>
                <a:cubicBezTo>
                  <a:pt x="4429" y="4250"/>
                  <a:pt x="4272" y="4038"/>
                  <a:pt x="4115" y="3897"/>
                </a:cubicBezTo>
                <a:lnTo>
                  <a:pt x="4501" y="3897"/>
                </a:lnTo>
                <a:lnTo>
                  <a:pt x="4501" y="2954"/>
                </a:lnTo>
                <a:lnTo>
                  <a:pt x="4115" y="2954"/>
                </a:lnTo>
                <a:cubicBezTo>
                  <a:pt x="4115" y="2177"/>
                  <a:pt x="4158" y="1353"/>
                  <a:pt x="3601" y="1305"/>
                </a:cubicBezTo>
                <a:lnTo>
                  <a:pt x="3601" y="835"/>
                </a:lnTo>
                <a:lnTo>
                  <a:pt x="4401" y="835"/>
                </a:lnTo>
                <a:cubicBezTo>
                  <a:pt x="4601" y="1235"/>
                  <a:pt x="5043" y="1117"/>
                  <a:pt x="5029" y="529"/>
                </a:cubicBezTo>
                <a:cubicBezTo>
                  <a:pt x="5029" y="-13"/>
                  <a:pt x="4615" y="-155"/>
                  <a:pt x="4401" y="222"/>
                </a:cubicBezTo>
                <a:lnTo>
                  <a:pt x="2415" y="222"/>
                </a:lnTo>
                <a:cubicBezTo>
                  <a:pt x="2187" y="-178"/>
                  <a:pt x="1772" y="-13"/>
                  <a:pt x="1786" y="529"/>
                </a:cubicBezTo>
                <a:cubicBezTo>
                  <a:pt x="1786" y="1070"/>
                  <a:pt x="2187" y="1258"/>
                  <a:pt x="2415" y="835"/>
                </a:cubicBezTo>
                <a:lnTo>
                  <a:pt x="3172" y="835"/>
                </a:lnTo>
                <a:lnTo>
                  <a:pt x="3172" y="1305"/>
                </a:lnTo>
                <a:cubicBezTo>
                  <a:pt x="2672" y="1305"/>
                  <a:pt x="2701" y="2177"/>
                  <a:pt x="2701" y="2954"/>
                </a:cubicBezTo>
                <a:lnTo>
                  <a:pt x="2330" y="2954"/>
                </a:lnTo>
                <a:lnTo>
                  <a:pt x="2330" y="3897"/>
                </a:lnTo>
                <a:lnTo>
                  <a:pt x="2701" y="3897"/>
                </a:lnTo>
                <a:cubicBezTo>
                  <a:pt x="2544" y="4015"/>
                  <a:pt x="2444" y="4156"/>
                  <a:pt x="2330" y="4368"/>
                </a:cubicBezTo>
                <a:cubicBezTo>
                  <a:pt x="2301" y="4392"/>
                  <a:pt x="1900" y="4368"/>
                  <a:pt x="1843" y="4368"/>
                </a:cubicBezTo>
                <a:cubicBezTo>
                  <a:pt x="144" y="4392"/>
                  <a:pt x="330" y="7194"/>
                  <a:pt x="330" y="9126"/>
                </a:cubicBezTo>
                <a:cubicBezTo>
                  <a:pt x="-13" y="9126"/>
                  <a:pt x="1" y="9150"/>
                  <a:pt x="1" y="9833"/>
                </a:cubicBezTo>
                <a:cubicBezTo>
                  <a:pt x="144" y="10045"/>
                  <a:pt x="1829" y="10069"/>
                  <a:pt x="1986" y="9833"/>
                </a:cubicBezTo>
                <a:close/>
              </a:path>
            </a:pathLst>
          </a:custGeom>
          <a:gradFill flip="none" rotWithShape="1">
            <a:gsLst>
              <a:gs pos="24000">
                <a:schemeClr val="tx2"/>
              </a:gs>
              <a:gs pos="100000">
                <a:schemeClr val="tx2">
                  <a:lumMod val="40000"/>
                  <a:lumOff val="60000"/>
                </a:schemeClr>
              </a:gs>
              <a:gs pos="0">
                <a:schemeClr val="tx2">
                  <a:lumMod val="20000"/>
                  <a:lumOff val="80000"/>
                </a:schemeClr>
              </a:gs>
            </a:gsLst>
            <a:path path="circle">
              <a:fillToRect t="100000" r="100000"/>
            </a:path>
            <a:tileRect l="-100000" b="-100000"/>
          </a:gradFill>
          <a:ln>
            <a:noFill/>
          </a:ln>
        </p:spPr>
        <p:txBody>
          <a:bodyPr vert="horz" wrap="square" lIns="91440" tIns="45720" rIns="91440" bIns="45720" numCol="1" anchor="t" anchorCtr="0" compatLnSpc="1"/>
          <a:lstStyle/>
          <a:p>
            <a:endParaRPr lang="id-ID"/>
          </a:p>
        </p:txBody>
      </p:sp>
      <p:sp>
        <p:nvSpPr>
          <p:cNvPr id="18" name="TextBox 32"/>
          <p:cNvSpPr txBox="1"/>
          <p:nvPr/>
        </p:nvSpPr>
        <p:spPr>
          <a:xfrm>
            <a:off x="1000000" y="4658262"/>
            <a:ext cx="811441" cy="523220"/>
          </a:xfrm>
          <a:prstGeom prst="rect">
            <a:avLst/>
          </a:prstGeom>
          <a:noFill/>
        </p:spPr>
        <p:txBody>
          <a:bodyPr wrap="none" rtlCol="0">
            <a:spAutoFit/>
          </a:bodyPr>
          <a:lstStyle/>
          <a:p>
            <a:pPr algn="ctr"/>
            <a:r>
              <a:rPr lang="id-ID" sz="2800" b="1" dirty="0" smtClean="0">
                <a:solidFill>
                  <a:schemeClr val="bg1"/>
                </a:solidFill>
              </a:rPr>
              <a:t>2</a:t>
            </a:r>
            <a:r>
              <a:rPr lang="id-ID" sz="2800" b="1" dirty="0">
                <a:solidFill>
                  <a:schemeClr val="bg1"/>
                </a:solidFill>
              </a:rPr>
              <a:t>7</a:t>
            </a:r>
            <a:r>
              <a:rPr lang="id-ID" sz="2800" b="1" dirty="0" smtClean="0">
                <a:solidFill>
                  <a:schemeClr val="bg1"/>
                </a:solidFill>
              </a:rPr>
              <a:t>%</a:t>
            </a:r>
            <a:endParaRPr lang="id-ID" sz="2800" b="1" dirty="0">
              <a:solidFill>
                <a:schemeClr val="bg1"/>
              </a:solidFill>
            </a:endParaRPr>
          </a:p>
        </p:txBody>
      </p:sp>
      <p:sp>
        <p:nvSpPr>
          <p:cNvPr id="19" name="TextBox 33"/>
          <p:cNvSpPr txBox="1"/>
          <p:nvPr/>
        </p:nvSpPr>
        <p:spPr>
          <a:xfrm>
            <a:off x="1947293" y="4376683"/>
            <a:ext cx="1322798" cy="338554"/>
          </a:xfrm>
          <a:prstGeom prst="rect">
            <a:avLst/>
          </a:prstGeom>
          <a:noFill/>
        </p:spPr>
        <p:txBody>
          <a:bodyPr wrap="none" rtlCol="0">
            <a:spAutoFit/>
          </a:bodyPr>
          <a:lstStyle/>
          <a:p>
            <a:r>
              <a:rPr lang="id-ID" sz="1600" b="1" dirty="0" smtClean="0">
                <a:latin typeface="+mj-lt"/>
              </a:rPr>
              <a:t>Description</a:t>
            </a:r>
            <a:endParaRPr lang="id-ID" sz="1600" b="1" dirty="0">
              <a:latin typeface="+mj-lt"/>
            </a:endParaRPr>
          </a:p>
        </p:txBody>
      </p:sp>
      <p:sp>
        <p:nvSpPr>
          <p:cNvPr id="20" name="TextBox 34"/>
          <p:cNvSpPr txBox="1"/>
          <p:nvPr/>
        </p:nvSpPr>
        <p:spPr>
          <a:xfrm>
            <a:off x="1947293" y="4631840"/>
            <a:ext cx="1908267" cy="646331"/>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21" name="TextBox 35"/>
          <p:cNvSpPr txBox="1"/>
          <p:nvPr/>
        </p:nvSpPr>
        <p:spPr>
          <a:xfrm>
            <a:off x="5805843" y="4410841"/>
            <a:ext cx="1322798" cy="338554"/>
          </a:xfrm>
          <a:prstGeom prst="rect">
            <a:avLst/>
          </a:prstGeom>
          <a:noFill/>
        </p:spPr>
        <p:txBody>
          <a:bodyPr wrap="none" rtlCol="0">
            <a:spAutoFit/>
          </a:bodyPr>
          <a:lstStyle/>
          <a:p>
            <a:r>
              <a:rPr lang="id-ID" sz="1600" b="1" dirty="0" smtClean="0">
                <a:latin typeface="+mj-lt"/>
              </a:rPr>
              <a:t>Description</a:t>
            </a:r>
            <a:endParaRPr lang="id-ID" sz="1600" b="1" dirty="0">
              <a:latin typeface="+mj-lt"/>
            </a:endParaRPr>
          </a:p>
        </p:txBody>
      </p:sp>
      <p:sp>
        <p:nvSpPr>
          <p:cNvPr id="22" name="TextBox 36"/>
          <p:cNvSpPr txBox="1"/>
          <p:nvPr/>
        </p:nvSpPr>
        <p:spPr>
          <a:xfrm>
            <a:off x="5805843" y="4665998"/>
            <a:ext cx="1908267" cy="646331"/>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23" name="TextBox 37"/>
          <p:cNvSpPr txBox="1"/>
          <p:nvPr/>
        </p:nvSpPr>
        <p:spPr>
          <a:xfrm>
            <a:off x="9346536" y="4263405"/>
            <a:ext cx="1322798" cy="338554"/>
          </a:xfrm>
          <a:prstGeom prst="rect">
            <a:avLst/>
          </a:prstGeom>
          <a:noFill/>
        </p:spPr>
        <p:txBody>
          <a:bodyPr wrap="none" rtlCol="0">
            <a:spAutoFit/>
          </a:bodyPr>
          <a:lstStyle/>
          <a:p>
            <a:r>
              <a:rPr lang="id-ID" sz="1600" b="1" dirty="0" smtClean="0">
                <a:latin typeface="+mj-lt"/>
              </a:rPr>
              <a:t>Description</a:t>
            </a:r>
            <a:endParaRPr lang="id-ID" sz="1600" b="1" dirty="0">
              <a:latin typeface="+mj-lt"/>
            </a:endParaRPr>
          </a:p>
        </p:txBody>
      </p:sp>
      <p:sp>
        <p:nvSpPr>
          <p:cNvPr id="24" name="TextBox 38"/>
          <p:cNvSpPr txBox="1"/>
          <p:nvPr/>
        </p:nvSpPr>
        <p:spPr>
          <a:xfrm>
            <a:off x="9346536" y="4518562"/>
            <a:ext cx="1908267" cy="646331"/>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25" name="TextBox 39"/>
          <p:cNvSpPr txBox="1"/>
          <p:nvPr/>
        </p:nvSpPr>
        <p:spPr>
          <a:xfrm>
            <a:off x="4737471" y="5070988"/>
            <a:ext cx="811441" cy="523220"/>
          </a:xfrm>
          <a:prstGeom prst="rect">
            <a:avLst/>
          </a:prstGeom>
          <a:noFill/>
        </p:spPr>
        <p:txBody>
          <a:bodyPr wrap="none" rtlCol="0">
            <a:spAutoFit/>
          </a:bodyPr>
          <a:lstStyle/>
          <a:p>
            <a:pPr algn="ctr"/>
            <a:r>
              <a:rPr lang="id-ID" sz="2800" b="1" dirty="0" smtClean="0">
                <a:solidFill>
                  <a:schemeClr val="bg1"/>
                </a:solidFill>
              </a:rPr>
              <a:t>50%</a:t>
            </a:r>
            <a:endParaRPr lang="id-ID" sz="2800" b="1" dirty="0">
              <a:solidFill>
                <a:schemeClr val="bg1"/>
              </a:solidFill>
            </a:endParaRPr>
          </a:p>
        </p:txBody>
      </p:sp>
      <p:sp>
        <p:nvSpPr>
          <p:cNvPr id="26" name="TextBox 40"/>
          <p:cNvSpPr txBox="1"/>
          <p:nvPr/>
        </p:nvSpPr>
        <p:spPr>
          <a:xfrm>
            <a:off x="8576985" y="4678053"/>
            <a:ext cx="720069" cy="461665"/>
          </a:xfrm>
          <a:prstGeom prst="rect">
            <a:avLst/>
          </a:prstGeom>
          <a:noFill/>
        </p:spPr>
        <p:txBody>
          <a:bodyPr wrap="none" rtlCol="0">
            <a:spAutoFit/>
          </a:bodyPr>
          <a:lstStyle/>
          <a:p>
            <a:pPr algn="ctr"/>
            <a:r>
              <a:rPr lang="id-ID" sz="2400" b="1" dirty="0" smtClean="0">
                <a:solidFill>
                  <a:schemeClr val="bg1"/>
                </a:solidFill>
              </a:rPr>
              <a:t>2</a:t>
            </a:r>
            <a:r>
              <a:rPr lang="id-ID" sz="2400" b="1" dirty="0">
                <a:solidFill>
                  <a:schemeClr val="bg1"/>
                </a:solidFill>
              </a:rPr>
              <a:t>3</a:t>
            </a:r>
            <a:r>
              <a:rPr lang="id-ID" sz="2400" b="1" dirty="0" smtClean="0">
                <a:solidFill>
                  <a:schemeClr val="bg1"/>
                </a:solidFill>
              </a:rPr>
              <a:t>%</a:t>
            </a:r>
            <a:endParaRPr lang="id-ID" sz="24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par>
                                <p:cTn id="23" presetID="22" presetClass="entr" presetSubtype="1"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par>
                                <p:cTn id="26" presetID="22" presetClass="entr" presetSubtype="1"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18" grpId="0"/>
      <p:bldP spid="19" grpId="0"/>
      <p:bldP spid="20" grpId="0"/>
      <p:bldP spid="21" grpId="0"/>
      <p:bldP spid="22" grpId="0"/>
      <p:bldP spid="23" grpId="0"/>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grpSp>
        <p:nvGrpSpPr>
          <p:cNvPr id="4" name="Group 42"/>
          <p:cNvGrpSpPr/>
          <p:nvPr/>
        </p:nvGrpSpPr>
        <p:grpSpPr>
          <a:xfrm>
            <a:off x="874713" y="1690688"/>
            <a:ext cx="2454275" cy="2682875"/>
            <a:chOff x="3646488" y="1443038"/>
            <a:chExt cx="2454275" cy="2682875"/>
          </a:xfrm>
          <a:solidFill>
            <a:schemeClr val="accent4"/>
          </a:solidFill>
        </p:grpSpPr>
        <p:sp>
          <p:nvSpPr>
            <p:cNvPr id="7" name="Freeform 10"/>
            <p:cNvSpPr/>
            <p:nvPr/>
          </p:nvSpPr>
          <p:spPr bwMode="auto">
            <a:xfrm>
              <a:off x="4322763" y="2351088"/>
              <a:ext cx="1778000" cy="1774825"/>
            </a:xfrm>
            <a:custGeom>
              <a:avLst/>
              <a:gdLst>
                <a:gd name="T0" fmla="*/ 553 w 553"/>
                <a:gd name="T1" fmla="*/ 552 h 552"/>
                <a:gd name="T2" fmla="*/ 553 w 553"/>
                <a:gd name="T3" fmla="*/ 0 h 552"/>
                <a:gd name="T4" fmla="*/ 0 w 553"/>
                <a:gd name="T5" fmla="*/ 552 h 552"/>
                <a:gd name="T6" fmla="*/ 553 w 553"/>
                <a:gd name="T7" fmla="*/ 552 h 552"/>
              </a:gdLst>
              <a:ahLst/>
              <a:cxnLst>
                <a:cxn ang="0">
                  <a:pos x="T0" y="T1"/>
                </a:cxn>
                <a:cxn ang="0">
                  <a:pos x="T2" y="T3"/>
                </a:cxn>
                <a:cxn ang="0">
                  <a:pos x="T4" y="T5"/>
                </a:cxn>
                <a:cxn ang="0">
                  <a:pos x="T6" y="T7"/>
                </a:cxn>
              </a:cxnLst>
              <a:rect l="0" t="0" r="r" b="b"/>
              <a:pathLst>
                <a:path w="553" h="552">
                  <a:moveTo>
                    <a:pt x="553" y="552"/>
                  </a:moveTo>
                  <a:cubicBezTo>
                    <a:pt x="553" y="0"/>
                    <a:pt x="553" y="0"/>
                    <a:pt x="553" y="0"/>
                  </a:cubicBezTo>
                  <a:cubicBezTo>
                    <a:pt x="248" y="1"/>
                    <a:pt x="1" y="247"/>
                    <a:pt x="0" y="552"/>
                  </a:cubicBezTo>
                  <a:lnTo>
                    <a:pt x="553" y="5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 name="Freeform 18"/>
            <p:cNvSpPr/>
            <p:nvPr/>
          </p:nvSpPr>
          <p:spPr bwMode="auto">
            <a:xfrm>
              <a:off x="4962525" y="1822450"/>
              <a:ext cx="762000" cy="946150"/>
            </a:xfrm>
            <a:custGeom>
              <a:avLst/>
              <a:gdLst>
                <a:gd name="T0" fmla="*/ 162 w 237"/>
                <a:gd name="T1" fmla="*/ 116 h 294"/>
                <a:gd name="T2" fmla="*/ 117 w 237"/>
                <a:gd name="T3" fmla="*/ 65 h 294"/>
                <a:gd name="T4" fmla="*/ 87 w 237"/>
                <a:gd name="T5" fmla="*/ 0 h 294"/>
                <a:gd name="T6" fmla="*/ 46 w 237"/>
                <a:gd name="T7" fmla="*/ 19 h 294"/>
                <a:gd name="T8" fmla="*/ 40 w 237"/>
                <a:gd name="T9" fmla="*/ 21 h 294"/>
                <a:gd name="T10" fmla="*/ 0 w 237"/>
                <a:gd name="T11" fmla="*/ 40 h 294"/>
                <a:gd name="T12" fmla="*/ 30 w 237"/>
                <a:gd name="T13" fmla="*/ 105 h 294"/>
                <a:gd name="T14" fmla="*/ 40 w 237"/>
                <a:gd name="T15" fmla="*/ 173 h 294"/>
                <a:gd name="T16" fmla="*/ 62 w 237"/>
                <a:gd name="T17" fmla="*/ 283 h 294"/>
                <a:gd name="T18" fmla="*/ 67 w 237"/>
                <a:gd name="T19" fmla="*/ 294 h 294"/>
                <a:gd name="T20" fmla="*/ 151 w 237"/>
                <a:gd name="T21" fmla="*/ 256 h 294"/>
                <a:gd name="T22" fmla="*/ 154 w 237"/>
                <a:gd name="T23" fmla="*/ 254 h 294"/>
                <a:gd name="T24" fmla="*/ 237 w 237"/>
                <a:gd name="T25" fmla="*/ 216 h 294"/>
                <a:gd name="T26" fmla="*/ 232 w 237"/>
                <a:gd name="T27" fmla="*/ 205 h 294"/>
                <a:gd name="T28" fmla="*/ 162 w 237"/>
                <a:gd name="T29" fmla="*/ 11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7" h="294">
                  <a:moveTo>
                    <a:pt x="162" y="116"/>
                  </a:moveTo>
                  <a:cubicBezTo>
                    <a:pt x="135" y="97"/>
                    <a:pt x="117" y="65"/>
                    <a:pt x="117" y="65"/>
                  </a:cubicBezTo>
                  <a:cubicBezTo>
                    <a:pt x="87" y="0"/>
                    <a:pt x="87" y="0"/>
                    <a:pt x="87" y="0"/>
                  </a:cubicBezTo>
                  <a:cubicBezTo>
                    <a:pt x="46" y="19"/>
                    <a:pt x="46" y="19"/>
                    <a:pt x="46" y="19"/>
                  </a:cubicBezTo>
                  <a:cubicBezTo>
                    <a:pt x="40" y="21"/>
                    <a:pt x="40" y="21"/>
                    <a:pt x="40" y="21"/>
                  </a:cubicBezTo>
                  <a:cubicBezTo>
                    <a:pt x="0" y="40"/>
                    <a:pt x="0" y="40"/>
                    <a:pt x="0" y="40"/>
                  </a:cubicBezTo>
                  <a:cubicBezTo>
                    <a:pt x="30" y="105"/>
                    <a:pt x="30" y="105"/>
                    <a:pt x="30" y="105"/>
                  </a:cubicBezTo>
                  <a:cubicBezTo>
                    <a:pt x="30" y="105"/>
                    <a:pt x="42" y="140"/>
                    <a:pt x="40" y="173"/>
                  </a:cubicBezTo>
                  <a:cubicBezTo>
                    <a:pt x="37" y="205"/>
                    <a:pt x="37" y="230"/>
                    <a:pt x="62" y="283"/>
                  </a:cubicBezTo>
                  <a:cubicBezTo>
                    <a:pt x="67" y="294"/>
                    <a:pt x="67" y="294"/>
                    <a:pt x="67" y="294"/>
                  </a:cubicBezTo>
                  <a:cubicBezTo>
                    <a:pt x="151" y="256"/>
                    <a:pt x="151" y="256"/>
                    <a:pt x="151" y="256"/>
                  </a:cubicBezTo>
                  <a:cubicBezTo>
                    <a:pt x="154" y="254"/>
                    <a:pt x="154" y="254"/>
                    <a:pt x="154" y="254"/>
                  </a:cubicBezTo>
                  <a:cubicBezTo>
                    <a:pt x="237" y="216"/>
                    <a:pt x="237" y="216"/>
                    <a:pt x="237" y="216"/>
                  </a:cubicBezTo>
                  <a:cubicBezTo>
                    <a:pt x="232" y="205"/>
                    <a:pt x="232" y="205"/>
                    <a:pt x="232" y="205"/>
                  </a:cubicBezTo>
                  <a:cubicBezTo>
                    <a:pt x="207" y="151"/>
                    <a:pt x="189" y="135"/>
                    <a:pt x="162"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 name="Freeform 19"/>
            <p:cNvSpPr/>
            <p:nvPr/>
          </p:nvSpPr>
          <p:spPr bwMode="auto">
            <a:xfrm>
              <a:off x="4686300" y="2279650"/>
              <a:ext cx="565150" cy="639762"/>
            </a:xfrm>
            <a:custGeom>
              <a:avLst/>
              <a:gdLst>
                <a:gd name="T0" fmla="*/ 116 w 176"/>
                <a:gd name="T1" fmla="*/ 70 h 199"/>
                <a:gd name="T2" fmla="*/ 81 w 176"/>
                <a:gd name="T3" fmla="*/ 40 h 199"/>
                <a:gd name="T4" fmla="*/ 54 w 176"/>
                <a:gd name="T5" fmla="*/ 0 h 199"/>
                <a:gd name="T6" fmla="*/ 29 w 176"/>
                <a:gd name="T7" fmla="*/ 17 h 199"/>
                <a:gd name="T8" fmla="*/ 25 w 176"/>
                <a:gd name="T9" fmla="*/ 19 h 199"/>
                <a:gd name="T10" fmla="*/ 0 w 176"/>
                <a:gd name="T11" fmla="*/ 36 h 199"/>
                <a:gd name="T12" fmla="*/ 27 w 176"/>
                <a:gd name="T13" fmla="*/ 76 h 199"/>
                <a:gd name="T14" fmla="*/ 40 w 176"/>
                <a:gd name="T15" fmla="*/ 120 h 199"/>
                <a:gd name="T16" fmla="*/ 67 w 176"/>
                <a:gd name="T17" fmla="*/ 192 h 199"/>
                <a:gd name="T18" fmla="*/ 71 w 176"/>
                <a:gd name="T19" fmla="*/ 199 h 199"/>
                <a:gd name="T20" fmla="*/ 123 w 176"/>
                <a:gd name="T21" fmla="*/ 165 h 199"/>
                <a:gd name="T22" fmla="*/ 125 w 176"/>
                <a:gd name="T23" fmla="*/ 163 h 199"/>
                <a:gd name="T24" fmla="*/ 176 w 176"/>
                <a:gd name="T25" fmla="*/ 129 h 199"/>
                <a:gd name="T26" fmla="*/ 172 w 176"/>
                <a:gd name="T27" fmla="*/ 122 h 199"/>
                <a:gd name="T28" fmla="*/ 116 w 176"/>
                <a:gd name="T29"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199">
                  <a:moveTo>
                    <a:pt x="116" y="70"/>
                  </a:moveTo>
                  <a:cubicBezTo>
                    <a:pt x="96" y="60"/>
                    <a:pt x="81" y="40"/>
                    <a:pt x="81" y="40"/>
                  </a:cubicBezTo>
                  <a:cubicBezTo>
                    <a:pt x="54" y="0"/>
                    <a:pt x="54" y="0"/>
                    <a:pt x="54" y="0"/>
                  </a:cubicBezTo>
                  <a:cubicBezTo>
                    <a:pt x="29" y="17"/>
                    <a:pt x="29" y="17"/>
                    <a:pt x="29" y="17"/>
                  </a:cubicBezTo>
                  <a:cubicBezTo>
                    <a:pt x="25" y="19"/>
                    <a:pt x="25" y="19"/>
                    <a:pt x="25" y="19"/>
                  </a:cubicBezTo>
                  <a:cubicBezTo>
                    <a:pt x="0" y="36"/>
                    <a:pt x="0" y="36"/>
                    <a:pt x="0" y="36"/>
                  </a:cubicBezTo>
                  <a:cubicBezTo>
                    <a:pt x="27" y="76"/>
                    <a:pt x="27" y="76"/>
                    <a:pt x="27" y="76"/>
                  </a:cubicBezTo>
                  <a:cubicBezTo>
                    <a:pt x="27" y="76"/>
                    <a:pt x="38" y="98"/>
                    <a:pt x="40" y="120"/>
                  </a:cubicBezTo>
                  <a:cubicBezTo>
                    <a:pt x="42" y="143"/>
                    <a:pt x="45" y="159"/>
                    <a:pt x="67" y="192"/>
                  </a:cubicBezTo>
                  <a:cubicBezTo>
                    <a:pt x="71" y="199"/>
                    <a:pt x="71" y="199"/>
                    <a:pt x="71" y="199"/>
                  </a:cubicBezTo>
                  <a:cubicBezTo>
                    <a:pt x="123" y="165"/>
                    <a:pt x="123" y="165"/>
                    <a:pt x="123" y="165"/>
                  </a:cubicBezTo>
                  <a:cubicBezTo>
                    <a:pt x="125" y="163"/>
                    <a:pt x="125" y="163"/>
                    <a:pt x="125" y="163"/>
                  </a:cubicBezTo>
                  <a:cubicBezTo>
                    <a:pt x="176" y="129"/>
                    <a:pt x="176" y="129"/>
                    <a:pt x="176" y="129"/>
                  </a:cubicBezTo>
                  <a:cubicBezTo>
                    <a:pt x="172" y="122"/>
                    <a:pt x="172" y="122"/>
                    <a:pt x="172" y="122"/>
                  </a:cubicBezTo>
                  <a:cubicBezTo>
                    <a:pt x="150" y="89"/>
                    <a:pt x="136" y="80"/>
                    <a:pt x="116"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20"/>
            <p:cNvSpPr/>
            <p:nvPr/>
          </p:nvSpPr>
          <p:spPr bwMode="auto">
            <a:xfrm>
              <a:off x="5521325" y="1919288"/>
              <a:ext cx="441325" cy="623887"/>
            </a:xfrm>
            <a:custGeom>
              <a:avLst/>
              <a:gdLst>
                <a:gd name="T0" fmla="*/ 99 w 137"/>
                <a:gd name="T1" fmla="*/ 87 h 194"/>
                <a:gd name="T2" fmla="*/ 75 w 137"/>
                <a:gd name="T3" fmla="*/ 47 h 194"/>
                <a:gd name="T4" fmla="*/ 63 w 137"/>
                <a:gd name="T5" fmla="*/ 0 h 194"/>
                <a:gd name="T6" fmla="*/ 34 w 137"/>
                <a:gd name="T7" fmla="*/ 8 h 194"/>
                <a:gd name="T8" fmla="*/ 30 w 137"/>
                <a:gd name="T9" fmla="*/ 9 h 194"/>
                <a:gd name="T10" fmla="*/ 0 w 137"/>
                <a:gd name="T11" fmla="*/ 17 h 194"/>
                <a:gd name="T12" fmla="*/ 13 w 137"/>
                <a:gd name="T13" fmla="*/ 63 h 194"/>
                <a:gd name="T14" fmla="*/ 11 w 137"/>
                <a:gd name="T15" fmla="*/ 110 h 194"/>
                <a:gd name="T16" fmla="*/ 13 w 137"/>
                <a:gd name="T17" fmla="*/ 186 h 194"/>
                <a:gd name="T18" fmla="*/ 15 w 137"/>
                <a:gd name="T19" fmla="*/ 194 h 194"/>
                <a:gd name="T20" fmla="*/ 75 w 137"/>
                <a:gd name="T21" fmla="*/ 178 h 194"/>
                <a:gd name="T22" fmla="*/ 77 w 137"/>
                <a:gd name="T23" fmla="*/ 178 h 194"/>
                <a:gd name="T24" fmla="*/ 137 w 137"/>
                <a:gd name="T25" fmla="*/ 162 h 194"/>
                <a:gd name="T26" fmla="*/ 135 w 137"/>
                <a:gd name="T27" fmla="*/ 154 h 194"/>
                <a:gd name="T28" fmla="*/ 99 w 137"/>
                <a:gd name="T29" fmla="*/ 8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194">
                  <a:moveTo>
                    <a:pt x="99" y="87"/>
                  </a:moveTo>
                  <a:cubicBezTo>
                    <a:pt x="84" y="70"/>
                    <a:pt x="75" y="47"/>
                    <a:pt x="75" y="47"/>
                  </a:cubicBezTo>
                  <a:cubicBezTo>
                    <a:pt x="63" y="0"/>
                    <a:pt x="63" y="0"/>
                    <a:pt x="63" y="0"/>
                  </a:cubicBezTo>
                  <a:cubicBezTo>
                    <a:pt x="34" y="8"/>
                    <a:pt x="34" y="8"/>
                    <a:pt x="34" y="8"/>
                  </a:cubicBezTo>
                  <a:cubicBezTo>
                    <a:pt x="30" y="9"/>
                    <a:pt x="30" y="9"/>
                    <a:pt x="30" y="9"/>
                  </a:cubicBezTo>
                  <a:cubicBezTo>
                    <a:pt x="0" y="17"/>
                    <a:pt x="0" y="17"/>
                    <a:pt x="0" y="17"/>
                  </a:cubicBezTo>
                  <a:cubicBezTo>
                    <a:pt x="13" y="63"/>
                    <a:pt x="13" y="63"/>
                    <a:pt x="13" y="63"/>
                  </a:cubicBezTo>
                  <a:cubicBezTo>
                    <a:pt x="13" y="63"/>
                    <a:pt x="16" y="88"/>
                    <a:pt x="11" y="110"/>
                  </a:cubicBezTo>
                  <a:cubicBezTo>
                    <a:pt x="5" y="131"/>
                    <a:pt x="3" y="147"/>
                    <a:pt x="13" y="186"/>
                  </a:cubicBezTo>
                  <a:cubicBezTo>
                    <a:pt x="15" y="194"/>
                    <a:pt x="15" y="194"/>
                    <a:pt x="15" y="194"/>
                  </a:cubicBezTo>
                  <a:cubicBezTo>
                    <a:pt x="75" y="178"/>
                    <a:pt x="75" y="178"/>
                    <a:pt x="75" y="178"/>
                  </a:cubicBezTo>
                  <a:cubicBezTo>
                    <a:pt x="77" y="178"/>
                    <a:pt x="77" y="178"/>
                    <a:pt x="77" y="178"/>
                  </a:cubicBezTo>
                  <a:cubicBezTo>
                    <a:pt x="137" y="162"/>
                    <a:pt x="137" y="162"/>
                    <a:pt x="137" y="162"/>
                  </a:cubicBezTo>
                  <a:cubicBezTo>
                    <a:pt x="135" y="154"/>
                    <a:pt x="135" y="154"/>
                    <a:pt x="135" y="154"/>
                  </a:cubicBezTo>
                  <a:cubicBezTo>
                    <a:pt x="125" y="115"/>
                    <a:pt x="115" y="103"/>
                    <a:pt x="99"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21"/>
            <p:cNvSpPr/>
            <p:nvPr/>
          </p:nvSpPr>
          <p:spPr bwMode="auto">
            <a:xfrm>
              <a:off x="5329238" y="1493838"/>
              <a:ext cx="347662" cy="428625"/>
            </a:xfrm>
            <a:custGeom>
              <a:avLst/>
              <a:gdLst>
                <a:gd name="T0" fmla="*/ 105 w 108"/>
                <a:gd name="T1" fmla="*/ 35 h 133"/>
                <a:gd name="T2" fmla="*/ 86 w 108"/>
                <a:gd name="T3" fmla="*/ 24 h 133"/>
                <a:gd name="T4" fmla="*/ 84 w 108"/>
                <a:gd name="T5" fmla="*/ 24 h 133"/>
                <a:gd name="T6" fmla="*/ 77 w 108"/>
                <a:gd name="T7" fmla="*/ 19 h 133"/>
                <a:gd name="T8" fmla="*/ 77 w 108"/>
                <a:gd name="T9" fmla="*/ 15 h 133"/>
                <a:gd name="T10" fmla="*/ 56 w 108"/>
                <a:gd name="T11" fmla="*/ 3 h 133"/>
                <a:gd name="T12" fmla="*/ 45 w 108"/>
                <a:gd name="T13" fmla="*/ 15 h 133"/>
                <a:gd name="T14" fmla="*/ 43 w 108"/>
                <a:gd name="T15" fmla="*/ 15 h 133"/>
                <a:gd name="T16" fmla="*/ 32 w 108"/>
                <a:gd name="T17" fmla="*/ 34 h 133"/>
                <a:gd name="T18" fmla="*/ 33 w 108"/>
                <a:gd name="T19" fmla="*/ 35 h 133"/>
                <a:gd name="T20" fmla="*/ 23 w 108"/>
                <a:gd name="T21" fmla="*/ 43 h 133"/>
                <a:gd name="T22" fmla="*/ 14 w 108"/>
                <a:gd name="T23" fmla="*/ 43 h 133"/>
                <a:gd name="T24" fmla="*/ 3 w 108"/>
                <a:gd name="T25" fmla="*/ 62 h 133"/>
                <a:gd name="T26" fmla="*/ 16 w 108"/>
                <a:gd name="T27" fmla="*/ 73 h 133"/>
                <a:gd name="T28" fmla="*/ 54 w 108"/>
                <a:gd name="T29" fmla="*/ 90 h 133"/>
                <a:gd name="T30" fmla="*/ 72 w 108"/>
                <a:gd name="T31" fmla="*/ 112 h 133"/>
                <a:gd name="T32" fmla="*/ 94 w 108"/>
                <a:gd name="T33" fmla="*/ 133 h 133"/>
                <a:gd name="T34" fmla="*/ 100 w 108"/>
                <a:gd name="T35" fmla="*/ 131 h 133"/>
                <a:gd name="T36" fmla="*/ 88 w 108"/>
                <a:gd name="T37" fmla="*/ 103 h 133"/>
                <a:gd name="T38" fmla="*/ 93 w 108"/>
                <a:gd name="T39" fmla="*/ 75 h 133"/>
                <a:gd name="T40" fmla="*/ 102 w 108"/>
                <a:gd name="T41" fmla="*/ 49 h 133"/>
                <a:gd name="T42" fmla="*/ 105 w 108"/>
                <a:gd name="T4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33">
                  <a:moveTo>
                    <a:pt x="105" y="35"/>
                  </a:moveTo>
                  <a:cubicBezTo>
                    <a:pt x="103" y="27"/>
                    <a:pt x="95" y="22"/>
                    <a:pt x="86" y="24"/>
                  </a:cubicBezTo>
                  <a:cubicBezTo>
                    <a:pt x="86" y="24"/>
                    <a:pt x="85" y="24"/>
                    <a:pt x="84" y="24"/>
                  </a:cubicBezTo>
                  <a:cubicBezTo>
                    <a:pt x="83" y="22"/>
                    <a:pt x="80" y="20"/>
                    <a:pt x="77" y="19"/>
                  </a:cubicBezTo>
                  <a:cubicBezTo>
                    <a:pt x="77" y="17"/>
                    <a:pt x="77" y="16"/>
                    <a:pt x="77" y="15"/>
                  </a:cubicBezTo>
                  <a:cubicBezTo>
                    <a:pt x="74" y="6"/>
                    <a:pt x="65" y="0"/>
                    <a:pt x="56" y="3"/>
                  </a:cubicBezTo>
                  <a:cubicBezTo>
                    <a:pt x="50" y="4"/>
                    <a:pt x="46" y="9"/>
                    <a:pt x="45" y="15"/>
                  </a:cubicBezTo>
                  <a:cubicBezTo>
                    <a:pt x="44" y="15"/>
                    <a:pt x="44" y="15"/>
                    <a:pt x="43" y="15"/>
                  </a:cubicBezTo>
                  <a:cubicBezTo>
                    <a:pt x="35" y="17"/>
                    <a:pt x="30" y="26"/>
                    <a:pt x="32" y="34"/>
                  </a:cubicBezTo>
                  <a:cubicBezTo>
                    <a:pt x="32" y="34"/>
                    <a:pt x="32" y="35"/>
                    <a:pt x="33" y="35"/>
                  </a:cubicBezTo>
                  <a:cubicBezTo>
                    <a:pt x="28" y="36"/>
                    <a:pt x="25" y="39"/>
                    <a:pt x="23" y="43"/>
                  </a:cubicBezTo>
                  <a:cubicBezTo>
                    <a:pt x="20" y="42"/>
                    <a:pt x="17" y="42"/>
                    <a:pt x="14" y="43"/>
                  </a:cubicBezTo>
                  <a:cubicBezTo>
                    <a:pt x="5" y="45"/>
                    <a:pt x="0" y="53"/>
                    <a:pt x="3" y="62"/>
                  </a:cubicBezTo>
                  <a:cubicBezTo>
                    <a:pt x="4" y="68"/>
                    <a:pt x="9" y="72"/>
                    <a:pt x="16" y="73"/>
                  </a:cubicBezTo>
                  <a:cubicBezTo>
                    <a:pt x="17" y="77"/>
                    <a:pt x="26" y="97"/>
                    <a:pt x="54" y="90"/>
                  </a:cubicBezTo>
                  <a:cubicBezTo>
                    <a:pt x="54" y="90"/>
                    <a:pt x="47" y="110"/>
                    <a:pt x="72" y="112"/>
                  </a:cubicBezTo>
                  <a:cubicBezTo>
                    <a:pt x="72" y="112"/>
                    <a:pt x="88" y="112"/>
                    <a:pt x="94" y="133"/>
                  </a:cubicBezTo>
                  <a:cubicBezTo>
                    <a:pt x="100" y="131"/>
                    <a:pt x="100" y="131"/>
                    <a:pt x="100" y="131"/>
                  </a:cubicBezTo>
                  <a:cubicBezTo>
                    <a:pt x="100" y="131"/>
                    <a:pt x="102" y="111"/>
                    <a:pt x="88" y="103"/>
                  </a:cubicBezTo>
                  <a:cubicBezTo>
                    <a:pt x="74" y="95"/>
                    <a:pt x="102" y="86"/>
                    <a:pt x="93" y="75"/>
                  </a:cubicBezTo>
                  <a:cubicBezTo>
                    <a:pt x="93" y="75"/>
                    <a:pt x="108" y="63"/>
                    <a:pt x="102" y="49"/>
                  </a:cubicBezTo>
                  <a:cubicBezTo>
                    <a:pt x="105" y="46"/>
                    <a:pt x="107" y="40"/>
                    <a:pt x="10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22"/>
            <p:cNvSpPr/>
            <p:nvPr/>
          </p:nvSpPr>
          <p:spPr bwMode="auto">
            <a:xfrm>
              <a:off x="4762500" y="1443038"/>
              <a:ext cx="360362" cy="401637"/>
            </a:xfrm>
            <a:custGeom>
              <a:avLst/>
              <a:gdLst>
                <a:gd name="T0" fmla="*/ 100 w 112"/>
                <a:gd name="T1" fmla="*/ 27 h 125"/>
                <a:gd name="T2" fmla="*/ 79 w 112"/>
                <a:gd name="T3" fmla="*/ 19 h 125"/>
                <a:gd name="T4" fmla="*/ 77 w 112"/>
                <a:gd name="T5" fmla="*/ 20 h 125"/>
                <a:gd name="T6" fmla="*/ 69 w 112"/>
                <a:gd name="T7" fmla="*/ 15 h 125"/>
                <a:gd name="T8" fmla="*/ 68 w 112"/>
                <a:gd name="T9" fmla="*/ 12 h 125"/>
                <a:gd name="T10" fmla="*/ 46 w 112"/>
                <a:gd name="T11" fmla="*/ 4 h 125"/>
                <a:gd name="T12" fmla="*/ 37 w 112"/>
                <a:gd name="T13" fmla="*/ 17 h 125"/>
                <a:gd name="T14" fmla="*/ 35 w 112"/>
                <a:gd name="T15" fmla="*/ 18 h 125"/>
                <a:gd name="T16" fmla="*/ 28 w 112"/>
                <a:gd name="T17" fmla="*/ 39 h 125"/>
                <a:gd name="T18" fmla="*/ 28 w 112"/>
                <a:gd name="T19" fmla="*/ 40 h 125"/>
                <a:gd name="T20" fmla="*/ 20 w 112"/>
                <a:gd name="T21" fmla="*/ 49 h 125"/>
                <a:gd name="T22" fmla="*/ 11 w 112"/>
                <a:gd name="T23" fmla="*/ 50 h 125"/>
                <a:gd name="T24" fmla="*/ 4 w 112"/>
                <a:gd name="T25" fmla="*/ 71 h 125"/>
                <a:gd name="T26" fmla="*/ 18 w 112"/>
                <a:gd name="T27" fmla="*/ 80 h 125"/>
                <a:gd name="T28" fmla="*/ 59 w 112"/>
                <a:gd name="T29" fmla="*/ 90 h 125"/>
                <a:gd name="T30" fmla="*/ 80 w 112"/>
                <a:gd name="T31" fmla="*/ 108 h 125"/>
                <a:gd name="T32" fmla="*/ 106 w 112"/>
                <a:gd name="T33" fmla="*/ 125 h 125"/>
                <a:gd name="T34" fmla="*/ 112 w 112"/>
                <a:gd name="T35" fmla="*/ 122 h 125"/>
                <a:gd name="T36" fmla="*/ 95 w 112"/>
                <a:gd name="T37" fmla="*/ 96 h 125"/>
                <a:gd name="T38" fmla="*/ 95 w 112"/>
                <a:gd name="T39" fmla="*/ 68 h 125"/>
                <a:gd name="T40" fmla="*/ 99 w 112"/>
                <a:gd name="T41" fmla="*/ 41 h 125"/>
                <a:gd name="T42" fmla="*/ 100 w 112"/>
                <a:gd name="T43"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2" h="125">
                  <a:moveTo>
                    <a:pt x="100" y="27"/>
                  </a:moveTo>
                  <a:cubicBezTo>
                    <a:pt x="96" y="19"/>
                    <a:pt x="87" y="15"/>
                    <a:pt x="79" y="19"/>
                  </a:cubicBezTo>
                  <a:cubicBezTo>
                    <a:pt x="79" y="19"/>
                    <a:pt x="78" y="20"/>
                    <a:pt x="77" y="20"/>
                  </a:cubicBezTo>
                  <a:cubicBezTo>
                    <a:pt x="75" y="18"/>
                    <a:pt x="72" y="16"/>
                    <a:pt x="69" y="15"/>
                  </a:cubicBezTo>
                  <a:cubicBezTo>
                    <a:pt x="69" y="14"/>
                    <a:pt x="69" y="13"/>
                    <a:pt x="68" y="12"/>
                  </a:cubicBezTo>
                  <a:cubicBezTo>
                    <a:pt x="64" y="3"/>
                    <a:pt x="54" y="0"/>
                    <a:pt x="46" y="4"/>
                  </a:cubicBezTo>
                  <a:cubicBezTo>
                    <a:pt x="40" y="6"/>
                    <a:pt x="37" y="12"/>
                    <a:pt x="37" y="17"/>
                  </a:cubicBezTo>
                  <a:cubicBezTo>
                    <a:pt x="36" y="17"/>
                    <a:pt x="36" y="18"/>
                    <a:pt x="35" y="18"/>
                  </a:cubicBezTo>
                  <a:cubicBezTo>
                    <a:pt x="27" y="21"/>
                    <a:pt x="24" y="31"/>
                    <a:pt x="28" y="39"/>
                  </a:cubicBezTo>
                  <a:cubicBezTo>
                    <a:pt x="28" y="39"/>
                    <a:pt x="28" y="39"/>
                    <a:pt x="28" y="40"/>
                  </a:cubicBezTo>
                  <a:cubicBezTo>
                    <a:pt x="24" y="42"/>
                    <a:pt x="22" y="45"/>
                    <a:pt x="20" y="49"/>
                  </a:cubicBezTo>
                  <a:cubicBezTo>
                    <a:pt x="17" y="49"/>
                    <a:pt x="14" y="49"/>
                    <a:pt x="11" y="50"/>
                  </a:cubicBezTo>
                  <a:cubicBezTo>
                    <a:pt x="3" y="54"/>
                    <a:pt x="0" y="63"/>
                    <a:pt x="4" y="71"/>
                  </a:cubicBezTo>
                  <a:cubicBezTo>
                    <a:pt x="6" y="77"/>
                    <a:pt x="12" y="80"/>
                    <a:pt x="18" y="80"/>
                  </a:cubicBezTo>
                  <a:cubicBezTo>
                    <a:pt x="20" y="83"/>
                    <a:pt x="33" y="101"/>
                    <a:pt x="59" y="90"/>
                  </a:cubicBezTo>
                  <a:cubicBezTo>
                    <a:pt x="59" y="90"/>
                    <a:pt x="56" y="110"/>
                    <a:pt x="80" y="108"/>
                  </a:cubicBezTo>
                  <a:cubicBezTo>
                    <a:pt x="80" y="108"/>
                    <a:pt x="96" y="105"/>
                    <a:pt x="106" y="125"/>
                  </a:cubicBezTo>
                  <a:cubicBezTo>
                    <a:pt x="112" y="122"/>
                    <a:pt x="112" y="122"/>
                    <a:pt x="112" y="122"/>
                  </a:cubicBezTo>
                  <a:cubicBezTo>
                    <a:pt x="112" y="122"/>
                    <a:pt x="110" y="101"/>
                    <a:pt x="95" y="96"/>
                  </a:cubicBezTo>
                  <a:cubicBezTo>
                    <a:pt x="80" y="91"/>
                    <a:pt x="105" y="78"/>
                    <a:pt x="95" y="68"/>
                  </a:cubicBezTo>
                  <a:cubicBezTo>
                    <a:pt x="95" y="68"/>
                    <a:pt x="107" y="54"/>
                    <a:pt x="99" y="41"/>
                  </a:cubicBezTo>
                  <a:cubicBezTo>
                    <a:pt x="102" y="37"/>
                    <a:pt x="102" y="31"/>
                    <a:pt x="10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23"/>
            <p:cNvSpPr>
              <a:spLocks noEditPoints="1"/>
            </p:cNvSpPr>
            <p:nvPr/>
          </p:nvSpPr>
          <p:spPr bwMode="auto">
            <a:xfrm>
              <a:off x="3646488" y="3395663"/>
              <a:ext cx="862012" cy="635000"/>
            </a:xfrm>
            <a:custGeom>
              <a:avLst/>
              <a:gdLst>
                <a:gd name="T0" fmla="*/ 215 w 268"/>
                <a:gd name="T1" fmla="*/ 166 h 197"/>
                <a:gd name="T2" fmla="*/ 110 w 268"/>
                <a:gd name="T3" fmla="*/ 148 h 197"/>
                <a:gd name="T4" fmla="*/ 123 w 268"/>
                <a:gd name="T5" fmla="*/ 160 h 197"/>
                <a:gd name="T6" fmla="*/ 77 w 268"/>
                <a:gd name="T7" fmla="*/ 108 h 197"/>
                <a:gd name="T8" fmla="*/ 52 w 268"/>
                <a:gd name="T9" fmla="*/ 134 h 197"/>
                <a:gd name="T10" fmla="*/ 65 w 268"/>
                <a:gd name="T11" fmla="*/ 146 h 197"/>
                <a:gd name="T12" fmla="*/ 19 w 268"/>
                <a:gd name="T13" fmla="*/ 94 h 197"/>
                <a:gd name="T14" fmla="*/ 2 w 268"/>
                <a:gd name="T15" fmla="*/ 75 h 197"/>
                <a:gd name="T16" fmla="*/ 27 w 268"/>
                <a:gd name="T17" fmla="*/ 29 h 197"/>
                <a:gd name="T18" fmla="*/ 74 w 268"/>
                <a:gd name="T19" fmla="*/ 0 h 197"/>
                <a:gd name="T20" fmla="*/ 96 w 268"/>
                <a:gd name="T21" fmla="*/ 14 h 197"/>
                <a:gd name="T22" fmla="*/ 74 w 268"/>
                <a:gd name="T23" fmla="*/ 40 h 197"/>
                <a:gd name="T24" fmla="*/ 133 w 268"/>
                <a:gd name="T25" fmla="*/ 14 h 197"/>
                <a:gd name="T26" fmla="*/ 155 w 268"/>
                <a:gd name="T27" fmla="*/ 28 h 197"/>
                <a:gd name="T28" fmla="*/ 132 w 268"/>
                <a:gd name="T29" fmla="*/ 53 h 197"/>
                <a:gd name="T30" fmla="*/ 248 w 268"/>
                <a:gd name="T31" fmla="*/ 29 h 197"/>
                <a:gd name="T32" fmla="*/ 229 w 268"/>
                <a:gd name="T33" fmla="*/ 197 h 197"/>
                <a:gd name="T34" fmla="*/ 129 w 268"/>
                <a:gd name="T35" fmla="*/ 69 h 197"/>
                <a:gd name="T36" fmla="*/ 141 w 268"/>
                <a:gd name="T37" fmla="*/ 90 h 197"/>
                <a:gd name="T38" fmla="*/ 149 w 268"/>
                <a:gd name="T39" fmla="*/ 92 h 197"/>
                <a:gd name="T40" fmla="*/ 192 w 268"/>
                <a:gd name="T41" fmla="*/ 102 h 197"/>
                <a:gd name="T42" fmla="*/ 149 w 268"/>
                <a:gd name="T43" fmla="*/ 92 h 197"/>
                <a:gd name="T44" fmla="*/ 220 w 268"/>
                <a:gd name="T45" fmla="*/ 147 h 197"/>
                <a:gd name="T46" fmla="*/ 200 w 268"/>
                <a:gd name="T47" fmla="*/ 105 h 197"/>
                <a:gd name="T48" fmla="*/ 197 w 268"/>
                <a:gd name="T49" fmla="*/ 99 h 197"/>
                <a:gd name="T50" fmla="*/ 184 w 268"/>
                <a:gd name="T51" fmla="*/ 71 h 197"/>
                <a:gd name="T52" fmla="*/ 146 w 268"/>
                <a:gd name="T53" fmla="*/ 87 h 197"/>
                <a:gd name="T54" fmla="*/ 136 w 268"/>
                <a:gd name="T55" fmla="*/ 70 h 197"/>
                <a:gd name="T56" fmla="*/ 213 w 268"/>
                <a:gd name="T57" fmla="*/ 147 h 197"/>
                <a:gd name="T58" fmla="*/ 171 w 268"/>
                <a:gd name="T59" fmla="*/ 126 h 197"/>
                <a:gd name="T60" fmla="*/ 159 w 268"/>
                <a:gd name="T61" fmla="*/ 121 h 197"/>
                <a:gd name="T62" fmla="*/ 127 w 268"/>
                <a:gd name="T63" fmla="*/ 106 h 197"/>
                <a:gd name="T64" fmla="*/ 90 w 268"/>
                <a:gd name="T65" fmla="*/ 81 h 197"/>
                <a:gd name="T66" fmla="*/ 105 w 268"/>
                <a:gd name="T67" fmla="*/ 98 h 197"/>
                <a:gd name="T68" fmla="*/ 70 w 268"/>
                <a:gd name="T69" fmla="*/ 58 h 197"/>
                <a:gd name="T70" fmla="*/ 86 w 268"/>
                <a:gd name="T71" fmla="*/ 77 h 197"/>
                <a:gd name="T72" fmla="*/ 91 w 268"/>
                <a:gd name="T73" fmla="*/ 74 h 197"/>
                <a:gd name="T74" fmla="*/ 77 w 268"/>
                <a:gd name="T75" fmla="*/ 58 h 197"/>
                <a:gd name="T76" fmla="*/ 112 w 268"/>
                <a:gd name="T77" fmla="*/ 98 h 197"/>
                <a:gd name="T78" fmla="*/ 95 w 268"/>
                <a:gd name="T79" fmla="*/ 79 h 197"/>
                <a:gd name="T80" fmla="*/ 38 w 268"/>
                <a:gd name="T81" fmla="*/ 70 h 197"/>
                <a:gd name="T82" fmla="*/ 47 w 268"/>
                <a:gd name="T83" fmla="*/ 85 h 197"/>
                <a:gd name="T84" fmla="*/ 25 w 268"/>
                <a:gd name="T85" fmla="*/ 48 h 197"/>
                <a:gd name="T86" fmla="*/ 35 w 268"/>
                <a:gd name="T87" fmla="*/ 65 h 197"/>
                <a:gd name="T88" fmla="*/ 40 w 268"/>
                <a:gd name="T89" fmla="*/ 62 h 197"/>
                <a:gd name="T90" fmla="*/ 31 w 268"/>
                <a:gd name="T91" fmla="*/ 47 h 197"/>
                <a:gd name="T92" fmla="*/ 54 w 268"/>
                <a:gd name="T93" fmla="*/ 84 h 197"/>
                <a:gd name="T94" fmla="*/ 43 w 268"/>
                <a:gd name="T95" fmla="*/ 67 h 197"/>
                <a:gd name="T96" fmla="*/ 123 w 268"/>
                <a:gd name="T97" fmla="*/ 52 h 197"/>
                <a:gd name="T98" fmla="*/ 103 w 268"/>
                <a:gd name="T99" fmla="*/ 47 h 197"/>
                <a:gd name="T100" fmla="*/ 108 w 268"/>
                <a:gd name="T101" fmla="*/ 116 h 197"/>
                <a:gd name="T102" fmla="*/ 102 w 268"/>
                <a:gd name="T103" fmla="*/ 141 h 197"/>
                <a:gd name="T104" fmla="*/ 65 w 268"/>
                <a:gd name="T105" fmla="*/ 38 h 197"/>
                <a:gd name="T106" fmla="*/ 45 w 268"/>
                <a:gd name="T107" fmla="*/ 34 h 197"/>
                <a:gd name="T108" fmla="*/ 50 w 268"/>
                <a:gd name="T109" fmla="*/ 102 h 197"/>
                <a:gd name="T110" fmla="*/ 44 w 268"/>
                <a:gd name="T111" fmla="*/ 12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197">
                  <a:moveTo>
                    <a:pt x="209" y="193"/>
                  </a:moveTo>
                  <a:cubicBezTo>
                    <a:pt x="215" y="166"/>
                    <a:pt x="215" y="166"/>
                    <a:pt x="215" y="166"/>
                  </a:cubicBezTo>
                  <a:cubicBezTo>
                    <a:pt x="117" y="119"/>
                    <a:pt x="117" y="119"/>
                    <a:pt x="117" y="119"/>
                  </a:cubicBezTo>
                  <a:cubicBezTo>
                    <a:pt x="110" y="148"/>
                    <a:pt x="110" y="148"/>
                    <a:pt x="110" y="148"/>
                  </a:cubicBezTo>
                  <a:cubicBezTo>
                    <a:pt x="125" y="151"/>
                    <a:pt x="125" y="151"/>
                    <a:pt x="125" y="151"/>
                  </a:cubicBezTo>
                  <a:cubicBezTo>
                    <a:pt x="123" y="160"/>
                    <a:pt x="123" y="160"/>
                    <a:pt x="123" y="160"/>
                  </a:cubicBezTo>
                  <a:cubicBezTo>
                    <a:pt x="115" y="158"/>
                    <a:pt x="107" y="156"/>
                    <a:pt x="99" y="154"/>
                  </a:cubicBezTo>
                  <a:cubicBezTo>
                    <a:pt x="77" y="108"/>
                    <a:pt x="77" y="108"/>
                    <a:pt x="77" y="108"/>
                  </a:cubicBezTo>
                  <a:cubicBezTo>
                    <a:pt x="59" y="104"/>
                    <a:pt x="59" y="104"/>
                    <a:pt x="59" y="104"/>
                  </a:cubicBezTo>
                  <a:cubicBezTo>
                    <a:pt x="52" y="134"/>
                    <a:pt x="52" y="134"/>
                    <a:pt x="52" y="134"/>
                  </a:cubicBezTo>
                  <a:cubicBezTo>
                    <a:pt x="67" y="137"/>
                    <a:pt x="67" y="137"/>
                    <a:pt x="67" y="137"/>
                  </a:cubicBezTo>
                  <a:cubicBezTo>
                    <a:pt x="65" y="146"/>
                    <a:pt x="65" y="146"/>
                    <a:pt x="65" y="146"/>
                  </a:cubicBezTo>
                  <a:cubicBezTo>
                    <a:pt x="57" y="144"/>
                    <a:pt x="49" y="142"/>
                    <a:pt x="41" y="141"/>
                  </a:cubicBezTo>
                  <a:cubicBezTo>
                    <a:pt x="19" y="94"/>
                    <a:pt x="19" y="94"/>
                    <a:pt x="19" y="94"/>
                  </a:cubicBezTo>
                  <a:cubicBezTo>
                    <a:pt x="12" y="93"/>
                    <a:pt x="12" y="93"/>
                    <a:pt x="12" y="93"/>
                  </a:cubicBezTo>
                  <a:cubicBezTo>
                    <a:pt x="4" y="91"/>
                    <a:pt x="0" y="83"/>
                    <a:pt x="2" y="75"/>
                  </a:cubicBezTo>
                  <a:cubicBezTo>
                    <a:pt x="5" y="64"/>
                    <a:pt x="7" y="52"/>
                    <a:pt x="10" y="41"/>
                  </a:cubicBezTo>
                  <a:cubicBezTo>
                    <a:pt x="12" y="33"/>
                    <a:pt x="19" y="27"/>
                    <a:pt x="27" y="29"/>
                  </a:cubicBezTo>
                  <a:cubicBezTo>
                    <a:pt x="34" y="31"/>
                    <a:pt x="34" y="31"/>
                    <a:pt x="34" y="31"/>
                  </a:cubicBezTo>
                  <a:cubicBezTo>
                    <a:pt x="74" y="0"/>
                    <a:pt x="74" y="0"/>
                    <a:pt x="74" y="0"/>
                  </a:cubicBezTo>
                  <a:cubicBezTo>
                    <a:pt x="82" y="2"/>
                    <a:pt x="90" y="4"/>
                    <a:pt x="98" y="5"/>
                  </a:cubicBezTo>
                  <a:cubicBezTo>
                    <a:pt x="96" y="14"/>
                    <a:pt x="96" y="14"/>
                    <a:pt x="96" y="14"/>
                  </a:cubicBezTo>
                  <a:cubicBezTo>
                    <a:pt x="81" y="11"/>
                    <a:pt x="81" y="11"/>
                    <a:pt x="81" y="11"/>
                  </a:cubicBezTo>
                  <a:cubicBezTo>
                    <a:pt x="74" y="40"/>
                    <a:pt x="74" y="40"/>
                    <a:pt x="74" y="40"/>
                  </a:cubicBezTo>
                  <a:cubicBezTo>
                    <a:pt x="92" y="45"/>
                    <a:pt x="92" y="45"/>
                    <a:pt x="92" y="45"/>
                  </a:cubicBezTo>
                  <a:cubicBezTo>
                    <a:pt x="133" y="14"/>
                    <a:pt x="133" y="14"/>
                    <a:pt x="133" y="14"/>
                  </a:cubicBezTo>
                  <a:cubicBezTo>
                    <a:pt x="141" y="16"/>
                    <a:pt x="149" y="17"/>
                    <a:pt x="157" y="19"/>
                  </a:cubicBezTo>
                  <a:cubicBezTo>
                    <a:pt x="155" y="28"/>
                    <a:pt x="155" y="28"/>
                    <a:pt x="155" y="28"/>
                  </a:cubicBezTo>
                  <a:cubicBezTo>
                    <a:pt x="150" y="27"/>
                    <a:pt x="144" y="26"/>
                    <a:pt x="139" y="25"/>
                  </a:cubicBezTo>
                  <a:cubicBezTo>
                    <a:pt x="132" y="53"/>
                    <a:pt x="132" y="53"/>
                    <a:pt x="132" y="53"/>
                  </a:cubicBezTo>
                  <a:cubicBezTo>
                    <a:pt x="176" y="56"/>
                    <a:pt x="198" y="53"/>
                    <a:pt x="242" y="56"/>
                  </a:cubicBezTo>
                  <a:cubicBezTo>
                    <a:pt x="248" y="29"/>
                    <a:pt x="248" y="29"/>
                    <a:pt x="248" y="29"/>
                  </a:cubicBezTo>
                  <a:cubicBezTo>
                    <a:pt x="268" y="34"/>
                    <a:pt x="268" y="34"/>
                    <a:pt x="268" y="34"/>
                  </a:cubicBezTo>
                  <a:cubicBezTo>
                    <a:pt x="229" y="197"/>
                    <a:pt x="229" y="197"/>
                    <a:pt x="229" y="197"/>
                  </a:cubicBezTo>
                  <a:cubicBezTo>
                    <a:pt x="209" y="193"/>
                    <a:pt x="209" y="193"/>
                    <a:pt x="209" y="193"/>
                  </a:cubicBezTo>
                  <a:close/>
                  <a:moveTo>
                    <a:pt x="129" y="69"/>
                  </a:moveTo>
                  <a:cubicBezTo>
                    <a:pt x="121" y="103"/>
                    <a:pt x="121" y="103"/>
                    <a:pt x="121" y="103"/>
                  </a:cubicBezTo>
                  <a:cubicBezTo>
                    <a:pt x="141" y="90"/>
                    <a:pt x="141" y="90"/>
                    <a:pt x="141" y="90"/>
                  </a:cubicBezTo>
                  <a:cubicBezTo>
                    <a:pt x="137" y="83"/>
                    <a:pt x="133" y="76"/>
                    <a:pt x="129" y="69"/>
                  </a:cubicBezTo>
                  <a:close/>
                  <a:moveTo>
                    <a:pt x="149" y="92"/>
                  </a:moveTo>
                  <a:cubicBezTo>
                    <a:pt x="166" y="122"/>
                    <a:pt x="166" y="122"/>
                    <a:pt x="166" y="122"/>
                  </a:cubicBezTo>
                  <a:cubicBezTo>
                    <a:pt x="192" y="102"/>
                    <a:pt x="192" y="102"/>
                    <a:pt x="192" y="102"/>
                  </a:cubicBezTo>
                  <a:cubicBezTo>
                    <a:pt x="178" y="73"/>
                    <a:pt x="178" y="73"/>
                    <a:pt x="178" y="73"/>
                  </a:cubicBezTo>
                  <a:cubicBezTo>
                    <a:pt x="149" y="92"/>
                    <a:pt x="149" y="92"/>
                    <a:pt x="149" y="92"/>
                  </a:cubicBezTo>
                  <a:close/>
                  <a:moveTo>
                    <a:pt x="200" y="105"/>
                  </a:moveTo>
                  <a:cubicBezTo>
                    <a:pt x="220" y="147"/>
                    <a:pt x="220" y="147"/>
                    <a:pt x="220" y="147"/>
                  </a:cubicBezTo>
                  <a:cubicBezTo>
                    <a:pt x="237" y="75"/>
                    <a:pt x="237" y="75"/>
                    <a:pt x="237" y="75"/>
                  </a:cubicBezTo>
                  <a:cubicBezTo>
                    <a:pt x="200" y="105"/>
                    <a:pt x="200" y="105"/>
                    <a:pt x="200" y="105"/>
                  </a:cubicBezTo>
                  <a:close/>
                  <a:moveTo>
                    <a:pt x="184" y="71"/>
                  </a:moveTo>
                  <a:cubicBezTo>
                    <a:pt x="197" y="99"/>
                    <a:pt x="197" y="99"/>
                    <a:pt x="197" y="99"/>
                  </a:cubicBezTo>
                  <a:cubicBezTo>
                    <a:pt x="231" y="72"/>
                    <a:pt x="231" y="72"/>
                    <a:pt x="231" y="72"/>
                  </a:cubicBezTo>
                  <a:cubicBezTo>
                    <a:pt x="184" y="71"/>
                    <a:pt x="184" y="71"/>
                    <a:pt x="184" y="71"/>
                  </a:cubicBezTo>
                  <a:close/>
                  <a:moveTo>
                    <a:pt x="136" y="70"/>
                  </a:moveTo>
                  <a:cubicBezTo>
                    <a:pt x="146" y="87"/>
                    <a:pt x="146" y="87"/>
                    <a:pt x="146" y="87"/>
                  </a:cubicBezTo>
                  <a:cubicBezTo>
                    <a:pt x="171" y="71"/>
                    <a:pt x="171" y="71"/>
                    <a:pt x="171" y="71"/>
                  </a:cubicBezTo>
                  <a:cubicBezTo>
                    <a:pt x="136" y="70"/>
                    <a:pt x="136" y="70"/>
                    <a:pt x="136" y="70"/>
                  </a:cubicBezTo>
                  <a:close/>
                  <a:moveTo>
                    <a:pt x="171" y="126"/>
                  </a:moveTo>
                  <a:cubicBezTo>
                    <a:pt x="213" y="147"/>
                    <a:pt x="213" y="147"/>
                    <a:pt x="213" y="147"/>
                  </a:cubicBezTo>
                  <a:cubicBezTo>
                    <a:pt x="195" y="107"/>
                    <a:pt x="195" y="107"/>
                    <a:pt x="195" y="107"/>
                  </a:cubicBezTo>
                  <a:cubicBezTo>
                    <a:pt x="171" y="126"/>
                    <a:pt x="171" y="126"/>
                    <a:pt x="171" y="126"/>
                  </a:cubicBezTo>
                  <a:close/>
                  <a:moveTo>
                    <a:pt x="127" y="106"/>
                  </a:moveTo>
                  <a:cubicBezTo>
                    <a:pt x="159" y="121"/>
                    <a:pt x="159" y="121"/>
                    <a:pt x="159" y="121"/>
                  </a:cubicBezTo>
                  <a:cubicBezTo>
                    <a:pt x="144" y="95"/>
                    <a:pt x="144" y="95"/>
                    <a:pt x="144" y="95"/>
                  </a:cubicBezTo>
                  <a:cubicBezTo>
                    <a:pt x="127" y="106"/>
                    <a:pt x="127" y="106"/>
                    <a:pt x="127" y="106"/>
                  </a:cubicBezTo>
                  <a:close/>
                  <a:moveTo>
                    <a:pt x="105" y="98"/>
                  </a:moveTo>
                  <a:cubicBezTo>
                    <a:pt x="90" y="81"/>
                    <a:pt x="90" y="81"/>
                    <a:pt x="90" y="81"/>
                  </a:cubicBezTo>
                  <a:cubicBezTo>
                    <a:pt x="69" y="90"/>
                    <a:pt x="69" y="90"/>
                    <a:pt x="69" y="90"/>
                  </a:cubicBezTo>
                  <a:cubicBezTo>
                    <a:pt x="105" y="98"/>
                    <a:pt x="105" y="98"/>
                    <a:pt x="105" y="98"/>
                  </a:cubicBezTo>
                  <a:close/>
                  <a:moveTo>
                    <a:pt x="86" y="77"/>
                  </a:moveTo>
                  <a:cubicBezTo>
                    <a:pt x="70" y="58"/>
                    <a:pt x="70" y="58"/>
                    <a:pt x="70" y="58"/>
                  </a:cubicBezTo>
                  <a:cubicBezTo>
                    <a:pt x="63" y="86"/>
                    <a:pt x="63" y="86"/>
                    <a:pt x="63" y="86"/>
                  </a:cubicBezTo>
                  <a:cubicBezTo>
                    <a:pt x="86" y="77"/>
                    <a:pt x="86" y="77"/>
                    <a:pt x="86" y="77"/>
                  </a:cubicBezTo>
                  <a:close/>
                  <a:moveTo>
                    <a:pt x="77" y="58"/>
                  </a:moveTo>
                  <a:cubicBezTo>
                    <a:pt x="91" y="74"/>
                    <a:pt x="91" y="74"/>
                    <a:pt x="91" y="74"/>
                  </a:cubicBezTo>
                  <a:cubicBezTo>
                    <a:pt x="112" y="66"/>
                    <a:pt x="112" y="66"/>
                    <a:pt x="112" y="66"/>
                  </a:cubicBezTo>
                  <a:cubicBezTo>
                    <a:pt x="77" y="58"/>
                    <a:pt x="77" y="58"/>
                    <a:pt x="77" y="58"/>
                  </a:cubicBezTo>
                  <a:close/>
                  <a:moveTo>
                    <a:pt x="95" y="79"/>
                  </a:moveTo>
                  <a:cubicBezTo>
                    <a:pt x="112" y="98"/>
                    <a:pt x="112" y="98"/>
                    <a:pt x="112" y="98"/>
                  </a:cubicBezTo>
                  <a:cubicBezTo>
                    <a:pt x="119" y="69"/>
                    <a:pt x="119" y="69"/>
                    <a:pt x="119" y="69"/>
                  </a:cubicBezTo>
                  <a:cubicBezTo>
                    <a:pt x="95" y="79"/>
                    <a:pt x="95" y="79"/>
                    <a:pt x="95" y="79"/>
                  </a:cubicBezTo>
                  <a:close/>
                  <a:moveTo>
                    <a:pt x="47" y="85"/>
                  </a:moveTo>
                  <a:cubicBezTo>
                    <a:pt x="38" y="70"/>
                    <a:pt x="38" y="70"/>
                    <a:pt x="38" y="70"/>
                  </a:cubicBezTo>
                  <a:cubicBezTo>
                    <a:pt x="23" y="79"/>
                    <a:pt x="23" y="79"/>
                    <a:pt x="23" y="79"/>
                  </a:cubicBezTo>
                  <a:cubicBezTo>
                    <a:pt x="47" y="85"/>
                    <a:pt x="47" y="85"/>
                    <a:pt x="47" y="85"/>
                  </a:cubicBezTo>
                  <a:close/>
                  <a:moveTo>
                    <a:pt x="35" y="65"/>
                  </a:moveTo>
                  <a:cubicBezTo>
                    <a:pt x="25" y="48"/>
                    <a:pt x="25" y="48"/>
                    <a:pt x="25" y="48"/>
                  </a:cubicBezTo>
                  <a:cubicBezTo>
                    <a:pt x="23" y="57"/>
                    <a:pt x="21" y="66"/>
                    <a:pt x="19" y="75"/>
                  </a:cubicBezTo>
                  <a:cubicBezTo>
                    <a:pt x="35" y="65"/>
                    <a:pt x="35" y="65"/>
                    <a:pt x="35" y="65"/>
                  </a:cubicBezTo>
                  <a:close/>
                  <a:moveTo>
                    <a:pt x="31" y="47"/>
                  </a:moveTo>
                  <a:cubicBezTo>
                    <a:pt x="40" y="62"/>
                    <a:pt x="40" y="62"/>
                    <a:pt x="40" y="62"/>
                  </a:cubicBezTo>
                  <a:cubicBezTo>
                    <a:pt x="55" y="53"/>
                    <a:pt x="55" y="53"/>
                    <a:pt x="55" y="53"/>
                  </a:cubicBezTo>
                  <a:cubicBezTo>
                    <a:pt x="31" y="47"/>
                    <a:pt x="31" y="47"/>
                    <a:pt x="31" y="47"/>
                  </a:cubicBezTo>
                  <a:close/>
                  <a:moveTo>
                    <a:pt x="43" y="67"/>
                  </a:moveTo>
                  <a:cubicBezTo>
                    <a:pt x="54" y="84"/>
                    <a:pt x="54" y="84"/>
                    <a:pt x="54" y="84"/>
                  </a:cubicBezTo>
                  <a:cubicBezTo>
                    <a:pt x="61" y="56"/>
                    <a:pt x="61" y="56"/>
                    <a:pt x="61" y="56"/>
                  </a:cubicBezTo>
                  <a:cubicBezTo>
                    <a:pt x="43" y="67"/>
                    <a:pt x="43" y="67"/>
                    <a:pt x="43" y="67"/>
                  </a:cubicBezTo>
                  <a:close/>
                  <a:moveTo>
                    <a:pt x="103" y="47"/>
                  </a:moveTo>
                  <a:cubicBezTo>
                    <a:pt x="123" y="52"/>
                    <a:pt x="123" y="52"/>
                    <a:pt x="123" y="52"/>
                  </a:cubicBezTo>
                  <a:cubicBezTo>
                    <a:pt x="129" y="27"/>
                    <a:pt x="129" y="27"/>
                    <a:pt x="129" y="27"/>
                  </a:cubicBezTo>
                  <a:cubicBezTo>
                    <a:pt x="103" y="47"/>
                    <a:pt x="103" y="47"/>
                    <a:pt x="103" y="47"/>
                  </a:cubicBezTo>
                  <a:close/>
                  <a:moveTo>
                    <a:pt x="102" y="141"/>
                  </a:moveTo>
                  <a:cubicBezTo>
                    <a:pt x="108" y="116"/>
                    <a:pt x="108" y="116"/>
                    <a:pt x="108" y="116"/>
                  </a:cubicBezTo>
                  <a:cubicBezTo>
                    <a:pt x="88" y="111"/>
                    <a:pt x="88" y="111"/>
                    <a:pt x="88" y="111"/>
                  </a:cubicBezTo>
                  <a:cubicBezTo>
                    <a:pt x="102" y="141"/>
                    <a:pt x="102" y="141"/>
                    <a:pt x="102" y="141"/>
                  </a:cubicBezTo>
                  <a:close/>
                  <a:moveTo>
                    <a:pt x="45" y="34"/>
                  </a:moveTo>
                  <a:cubicBezTo>
                    <a:pt x="65" y="38"/>
                    <a:pt x="65" y="38"/>
                    <a:pt x="65" y="38"/>
                  </a:cubicBezTo>
                  <a:cubicBezTo>
                    <a:pt x="71" y="13"/>
                    <a:pt x="71" y="13"/>
                    <a:pt x="71" y="13"/>
                  </a:cubicBezTo>
                  <a:cubicBezTo>
                    <a:pt x="45" y="34"/>
                    <a:pt x="45" y="34"/>
                    <a:pt x="45" y="34"/>
                  </a:cubicBezTo>
                  <a:close/>
                  <a:moveTo>
                    <a:pt x="44" y="127"/>
                  </a:moveTo>
                  <a:cubicBezTo>
                    <a:pt x="50" y="102"/>
                    <a:pt x="50" y="102"/>
                    <a:pt x="50" y="102"/>
                  </a:cubicBezTo>
                  <a:cubicBezTo>
                    <a:pt x="29" y="97"/>
                    <a:pt x="29" y="97"/>
                    <a:pt x="29" y="97"/>
                  </a:cubicBezTo>
                  <a:lnTo>
                    <a:pt x="44" y="1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24"/>
            <p:cNvSpPr>
              <a:spLocks noEditPoints="1"/>
            </p:cNvSpPr>
            <p:nvPr/>
          </p:nvSpPr>
          <p:spPr bwMode="auto">
            <a:xfrm>
              <a:off x="3990975" y="2690813"/>
              <a:ext cx="939800" cy="795337"/>
            </a:xfrm>
            <a:custGeom>
              <a:avLst/>
              <a:gdLst>
                <a:gd name="T0" fmla="*/ 143 w 292"/>
                <a:gd name="T1" fmla="*/ 212 h 247"/>
                <a:gd name="T2" fmla="*/ 35 w 292"/>
                <a:gd name="T3" fmla="*/ 139 h 247"/>
                <a:gd name="T4" fmla="*/ 0 w 292"/>
                <a:gd name="T5" fmla="*/ 64 h 247"/>
                <a:gd name="T6" fmla="*/ 14 w 292"/>
                <a:gd name="T7" fmla="*/ 54 h 247"/>
                <a:gd name="T8" fmla="*/ 185 w 292"/>
                <a:gd name="T9" fmla="*/ 0 h 247"/>
                <a:gd name="T10" fmla="*/ 200 w 292"/>
                <a:gd name="T11" fmla="*/ 25 h 247"/>
                <a:gd name="T12" fmla="*/ 219 w 292"/>
                <a:gd name="T13" fmla="*/ 40 h 247"/>
                <a:gd name="T14" fmla="*/ 226 w 292"/>
                <a:gd name="T15" fmla="*/ 40 h 247"/>
                <a:gd name="T16" fmla="*/ 261 w 292"/>
                <a:gd name="T17" fmla="*/ 52 h 247"/>
                <a:gd name="T18" fmla="*/ 292 w 292"/>
                <a:gd name="T19" fmla="*/ 51 h 247"/>
                <a:gd name="T20" fmla="*/ 145 w 292"/>
                <a:gd name="T21" fmla="*/ 229 h 247"/>
                <a:gd name="T22" fmla="*/ 194 w 292"/>
                <a:gd name="T23" fmla="*/ 155 h 247"/>
                <a:gd name="T24" fmla="*/ 213 w 292"/>
                <a:gd name="T25" fmla="*/ 107 h 247"/>
                <a:gd name="T26" fmla="*/ 181 w 292"/>
                <a:gd name="T27" fmla="*/ 148 h 247"/>
                <a:gd name="T28" fmla="*/ 184 w 292"/>
                <a:gd name="T29" fmla="*/ 151 h 247"/>
                <a:gd name="T30" fmla="*/ 114 w 292"/>
                <a:gd name="T31" fmla="*/ 97 h 247"/>
                <a:gd name="T32" fmla="*/ 100 w 292"/>
                <a:gd name="T33" fmla="*/ 89 h 247"/>
                <a:gd name="T34" fmla="*/ 92 w 292"/>
                <a:gd name="T35" fmla="*/ 76 h 247"/>
                <a:gd name="T36" fmla="*/ 56 w 292"/>
                <a:gd name="T37" fmla="*/ 136 h 247"/>
                <a:gd name="T38" fmla="*/ 150 w 292"/>
                <a:gd name="T39" fmla="*/ 200 h 247"/>
                <a:gd name="T40" fmla="*/ 160 w 292"/>
                <a:gd name="T41" fmla="*/ 205 h 247"/>
                <a:gd name="T42" fmla="*/ 172 w 292"/>
                <a:gd name="T43" fmla="*/ 170 h 247"/>
                <a:gd name="T44" fmla="*/ 114 w 292"/>
                <a:gd name="T45" fmla="*/ 97 h 247"/>
                <a:gd name="T46" fmla="*/ 223 w 292"/>
                <a:gd name="T47" fmla="*/ 92 h 247"/>
                <a:gd name="T48" fmla="*/ 235 w 292"/>
                <a:gd name="T49" fmla="*/ 92 h 247"/>
                <a:gd name="T50" fmla="*/ 209 w 292"/>
                <a:gd name="T51" fmla="*/ 65 h 247"/>
                <a:gd name="T52" fmla="*/ 210 w 292"/>
                <a:gd name="T53" fmla="*/ 55 h 247"/>
                <a:gd name="T54" fmla="*/ 192 w 292"/>
                <a:gd name="T55" fmla="*/ 38 h 247"/>
                <a:gd name="T56" fmla="*/ 180 w 292"/>
                <a:gd name="T57" fmla="*/ 33 h 247"/>
                <a:gd name="T58" fmla="*/ 136 w 292"/>
                <a:gd name="T59" fmla="*/ 63 h 247"/>
                <a:gd name="T60" fmla="*/ 12 w 292"/>
                <a:gd name="T61" fmla="*/ 65 h 247"/>
                <a:gd name="T62" fmla="*/ 13 w 292"/>
                <a:gd name="T63" fmla="*/ 80 h 247"/>
                <a:gd name="T64" fmla="*/ 12 w 292"/>
                <a:gd name="T65" fmla="*/ 65 h 247"/>
                <a:gd name="T66" fmla="*/ 21 w 292"/>
                <a:gd name="T67" fmla="*/ 101 h 247"/>
                <a:gd name="T68" fmla="*/ 25 w 292"/>
                <a:gd name="T69" fmla="*/ 81 h 247"/>
                <a:gd name="T70" fmla="*/ 24 w 292"/>
                <a:gd name="T71" fmla="*/ 107 h 247"/>
                <a:gd name="T72" fmla="*/ 45 w 292"/>
                <a:gd name="T73" fmla="*/ 131 h 247"/>
                <a:gd name="T74" fmla="*/ 24 w 292"/>
                <a:gd name="T75" fmla="*/ 107 h 247"/>
                <a:gd name="T76" fmla="*/ 151 w 292"/>
                <a:gd name="T77" fmla="*/ 120 h 247"/>
                <a:gd name="T78" fmla="*/ 196 w 292"/>
                <a:gd name="T79" fmla="*/ 102 h 247"/>
                <a:gd name="T80" fmla="*/ 162 w 292"/>
                <a:gd name="T81" fmla="*/ 85 h 247"/>
                <a:gd name="T82" fmla="*/ 146 w 292"/>
                <a:gd name="T83" fmla="*/ 108 h 247"/>
                <a:gd name="T84" fmla="*/ 195 w 292"/>
                <a:gd name="T85" fmla="*/ 96 h 247"/>
                <a:gd name="T86" fmla="*/ 152 w 292"/>
                <a:gd name="T87" fmla="*/ 113 h 247"/>
                <a:gd name="T88" fmla="*/ 128 w 292"/>
                <a:gd name="T89" fmla="*/ 94 h 247"/>
                <a:gd name="T90" fmla="*/ 136 w 292"/>
                <a:gd name="T91" fmla="*/ 8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2" h="247">
                  <a:moveTo>
                    <a:pt x="152" y="218"/>
                  </a:moveTo>
                  <a:cubicBezTo>
                    <a:pt x="143" y="212"/>
                    <a:pt x="143" y="212"/>
                    <a:pt x="143" y="212"/>
                  </a:cubicBezTo>
                  <a:cubicBezTo>
                    <a:pt x="143" y="211"/>
                    <a:pt x="143" y="211"/>
                    <a:pt x="143" y="211"/>
                  </a:cubicBezTo>
                  <a:cubicBezTo>
                    <a:pt x="35" y="139"/>
                    <a:pt x="35" y="139"/>
                    <a:pt x="35" y="139"/>
                  </a:cubicBezTo>
                  <a:cubicBezTo>
                    <a:pt x="36" y="138"/>
                    <a:pt x="36" y="138"/>
                    <a:pt x="36" y="138"/>
                  </a:cubicBezTo>
                  <a:cubicBezTo>
                    <a:pt x="16" y="117"/>
                    <a:pt x="4" y="93"/>
                    <a:pt x="0" y="64"/>
                  </a:cubicBezTo>
                  <a:cubicBezTo>
                    <a:pt x="0" y="61"/>
                    <a:pt x="0" y="61"/>
                    <a:pt x="0" y="61"/>
                  </a:cubicBezTo>
                  <a:cubicBezTo>
                    <a:pt x="14" y="54"/>
                    <a:pt x="14" y="54"/>
                    <a:pt x="14" y="54"/>
                  </a:cubicBezTo>
                  <a:cubicBezTo>
                    <a:pt x="38" y="74"/>
                    <a:pt x="38" y="74"/>
                    <a:pt x="38" y="74"/>
                  </a:cubicBezTo>
                  <a:cubicBezTo>
                    <a:pt x="185" y="0"/>
                    <a:pt x="185" y="0"/>
                    <a:pt x="185" y="0"/>
                  </a:cubicBezTo>
                  <a:cubicBezTo>
                    <a:pt x="197" y="23"/>
                    <a:pt x="197" y="23"/>
                    <a:pt x="197" y="23"/>
                  </a:cubicBezTo>
                  <a:cubicBezTo>
                    <a:pt x="200" y="25"/>
                    <a:pt x="200" y="25"/>
                    <a:pt x="200" y="25"/>
                  </a:cubicBezTo>
                  <a:cubicBezTo>
                    <a:pt x="199" y="27"/>
                    <a:pt x="199" y="27"/>
                    <a:pt x="199" y="27"/>
                  </a:cubicBezTo>
                  <a:cubicBezTo>
                    <a:pt x="219" y="40"/>
                    <a:pt x="219" y="40"/>
                    <a:pt x="219" y="40"/>
                  </a:cubicBezTo>
                  <a:cubicBezTo>
                    <a:pt x="221" y="37"/>
                    <a:pt x="221" y="37"/>
                    <a:pt x="221" y="37"/>
                  </a:cubicBezTo>
                  <a:cubicBezTo>
                    <a:pt x="226" y="40"/>
                    <a:pt x="226" y="40"/>
                    <a:pt x="226" y="40"/>
                  </a:cubicBezTo>
                  <a:cubicBezTo>
                    <a:pt x="231" y="32"/>
                    <a:pt x="231" y="32"/>
                    <a:pt x="231" y="32"/>
                  </a:cubicBezTo>
                  <a:cubicBezTo>
                    <a:pt x="261" y="52"/>
                    <a:pt x="261" y="52"/>
                    <a:pt x="261" y="52"/>
                  </a:cubicBezTo>
                  <a:cubicBezTo>
                    <a:pt x="268" y="42"/>
                    <a:pt x="268" y="42"/>
                    <a:pt x="268" y="42"/>
                  </a:cubicBezTo>
                  <a:cubicBezTo>
                    <a:pt x="292" y="51"/>
                    <a:pt x="292" y="51"/>
                    <a:pt x="292" y="51"/>
                  </a:cubicBezTo>
                  <a:cubicBezTo>
                    <a:pt x="163" y="247"/>
                    <a:pt x="163" y="247"/>
                    <a:pt x="163" y="247"/>
                  </a:cubicBezTo>
                  <a:cubicBezTo>
                    <a:pt x="145" y="229"/>
                    <a:pt x="145" y="229"/>
                    <a:pt x="145" y="229"/>
                  </a:cubicBezTo>
                  <a:cubicBezTo>
                    <a:pt x="152" y="218"/>
                    <a:pt x="152" y="218"/>
                    <a:pt x="152" y="218"/>
                  </a:cubicBezTo>
                  <a:close/>
                  <a:moveTo>
                    <a:pt x="194" y="155"/>
                  </a:moveTo>
                  <a:cubicBezTo>
                    <a:pt x="220" y="115"/>
                    <a:pt x="220" y="115"/>
                    <a:pt x="220" y="115"/>
                  </a:cubicBezTo>
                  <a:cubicBezTo>
                    <a:pt x="213" y="107"/>
                    <a:pt x="213" y="107"/>
                    <a:pt x="213" y="107"/>
                  </a:cubicBezTo>
                  <a:cubicBezTo>
                    <a:pt x="209" y="105"/>
                    <a:pt x="209" y="105"/>
                    <a:pt x="209" y="105"/>
                  </a:cubicBezTo>
                  <a:cubicBezTo>
                    <a:pt x="181" y="148"/>
                    <a:pt x="181" y="148"/>
                    <a:pt x="181" y="148"/>
                  </a:cubicBezTo>
                  <a:cubicBezTo>
                    <a:pt x="184" y="152"/>
                    <a:pt x="184" y="152"/>
                    <a:pt x="184" y="152"/>
                  </a:cubicBezTo>
                  <a:cubicBezTo>
                    <a:pt x="184" y="151"/>
                    <a:pt x="184" y="151"/>
                    <a:pt x="184" y="151"/>
                  </a:cubicBezTo>
                  <a:cubicBezTo>
                    <a:pt x="194" y="155"/>
                    <a:pt x="194" y="155"/>
                    <a:pt x="194" y="155"/>
                  </a:cubicBezTo>
                  <a:close/>
                  <a:moveTo>
                    <a:pt x="114" y="97"/>
                  </a:moveTo>
                  <a:cubicBezTo>
                    <a:pt x="113" y="98"/>
                    <a:pt x="113" y="98"/>
                    <a:pt x="113" y="98"/>
                  </a:cubicBezTo>
                  <a:cubicBezTo>
                    <a:pt x="100" y="89"/>
                    <a:pt x="100" y="89"/>
                    <a:pt x="100" y="89"/>
                  </a:cubicBezTo>
                  <a:cubicBezTo>
                    <a:pt x="103" y="84"/>
                    <a:pt x="103" y="84"/>
                    <a:pt x="103" y="84"/>
                  </a:cubicBezTo>
                  <a:cubicBezTo>
                    <a:pt x="92" y="76"/>
                    <a:pt x="92" y="76"/>
                    <a:pt x="92" y="76"/>
                  </a:cubicBezTo>
                  <a:cubicBezTo>
                    <a:pt x="46" y="99"/>
                    <a:pt x="46" y="99"/>
                    <a:pt x="46" y="99"/>
                  </a:cubicBezTo>
                  <a:cubicBezTo>
                    <a:pt x="56" y="136"/>
                    <a:pt x="56" y="136"/>
                    <a:pt x="56" y="136"/>
                  </a:cubicBezTo>
                  <a:cubicBezTo>
                    <a:pt x="54" y="137"/>
                    <a:pt x="54" y="137"/>
                    <a:pt x="54" y="137"/>
                  </a:cubicBezTo>
                  <a:cubicBezTo>
                    <a:pt x="150" y="200"/>
                    <a:pt x="150" y="200"/>
                    <a:pt x="150" y="200"/>
                  </a:cubicBezTo>
                  <a:cubicBezTo>
                    <a:pt x="151" y="199"/>
                    <a:pt x="151" y="199"/>
                    <a:pt x="151" y="199"/>
                  </a:cubicBezTo>
                  <a:cubicBezTo>
                    <a:pt x="160" y="205"/>
                    <a:pt x="160" y="205"/>
                    <a:pt x="160" y="205"/>
                  </a:cubicBezTo>
                  <a:cubicBezTo>
                    <a:pt x="179" y="177"/>
                    <a:pt x="179" y="177"/>
                    <a:pt x="179" y="177"/>
                  </a:cubicBezTo>
                  <a:cubicBezTo>
                    <a:pt x="172" y="170"/>
                    <a:pt x="172" y="170"/>
                    <a:pt x="172" y="170"/>
                  </a:cubicBezTo>
                  <a:cubicBezTo>
                    <a:pt x="174" y="167"/>
                    <a:pt x="174" y="167"/>
                    <a:pt x="174" y="167"/>
                  </a:cubicBezTo>
                  <a:cubicBezTo>
                    <a:pt x="114" y="97"/>
                    <a:pt x="114" y="97"/>
                    <a:pt x="114" y="97"/>
                  </a:cubicBezTo>
                  <a:close/>
                  <a:moveTo>
                    <a:pt x="136" y="64"/>
                  </a:moveTo>
                  <a:cubicBezTo>
                    <a:pt x="223" y="92"/>
                    <a:pt x="223" y="92"/>
                    <a:pt x="223" y="92"/>
                  </a:cubicBezTo>
                  <a:cubicBezTo>
                    <a:pt x="225" y="88"/>
                    <a:pt x="225" y="88"/>
                    <a:pt x="225" y="88"/>
                  </a:cubicBezTo>
                  <a:cubicBezTo>
                    <a:pt x="235" y="92"/>
                    <a:pt x="235" y="92"/>
                    <a:pt x="235" y="92"/>
                  </a:cubicBezTo>
                  <a:cubicBezTo>
                    <a:pt x="240" y="85"/>
                    <a:pt x="240" y="85"/>
                    <a:pt x="240" y="85"/>
                  </a:cubicBezTo>
                  <a:cubicBezTo>
                    <a:pt x="209" y="65"/>
                    <a:pt x="209" y="65"/>
                    <a:pt x="209" y="65"/>
                  </a:cubicBezTo>
                  <a:cubicBezTo>
                    <a:pt x="214" y="57"/>
                    <a:pt x="214" y="57"/>
                    <a:pt x="214" y="57"/>
                  </a:cubicBezTo>
                  <a:cubicBezTo>
                    <a:pt x="210" y="55"/>
                    <a:pt x="210" y="55"/>
                    <a:pt x="210" y="55"/>
                  </a:cubicBezTo>
                  <a:cubicBezTo>
                    <a:pt x="212" y="52"/>
                    <a:pt x="212" y="52"/>
                    <a:pt x="212" y="52"/>
                  </a:cubicBezTo>
                  <a:cubicBezTo>
                    <a:pt x="192" y="38"/>
                    <a:pt x="192" y="38"/>
                    <a:pt x="192" y="38"/>
                  </a:cubicBezTo>
                  <a:cubicBezTo>
                    <a:pt x="190" y="40"/>
                    <a:pt x="190" y="40"/>
                    <a:pt x="190" y="40"/>
                  </a:cubicBezTo>
                  <a:cubicBezTo>
                    <a:pt x="180" y="33"/>
                    <a:pt x="180" y="33"/>
                    <a:pt x="180" y="33"/>
                  </a:cubicBezTo>
                  <a:cubicBezTo>
                    <a:pt x="129" y="58"/>
                    <a:pt x="129" y="58"/>
                    <a:pt x="129" y="58"/>
                  </a:cubicBezTo>
                  <a:cubicBezTo>
                    <a:pt x="136" y="63"/>
                    <a:pt x="136" y="63"/>
                    <a:pt x="136" y="63"/>
                  </a:cubicBezTo>
                  <a:cubicBezTo>
                    <a:pt x="136" y="64"/>
                    <a:pt x="136" y="64"/>
                    <a:pt x="136" y="64"/>
                  </a:cubicBezTo>
                  <a:close/>
                  <a:moveTo>
                    <a:pt x="12" y="65"/>
                  </a:moveTo>
                  <a:cubicBezTo>
                    <a:pt x="10" y="66"/>
                    <a:pt x="10" y="66"/>
                    <a:pt x="10" y="66"/>
                  </a:cubicBezTo>
                  <a:cubicBezTo>
                    <a:pt x="10" y="71"/>
                    <a:pt x="11" y="75"/>
                    <a:pt x="13" y="80"/>
                  </a:cubicBezTo>
                  <a:cubicBezTo>
                    <a:pt x="20" y="76"/>
                    <a:pt x="20" y="76"/>
                    <a:pt x="20" y="76"/>
                  </a:cubicBezTo>
                  <a:cubicBezTo>
                    <a:pt x="18" y="72"/>
                    <a:pt x="15" y="69"/>
                    <a:pt x="12" y="65"/>
                  </a:cubicBezTo>
                  <a:close/>
                  <a:moveTo>
                    <a:pt x="15" y="86"/>
                  </a:moveTo>
                  <a:cubicBezTo>
                    <a:pt x="17" y="91"/>
                    <a:pt x="19" y="96"/>
                    <a:pt x="21" y="101"/>
                  </a:cubicBezTo>
                  <a:cubicBezTo>
                    <a:pt x="35" y="94"/>
                    <a:pt x="35" y="94"/>
                    <a:pt x="35" y="94"/>
                  </a:cubicBezTo>
                  <a:cubicBezTo>
                    <a:pt x="31" y="90"/>
                    <a:pt x="28" y="86"/>
                    <a:pt x="25" y="81"/>
                  </a:cubicBezTo>
                  <a:cubicBezTo>
                    <a:pt x="15" y="86"/>
                    <a:pt x="15" y="86"/>
                    <a:pt x="15" y="86"/>
                  </a:cubicBezTo>
                  <a:close/>
                  <a:moveTo>
                    <a:pt x="24" y="107"/>
                  </a:moveTo>
                  <a:cubicBezTo>
                    <a:pt x="29" y="116"/>
                    <a:pt x="36" y="125"/>
                    <a:pt x="43" y="132"/>
                  </a:cubicBezTo>
                  <a:cubicBezTo>
                    <a:pt x="45" y="131"/>
                    <a:pt x="45" y="131"/>
                    <a:pt x="45" y="131"/>
                  </a:cubicBezTo>
                  <a:cubicBezTo>
                    <a:pt x="37" y="101"/>
                    <a:pt x="37" y="101"/>
                    <a:pt x="37" y="101"/>
                  </a:cubicBezTo>
                  <a:cubicBezTo>
                    <a:pt x="24" y="107"/>
                    <a:pt x="24" y="107"/>
                    <a:pt x="24" y="107"/>
                  </a:cubicBezTo>
                  <a:close/>
                  <a:moveTo>
                    <a:pt x="196" y="102"/>
                  </a:moveTo>
                  <a:cubicBezTo>
                    <a:pt x="151" y="120"/>
                    <a:pt x="151" y="120"/>
                    <a:pt x="151" y="120"/>
                  </a:cubicBezTo>
                  <a:cubicBezTo>
                    <a:pt x="169" y="142"/>
                    <a:pt x="169" y="142"/>
                    <a:pt x="169" y="142"/>
                  </a:cubicBezTo>
                  <a:cubicBezTo>
                    <a:pt x="196" y="102"/>
                    <a:pt x="196" y="102"/>
                    <a:pt x="196" y="102"/>
                  </a:cubicBezTo>
                  <a:close/>
                  <a:moveTo>
                    <a:pt x="146" y="108"/>
                  </a:moveTo>
                  <a:cubicBezTo>
                    <a:pt x="162" y="85"/>
                    <a:pt x="162" y="85"/>
                    <a:pt x="162" y="85"/>
                  </a:cubicBezTo>
                  <a:cubicBezTo>
                    <a:pt x="141" y="79"/>
                    <a:pt x="141" y="79"/>
                    <a:pt x="141" y="79"/>
                  </a:cubicBezTo>
                  <a:cubicBezTo>
                    <a:pt x="146" y="108"/>
                    <a:pt x="146" y="108"/>
                    <a:pt x="146" y="108"/>
                  </a:cubicBezTo>
                  <a:close/>
                  <a:moveTo>
                    <a:pt x="152" y="113"/>
                  </a:moveTo>
                  <a:cubicBezTo>
                    <a:pt x="195" y="96"/>
                    <a:pt x="195" y="96"/>
                    <a:pt x="195" y="96"/>
                  </a:cubicBezTo>
                  <a:cubicBezTo>
                    <a:pt x="169" y="87"/>
                    <a:pt x="169" y="87"/>
                    <a:pt x="169" y="87"/>
                  </a:cubicBezTo>
                  <a:cubicBezTo>
                    <a:pt x="152" y="113"/>
                    <a:pt x="152" y="113"/>
                    <a:pt x="152" y="113"/>
                  </a:cubicBezTo>
                  <a:close/>
                  <a:moveTo>
                    <a:pt x="136" y="83"/>
                  </a:moveTo>
                  <a:cubicBezTo>
                    <a:pt x="128" y="94"/>
                    <a:pt x="128" y="94"/>
                    <a:pt x="128" y="94"/>
                  </a:cubicBezTo>
                  <a:cubicBezTo>
                    <a:pt x="140" y="108"/>
                    <a:pt x="140" y="108"/>
                    <a:pt x="140" y="108"/>
                  </a:cubicBezTo>
                  <a:lnTo>
                    <a:pt x="136"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5" name="Group 41"/>
          <p:cNvGrpSpPr/>
          <p:nvPr/>
        </p:nvGrpSpPr>
        <p:grpSpPr>
          <a:xfrm>
            <a:off x="3341688" y="1828800"/>
            <a:ext cx="2052637" cy="2544763"/>
            <a:chOff x="6113463" y="1581150"/>
            <a:chExt cx="2052637" cy="2544763"/>
          </a:xfrm>
          <a:solidFill>
            <a:schemeClr val="accent2"/>
          </a:solidFill>
        </p:grpSpPr>
        <p:sp>
          <p:nvSpPr>
            <p:cNvPr id="16" name="Freeform 5"/>
            <p:cNvSpPr>
              <a:spLocks noEditPoints="1"/>
            </p:cNvSpPr>
            <p:nvPr/>
          </p:nvSpPr>
          <p:spPr bwMode="auto">
            <a:xfrm>
              <a:off x="6843713" y="1790700"/>
              <a:ext cx="682625" cy="774700"/>
            </a:xfrm>
            <a:custGeom>
              <a:avLst/>
              <a:gdLst>
                <a:gd name="T0" fmla="*/ 208 w 212"/>
                <a:gd name="T1" fmla="*/ 228 h 241"/>
                <a:gd name="T2" fmla="*/ 162 w 212"/>
                <a:gd name="T3" fmla="*/ 140 h 241"/>
                <a:gd name="T4" fmla="*/ 164 w 212"/>
                <a:gd name="T5" fmla="*/ 107 h 241"/>
                <a:gd name="T6" fmla="*/ 163 w 212"/>
                <a:gd name="T7" fmla="*/ 105 h 241"/>
                <a:gd name="T8" fmla="*/ 174 w 212"/>
                <a:gd name="T9" fmla="*/ 101 h 241"/>
                <a:gd name="T10" fmla="*/ 179 w 212"/>
                <a:gd name="T11" fmla="*/ 95 h 241"/>
                <a:gd name="T12" fmla="*/ 204 w 212"/>
                <a:gd name="T13" fmla="*/ 14 h 241"/>
                <a:gd name="T14" fmla="*/ 194 w 212"/>
                <a:gd name="T15" fmla="*/ 9 h 241"/>
                <a:gd name="T16" fmla="*/ 141 w 212"/>
                <a:gd name="T17" fmla="*/ 92 h 241"/>
                <a:gd name="T18" fmla="*/ 122 w 212"/>
                <a:gd name="T19" fmla="*/ 96 h 241"/>
                <a:gd name="T20" fmla="*/ 110 w 212"/>
                <a:gd name="T21" fmla="*/ 109 h 241"/>
                <a:gd name="T22" fmla="*/ 101 w 212"/>
                <a:gd name="T23" fmla="*/ 101 h 241"/>
                <a:gd name="T24" fmla="*/ 93 w 212"/>
                <a:gd name="T25" fmla="*/ 100 h 241"/>
                <a:gd name="T26" fmla="*/ 11 w 212"/>
                <a:gd name="T27" fmla="*/ 119 h 241"/>
                <a:gd name="T28" fmla="*/ 11 w 212"/>
                <a:gd name="T29" fmla="*/ 130 h 241"/>
                <a:gd name="T30" fmla="*/ 110 w 212"/>
                <a:gd name="T31" fmla="*/ 134 h 241"/>
                <a:gd name="T32" fmla="*/ 112 w 212"/>
                <a:gd name="T33" fmla="*/ 138 h 241"/>
                <a:gd name="T34" fmla="*/ 140 w 212"/>
                <a:gd name="T35" fmla="*/ 153 h 241"/>
                <a:gd name="T36" fmla="*/ 138 w 212"/>
                <a:gd name="T37" fmla="*/ 165 h 241"/>
                <a:gd name="T38" fmla="*/ 140 w 212"/>
                <a:gd name="T39" fmla="*/ 172 h 241"/>
                <a:gd name="T40" fmla="*/ 198 w 212"/>
                <a:gd name="T41" fmla="*/ 234 h 241"/>
                <a:gd name="T42" fmla="*/ 208 w 212"/>
                <a:gd name="T43" fmla="*/ 228 h 241"/>
                <a:gd name="T44" fmla="*/ 145 w 212"/>
                <a:gd name="T45" fmla="*/ 134 h 241"/>
                <a:gd name="T46" fmla="*/ 126 w 212"/>
                <a:gd name="T47" fmla="*/ 130 h 241"/>
                <a:gd name="T48" fmla="*/ 130 w 212"/>
                <a:gd name="T49" fmla="*/ 110 h 241"/>
                <a:gd name="T50" fmla="*/ 150 w 212"/>
                <a:gd name="T51" fmla="*/ 115 h 241"/>
                <a:gd name="T52" fmla="*/ 145 w 212"/>
                <a:gd name="T53" fmla="*/ 13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2" h="241">
                  <a:moveTo>
                    <a:pt x="208" y="228"/>
                  </a:moveTo>
                  <a:cubicBezTo>
                    <a:pt x="162" y="140"/>
                    <a:pt x="162" y="140"/>
                    <a:pt x="162" y="140"/>
                  </a:cubicBezTo>
                  <a:cubicBezTo>
                    <a:pt x="169" y="131"/>
                    <a:pt x="170" y="117"/>
                    <a:pt x="164" y="107"/>
                  </a:cubicBezTo>
                  <a:cubicBezTo>
                    <a:pt x="163" y="106"/>
                    <a:pt x="163" y="106"/>
                    <a:pt x="163" y="105"/>
                  </a:cubicBezTo>
                  <a:cubicBezTo>
                    <a:pt x="167" y="104"/>
                    <a:pt x="171" y="102"/>
                    <a:pt x="174" y="101"/>
                  </a:cubicBezTo>
                  <a:cubicBezTo>
                    <a:pt x="177" y="99"/>
                    <a:pt x="178" y="98"/>
                    <a:pt x="179" y="95"/>
                  </a:cubicBezTo>
                  <a:cubicBezTo>
                    <a:pt x="204" y="14"/>
                    <a:pt x="204" y="14"/>
                    <a:pt x="204" y="14"/>
                  </a:cubicBezTo>
                  <a:cubicBezTo>
                    <a:pt x="208" y="6"/>
                    <a:pt x="201" y="0"/>
                    <a:pt x="194" y="9"/>
                  </a:cubicBezTo>
                  <a:cubicBezTo>
                    <a:pt x="141" y="92"/>
                    <a:pt x="141" y="92"/>
                    <a:pt x="141" y="92"/>
                  </a:cubicBezTo>
                  <a:cubicBezTo>
                    <a:pt x="135" y="91"/>
                    <a:pt x="128" y="93"/>
                    <a:pt x="122" y="96"/>
                  </a:cubicBezTo>
                  <a:cubicBezTo>
                    <a:pt x="117" y="99"/>
                    <a:pt x="113" y="104"/>
                    <a:pt x="110" y="109"/>
                  </a:cubicBezTo>
                  <a:cubicBezTo>
                    <a:pt x="107" y="106"/>
                    <a:pt x="104" y="103"/>
                    <a:pt x="101" y="101"/>
                  </a:cubicBezTo>
                  <a:cubicBezTo>
                    <a:pt x="98" y="100"/>
                    <a:pt x="97" y="100"/>
                    <a:pt x="93" y="100"/>
                  </a:cubicBezTo>
                  <a:cubicBezTo>
                    <a:pt x="11" y="119"/>
                    <a:pt x="11" y="119"/>
                    <a:pt x="11" y="119"/>
                  </a:cubicBezTo>
                  <a:cubicBezTo>
                    <a:pt x="2" y="120"/>
                    <a:pt x="0" y="128"/>
                    <a:pt x="11" y="130"/>
                  </a:cubicBezTo>
                  <a:cubicBezTo>
                    <a:pt x="110" y="134"/>
                    <a:pt x="110" y="134"/>
                    <a:pt x="110" y="134"/>
                  </a:cubicBezTo>
                  <a:cubicBezTo>
                    <a:pt x="110" y="136"/>
                    <a:pt x="111" y="137"/>
                    <a:pt x="112" y="138"/>
                  </a:cubicBezTo>
                  <a:cubicBezTo>
                    <a:pt x="118" y="148"/>
                    <a:pt x="129" y="153"/>
                    <a:pt x="140" y="153"/>
                  </a:cubicBezTo>
                  <a:cubicBezTo>
                    <a:pt x="139" y="157"/>
                    <a:pt x="138" y="161"/>
                    <a:pt x="138" y="165"/>
                  </a:cubicBezTo>
                  <a:cubicBezTo>
                    <a:pt x="138" y="168"/>
                    <a:pt x="139" y="169"/>
                    <a:pt x="140" y="172"/>
                  </a:cubicBezTo>
                  <a:cubicBezTo>
                    <a:pt x="198" y="234"/>
                    <a:pt x="198" y="234"/>
                    <a:pt x="198" y="234"/>
                  </a:cubicBezTo>
                  <a:cubicBezTo>
                    <a:pt x="204" y="241"/>
                    <a:pt x="212" y="238"/>
                    <a:pt x="208" y="228"/>
                  </a:cubicBezTo>
                  <a:close/>
                  <a:moveTo>
                    <a:pt x="145" y="134"/>
                  </a:moveTo>
                  <a:cubicBezTo>
                    <a:pt x="138" y="138"/>
                    <a:pt x="130" y="136"/>
                    <a:pt x="126" y="130"/>
                  </a:cubicBezTo>
                  <a:cubicBezTo>
                    <a:pt x="122" y="123"/>
                    <a:pt x="124" y="114"/>
                    <a:pt x="130" y="110"/>
                  </a:cubicBezTo>
                  <a:cubicBezTo>
                    <a:pt x="137" y="106"/>
                    <a:pt x="146" y="108"/>
                    <a:pt x="150" y="115"/>
                  </a:cubicBezTo>
                  <a:cubicBezTo>
                    <a:pt x="154" y="122"/>
                    <a:pt x="152" y="130"/>
                    <a:pt x="145"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6"/>
            <p:cNvSpPr/>
            <p:nvPr/>
          </p:nvSpPr>
          <p:spPr bwMode="auto">
            <a:xfrm>
              <a:off x="6864350" y="2254250"/>
              <a:ext cx="382587" cy="463550"/>
            </a:xfrm>
            <a:custGeom>
              <a:avLst/>
              <a:gdLst>
                <a:gd name="T0" fmla="*/ 103 w 119"/>
                <a:gd name="T1" fmla="*/ 0 h 144"/>
                <a:gd name="T2" fmla="*/ 119 w 119"/>
                <a:gd name="T3" fmla="*/ 12 h 144"/>
                <a:gd name="T4" fmla="*/ 37 w 119"/>
                <a:gd name="T5" fmla="*/ 144 h 144"/>
                <a:gd name="T6" fmla="*/ 0 w 119"/>
                <a:gd name="T7" fmla="*/ 116 h 144"/>
                <a:gd name="T8" fmla="*/ 103 w 119"/>
                <a:gd name="T9" fmla="*/ 0 h 144"/>
              </a:gdLst>
              <a:ahLst/>
              <a:cxnLst>
                <a:cxn ang="0">
                  <a:pos x="T0" y="T1"/>
                </a:cxn>
                <a:cxn ang="0">
                  <a:pos x="T2" y="T3"/>
                </a:cxn>
                <a:cxn ang="0">
                  <a:pos x="T4" y="T5"/>
                </a:cxn>
                <a:cxn ang="0">
                  <a:pos x="T6" y="T7"/>
                </a:cxn>
                <a:cxn ang="0">
                  <a:pos x="T8" y="T9"/>
                </a:cxn>
              </a:cxnLst>
              <a:rect l="0" t="0" r="r" b="b"/>
              <a:pathLst>
                <a:path w="119" h="144">
                  <a:moveTo>
                    <a:pt x="103" y="0"/>
                  </a:moveTo>
                  <a:cubicBezTo>
                    <a:pt x="107" y="6"/>
                    <a:pt x="112" y="9"/>
                    <a:pt x="119" y="12"/>
                  </a:cubicBezTo>
                  <a:cubicBezTo>
                    <a:pt x="37" y="144"/>
                    <a:pt x="37" y="144"/>
                    <a:pt x="37" y="144"/>
                  </a:cubicBezTo>
                  <a:cubicBezTo>
                    <a:pt x="0" y="116"/>
                    <a:pt x="0" y="116"/>
                    <a:pt x="0" y="116"/>
                  </a:cubicBezTo>
                  <a:cubicBezTo>
                    <a:pt x="103" y="0"/>
                    <a:pt x="103"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7"/>
            <p:cNvSpPr/>
            <p:nvPr/>
          </p:nvSpPr>
          <p:spPr bwMode="auto">
            <a:xfrm>
              <a:off x="6519863" y="2147888"/>
              <a:ext cx="157162" cy="322262"/>
            </a:xfrm>
            <a:custGeom>
              <a:avLst/>
              <a:gdLst>
                <a:gd name="T0" fmla="*/ 49 w 49"/>
                <a:gd name="T1" fmla="*/ 29 h 100"/>
                <a:gd name="T2" fmla="*/ 30 w 49"/>
                <a:gd name="T3" fmla="*/ 100 h 100"/>
                <a:gd name="T4" fmla="*/ 0 w 49"/>
                <a:gd name="T5" fmla="*/ 89 h 100"/>
                <a:gd name="T6" fmla="*/ 41 w 49"/>
                <a:gd name="T7" fmla="*/ 0 h 100"/>
                <a:gd name="T8" fmla="*/ 42 w 49"/>
                <a:gd name="T9" fmla="*/ 5 h 100"/>
                <a:gd name="T10" fmla="*/ 49 w 49"/>
                <a:gd name="T11" fmla="*/ 29 h 100"/>
              </a:gdLst>
              <a:ahLst/>
              <a:cxnLst>
                <a:cxn ang="0">
                  <a:pos x="T0" y="T1"/>
                </a:cxn>
                <a:cxn ang="0">
                  <a:pos x="T2" y="T3"/>
                </a:cxn>
                <a:cxn ang="0">
                  <a:pos x="T4" y="T5"/>
                </a:cxn>
                <a:cxn ang="0">
                  <a:pos x="T6" y="T7"/>
                </a:cxn>
                <a:cxn ang="0">
                  <a:pos x="T8" y="T9"/>
                </a:cxn>
                <a:cxn ang="0">
                  <a:pos x="T10" y="T11"/>
                </a:cxn>
              </a:cxnLst>
              <a:rect l="0" t="0" r="r" b="b"/>
              <a:pathLst>
                <a:path w="49" h="100">
                  <a:moveTo>
                    <a:pt x="49" y="29"/>
                  </a:moveTo>
                  <a:cubicBezTo>
                    <a:pt x="30" y="100"/>
                    <a:pt x="30" y="100"/>
                    <a:pt x="30" y="100"/>
                  </a:cubicBezTo>
                  <a:cubicBezTo>
                    <a:pt x="0" y="89"/>
                    <a:pt x="0" y="89"/>
                    <a:pt x="0" y="89"/>
                  </a:cubicBezTo>
                  <a:cubicBezTo>
                    <a:pt x="41" y="0"/>
                    <a:pt x="41" y="0"/>
                    <a:pt x="41" y="0"/>
                  </a:cubicBezTo>
                  <a:cubicBezTo>
                    <a:pt x="41" y="2"/>
                    <a:pt x="41" y="3"/>
                    <a:pt x="42" y="5"/>
                  </a:cubicBezTo>
                  <a:cubicBezTo>
                    <a:pt x="49" y="29"/>
                    <a:pt x="49" y="29"/>
                    <a:pt x="49"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8"/>
            <p:cNvSpPr>
              <a:spLocks noEditPoints="1"/>
            </p:cNvSpPr>
            <p:nvPr/>
          </p:nvSpPr>
          <p:spPr bwMode="auto">
            <a:xfrm>
              <a:off x="6429375" y="1874838"/>
              <a:ext cx="527050" cy="485775"/>
            </a:xfrm>
            <a:custGeom>
              <a:avLst/>
              <a:gdLst>
                <a:gd name="T0" fmla="*/ 155 w 164"/>
                <a:gd name="T1" fmla="*/ 4 h 151"/>
                <a:gd name="T2" fmla="*/ 97 w 164"/>
                <a:gd name="T3" fmla="*/ 40 h 151"/>
                <a:gd name="T4" fmla="*/ 84 w 164"/>
                <a:gd name="T5" fmla="*/ 37 h 151"/>
                <a:gd name="T6" fmla="*/ 73 w 164"/>
                <a:gd name="T7" fmla="*/ 41 h 151"/>
                <a:gd name="T8" fmla="*/ 70 w 164"/>
                <a:gd name="T9" fmla="*/ 34 h 151"/>
                <a:gd name="T10" fmla="*/ 66 w 164"/>
                <a:gd name="T11" fmla="*/ 31 h 151"/>
                <a:gd name="T12" fmla="*/ 9 w 164"/>
                <a:gd name="T13" fmla="*/ 18 h 151"/>
                <a:gd name="T14" fmla="*/ 6 w 164"/>
                <a:gd name="T15" fmla="*/ 25 h 151"/>
                <a:gd name="T16" fmla="*/ 66 w 164"/>
                <a:gd name="T17" fmla="*/ 57 h 151"/>
                <a:gd name="T18" fmla="*/ 66 w 164"/>
                <a:gd name="T19" fmla="*/ 59 h 151"/>
                <a:gd name="T20" fmla="*/ 79 w 164"/>
                <a:gd name="T21" fmla="*/ 77 h 151"/>
                <a:gd name="T22" fmla="*/ 74 w 164"/>
                <a:gd name="T23" fmla="*/ 84 h 151"/>
                <a:gd name="T24" fmla="*/ 74 w 164"/>
                <a:gd name="T25" fmla="*/ 89 h 151"/>
                <a:gd name="T26" fmla="*/ 91 w 164"/>
                <a:gd name="T27" fmla="*/ 144 h 151"/>
                <a:gd name="T28" fmla="*/ 99 w 164"/>
                <a:gd name="T29" fmla="*/ 144 h 151"/>
                <a:gd name="T30" fmla="*/ 96 w 164"/>
                <a:gd name="T31" fmla="*/ 76 h 151"/>
                <a:gd name="T32" fmla="*/ 107 w 164"/>
                <a:gd name="T33" fmla="*/ 55 h 151"/>
                <a:gd name="T34" fmla="*/ 107 w 164"/>
                <a:gd name="T35" fmla="*/ 54 h 151"/>
                <a:gd name="T36" fmla="*/ 116 w 164"/>
                <a:gd name="T37" fmla="*/ 55 h 151"/>
                <a:gd name="T38" fmla="*/ 120 w 164"/>
                <a:gd name="T39" fmla="*/ 53 h 151"/>
                <a:gd name="T40" fmla="*/ 159 w 164"/>
                <a:gd name="T41" fmla="*/ 10 h 151"/>
                <a:gd name="T42" fmla="*/ 155 w 164"/>
                <a:gd name="T43" fmla="*/ 4 h 151"/>
                <a:gd name="T44" fmla="*/ 87 w 164"/>
                <a:gd name="T45" fmla="*/ 67 h 151"/>
                <a:gd name="T46" fmla="*/ 77 w 164"/>
                <a:gd name="T47" fmla="*/ 58 h 151"/>
                <a:gd name="T48" fmla="*/ 86 w 164"/>
                <a:gd name="T49" fmla="*/ 48 h 151"/>
                <a:gd name="T50" fmla="*/ 96 w 164"/>
                <a:gd name="T51" fmla="*/ 56 h 151"/>
                <a:gd name="T52" fmla="*/ 87 w 164"/>
                <a:gd name="T53"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 h="151">
                  <a:moveTo>
                    <a:pt x="155" y="4"/>
                  </a:moveTo>
                  <a:cubicBezTo>
                    <a:pt x="97" y="40"/>
                    <a:pt x="97" y="40"/>
                    <a:pt x="97" y="40"/>
                  </a:cubicBezTo>
                  <a:cubicBezTo>
                    <a:pt x="94" y="37"/>
                    <a:pt x="89" y="36"/>
                    <a:pt x="84" y="37"/>
                  </a:cubicBezTo>
                  <a:cubicBezTo>
                    <a:pt x="80" y="37"/>
                    <a:pt x="76" y="39"/>
                    <a:pt x="73" y="41"/>
                  </a:cubicBezTo>
                  <a:cubicBezTo>
                    <a:pt x="72" y="38"/>
                    <a:pt x="71" y="36"/>
                    <a:pt x="70" y="34"/>
                  </a:cubicBezTo>
                  <a:cubicBezTo>
                    <a:pt x="68" y="32"/>
                    <a:pt x="68" y="31"/>
                    <a:pt x="66" y="31"/>
                  </a:cubicBezTo>
                  <a:cubicBezTo>
                    <a:pt x="9" y="18"/>
                    <a:pt x="9" y="18"/>
                    <a:pt x="9" y="18"/>
                  </a:cubicBezTo>
                  <a:cubicBezTo>
                    <a:pt x="3" y="16"/>
                    <a:pt x="0" y="21"/>
                    <a:pt x="6" y="25"/>
                  </a:cubicBezTo>
                  <a:cubicBezTo>
                    <a:pt x="66" y="57"/>
                    <a:pt x="66" y="57"/>
                    <a:pt x="66" y="57"/>
                  </a:cubicBezTo>
                  <a:cubicBezTo>
                    <a:pt x="66" y="58"/>
                    <a:pt x="66" y="59"/>
                    <a:pt x="66" y="59"/>
                  </a:cubicBezTo>
                  <a:cubicBezTo>
                    <a:pt x="67" y="68"/>
                    <a:pt x="72" y="74"/>
                    <a:pt x="79" y="77"/>
                  </a:cubicBezTo>
                  <a:cubicBezTo>
                    <a:pt x="77" y="79"/>
                    <a:pt x="75" y="82"/>
                    <a:pt x="74" y="84"/>
                  </a:cubicBezTo>
                  <a:cubicBezTo>
                    <a:pt x="73" y="86"/>
                    <a:pt x="73" y="87"/>
                    <a:pt x="74" y="89"/>
                  </a:cubicBezTo>
                  <a:cubicBezTo>
                    <a:pt x="91" y="144"/>
                    <a:pt x="91" y="144"/>
                    <a:pt x="91" y="144"/>
                  </a:cubicBezTo>
                  <a:cubicBezTo>
                    <a:pt x="93" y="150"/>
                    <a:pt x="98" y="151"/>
                    <a:pt x="99" y="144"/>
                  </a:cubicBezTo>
                  <a:cubicBezTo>
                    <a:pt x="96" y="76"/>
                    <a:pt x="96" y="76"/>
                    <a:pt x="96" y="76"/>
                  </a:cubicBezTo>
                  <a:cubicBezTo>
                    <a:pt x="104" y="72"/>
                    <a:pt x="108" y="64"/>
                    <a:pt x="107" y="55"/>
                  </a:cubicBezTo>
                  <a:cubicBezTo>
                    <a:pt x="107" y="55"/>
                    <a:pt x="107" y="55"/>
                    <a:pt x="107" y="54"/>
                  </a:cubicBezTo>
                  <a:cubicBezTo>
                    <a:pt x="110" y="55"/>
                    <a:pt x="113" y="55"/>
                    <a:pt x="116" y="55"/>
                  </a:cubicBezTo>
                  <a:cubicBezTo>
                    <a:pt x="118" y="55"/>
                    <a:pt x="118" y="54"/>
                    <a:pt x="120" y="53"/>
                  </a:cubicBezTo>
                  <a:cubicBezTo>
                    <a:pt x="159" y="10"/>
                    <a:pt x="159" y="10"/>
                    <a:pt x="159" y="10"/>
                  </a:cubicBezTo>
                  <a:cubicBezTo>
                    <a:pt x="164" y="6"/>
                    <a:pt x="161" y="0"/>
                    <a:pt x="155" y="4"/>
                  </a:cubicBezTo>
                  <a:close/>
                  <a:moveTo>
                    <a:pt x="87" y="67"/>
                  </a:moveTo>
                  <a:cubicBezTo>
                    <a:pt x="82" y="68"/>
                    <a:pt x="77" y="64"/>
                    <a:pt x="77" y="58"/>
                  </a:cubicBezTo>
                  <a:cubicBezTo>
                    <a:pt x="76" y="53"/>
                    <a:pt x="80" y="48"/>
                    <a:pt x="86" y="48"/>
                  </a:cubicBezTo>
                  <a:cubicBezTo>
                    <a:pt x="91" y="47"/>
                    <a:pt x="96" y="51"/>
                    <a:pt x="96" y="56"/>
                  </a:cubicBezTo>
                  <a:cubicBezTo>
                    <a:pt x="97" y="62"/>
                    <a:pt x="93" y="66"/>
                    <a:pt x="8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9"/>
            <p:cNvSpPr>
              <a:spLocks noEditPoints="1"/>
            </p:cNvSpPr>
            <p:nvPr/>
          </p:nvSpPr>
          <p:spPr bwMode="auto">
            <a:xfrm>
              <a:off x="7764463" y="3244850"/>
              <a:ext cx="401637" cy="820737"/>
            </a:xfrm>
            <a:custGeom>
              <a:avLst/>
              <a:gdLst>
                <a:gd name="T0" fmla="*/ 29 w 125"/>
                <a:gd name="T1" fmla="*/ 95 h 255"/>
                <a:gd name="T2" fmla="*/ 43 w 125"/>
                <a:gd name="T3" fmla="*/ 97 h 255"/>
                <a:gd name="T4" fmla="*/ 47 w 125"/>
                <a:gd name="T5" fmla="*/ 100 h 255"/>
                <a:gd name="T6" fmla="*/ 83 w 125"/>
                <a:gd name="T7" fmla="*/ 97 h 255"/>
                <a:gd name="T8" fmla="*/ 111 w 125"/>
                <a:gd name="T9" fmla="*/ 103 h 255"/>
                <a:gd name="T10" fmla="*/ 117 w 125"/>
                <a:gd name="T11" fmla="*/ 87 h 255"/>
                <a:gd name="T12" fmla="*/ 101 w 125"/>
                <a:gd name="T13" fmla="*/ 35 h 255"/>
                <a:gd name="T14" fmla="*/ 86 w 125"/>
                <a:gd name="T15" fmla="*/ 22 h 255"/>
                <a:gd name="T16" fmla="*/ 61 w 125"/>
                <a:gd name="T17" fmla="*/ 3 h 255"/>
                <a:gd name="T18" fmla="*/ 33 w 125"/>
                <a:gd name="T19" fmla="*/ 9 h 255"/>
                <a:gd name="T20" fmla="*/ 20 w 125"/>
                <a:gd name="T21" fmla="*/ 53 h 255"/>
                <a:gd name="T22" fmla="*/ 32 w 125"/>
                <a:gd name="T23" fmla="*/ 76 h 255"/>
                <a:gd name="T24" fmla="*/ 0 w 125"/>
                <a:gd name="T25" fmla="*/ 84 h 255"/>
                <a:gd name="T26" fmla="*/ 114 w 125"/>
                <a:gd name="T27" fmla="*/ 239 h 255"/>
                <a:gd name="T28" fmla="*/ 120 w 125"/>
                <a:gd name="T29" fmla="*/ 203 h 255"/>
                <a:gd name="T30" fmla="*/ 101 w 125"/>
                <a:gd name="T31" fmla="*/ 203 h 255"/>
                <a:gd name="T32" fmla="*/ 69 w 125"/>
                <a:gd name="T33" fmla="*/ 203 h 255"/>
                <a:gd name="T34" fmla="*/ 59 w 125"/>
                <a:gd name="T35" fmla="*/ 190 h 255"/>
                <a:gd name="T36" fmla="*/ 57 w 125"/>
                <a:gd name="T37" fmla="*/ 204 h 255"/>
                <a:gd name="T38" fmla="*/ 58 w 125"/>
                <a:gd name="T39" fmla="*/ 219 h 255"/>
                <a:gd name="T40" fmla="*/ 37 w 125"/>
                <a:gd name="T41" fmla="*/ 224 h 255"/>
                <a:gd name="T42" fmla="*/ 49 w 125"/>
                <a:gd name="T43" fmla="*/ 234 h 255"/>
                <a:gd name="T44" fmla="*/ 63 w 125"/>
                <a:gd name="T45" fmla="*/ 233 h 255"/>
                <a:gd name="T46" fmla="*/ 68 w 125"/>
                <a:gd name="T47" fmla="*/ 252 h 255"/>
                <a:gd name="T48" fmla="*/ 101 w 125"/>
                <a:gd name="T49" fmla="*/ 250 h 255"/>
                <a:gd name="T50" fmla="*/ 22 w 125"/>
                <a:gd name="T51" fmla="*/ 153 h 255"/>
                <a:gd name="T52" fmla="*/ 47 w 125"/>
                <a:gd name="T53" fmla="*/ 148 h 255"/>
                <a:gd name="T54" fmla="*/ 52 w 125"/>
                <a:gd name="T55" fmla="*/ 103 h 255"/>
                <a:gd name="T56" fmla="*/ 86 w 125"/>
                <a:gd name="T57" fmla="*/ 102 h 255"/>
                <a:gd name="T58" fmla="*/ 120 w 125"/>
                <a:gd name="T59" fmla="*/ 138 h 255"/>
                <a:gd name="T60" fmla="*/ 116 w 125"/>
                <a:gd name="T61" fmla="*/ 188 h 255"/>
                <a:gd name="T62" fmla="*/ 96 w 125"/>
                <a:gd name="T63" fmla="*/ 201 h 255"/>
                <a:gd name="T64" fmla="*/ 67 w 125"/>
                <a:gd name="T65" fmla="*/ 194 h 255"/>
                <a:gd name="T66" fmla="*/ 36 w 125"/>
                <a:gd name="T67" fmla="*/ 171 h 255"/>
                <a:gd name="T68" fmla="*/ 28 w 125"/>
                <a:gd name="T69" fmla="*/ 18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5" h="255">
                  <a:moveTo>
                    <a:pt x="10" y="110"/>
                  </a:moveTo>
                  <a:cubicBezTo>
                    <a:pt x="13" y="102"/>
                    <a:pt x="21" y="98"/>
                    <a:pt x="29" y="95"/>
                  </a:cubicBezTo>
                  <a:cubicBezTo>
                    <a:pt x="33" y="95"/>
                    <a:pt x="37" y="94"/>
                    <a:pt x="39" y="93"/>
                  </a:cubicBezTo>
                  <a:cubicBezTo>
                    <a:pt x="43" y="93"/>
                    <a:pt x="43" y="94"/>
                    <a:pt x="43" y="97"/>
                  </a:cubicBezTo>
                  <a:cubicBezTo>
                    <a:pt x="44" y="98"/>
                    <a:pt x="44" y="100"/>
                    <a:pt x="45" y="102"/>
                  </a:cubicBezTo>
                  <a:cubicBezTo>
                    <a:pt x="45" y="103"/>
                    <a:pt x="47" y="100"/>
                    <a:pt x="47" y="100"/>
                  </a:cubicBezTo>
                  <a:cubicBezTo>
                    <a:pt x="50" y="98"/>
                    <a:pt x="53" y="96"/>
                    <a:pt x="56" y="95"/>
                  </a:cubicBezTo>
                  <a:cubicBezTo>
                    <a:pt x="65" y="91"/>
                    <a:pt x="75" y="92"/>
                    <a:pt x="83" y="97"/>
                  </a:cubicBezTo>
                  <a:cubicBezTo>
                    <a:pt x="84" y="98"/>
                    <a:pt x="84" y="98"/>
                    <a:pt x="84" y="98"/>
                  </a:cubicBezTo>
                  <a:cubicBezTo>
                    <a:pt x="93" y="92"/>
                    <a:pt x="104" y="97"/>
                    <a:pt x="111" y="103"/>
                  </a:cubicBezTo>
                  <a:cubicBezTo>
                    <a:pt x="112" y="102"/>
                    <a:pt x="112" y="101"/>
                    <a:pt x="112" y="100"/>
                  </a:cubicBezTo>
                  <a:cubicBezTo>
                    <a:pt x="114" y="92"/>
                    <a:pt x="115" y="93"/>
                    <a:pt x="117" y="87"/>
                  </a:cubicBezTo>
                  <a:cubicBezTo>
                    <a:pt x="121" y="77"/>
                    <a:pt x="119" y="65"/>
                    <a:pt x="115" y="54"/>
                  </a:cubicBezTo>
                  <a:cubicBezTo>
                    <a:pt x="112" y="46"/>
                    <a:pt x="108" y="39"/>
                    <a:pt x="101" y="35"/>
                  </a:cubicBezTo>
                  <a:cubicBezTo>
                    <a:pt x="99" y="34"/>
                    <a:pt x="94" y="30"/>
                    <a:pt x="93" y="28"/>
                  </a:cubicBezTo>
                  <a:cubicBezTo>
                    <a:pt x="91" y="26"/>
                    <a:pt x="88" y="25"/>
                    <a:pt x="86" y="22"/>
                  </a:cubicBezTo>
                  <a:cubicBezTo>
                    <a:pt x="86" y="20"/>
                    <a:pt x="85" y="19"/>
                    <a:pt x="85" y="18"/>
                  </a:cubicBezTo>
                  <a:cubicBezTo>
                    <a:pt x="79" y="9"/>
                    <a:pt x="68" y="7"/>
                    <a:pt x="61" y="3"/>
                  </a:cubicBezTo>
                  <a:cubicBezTo>
                    <a:pt x="53" y="0"/>
                    <a:pt x="47" y="3"/>
                    <a:pt x="41" y="7"/>
                  </a:cubicBezTo>
                  <a:cubicBezTo>
                    <a:pt x="39" y="8"/>
                    <a:pt x="38" y="9"/>
                    <a:pt x="33" y="9"/>
                  </a:cubicBezTo>
                  <a:cubicBezTo>
                    <a:pt x="19" y="10"/>
                    <a:pt x="15" y="26"/>
                    <a:pt x="16" y="37"/>
                  </a:cubicBezTo>
                  <a:cubicBezTo>
                    <a:pt x="17" y="39"/>
                    <a:pt x="19" y="51"/>
                    <a:pt x="20" y="53"/>
                  </a:cubicBezTo>
                  <a:cubicBezTo>
                    <a:pt x="22" y="56"/>
                    <a:pt x="26" y="65"/>
                    <a:pt x="28" y="68"/>
                  </a:cubicBezTo>
                  <a:cubicBezTo>
                    <a:pt x="31" y="73"/>
                    <a:pt x="30" y="73"/>
                    <a:pt x="32" y="76"/>
                  </a:cubicBezTo>
                  <a:cubicBezTo>
                    <a:pt x="34" y="79"/>
                    <a:pt x="28" y="81"/>
                    <a:pt x="21" y="82"/>
                  </a:cubicBezTo>
                  <a:cubicBezTo>
                    <a:pt x="14" y="83"/>
                    <a:pt x="5" y="84"/>
                    <a:pt x="0" y="84"/>
                  </a:cubicBezTo>
                  <a:cubicBezTo>
                    <a:pt x="3" y="92"/>
                    <a:pt x="7" y="101"/>
                    <a:pt x="10" y="110"/>
                  </a:cubicBezTo>
                  <a:close/>
                  <a:moveTo>
                    <a:pt x="114" y="239"/>
                  </a:moveTo>
                  <a:cubicBezTo>
                    <a:pt x="114" y="239"/>
                    <a:pt x="125" y="229"/>
                    <a:pt x="121" y="216"/>
                  </a:cubicBezTo>
                  <a:cubicBezTo>
                    <a:pt x="120" y="214"/>
                    <a:pt x="122" y="206"/>
                    <a:pt x="120" y="203"/>
                  </a:cubicBezTo>
                  <a:cubicBezTo>
                    <a:pt x="119" y="199"/>
                    <a:pt x="117" y="196"/>
                    <a:pt x="115" y="194"/>
                  </a:cubicBezTo>
                  <a:cubicBezTo>
                    <a:pt x="111" y="199"/>
                    <a:pt x="107" y="201"/>
                    <a:pt x="101" y="203"/>
                  </a:cubicBezTo>
                  <a:cubicBezTo>
                    <a:pt x="100" y="203"/>
                    <a:pt x="96" y="205"/>
                    <a:pt x="95" y="205"/>
                  </a:cubicBezTo>
                  <a:cubicBezTo>
                    <a:pt x="81" y="209"/>
                    <a:pt x="75" y="210"/>
                    <a:pt x="69" y="203"/>
                  </a:cubicBezTo>
                  <a:cubicBezTo>
                    <a:pt x="67" y="202"/>
                    <a:pt x="67" y="201"/>
                    <a:pt x="66" y="198"/>
                  </a:cubicBezTo>
                  <a:cubicBezTo>
                    <a:pt x="64" y="194"/>
                    <a:pt x="60" y="193"/>
                    <a:pt x="59" y="190"/>
                  </a:cubicBezTo>
                  <a:cubicBezTo>
                    <a:pt x="58" y="191"/>
                    <a:pt x="57" y="192"/>
                    <a:pt x="57" y="194"/>
                  </a:cubicBezTo>
                  <a:cubicBezTo>
                    <a:pt x="57" y="195"/>
                    <a:pt x="56" y="201"/>
                    <a:pt x="57" y="204"/>
                  </a:cubicBezTo>
                  <a:cubicBezTo>
                    <a:pt x="57" y="207"/>
                    <a:pt x="58" y="210"/>
                    <a:pt x="59" y="213"/>
                  </a:cubicBezTo>
                  <a:cubicBezTo>
                    <a:pt x="60" y="216"/>
                    <a:pt x="60" y="215"/>
                    <a:pt x="58" y="219"/>
                  </a:cubicBezTo>
                  <a:cubicBezTo>
                    <a:pt x="58" y="219"/>
                    <a:pt x="51" y="222"/>
                    <a:pt x="44" y="223"/>
                  </a:cubicBezTo>
                  <a:cubicBezTo>
                    <a:pt x="36" y="223"/>
                    <a:pt x="39" y="224"/>
                    <a:pt x="37" y="224"/>
                  </a:cubicBezTo>
                  <a:cubicBezTo>
                    <a:pt x="38" y="231"/>
                    <a:pt x="38" y="236"/>
                    <a:pt x="38" y="236"/>
                  </a:cubicBezTo>
                  <a:cubicBezTo>
                    <a:pt x="43" y="236"/>
                    <a:pt x="40" y="240"/>
                    <a:pt x="49" y="234"/>
                  </a:cubicBezTo>
                  <a:cubicBezTo>
                    <a:pt x="58" y="227"/>
                    <a:pt x="60" y="229"/>
                    <a:pt x="60" y="229"/>
                  </a:cubicBezTo>
                  <a:cubicBezTo>
                    <a:pt x="60" y="229"/>
                    <a:pt x="63" y="230"/>
                    <a:pt x="63" y="233"/>
                  </a:cubicBezTo>
                  <a:cubicBezTo>
                    <a:pt x="63" y="235"/>
                    <a:pt x="63" y="241"/>
                    <a:pt x="64" y="244"/>
                  </a:cubicBezTo>
                  <a:cubicBezTo>
                    <a:pt x="64" y="247"/>
                    <a:pt x="67" y="251"/>
                    <a:pt x="68" y="252"/>
                  </a:cubicBezTo>
                  <a:cubicBezTo>
                    <a:pt x="70" y="253"/>
                    <a:pt x="76" y="255"/>
                    <a:pt x="78" y="255"/>
                  </a:cubicBezTo>
                  <a:cubicBezTo>
                    <a:pt x="81" y="255"/>
                    <a:pt x="97" y="253"/>
                    <a:pt x="101" y="250"/>
                  </a:cubicBezTo>
                  <a:cubicBezTo>
                    <a:pt x="104" y="247"/>
                    <a:pt x="114" y="239"/>
                    <a:pt x="114" y="239"/>
                  </a:cubicBezTo>
                  <a:close/>
                  <a:moveTo>
                    <a:pt x="22" y="153"/>
                  </a:moveTo>
                  <a:cubicBezTo>
                    <a:pt x="29" y="155"/>
                    <a:pt x="38" y="155"/>
                    <a:pt x="44" y="152"/>
                  </a:cubicBezTo>
                  <a:cubicBezTo>
                    <a:pt x="46" y="150"/>
                    <a:pt x="47" y="150"/>
                    <a:pt x="47" y="148"/>
                  </a:cubicBezTo>
                  <a:cubicBezTo>
                    <a:pt x="47" y="145"/>
                    <a:pt x="44" y="138"/>
                    <a:pt x="43" y="133"/>
                  </a:cubicBezTo>
                  <a:cubicBezTo>
                    <a:pt x="41" y="120"/>
                    <a:pt x="45" y="109"/>
                    <a:pt x="52" y="103"/>
                  </a:cubicBezTo>
                  <a:cubicBezTo>
                    <a:pt x="60" y="97"/>
                    <a:pt x="71" y="95"/>
                    <a:pt x="82" y="102"/>
                  </a:cubicBezTo>
                  <a:cubicBezTo>
                    <a:pt x="84" y="103"/>
                    <a:pt x="85" y="103"/>
                    <a:pt x="86" y="102"/>
                  </a:cubicBezTo>
                  <a:cubicBezTo>
                    <a:pt x="100" y="94"/>
                    <a:pt x="121" y="113"/>
                    <a:pt x="119" y="130"/>
                  </a:cubicBezTo>
                  <a:cubicBezTo>
                    <a:pt x="119" y="133"/>
                    <a:pt x="119" y="135"/>
                    <a:pt x="120" y="138"/>
                  </a:cubicBezTo>
                  <a:cubicBezTo>
                    <a:pt x="123" y="141"/>
                    <a:pt x="125" y="148"/>
                    <a:pt x="125" y="155"/>
                  </a:cubicBezTo>
                  <a:cubicBezTo>
                    <a:pt x="125" y="170"/>
                    <a:pt x="122" y="174"/>
                    <a:pt x="116" y="188"/>
                  </a:cubicBezTo>
                  <a:cubicBezTo>
                    <a:pt x="112" y="195"/>
                    <a:pt x="108" y="196"/>
                    <a:pt x="101" y="199"/>
                  </a:cubicBezTo>
                  <a:cubicBezTo>
                    <a:pt x="101" y="199"/>
                    <a:pt x="96" y="201"/>
                    <a:pt x="96" y="201"/>
                  </a:cubicBezTo>
                  <a:cubicBezTo>
                    <a:pt x="82" y="205"/>
                    <a:pt x="76" y="205"/>
                    <a:pt x="69" y="199"/>
                  </a:cubicBezTo>
                  <a:cubicBezTo>
                    <a:pt x="68" y="198"/>
                    <a:pt x="68" y="196"/>
                    <a:pt x="67" y="194"/>
                  </a:cubicBezTo>
                  <a:cubicBezTo>
                    <a:pt x="53" y="181"/>
                    <a:pt x="58" y="182"/>
                    <a:pt x="53" y="164"/>
                  </a:cubicBezTo>
                  <a:cubicBezTo>
                    <a:pt x="52" y="160"/>
                    <a:pt x="44" y="165"/>
                    <a:pt x="36" y="171"/>
                  </a:cubicBezTo>
                  <a:cubicBezTo>
                    <a:pt x="32" y="175"/>
                    <a:pt x="29" y="178"/>
                    <a:pt x="28" y="180"/>
                  </a:cubicBezTo>
                  <a:cubicBezTo>
                    <a:pt x="28" y="180"/>
                    <a:pt x="28" y="180"/>
                    <a:pt x="28" y="180"/>
                  </a:cubicBezTo>
                  <a:cubicBezTo>
                    <a:pt x="26" y="172"/>
                    <a:pt x="24" y="160"/>
                    <a:pt x="22" y="1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11"/>
            <p:cNvSpPr/>
            <p:nvPr/>
          </p:nvSpPr>
          <p:spPr bwMode="auto">
            <a:xfrm>
              <a:off x="6113463" y="2351088"/>
              <a:ext cx="1776412" cy="1774825"/>
            </a:xfrm>
            <a:custGeom>
              <a:avLst/>
              <a:gdLst>
                <a:gd name="T0" fmla="*/ 0 w 552"/>
                <a:gd name="T1" fmla="*/ 552 h 552"/>
                <a:gd name="T2" fmla="*/ 552 w 552"/>
                <a:gd name="T3" fmla="*/ 552 h 552"/>
                <a:gd name="T4" fmla="*/ 0 w 552"/>
                <a:gd name="T5" fmla="*/ 0 h 552"/>
                <a:gd name="T6" fmla="*/ 0 w 552"/>
                <a:gd name="T7" fmla="*/ 552 h 552"/>
              </a:gdLst>
              <a:ahLst/>
              <a:cxnLst>
                <a:cxn ang="0">
                  <a:pos x="T0" y="T1"/>
                </a:cxn>
                <a:cxn ang="0">
                  <a:pos x="T2" y="T3"/>
                </a:cxn>
                <a:cxn ang="0">
                  <a:pos x="T4" y="T5"/>
                </a:cxn>
                <a:cxn ang="0">
                  <a:pos x="T6" y="T7"/>
                </a:cxn>
              </a:cxnLst>
              <a:rect l="0" t="0" r="r" b="b"/>
              <a:pathLst>
                <a:path w="552" h="552">
                  <a:moveTo>
                    <a:pt x="0" y="552"/>
                  </a:moveTo>
                  <a:cubicBezTo>
                    <a:pt x="552" y="552"/>
                    <a:pt x="552" y="552"/>
                    <a:pt x="552" y="552"/>
                  </a:cubicBezTo>
                  <a:cubicBezTo>
                    <a:pt x="551" y="247"/>
                    <a:pt x="304" y="1"/>
                    <a:pt x="0" y="0"/>
                  </a:cubicBezTo>
                  <a:lnTo>
                    <a:pt x="0" y="5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14"/>
            <p:cNvSpPr/>
            <p:nvPr/>
          </p:nvSpPr>
          <p:spPr bwMode="auto">
            <a:xfrm>
              <a:off x="7300913" y="2733675"/>
              <a:ext cx="276225" cy="234950"/>
            </a:xfrm>
            <a:custGeom>
              <a:avLst/>
              <a:gdLst>
                <a:gd name="T0" fmla="*/ 57 w 86"/>
                <a:gd name="T1" fmla="*/ 4 h 73"/>
                <a:gd name="T2" fmla="*/ 82 w 86"/>
                <a:gd name="T3" fmla="*/ 1 h 73"/>
                <a:gd name="T4" fmla="*/ 86 w 86"/>
                <a:gd name="T5" fmla="*/ 0 h 73"/>
                <a:gd name="T6" fmla="*/ 22 w 86"/>
                <a:gd name="T7" fmla="*/ 73 h 73"/>
                <a:gd name="T8" fmla="*/ 0 w 86"/>
                <a:gd name="T9" fmla="*/ 50 h 73"/>
                <a:gd name="T10" fmla="*/ 57 w 86"/>
                <a:gd name="T11" fmla="*/ 4 h 73"/>
              </a:gdLst>
              <a:ahLst/>
              <a:cxnLst>
                <a:cxn ang="0">
                  <a:pos x="T0" y="T1"/>
                </a:cxn>
                <a:cxn ang="0">
                  <a:pos x="T2" y="T3"/>
                </a:cxn>
                <a:cxn ang="0">
                  <a:pos x="T4" y="T5"/>
                </a:cxn>
                <a:cxn ang="0">
                  <a:pos x="T6" y="T7"/>
                </a:cxn>
                <a:cxn ang="0">
                  <a:pos x="T8" y="T9"/>
                </a:cxn>
                <a:cxn ang="0">
                  <a:pos x="T10" y="T11"/>
                </a:cxn>
              </a:cxnLst>
              <a:rect l="0" t="0" r="r" b="b"/>
              <a:pathLst>
                <a:path w="86" h="73">
                  <a:moveTo>
                    <a:pt x="57" y="4"/>
                  </a:moveTo>
                  <a:cubicBezTo>
                    <a:pt x="82" y="1"/>
                    <a:pt x="82" y="1"/>
                    <a:pt x="82" y="1"/>
                  </a:cubicBezTo>
                  <a:cubicBezTo>
                    <a:pt x="84" y="1"/>
                    <a:pt x="85" y="0"/>
                    <a:pt x="86" y="0"/>
                  </a:cubicBezTo>
                  <a:cubicBezTo>
                    <a:pt x="22" y="73"/>
                    <a:pt x="22" y="73"/>
                    <a:pt x="22" y="73"/>
                  </a:cubicBezTo>
                  <a:cubicBezTo>
                    <a:pt x="0" y="50"/>
                    <a:pt x="0" y="50"/>
                    <a:pt x="0" y="50"/>
                  </a:cubicBezTo>
                  <a:cubicBezTo>
                    <a:pt x="57" y="4"/>
                    <a:pt x="57" y="4"/>
                    <a:pt x="5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Freeform 15"/>
            <p:cNvSpPr>
              <a:spLocks noEditPoints="1"/>
            </p:cNvSpPr>
            <p:nvPr/>
          </p:nvSpPr>
          <p:spPr bwMode="auto">
            <a:xfrm>
              <a:off x="7350125" y="2347913"/>
              <a:ext cx="520700" cy="504825"/>
            </a:xfrm>
            <a:custGeom>
              <a:avLst/>
              <a:gdLst>
                <a:gd name="T0" fmla="*/ 104 w 162"/>
                <a:gd name="T1" fmla="*/ 6 h 157"/>
                <a:gd name="T2" fmla="*/ 81 w 162"/>
                <a:gd name="T3" fmla="*/ 60 h 157"/>
                <a:gd name="T4" fmla="*/ 81 w 162"/>
                <a:gd name="T5" fmla="*/ 64 h 157"/>
                <a:gd name="T6" fmla="*/ 85 w 162"/>
                <a:gd name="T7" fmla="*/ 72 h 157"/>
                <a:gd name="T8" fmla="*/ 83 w 162"/>
                <a:gd name="T9" fmla="*/ 72 h 157"/>
                <a:gd name="T10" fmla="*/ 69 w 162"/>
                <a:gd name="T11" fmla="*/ 91 h 157"/>
                <a:gd name="T12" fmla="*/ 6 w 162"/>
                <a:gd name="T13" fmla="*/ 116 h 157"/>
                <a:gd name="T14" fmla="*/ 9 w 162"/>
                <a:gd name="T15" fmla="*/ 123 h 157"/>
                <a:gd name="T16" fmla="*/ 66 w 162"/>
                <a:gd name="T17" fmla="*/ 116 h 157"/>
                <a:gd name="T18" fmla="*/ 71 w 162"/>
                <a:gd name="T19" fmla="*/ 114 h 157"/>
                <a:gd name="T20" fmla="*/ 75 w 162"/>
                <a:gd name="T21" fmla="*/ 107 h 157"/>
                <a:gd name="T22" fmla="*/ 97 w 162"/>
                <a:gd name="T23" fmla="*/ 112 h 157"/>
                <a:gd name="T24" fmla="*/ 99 w 162"/>
                <a:gd name="T25" fmla="*/ 111 h 157"/>
                <a:gd name="T26" fmla="*/ 152 w 162"/>
                <a:gd name="T27" fmla="*/ 153 h 157"/>
                <a:gd name="T28" fmla="*/ 157 w 162"/>
                <a:gd name="T29" fmla="*/ 147 h 157"/>
                <a:gd name="T30" fmla="*/ 123 w 162"/>
                <a:gd name="T31" fmla="*/ 100 h 157"/>
                <a:gd name="T32" fmla="*/ 119 w 162"/>
                <a:gd name="T33" fmla="*/ 98 h 157"/>
                <a:gd name="T34" fmla="*/ 110 w 162"/>
                <a:gd name="T35" fmla="*/ 97 h 157"/>
                <a:gd name="T36" fmla="*/ 110 w 162"/>
                <a:gd name="T37" fmla="*/ 86 h 157"/>
                <a:gd name="T38" fmla="*/ 102 w 162"/>
                <a:gd name="T39" fmla="*/ 75 h 157"/>
                <a:gd name="T40" fmla="*/ 111 w 162"/>
                <a:gd name="T41" fmla="*/ 8 h 157"/>
                <a:gd name="T42" fmla="*/ 104 w 162"/>
                <a:gd name="T43" fmla="*/ 6 h 157"/>
                <a:gd name="T44" fmla="*/ 87 w 162"/>
                <a:gd name="T45" fmla="*/ 83 h 157"/>
                <a:gd name="T46" fmla="*/ 99 w 162"/>
                <a:gd name="T47" fmla="*/ 89 h 157"/>
                <a:gd name="T48" fmla="*/ 93 w 162"/>
                <a:gd name="T49" fmla="*/ 101 h 157"/>
                <a:gd name="T50" fmla="*/ 81 w 162"/>
                <a:gd name="T51" fmla="*/ 95 h 157"/>
                <a:gd name="T52" fmla="*/ 87 w 162"/>
                <a:gd name="T53" fmla="*/ 8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57">
                  <a:moveTo>
                    <a:pt x="104" y="6"/>
                  </a:moveTo>
                  <a:cubicBezTo>
                    <a:pt x="81" y="60"/>
                    <a:pt x="81" y="60"/>
                    <a:pt x="81" y="60"/>
                  </a:cubicBezTo>
                  <a:cubicBezTo>
                    <a:pt x="80" y="62"/>
                    <a:pt x="80" y="62"/>
                    <a:pt x="81" y="64"/>
                  </a:cubicBezTo>
                  <a:cubicBezTo>
                    <a:pt x="81" y="67"/>
                    <a:pt x="83" y="69"/>
                    <a:pt x="85" y="72"/>
                  </a:cubicBezTo>
                  <a:cubicBezTo>
                    <a:pt x="84" y="72"/>
                    <a:pt x="84" y="72"/>
                    <a:pt x="83" y="72"/>
                  </a:cubicBezTo>
                  <a:cubicBezTo>
                    <a:pt x="75" y="75"/>
                    <a:pt x="70" y="82"/>
                    <a:pt x="69" y="91"/>
                  </a:cubicBezTo>
                  <a:cubicBezTo>
                    <a:pt x="6" y="116"/>
                    <a:pt x="6" y="116"/>
                    <a:pt x="6" y="116"/>
                  </a:cubicBezTo>
                  <a:cubicBezTo>
                    <a:pt x="0" y="119"/>
                    <a:pt x="2" y="124"/>
                    <a:pt x="9" y="123"/>
                  </a:cubicBezTo>
                  <a:cubicBezTo>
                    <a:pt x="66" y="116"/>
                    <a:pt x="66" y="116"/>
                    <a:pt x="66" y="116"/>
                  </a:cubicBezTo>
                  <a:cubicBezTo>
                    <a:pt x="69" y="116"/>
                    <a:pt x="69" y="116"/>
                    <a:pt x="71" y="114"/>
                  </a:cubicBezTo>
                  <a:cubicBezTo>
                    <a:pt x="72" y="112"/>
                    <a:pt x="74" y="110"/>
                    <a:pt x="75" y="107"/>
                  </a:cubicBezTo>
                  <a:cubicBezTo>
                    <a:pt x="81" y="112"/>
                    <a:pt x="89" y="114"/>
                    <a:pt x="97" y="112"/>
                  </a:cubicBezTo>
                  <a:cubicBezTo>
                    <a:pt x="97" y="112"/>
                    <a:pt x="98" y="111"/>
                    <a:pt x="99" y="111"/>
                  </a:cubicBezTo>
                  <a:cubicBezTo>
                    <a:pt x="152" y="153"/>
                    <a:pt x="152" y="153"/>
                    <a:pt x="152" y="153"/>
                  </a:cubicBezTo>
                  <a:cubicBezTo>
                    <a:pt x="159" y="157"/>
                    <a:pt x="162" y="152"/>
                    <a:pt x="157" y="147"/>
                  </a:cubicBezTo>
                  <a:cubicBezTo>
                    <a:pt x="123" y="100"/>
                    <a:pt x="123" y="100"/>
                    <a:pt x="123" y="100"/>
                  </a:cubicBezTo>
                  <a:cubicBezTo>
                    <a:pt x="121" y="99"/>
                    <a:pt x="121" y="98"/>
                    <a:pt x="119" y="98"/>
                  </a:cubicBezTo>
                  <a:cubicBezTo>
                    <a:pt x="116" y="97"/>
                    <a:pt x="113" y="97"/>
                    <a:pt x="110" y="97"/>
                  </a:cubicBezTo>
                  <a:cubicBezTo>
                    <a:pt x="111" y="94"/>
                    <a:pt x="111" y="90"/>
                    <a:pt x="110" y="86"/>
                  </a:cubicBezTo>
                  <a:cubicBezTo>
                    <a:pt x="108" y="81"/>
                    <a:pt x="105" y="77"/>
                    <a:pt x="102" y="75"/>
                  </a:cubicBezTo>
                  <a:cubicBezTo>
                    <a:pt x="111" y="8"/>
                    <a:pt x="111" y="8"/>
                    <a:pt x="111" y="8"/>
                  </a:cubicBezTo>
                  <a:cubicBezTo>
                    <a:pt x="112" y="0"/>
                    <a:pt x="106" y="0"/>
                    <a:pt x="104" y="6"/>
                  </a:cubicBezTo>
                  <a:close/>
                  <a:moveTo>
                    <a:pt x="87" y="83"/>
                  </a:moveTo>
                  <a:cubicBezTo>
                    <a:pt x="92" y="81"/>
                    <a:pt x="97" y="84"/>
                    <a:pt x="99" y="89"/>
                  </a:cubicBezTo>
                  <a:cubicBezTo>
                    <a:pt x="101" y="94"/>
                    <a:pt x="98" y="100"/>
                    <a:pt x="93" y="101"/>
                  </a:cubicBezTo>
                  <a:cubicBezTo>
                    <a:pt x="88" y="103"/>
                    <a:pt x="82" y="100"/>
                    <a:pt x="81" y="95"/>
                  </a:cubicBezTo>
                  <a:cubicBezTo>
                    <a:pt x="79" y="90"/>
                    <a:pt x="82" y="85"/>
                    <a:pt x="87"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16"/>
            <p:cNvSpPr/>
            <p:nvPr/>
          </p:nvSpPr>
          <p:spPr bwMode="auto">
            <a:xfrm>
              <a:off x="7504113" y="3106738"/>
              <a:ext cx="257175" cy="260350"/>
            </a:xfrm>
            <a:custGeom>
              <a:avLst/>
              <a:gdLst>
                <a:gd name="T0" fmla="*/ 73 w 80"/>
                <a:gd name="T1" fmla="*/ 29 h 81"/>
                <a:gd name="T2" fmla="*/ 20 w 80"/>
                <a:gd name="T3" fmla="*/ 81 h 81"/>
                <a:gd name="T4" fmla="*/ 0 w 80"/>
                <a:gd name="T5" fmla="*/ 56 h 81"/>
                <a:gd name="T6" fmla="*/ 80 w 80"/>
                <a:gd name="T7" fmla="*/ 0 h 81"/>
                <a:gd name="T8" fmla="*/ 78 w 80"/>
                <a:gd name="T9" fmla="*/ 5 h 81"/>
                <a:gd name="T10" fmla="*/ 73 w 80"/>
                <a:gd name="T11" fmla="*/ 29 h 81"/>
              </a:gdLst>
              <a:ahLst/>
              <a:cxnLst>
                <a:cxn ang="0">
                  <a:pos x="T0" y="T1"/>
                </a:cxn>
                <a:cxn ang="0">
                  <a:pos x="T2" y="T3"/>
                </a:cxn>
                <a:cxn ang="0">
                  <a:pos x="T4" y="T5"/>
                </a:cxn>
                <a:cxn ang="0">
                  <a:pos x="T6" y="T7"/>
                </a:cxn>
                <a:cxn ang="0">
                  <a:pos x="T8" y="T9"/>
                </a:cxn>
                <a:cxn ang="0">
                  <a:pos x="T10" y="T11"/>
                </a:cxn>
              </a:cxnLst>
              <a:rect l="0" t="0" r="r" b="b"/>
              <a:pathLst>
                <a:path w="80" h="81">
                  <a:moveTo>
                    <a:pt x="73" y="29"/>
                  </a:moveTo>
                  <a:cubicBezTo>
                    <a:pt x="20" y="81"/>
                    <a:pt x="20" y="81"/>
                    <a:pt x="20" y="81"/>
                  </a:cubicBezTo>
                  <a:cubicBezTo>
                    <a:pt x="0" y="56"/>
                    <a:pt x="0" y="56"/>
                    <a:pt x="0" y="56"/>
                  </a:cubicBezTo>
                  <a:cubicBezTo>
                    <a:pt x="80" y="0"/>
                    <a:pt x="80" y="0"/>
                    <a:pt x="80" y="0"/>
                  </a:cubicBezTo>
                  <a:cubicBezTo>
                    <a:pt x="79" y="1"/>
                    <a:pt x="79" y="3"/>
                    <a:pt x="78" y="5"/>
                  </a:cubicBezTo>
                  <a:cubicBezTo>
                    <a:pt x="73" y="29"/>
                    <a:pt x="73" y="29"/>
                    <a:pt x="7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17"/>
            <p:cNvSpPr>
              <a:spLocks noEditPoints="1"/>
            </p:cNvSpPr>
            <p:nvPr/>
          </p:nvSpPr>
          <p:spPr bwMode="auto">
            <a:xfrm>
              <a:off x="7677150" y="2806700"/>
              <a:ext cx="479425" cy="531812"/>
            </a:xfrm>
            <a:custGeom>
              <a:avLst/>
              <a:gdLst>
                <a:gd name="T0" fmla="*/ 142 w 149"/>
                <a:gd name="T1" fmla="*/ 67 h 165"/>
                <a:gd name="T2" fmla="*/ 74 w 149"/>
                <a:gd name="T3" fmla="*/ 69 h 165"/>
                <a:gd name="T4" fmla="*/ 65 w 149"/>
                <a:gd name="T5" fmla="*/ 59 h 165"/>
                <a:gd name="T6" fmla="*/ 53 w 149"/>
                <a:gd name="T7" fmla="*/ 58 h 165"/>
                <a:gd name="T8" fmla="*/ 54 w 149"/>
                <a:gd name="T9" fmla="*/ 49 h 165"/>
                <a:gd name="T10" fmla="*/ 51 w 149"/>
                <a:gd name="T11" fmla="*/ 45 h 165"/>
                <a:gd name="T12" fmla="*/ 9 w 149"/>
                <a:gd name="T13" fmla="*/ 5 h 165"/>
                <a:gd name="T14" fmla="*/ 3 w 149"/>
                <a:gd name="T15" fmla="*/ 9 h 165"/>
                <a:gd name="T16" fmla="*/ 38 w 149"/>
                <a:gd name="T17" fmla="*/ 67 h 165"/>
                <a:gd name="T18" fmla="*/ 37 w 149"/>
                <a:gd name="T19" fmla="*/ 69 h 165"/>
                <a:gd name="T20" fmla="*/ 39 w 149"/>
                <a:gd name="T21" fmla="*/ 91 h 165"/>
                <a:gd name="T22" fmla="*/ 32 w 149"/>
                <a:gd name="T23" fmla="*/ 95 h 165"/>
                <a:gd name="T24" fmla="*/ 29 w 149"/>
                <a:gd name="T25" fmla="*/ 99 h 165"/>
                <a:gd name="T26" fmla="*/ 16 w 149"/>
                <a:gd name="T27" fmla="*/ 155 h 165"/>
                <a:gd name="T28" fmla="*/ 22 w 149"/>
                <a:gd name="T29" fmla="*/ 158 h 165"/>
                <a:gd name="T30" fmla="*/ 55 w 149"/>
                <a:gd name="T31" fmla="*/ 99 h 165"/>
                <a:gd name="T32" fmla="*/ 75 w 149"/>
                <a:gd name="T33" fmla="*/ 87 h 165"/>
                <a:gd name="T34" fmla="*/ 75 w 149"/>
                <a:gd name="T35" fmla="*/ 86 h 165"/>
                <a:gd name="T36" fmla="*/ 82 w 149"/>
                <a:gd name="T37" fmla="*/ 91 h 165"/>
                <a:gd name="T38" fmla="*/ 87 w 149"/>
                <a:gd name="T39" fmla="*/ 91 h 165"/>
                <a:gd name="T40" fmla="*/ 143 w 149"/>
                <a:gd name="T41" fmla="*/ 74 h 165"/>
                <a:gd name="T42" fmla="*/ 142 w 149"/>
                <a:gd name="T43" fmla="*/ 67 h 165"/>
                <a:gd name="T44" fmla="*/ 52 w 149"/>
                <a:gd name="T45" fmla="*/ 87 h 165"/>
                <a:gd name="T46" fmla="*/ 47 w 149"/>
                <a:gd name="T47" fmla="*/ 74 h 165"/>
                <a:gd name="T48" fmla="*/ 60 w 149"/>
                <a:gd name="T49" fmla="*/ 69 h 165"/>
                <a:gd name="T50" fmla="*/ 65 w 149"/>
                <a:gd name="T51" fmla="*/ 82 h 165"/>
                <a:gd name="T52" fmla="*/ 52 w 149"/>
                <a:gd name="T53" fmla="*/ 8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9" h="165">
                  <a:moveTo>
                    <a:pt x="142" y="67"/>
                  </a:moveTo>
                  <a:cubicBezTo>
                    <a:pt x="74" y="69"/>
                    <a:pt x="74" y="69"/>
                    <a:pt x="74" y="69"/>
                  </a:cubicBezTo>
                  <a:cubicBezTo>
                    <a:pt x="72" y="65"/>
                    <a:pt x="69" y="61"/>
                    <a:pt x="65" y="59"/>
                  </a:cubicBezTo>
                  <a:cubicBezTo>
                    <a:pt x="61" y="57"/>
                    <a:pt x="57" y="57"/>
                    <a:pt x="53" y="58"/>
                  </a:cubicBezTo>
                  <a:cubicBezTo>
                    <a:pt x="53" y="55"/>
                    <a:pt x="54" y="52"/>
                    <a:pt x="54" y="49"/>
                  </a:cubicBezTo>
                  <a:cubicBezTo>
                    <a:pt x="53" y="47"/>
                    <a:pt x="53" y="46"/>
                    <a:pt x="51" y="45"/>
                  </a:cubicBezTo>
                  <a:cubicBezTo>
                    <a:pt x="9" y="5"/>
                    <a:pt x="9" y="5"/>
                    <a:pt x="9" y="5"/>
                  </a:cubicBezTo>
                  <a:cubicBezTo>
                    <a:pt x="5" y="0"/>
                    <a:pt x="0" y="2"/>
                    <a:pt x="3" y="9"/>
                  </a:cubicBezTo>
                  <a:cubicBezTo>
                    <a:pt x="38" y="67"/>
                    <a:pt x="38" y="67"/>
                    <a:pt x="38" y="67"/>
                  </a:cubicBezTo>
                  <a:cubicBezTo>
                    <a:pt x="38" y="68"/>
                    <a:pt x="37" y="68"/>
                    <a:pt x="37" y="69"/>
                  </a:cubicBezTo>
                  <a:cubicBezTo>
                    <a:pt x="33" y="77"/>
                    <a:pt x="35" y="85"/>
                    <a:pt x="39" y="91"/>
                  </a:cubicBezTo>
                  <a:cubicBezTo>
                    <a:pt x="37" y="92"/>
                    <a:pt x="34" y="93"/>
                    <a:pt x="32" y="95"/>
                  </a:cubicBezTo>
                  <a:cubicBezTo>
                    <a:pt x="30" y="96"/>
                    <a:pt x="30" y="97"/>
                    <a:pt x="29" y="99"/>
                  </a:cubicBezTo>
                  <a:cubicBezTo>
                    <a:pt x="16" y="155"/>
                    <a:pt x="16" y="155"/>
                    <a:pt x="16" y="155"/>
                  </a:cubicBezTo>
                  <a:cubicBezTo>
                    <a:pt x="13" y="161"/>
                    <a:pt x="18" y="165"/>
                    <a:pt x="22" y="158"/>
                  </a:cubicBezTo>
                  <a:cubicBezTo>
                    <a:pt x="55" y="99"/>
                    <a:pt x="55" y="99"/>
                    <a:pt x="55" y="99"/>
                  </a:cubicBezTo>
                  <a:cubicBezTo>
                    <a:pt x="63" y="99"/>
                    <a:pt x="71" y="95"/>
                    <a:pt x="75" y="87"/>
                  </a:cubicBezTo>
                  <a:cubicBezTo>
                    <a:pt x="75" y="87"/>
                    <a:pt x="75" y="86"/>
                    <a:pt x="75" y="86"/>
                  </a:cubicBezTo>
                  <a:cubicBezTo>
                    <a:pt x="77" y="88"/>
                    <a:pt x="80" y="90"/>
                    <a:pt x="82" y="91"/>
                  </a:cubicBezTo>
                  <a:cubicBezTo>
                    <a:pt x="84" y="92"/>
                    <a:pt x="85" y="92"/>
                    <a:pt x="87" y="91"/>
                  </a:cubicBezTo>
                  <a:cubicBezTo>
                    <a:pt x="143" y="74"/>
                    <a:pt x="143" y="74"/>
                    <a:pt x="143" y="74"/>
                  </a:cubicBezTo>
                  <a:cubicBezTo>
                    <a:pt x="149" y="73"/>
                    <a:pt x="149" y="67"/>
                    <a:pt x="142" y="67"/>
                  </a:cubicBezTo>
                  <a:close/>
                  <a:moveTo>
                    <a:pt x="52" y="87"/>
                  </a:moveTo>
                  <a:cubicBezTo>
                    <a:pt x="47" y="85"/>
                    <a:pt x="45" y="79"/>
                    <a:pt x="47" y="74"/>
                  </a:cubicBezTo>
                  <a:cubicBezTo>
                    <a:pt x="49" y="69"/>
                    <a:pt x="55" y="67"/>
                    <a:pt x="60" y="69"/>
                  </a:cubicBezTo>
                  <a:cubicBezTo>
                    <a:pt x="65" y="72"/>
                    <a:pt x="67" y="77"/>
                    <a:pt x="65" y="82"/>
                  </a:cubicBezTo>
                  <a:cubicBezTo>
                    <a:pt x="62" y="87"/>
                    <a:pt x="57" y="89"/>
                    <a:pt x="52"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25"/>
            <p:cNvSpPr>
              <a:spLocks noEditPoints="1"/>
            </p:cNvSpPr>
            <p:nvPr/>
          </p:nvSpPr>
          <p:spPr bwMode="auto">
            <a:xfrm>
              <a:off x="6203950" y="1581150"/>
              <a:ext cx="428625" cy="266700"/>
            </a:xfrm>
            <a:custGeom>
              <a:avLst/>
              <a:gdLst>
                <a:gd name="T0" fmla="*/ 10 w 133"/>
                <a:gd name="T1" fmla="*/ 47 h 83"/>
                <a:gd name="T2" fmla="*/ 66 w 133"/>
                <a:gd name="T3" fmla="*/ 72 h 83"/>
                <a:gd name="T4" fmla="*/ 112 w 133"/>
                <a:gd name="T5" fmla="*/ 80 h 83"/>
                <a:gd name="T6" fmla="*/ 119 w 133"/>
                <a:gd name="T7" fmla="*/ 83 h 83"/>
                <a:gd name="T8" fmla="*/ 113 w 133"/>
                <a:gd name="T9" fmla="*/ 78 h 83"/>
                <a:gd name="T10" fmla="*/ 90 w 133"/>
                <a:gd name="T11" fmla="*/ 67 h 83"/>
                <a:gd name="T12" fmla="*/ 67 w 133"/>
                <a:gd name="T13" fmla="*/ 64 h 83"/>
                <a:gd name="T14" fmla="*/ 12 w 133"/>
                <a:gd name="T15" fmla="*/ 45 h 83"/>
                <a:gd name="T16" fmla="*/ 8 w 133"/>
                <a:gd name="T17" fmla="*/ 43 h 83"/>
                <a:gd name="T18" fmla="*/ 10 w 133"/>
                <a:gd name="T19" fmla="*/ 47 h 83"/>
                <a:gd name="T20" fmla="*/ 2 w 133"/>
                <a:gd name="T21" fmla="*/ 22 h 83"/>
                <a:gd name="T22" fmla="*/ 26 w 133"/>
                <a:gd name="T23" fmla="*/ 44 h 83"/>
                <a:gd name="T24" fmla="*/ 70 w 133"/>
                <a:gd name="T25" fmla="*/ 55 h 83"/>
                <a:gd name="T26" fmla="*/ 127 w 133"/>
                <a:gd name="T27" fmla="*/ 65 h 83"/>
                <a:gd name="T28" fmla="*/ 133 w 133"/>
                <a:gd name="T29" fmla="*/ 67 h 83"/>
                <a:gd name="T30" fmla="*/ 128 w 133"/>
                <a:gd name="T31" fmla="*/ 63 h 83"/>
                <a:gd name="T32" fmla="*/ 69 w 133"/>
                <a:gd name="T33" fmla="*/ 44 h 83"/>
                <a:gd name="T34" fmla="*/ 45 w 133"/>
                <a:gd name="T35" fmla="*/ 40 h 83"/>
                <a:gd name="T36" fmla="*/ 0 w 133"/>
                <a:gd name="T37" fmla="*/ 18 h 83"/>
                <a:gd name="T38" fmla="*/ 2 w 133"/>
                <a:gd name="T39" fmla="*/ 22 h 83"/>
                <a:gd name="T40" fmla="*/ 7 w 133"/>
                <a:gd name="T41" fmla="*/ 5 h 83"/>
                <a:gd name="T42" fmla="*/ 4 w 133"/>
                <a:gd name="T43" fmla="*/ 0 h 83"/>
                <a:gd name="T44" fmla="*/ 9 w 133"/>
                <a:gd name="T45" fmla="*/ 3 h 83"/>
                <a:gd name="T46" fmla="*/ 66 w 133"/>
                <a:gd name="T47" fmla="*/ 24 h 83"/>
                <a:gd name="T48" fmla="*/ 94 w 133"/>
                <a:gd name="T49" fmla="*/ 27 h 83"/>
                <a:gd name="T50" fmla="*/ 114 w 133"/>
                <a:gd name="T51" fmla="*/ 39 h 83"/>
                <a:gd name="T52" fmla="*/ 120 w 133"/>
                <a:gd name="T53" fmla="*/ 44 h 83"/>
                <a:gd name="T54" fmla="*/ 113 w 133"/>
                <a:gd name="T55" fmla="*/ 41 h 83"/>
                <a:gd name="T56" fmla="*/ 58 w 133"/>
                <a:gd name="T57" fmla="*/ 32 h 83"/>
                <a:gd name="T58" fmla="*/ 40 w 133"/>
                <a:gd name="T59" fmla="*/ 28 h 83"/>
                <a:gd name="T60" fmla="*/ 7 w 133"/>
                <a:gd name="T61" fmla="*/ 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83">
                  <a:moveTo>
                    <a:pt x="10" y="47"/>
                  </a:moveTo>
                  <a:cubicBezTo>
                    <a:pt x="21" y="63"/>
                    <a:pt x="47" y="71"/>
                    <a:pt x="66" y="72"/>
                  </a:cubicBezTo>
                  <a:cubicBezTo>
                    <a:pt x="87" y="74"/>
                    <a:pt x="90" y="71"/>
                    <a:pt x="112" y="80"/>
                  </a:cubicBezTo>
                  <a:cubicBezTo>
                    <a:pt x="119" y="83"/>
                    <a:pt x="119" y="83"/>
                    <a:pt x="119" y="83"/>
                  </a:cubicBezTo>
                  <a:cubicBezTo>
                    <a:pt x="113" y="78"/>
                    <a:pt x="113" y="78"/>
                    <a:pt x="113" y="78"/>
                  </a:cubicBezTo>
                  <a:cubicBezTo>
                    <a:pt x="105" y="72"/>
                    <a:pt x="100" y="69"/>
                    <a:pt x="90" y="67"/>
                  </a:cubicBezTo>
                  <a:cubicBezTo>
                    <a:pt x="82" y="65"/>
                    <a:pt x="75" y="65"/>
                    <a:pt x="67" y="64"/>
                  </a:cubicBezTo>
                  <a:cubicBezTo>
                    <a:pt x="42" y="62"/>
                    <a:pt x="33" y="57"/>
                    <a:pt x="12" y="45"/>
                  </a:cubicBezTo>
                  <a:cubicBezTo>
                    <a:pt x="8" y="43"/>
                    <a:pt x="8" y="43"/>
                    <a:pt x="8" y="43"/>
                  </a:cubicBezTo>
                  <a:cubicBezTo>
                    <a:pt x="10" y="47"/>
                    <a:pt x="10" y="47"/>
                    <a:pt x="10" y="47"/>
                  </a:cubicBezTo>
                  <a:close/>
                  <a:moveTo>
                    <a:pt x="2" y="22"/>
                  </a:moveTo>
                  <a:cubicBezTo>
                    <a:pt x="7" y="31"/>
                    <a:pt x="16" y="39"/>
                    <a:pt x="26" y="44"/>
                  </a:cubicBezTo>
                  <a:cubicBezTo>
                    <a:pt x="40" y="51"/>
                    <a:pt x="56" y="54"/>
                    <a:pt x="70" y="55"/>
                  </a:cubicBezTo>
                  <a:cubicBezTo>
                    <a:pt x="92" y="58"/>
                    <a:pt x="105" y="56"/>
                    <a:pt x="127" y="65"/>
                  </a:cubicBezTo>
                  <a:cubicBezTo>
                    <a:pt x="133" y="67"/>
                    <a:pt x="133" y="67"/>
                    <a:pt x="133" y="67"/>
                  </a:cubicBezTo>
                  <a:cubicBezTo>
                    <a:pt x="128" y="63"/>
                    <a:pt x="128" y="63"/>
                    <a:pt x="128" y="63"/>
                  </a:cubicBezTo>
                  <a:cubicBezTo>
                    <a:pt x="109" y="45"/>
                    <a:pt x="89" y="44"/>
                    <a:pt x="69" y="44"/>
                  </a:cubicBezTo>
                  <a:cubicBezTo>
                    <a:pt x="60" y="43"/>
                    <a:pt x="53" y="42"/>
                    <a:pt x="45" y="40"/>
                  </a:cubicBezTo>
                  <a:cubicBezTo>
                    <a:pt x="29" y="36"/>
                    <a:pt x="16" y="29"/>
                    <a:pt x="0" y="18"/>
                  </a:cubicBezTo>
                  <a:cubicBezTo>
                    <a:pt x="2" y="22"/>
                    <a:pt x="2" y="22"/>
                    <a:pt x="2" y="22"/>
                  </a:cubicBezTo>
                  <a:close/>
                  <a:moveTo>
                    <a:pt x="7" y="5"/>
                  </a:moveTo>
                  <a:cubicBezTo>
                    <a:pt x="4" y="0"/>
                    <a:pt x="4" y="0"/>
                    <a:pt x="4" y="0"/>
                  </a:cubicBezTo>
                  <a:cubicBezTo>
                    <a:pt x="9" y="3"/>
                    <a:pt x="9" y="3"/>
                    <a:pt x="9" y="3"/>
                  </a:cubicBezTo>
                  <a:cubicBezTo>
                    <a:pt x="26" y="16"/>
                    <a:pt x="44" y="22"/>
                    <a:pt x="66" y="24"/>
                  </a:cubicBezTo>
                  <a:cubicBezTo>
                    <a:pt x="75" y="25"/>
                    <a:pt x="85" y="25"/>
                    <a:pt x="94" y="27"/>
                  </a:cubicBezTo>
                  <a:cubicBezTo>
                    <a:pt x="102" y="30"/>
                    <a:pt x="107" y="33"/>
                    <a:pt x="114" y="39"/>
                  </a:cubicBezTo>
                  <a:cubicBezTo>
                    <a:pt x="120" y="44"/>
                    <a:pt x="120" y="44"/>
                    <a:pt x="120" y="44"/>
                  </a:cubicBezTo>
                  <a:cubicBezTo>
                    <a:pt x="113" y="41"/>
                    <a:pt x="113" y="41"/>
                    <a:pt x="113" y="41"/>
                  </a:cubicBezTo>
                  <a:cubicBezTo>
                    <a:pt x="92" y="32"/>
                    <a:pt x="79" y="34"/>
                    <a:pt x="58" y="32"/>
                  </a:cubicBezTo>
                  <a:cubicBezTo>
                    <a:pt x="52" y="31"/>
                    <a:pt x="46" y="30"/>
                    <a:pt x="40" y="28"/>
                  </a:cubicBezTo>
                  <a:cubicBezTo>
                    <a:pt x="27" y="24"/>
                    <a:pt x="15" y="17"/>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26"/>
            <p:cNvSpPr>
              <a:spLocks noEditPoints="1"/>
            </p:cNvSpPr>
            <p:nvPr/>
          </p:nvSpPr>
          <p:spPr bwMode="auto">
            <a:xfrm>
              <a:off x="6896100" y="1606550"/>
              <a:ext cx="411162" cy="303212"/>
            </a:xfrm>
            <a:custGeom>
              <a:avLst/>
              <a:gdLst>
                <a:gd name="T0" fmla="*/ 8 w 128"/>
                <a:gd name="T1" fmla="*/ 47 h 94"/>
                <a:gd name="T2" fmla="*/ 61 w 128"/>
                <a:gd name="T3" fmla="*/ 78 h 94"/>
                <a:gd name="T4" fmla="*/ 105 w 128"/>
                <a:gd name="T5" fmla="*/ 90 h 94"/>
                <a:gd name="T6" fmla="*/ 113 w 128"/>
                <a:gd name="T7" fmla="*/ 94 h 94"/>
                <a:gd name="T8" fmla="*/ 107 w 128"/>
                <a:gd name="T9" fmla="*/ 88 h 94"/>
                <a:gd name="T10" fmla="*/ 85 w 128"/>
                <a:gd name="T11" fmla="*/ 75 h 94"/>
                <a:gd name="T12" fmla="*/ 63 w 128"/>
                <a:gd name="T13" fmla="*/ 70 h 94"/>
                <a:gd name="T14" fmla="*/ 9 w 128"/>
                <a:gd name="T15" fmla="*/ 45 h 94"/>
                <a:gd name="T16" fmla="*/ 6 w 128"/>
                <a:gd name="T17" fmla="*/ 43 h 94"/>
                <a:gd name="T18" fmla="*/ 8 w 128"/>
                <a:gd name="T19" fmla="*/ 47 h 94"/>
                <a:gd name="T20" fmla="*/ 2 w 128"/>
                <a:gd name="T21" fmla="*/ 21 h 94"/>
                <a:gd name="T22" fmla="*/ 24 w 128"/>
                <a:gd name="T23" fmla="*/ 45 h 94"/>
                <a:gd name="T24" fmla="*/ 66 w 128"/>
                <a:gd name="T25" fmla="*/ 62 h 94"/>
                <a:gd name="T26" fmla="*/ 122 w 128"/>
                <a:gd name="T27" fmla="*/ 77 h 94"/>
                <a:gd name="T28" fmla="*/ 128 w 128"/>
                <a:gd name="T29" fmla="*/ 80 h 94"/>
                <a:gd name="T30" fmla="*/ 123 w 128"/>
                <a:gd name="T31" fmla="*/ 75 h 94"/>
                <a:gd name="T32" fmla="*/ 66 w 128"/>
                <a:gd name="T33" fmla="*/ 50 h 94"/>
                <a:gd name="T34" fmla="*/ 43 w 128"/>
                <a:gd name="T35" fmla="*/ 44 h 94"/>
                <a:gd name="T36" fmla="*/ 0 w 128"/>
                <a:gd name="T37" fmla="*/ 18 h 94"/>
                <a:gd name="T38" fmla="*/ 2 w 128"/>
                <a:gd name="T39" fmla="*/ 21 h 94"/>
                <a:gd name="T40" fmla="*/ 9 w 128"/>
                <a:gd name="T41" fmla="*/ 5 h 94"/>
                <a:gd name="T42" fmla="*/ 6 w 128"/>
                <a:gd name="T43" fmla="*/ 0 h 94"/>
                <a:gd name="T44" fmla="*/ 11 w 128"/>
                <a:gd name="T45" fmla="*/ 3 h 94"/>
                <a:gd name="T46" fmla="*/ 66 w 128"/>
                <a:gd name="T47" fmla="*/ 30 h 94"/>
                <a:gd name="T48" fmla="*/ 93 w 128"/>
                <a:gd name="T49" fmla="*/ 36 h 94"/>
                <a:gd name="T50" fmla="*/ 112 w 128"/>
                <a:gd name="T51" fmla="*/ 50 h 94"/>
                <a:gd name="T52" fmla="*/ 117 w 128"/>
                <a:gd name="T53" fmla="*/ 56 h 94"/>
                <a:gd name="T54" fmla="*/ 110 w 128"/>
                <a:gd name="T55" fmla="*/ 52 h 94"/>
                <a:gd name="T56" fmla="*/ 57 w 128"/>
                <a:gd name="T57" fmla="*/ 37 h 94"/>
                <a:gd name="T58" fmla="*/ 39 w 128"/>
                <a:gd name="T59" fmla="*/ 32 h 94"/>
                <a:gd name="T60" fmla="*/ 9 w 128"/>
                <a:gd name="T61"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94">
                  <a:moveTo>
                    <a:pt x="8" y="47"/>
                  </a:moveTo>
                  <a:cubicBezTo>
                    <a:pt x="17" y="65"/>
                    <a:pt x="42" y="75"/>
                    <a:pt x="61" y="78"/>
                  </a:cubicBezTo>
                  <a:cubicBezTo>
                    <a:pt x="82" y="82"/>
                    <a:pt x="84" y="79"/>
                    <a:pt x="105" y="90"/>
                  </a:cubicBezTo>
                  <a:cubicBezTo>
                    <a:pt x="113" y="94"/>
                    <a:pt x="113" y="94"/>
                    <a:pt x="113" y="94"/>
                  </a:cubicBezTo>
                  <a:cubicBezTo>
                    <a:pt x="107" y="88"/>
                    <a:pt x="107" y="88"/>
                    <a:pt x="107" y="88"/>
                  </a:cubicBezTo>
                  <a:cubicBezTo>
                    <a:pt x="99" y="81"/>
                    <a:pt x="95" y="78"/>
                    <a:pt x="85" y="75"/>
                  </a:cubicBezTo>
                  <a:cubicBezTo>
                    <a:pt x="78" y="73"/>
                    <a:pt x="70" y="72"/>
                    <a:pt x="63" y="70"/>
                  </a:cubicBezTo>
                  <a:cubicBezTo>
                    <a:pt x="38" y="65"/>
                    <a:pt x="29" y="59"/>
                    <a:pt x="9" y="45"/>
                  </a:cubicBezTo>
                  <a:cubicBezTo>
                    <a:pt x="6" y="43"/>
                    <a:pt x="6" y="43"/>
                    <a:pt x="6" y="43"/>
                  </a:cubicBezTo>
                  <a:cubicBezTo>
                    <a:pt x="8" y="47"/>
                    <a:pt x="8" y="47"/>
                    <a:pt x="8" y="47"/>
                  </a:cubicBezTo>
                  <a:close/>
                  <a:moveTo>
                    <a:pt x="2" y="21"/>
                  </a:moveTo>
                  <a:cubicBezTo>
                    <a:pt x="6" y="31"/>
                    <a:pt x="14" y="39"/>
                    <a:pt x="24" y="45"/>
                  </a:cubicBezTo>
                  <a:cubicBezTo>
                    <a:pt x="37" y="54"/>
                    <a:pt x="53" y="59"/>
                    <a:pt x="66" y="62"/>
                  </a:cubicBezTo>
                  <a:cubicBezTo>
                    <a:pt x="88" y="66"/>
                    <a:pt x="101" y="66"/>
                    <a:pt x="122" y="77"/>
                  </a:cubicBezTo>
                  <a:cubicBezTo>
                    <a:pt x="128" y="80"/>
                    <a:pt x="128" y="80"/>
                    <a:pt x="128" y="80"/>
                  </a:cubicBezTo>
                  <a:cubicBezTo>
                    <a:pt x="123" y="75"/>
                    <a:pt x="123" y="75"/>
                    <a:pt x="123" y="75"/>
                  </a:cubicBezTo>
                  <a:cubicBezTo>
                    <a:pt x="106" y="55"/>
                    <a:pt x="87" y="53"/>
                    <a:pt x="66" y="50"/>
                  </a:cubicBezTo>
                  <a:cubicBezTo>
                    <a:pt x="58" y="49"/>
                    <a:pt x="51" y="47"/>
                    <a:pt x="43" y="44"/>
                  </a:cubicBezTo>
                  <a:cubicBezTo>
                    <a:pt x="27" y="38"/>
                    <a:pt x="15" y="30"/>
                    <a:pt x="0" y="18"/>
                  </a:cubicBezTo>
                  <a:cubicBezTo>
                    <a:pt x="2" y="21"/>
                    <a:pt x="2" y="21"/>
                    <a:pt x="2" y="21"/>
                  </a:cubicBezTo>
                  <a:close/>
                  <a:moveTo>
                    <a:pt x="9" y="5"/>
                  </a:moveTo>
                  <a:cubicBezTo>
                    <a:pt x="6" y="0"/>
                    <a:pt x="6" y="0"/>
                    <a:pt x="6" y="0"/>
                  </a:cubicBezTo>
                  <a:cubicBezTo>
                    <a:pt x="11" y="3"/>
                    <a:pt x="11" y="3"/>
                    <a:pt x="11" y="3"/>
                  </a:cubicBezTo>
                  <a:cubicBezTo>
                    <a:pt x="27" y="18"/>
                    <a:pt x="44" y="26"/>
                    <a:pt x="66" y="30"/>
                  </a:cubicBezTo>
                  <a:cubicBezTo>
                    <a:pt x="75" y="32"/>
                    <a:pt x="84" y="33"/>
                    <a:pt x="93" y="36"/>
                  </a:cubicBezTo>
                  <a:cubicBezTo>
                    <a:pt x="101" y="40"/>
                    <a:pt x="105" y="43"/>
                    <a:pt x="112" y="50"/>
                  </a:cubicBezTo>
                  <a:cubicBezTo>
                    <a:pt x="117" y="56"/>
                    <a:pt x="117" y="56"/>
                    <a:pt x="117" y="56"/>
                  </a:cubicBezTo>
                  <a:cubicBezTo>
                    <a:pt x="110" y="52"/>
                    <a:pt x="110" y="52"/>
                    <a:pt x="110" y="52"/>
                  </a:cubicBezTo>
                  <a:cubicBezTo>
                    <a:pt x="91" y="40"/>
                    <a:pt x="77" y="41"/>
                    <a:pt x="57" y="37"/>
                  </a:cubicBezTo>
                  <a:cubicBezTo>
                    <a:pt x="51" y="36"/>
                    <a:pt x="45" y="34"/>
                    <a:pt x="39" y="32"/>
                  </a:cubicBezTo>
                  <a:cubicBezTo>
                    <a:pt x="26" y="26"/>
                    <a:pt x="15" y="18"/>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8" name="Group 43"/>
          <p:cNvGrpSpPr/>
          <p:nvPr/>
        </p:nvGrpSpPr>
        <p:grpSpPr>
          <a:xfrm>
            <a:off x="909638" y="4386263"/>
            <a:ext cx="2419350" cy="1954212"/>
            <a:chOff x="3681413" y="4138613"/>
            <a:chExt cx="2419350" cy="1954212"/>
          </a:xfrm>
          <a:solidFill>
            <a:schemeClr val="accent3"/>
          </a:solidFill>
        </p:grpSpPr>
        <p:sp>
          <p:nvSpPr>
            <p:cNvPr id="29" name="Freeform 12"/>
            <p:cNvSpPr/>
            <p:nvPr/>
          </p:nvSpPr>
          <p:spPr bwMode="auto">
            <a:xfrm>
              <a:off x="4322763" y="4138613"/>
              <a:ext cx="1778000" cy="1776412"/>
            </a:xfrm>
            <a:custGeom>
              <a:avLst/>
              <a:gdLst>
                <a:gd name="T0" fmla="*/ 553 w 553"/>
                <a:gd name="T1" fmla="*/ 0 h 552"/>
                <a:gd name="T2" fmla="*/ 0 w 553"/>
                <a:gd name="T3" fmla="*/ 0 h 552"/>
                <a:gd name="T4" fmla="*/ 553 w 553"/>
                <a:gd name="T5" fmla="*/ 552 h 552"/>
                <a:gd name="T6" fmla="*/ 553 w 553"/>
                <a:gd name="T7" fmla="*/ 0 h 552"/>
              </a:gdLst>
              <a:ahLst/>
              <a:cxnLst>
                <a:cxn ang="0">
                  <a:pos x="T0" y="T1"/>
                </a:cxn>
                <a:cxn ang="0">
                  <a:pos x="T2" y="T3"/>
                </a:cxn>
                <a:cxn ang="0">
                  <a:pos x="T4" y="T5"/>
                </a:cxn>
                <a:cxn ang="0">
                  <a:pos x="T6" y="T7"/>
                </a:cxn>
              </a:cxnLst>
              <a:rect l="0" t="0" r="r" b="b"/>
              <a:pathLst>
                <a:path w="553" h="552">
                  <a:moveTo>
                    <a:pt x="553" y="0"/>
                  </a:moveTo>
                  <a:cubicBezTo>
                    <a:pt x="0" y="0"/>
                    <a:pt x="0" y="0"/>
                    <a:pt x="0" y="0"/>
                  </a:cubicBezTo>
                  <a:cubicBezTo>
                    <a:pt x="1" y="305"/>
                    <a:pt x="248" y="551"/>
                    <a:pt x="553" y="552"/>
                  </a:cubicBezTo>
                  <a:lnTo>
                    <a:pt x="5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27"/>
            <p:cNvSpPr>
              <a:spLocks noEditPoints="1"/>
            </p:cNvSpPr>
            <p:nvPr/>
          </p:nvSpPr>
          <p:spPr bwMode="auto">
            <a:xfrm>
              <a:off x="3681413" y="4914900"/>
              <a:ext cx="1249362" cy="849312"/>
            </a:xfrm>
            <a:custGeom>
              <a:avLst/>
              <a:gdLst>
                <a:gd name="T0" fmla="*/ 49 w 787"/>
                <a:gd name="T1" fmla="*/ 312 h 535"/>
                <a:gd name="T2" fmla="*/ 0 w 787"/>
                <a:gd name="T3" fmla="*/ 365 h 535"/>
                <a:gd name="T4" fmla="*/ 136 w 787"/>
                <a:gd name="T5" fmla="*/ 509 h 535"/>
                <a:gd name="T6" fmla="*/ 211 w 787"/>
                <a:gd name="T7" fmla="*/ 509 h 535"/>
                <a:gd name="T8" fmla="*/ 787 w 787"/>
                <a:gd name="T9" fmla="*/ 282 h 535"/>
                <a:gd name="T10" fmla="*/ 96 w 787"/>
                <a:gd name="T11" fmla="*/ 253 h 535"/>
                <a:gd name="T12" fmla="*/ 620 w 787"/>
                <a:gd name="T13" fmla="*/ 267 h 535"/>
                <a:gd name="T14" fmla="*/ 562 w 787"/>
                <a:gd name="T15" fmla="*/ 336 h 535"/>
                <a:gd name="T16" fmla="*/ 620 w 787"/>
                <a:gd name="T17" fmla="*/ 267 h 535"/>
                <a:gd name="T18" fmla="*/ 533 w 787"/>
                <a:gd name="T19" fmla="*/ 349 h 535"/>
                <a:gd name="T20" fmla="*/ 442 w 787"/>
                <a:gd name="T21" fmla="*/ 347 h 535"/>
                <a:gd name="T22" fmla="*/ 414 w 787"/>
                <a:gd name="T23" fmla="*/ 359 h 535"/>
                <a:gd name="T24" fmla="*/ 353 w 787"/>
                <a:gd name="T25" fmla="*/ 428 h 535"/>
                <a:gd name="T26" fmla="*/ 414 w 787"/>
                <a:gd name="T27" fmla="*/ 359 h 535"/>
                <a:gd name="T28" fmla="*/ 325 w 787"/>
                <a:gd name="T29" fmla="*/ 440 h 535"/>
                <a:gd name="T30" fmla="*/ 233 w 787"/>
                <a:gd name="T31" fmla="*/ 440 h 535"/>
                <a:gd name="T32" fmla="*/ 598 w 787"/>
                <a:gd name="T33" fmla="*/ 213 h 535"/>
                <a:gd name="T34" fmla="*/ 537 w 787"/>
                <a:gd name="T35" fmla="*/ 282 h 535"/>
                <a:gd name="T36" fmla="*/ 598 w 787"/>
                <a:gd name="T37" fmla="*/ 213 h 535"/>
                <a:gd name="T38" fmla="*/ 509 w 787"/>
                <a:gd name="T39" fmla="*/ 294 h 535"/>
                <a:gd name="T40" fmla="*/ 418 w 787"/>
                <a:gd name="T41" fmla="*/ 294 h 535"/>
                <a:gd name="T42" fmla="*/ 389 w 787"/>
                <a:gd name="T43" fmla="*/ 306 h 535"/>
                <a:gd name="T44" fmla="*/ 329 w 787"/>
                <a:gd name="T45" fmla="*/ 375 h 535"/>
                <a:gd name="T46" fmla="*/ 389 w 787"/>
                <a:gd name="T47" fmla="*/ 306 h 535"/>
                <a:gd name="T48" fmla="*/ 302 w 787"/>
                <a:gd name="T49" fmla="*/ 387 h 535"/>
                <a:gd name="T50" fmla="*/ 209 w 787"/>
                <a:gd name="T51" fmla="*/ 385 h 535"/>
                <a:gd name="T52" fmla="*/ 574 w 787"/>
                <a:gd name="T53" fmla="*/ 158 h 535"/>
                <a:gd name="T54" fmla="*/ 513 w 787"/>
                <a:gd name="T55" fmla="*/ 227 h 535"/>
                <a:gd name="T56" fmla="*/ 574 w 787"/>
                <a:gd name="T57" fmla="*/ 158 h 535"/>
                <a:gd name="T58" fmla="*/ 485 w 787"/>
                <a:gd name="T59" fmla="*/ 239 h 535"/>
                <a:gd name="T60" fmla="*/ 393 w 787"/>
                <a:gd name="T61" fmla="*/ 239 h 535"/>
                <a:gd name="T62" fmla="*/ 365 w 787"/>
                <a:gd name="T63" fmla="*/ 251 h 535"/>
                <a:gd name="T64" fmla="*/ 304 w 787"/>
                <a:gd name="T65" fmla="*/ 320 h 535"/>
                <a:gd name="T66" fmla="*/ 365 w 787"/>
                <a:gd name="T67" fmla="*/ 251 h 535"/>
                <a:gd name="T68" fmla="*/ 278 w 787"/>
                <a:gd name="T69" fmla="*/ 332 h 535"/>
                <a:gd name="T70" fmla="*/ 187 w 787"/>
                <a:gd name="T71" fmla="*/ 332 h 535"/>
                <a:gd name="T72" fmla="*/ 549 w 787"/>
                <a:gd name="T73" fmla="*/ 105 h 535"/>
                <a:gd name="T74" fmla="*/ 489 w 787"/>
                <a:gd name="T75" fmla="*/ 174 h 535"/>
                <a:gd name="T76" fmla="*/ 549 w 787"/>
                <a:gd name="T77" fmla="*/ 105 h 535"/>
                <a:gd name="T78" fmla="*/ 460 w 787"/>
                <a:gd name="T79" fmla="*/ 186 h 535"/>
                <a:gd name="T80" fmla="*/ 369 w 787"/>
                <a:gd name="T81" fmla="*/ 184 h 535"/>
                <a:gd name="T82" fmla="*/ 341 w 787"/>
                <a:gd name="T83" fmla="*/ 199 h 535"/>
                <a:gd name="T84" fmla="*/ 280 w 787"/>
                <a:gd name="T85" fmla="*/ 265 h 535"/>
                <a:gd name="T86" fmla="*/ 341 w 787"/>
                <a:gd name="T87" fmla="*/ 199 h 535"/>
                <a:gd name="T88" fmla="*/ 254 w 787"/>
                <a:gd name="T89" fmla="*/ 280 h 535"/>
                <a:gd name="T90" fmla="*/ 162 w 787"/>
                <a:gd name="T91" fmla="*/ 278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7" h="535">
                  <a:moveTo>
                    <a:pt x="112" y="286"/>
                  </a:moveTo>
                  <a:lnTo>
                    <a:pt x="49" y="312"/>
                  </a:lnTo>
                  <a:lnTo>
                    <a:pt x="61" y="338"/>
                  </a:lnTo>
                  <a:lnTo>
                    <a:pt x="0" y="365"/>
                  </a:lnTo>
                  <a:lnTo>
                    <a:pt x="77" y="535"/>
                  </a:lnTo>
                  <a:lnTo>
                    <a:pt x="136" y="509"/>
                  </a:lnTo>
                  <a:lnTo>
                    <a:pt x="148" y="535"/>
                  </a:lnTo>
                  <a:lnTo>
                    <a:pt x="211" y="509"/>
                  </a:lnTo>
                  <a:lnTo>
                    <a:pt x="221" y="533"/>
                  </a:lnTo>
                  <a:lnTo>
                    <a:pt x="787" y="282"/>
                  </a:lnTo>
                  <a:lnTo>
                    <a:pt x="661" y="0"/>
                  </a:lnTo>
                  <a:lnTo>
                    <a:pt x="96" y="253"/>
                  </a:lnTo>
                  <a:lnTo>
                    <a:pt x="112" y="286"/>
                  </a:lnTo>
                  <a:close/>
                  <a:moveTo>
                    <a:pt x="620" y="267"/>
                  </a:moveTo>
                  <a:lnTo>
                    <a:pt x="637" y="302"/>
                  </a:lnTo>
                  <a:lnTo>
                    <a:pt x="562" y="336"/>
                  </a:lnTo>
                  <a:lnTo>
                    <a:pt x="545" y="300"/>
                  </a:lnTo>
                  <a:lnTo>
                    <a:pt x="620" y="267"/>
                  </a:lnTo>
                  <a:close/>
                  <a:moveTo>
                    <a:pt x="517" y="314"/>
                  </a:moveTo>
                  <a:lnTo>
                    <a:pt x="533" y="349"/>
                  </a:lnTo>
                  <a:lnTo>
                    <a:pt x="456" y="381"/>
                  </a:lnTo>
                  <a:lnTo>
                    <a:pt x="442" y="347"/>
                  </a:lnTo>
                  <a:lnTo>
                    <a:pt x="517" y="314"/>
                  </a:lnTo>
                  <a:close/>
                  <a:moveTo>
                    <a:pt x="414" y="359"/>
                  </a:moveTo>
                  <a:lnTo>
                    <a:pt x="430" y="395"/>
                  </a:lnTo>
                  <a:lnTo>
                    <a:pt x="353" y="428"/>
                  </a:lnTo>
                  <a:lnTo>
                    <a:pt x="339" y="393"/>
                  </a:lnTo>
                  <a:lnTo>
                    <a:pt x="414" y="359"/>
                  </a:lnTo>
                  <a:close/>
                  <a:moveTo>
                    <a:pt x="310" y="405"/>
                  </a:moveTo>
                  <a:lnTo>
                    <a:pt x="325" y="440"/>
                  </a:lnTo>
                  <a:lnTo>
                    <a:pt x="250" y="474"/>
                  </a:lnTo>
                  <a:lnTo>
                    <a:pt x="233" y="440"/>
                  </a:lnTo>
                  <a:lnTo>
                    <a:pt x="310" y="405"/>
                  </a:lnTo>
                  <a:close/>
                  <a:moveTo>
                    <a:pt x="598" y="213"/>
                  </a:moveTo>
                  <a:lnTo>
                    <a:pt x="612" y="247"/>
                  </a:lnTo>
                  <a:lnTo>
                    <a:pt x="537" y="282"/>
                  </a:lnTo>
                  <a:lnTo>
                    <a:pt x="521" y="247"/>
                  </a:lnTo>
                  <a:lnTo>
                    <a:pt x="598" y="213"/>
                  </a:lnTo>
                  <a:close/>
                  <a:moveTo>
                    <a:pt x="493" y="259"/>
                  </a:moveTo>
                  <a:lnTo>
                    <a:pt x="509" y="294"/>
                  </a:lnTo>
                  <a:lnTo>
                    <a:pt x="432" y="328"/>
                  </a:lnTo>
                  <a:lnTo>
                    <a:pt x="418" y="294"/>
                  </a:lnTo>
                  <a:lnTo>
                    <a:pt x="493" y="259"/>
                  </a:lnTo>
                  <a:close/>
                  <a:moveTo>
                    <a:pt x="389" y="306"/>
                  </a:moveTo>
                  <a:lnTo>
                    <a:pt x="406" y="340"/>
                  </a:lnTo>
                  <a:lnTo>
                    <a:pt x="329" y="375"/>
                  </a:lnTo>
                  <a:lnTo>
                    <a:pt x="314" y="340"/>
                  </a:lnTo>
                  <a:lnTo>
                    <a:pt x="389" y="306"/>
                  </a:lnTo>
                  <a:close/>
                  <a:moveTo>
                    <a:pt x="286" y="353"/>
                  </a:moveTo>
                  <a:lnTo>
                    <a:pt x="302" y="387"/>
                  </a:lnTo>
                  <a:lnTo>
                    <a:pt x="225" y="421"/>
                  </a:lnTo>
                  <a:lnTo>
                    <a:pt x="209" y="385"/>
                  </a:lnTo>
                  <a:lnTo>
                    <a:pt x="286" y="353"/>
                  </a:lnTo>
                  <a:close/>
                  <a:moveTo>
                    <a:pt x="574" y="158"/>
                  </a:moveTo>
                  <a:lnTo>
                    <a:pt x="588" y="194"/>
                  </a:lnTo>
                  <a:lnTo>
                    <a:pt x="513" y="227"/>
                  </a:lnTo>
                  <a:lnTo>
                    <a:pt x="497" y="192"/>
                  </a:lnTo>
                  <a:lnTo>
                    <a:pt x="574" y="158"/>
                  </a:lnTo>
                  <a:close/>
                  <a:moveTo>
                    <a:pt x="468" y="205"/>
                  </a:moveTo>
                  <a:lnTo>
                    <a:pt x="485" y="239"/>
                  </a:lnTo>
                  <a:lnTo>
                    <a:pt x="410" y="274"/>
                  </a:lnTo>
                  <a:lnTo>
                    <a:pt x="393" y="239"/>
                  </a:lnTo>
                  <a:lnTo>
                    <a:pt x="468" y="205"/>
                  </a:lnTo>
                  <a:close/>
                  <a:moveTo>
                    <a:pt x="365" y="251"/>
                  </a:moveTo>
                  <a:lnTo>
                    <a:pt x="381" y="286"/>
                  </a:lnTo>
                  <a:lnTo>
                    <a:pt x="304" y="320"/>
                  </a:lnTo>
                  <a:lnTo>
                    <a:pt x="290" y="286"/>
                  </a:lnTo>
                  <a:lnTo>
                    <a:pt x="365" y="251"/>
                  </a:lnTo>
                  <a:close/>
                  <a:moveTo>
                    <a:pt x="262" y="298"/>
                  </a:moveTo>
                  <a:lnTo>
                    <a:pt x="278" y="332"/>
                  </a:lnTo>
                  <a:lnTo>
                    <a:pt x="201" y="367"/>
                  </a:lnTo>
                  <a:lnTo>
                    <a:pt x="187" y="332"/>
                  </a:lnTo>
                  <a:lnTo>
                    <a:pt x="262" y="298"/>
                  </a:lnTo>
                  <a:close/>
                  <a:moveTo>
                    <a:pt x="549" y="105"/>
                  </a:moveTo>
                  <a:lnTo>
                    <a:pt x="564" y="140"/>
                  </a:lnTo>
                  <a:lnTo>
                    <a:pt x="489" y="174"/>
                  </a:lnTo>
                  <a:lnTo>
                    <a:pt x="472" y="140"/>
                  </a:lnTo>
                  <a:lnTo>
                    <a:pt x="549" y="105"/>
                  </a:lnTo>
                  <a:close/>
                  <a:moveTo>
                    <a:pt x="446" y="152"/>
                  </a:moveTo>
                  <a:lnTo>
                    <a:pt x="460" y="186"/>
                  </a:lnTo>
                  <a:lnTo>
                    <a:pt x="385" y="221"/>
                  </a:lnTo>
                  <a:lnTo>
                    <a:pt x="369" y="184"/>
                  </a:lnTo>
                  <a:lnTo>
                    <a:pt x="446" y="152"/>
                  </a:lnTo>
                  <a:close/>
                  <a:moveTo>
                    <a:pt x="341" y="199"/>
                  </a:moveTo>
                  <a:lnTo>
                    <a:pt x="357" y="233"/>
                  </a:lnTo>
                  <a:lnTo>
                    <a:pt x="280" y="265"/>
                  </a:lnTo>
                  <a:lnTo>
                    <a:pt x="266" y="231"/>
                  </a:lnTo>
                  <a:lnTo>
                    <a:pt x="341" y="199"/>
                  </a:lnTo>
                  <a:close/>
                  <a:moveTo>
                    <a:pt x="237" y="243"/>
                  </a:moveTo>
                  <a:lnTo>
                    <a:pt x="254" y="280"/>
                  </a:lnTo>
                  <a:lnTo>
                    <a:pt x="177" y="312"/>
                  </a:lnTo>
                  <a:lnTo>
                    <a:pt x="162" y="278"/>
                  </a:lnTo>
                  <a:lnTo>
                    <a:pt x="237" y="2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28"/>
            <p:cNvSpPr>
              <a:spLocks noEditPoints="1"/>
            </p:cNvSpPr>
            <p:nvPr/>
          </p:nvSpPr>
          <p:spPr bwMode="auto">
            <a:xfrm>
              <a:off x="3733800" y="4532313"/>
              <a:ext cx="1022350" cy="620712"/>
            </a:xfrm>
            <a:custGeom>
              <a:avLst/>
              <a:gdLst>
                <a:gd name="T0" fmla="*/ 0 w 644"/>
                <a:gd name="T1" fmla="*/ 217 h 391"/>
                <a:gd name="T2" fmla="*/ 40 w 644"/>
                <a:gd name="T3" fmla="*/ 365 h 391"/>
                <a:gd name="T4" fmla="*/ 146 w 644"/>
                <a:gd name="T5" fmla="*/ 391 h 391"/>
                <a:gd name="T6" fmla="*/ 644 w 644"/>
                <a:gd name="T7" fmla="*/ 251 h 391"/>
                <a:gd name="T8" fmla="*/ 573 w 644"/>
                <a:gd name="T9" fmla="*/ 0 h 391"/>
                <a:gd name="T10" fmla="*/ 77 w 644"/>
                <a:gd name="T11" fmla="*/ 138 h 391"/>
                <a:gd name="T12" fmla="*/ 0 w 644"/>
                <a:gd name="T13" fmla="*/ 217 h 391"/>
                <a:gd name="T14" fmla="*/ 383 w 644"/>
                <a:gd name="T15" fmla="*/ 227 h 391"/>
                <a:gd name="T16" fmla="*/ 391 w 644"/>
                <a:gd name="T17" fmla="*/ 261 h 391"/>
                <a:gd name="T18" fmla="*/ 318 w 644"/>
                <a:gd name="T19" fmla="*/ 281 h 391"/>
                <a:gd name="T20" fmla="*/ 308 w 644"/>
                <a:gd name="T21" fmla="*/ 247 h 391"/>
                <a:gd name="T22" fmla="*/ 383 w 644"/>
                <a:gd name="T23" fmla="*/ 227 h 391"/>
                <a:gd name="T24" fmla="*/ 290 w 644"/>
                <a:gd name="T25" fmla="*/ 253 h 391"/>
                <a:gd name="T26" fmla="*/ 300 w 644"/>
                <a:gd name="T27" fmla="*/ 288 h 391"/>
                <a:gd name="T28" fmla="*/ 225 w 644"/>
                <a:gd name="T29" fmla="*/ 308 h 391"/>
                <a:gd name="T30" fmla="*/ 217 w 644"/>
                <a:gd name="T31" fmla="*/ 273 h 391"/>
                <a:gd name="T32" fmla="*/ 290 w 644"/>
                <a:gd name="T33" fmla="*/ 253 h 391"/>
                <a:gd name="T34" fmla="*/ 196 w 644"/>
                <a:gd name="T35" fmla="*/ 279 h 391"/>
                <a:gd name="T36" fmla="*/ 206 w 644"/>
                <a:gd name="T37" fmla="*/ 312 h 391"/>
                <a:gd name="T38" fmla="*/ 131 w 644"/>
                <a:gd name="T39" fmla="*/ 332 h 391"/>
                <a:gd name="T40" fmla="*/ 123 w 644"/>
                <a:gd name="T41" fmla="*/ 300 h 391"/>
                <a:gd name="T42" fmla="*/ 196 w 644"/>
                <a:gd name="T43" fmla="*/ 279 h 391"/>
                <a:gd name="T44" fmla="*/ 367 w 644"/>
                <a:gd name="T45" fmla="*/ 174 h 391"/>
                <a:gd name="T46" fmla="*/ 377 w 644"/>
                <a:gd name="T47" fmla="*/ 208 h 391"/>
                <a:gd name="T48" fmla="*/ 304 w 644"/>
                <a:gd name="T49" fmla="*/ 229 h 391"/>
                <a:gd name="T50" fmla="*/ 294 w 644"/>
                <a:gd name="T51" fmla="*/ 196 h 391"/>
                <a:gd name="T52" fmla="*/ 367 w 644"/>
                <a:gd name="T53" fmla="*/ 174 h 391"/>
                <a:gd name="T54" fmla="*/ 275 w 644"/>
                <a:gd name="T55" fmla="*/ 200 h 391"/>
                <a:gd name="T56" fmla="*/ 283 w 644"/>
                <a:gd name="T57" fmla="*/ 235 h 391"/>
                <a:gd name="T58" fmla="*/ 210 w 644"/>
                <a:gd name="T59" fmla="*/ 255 h 391"/>
                <a:gd name="T60" fmla="*/ 200 w 644"/>
                <a:gd name="T61" fmla="*/ 221 h 391"/>
                <a:gd name="T62" fmla="*/ 275 w 644"/>
                <a:gd name="T63" fmla="*/ 200 h 391"/>
                <a:gd name="T64" fmla="*/ 182 w 644"/>
                <a:gd name="T65" fmla="*/ 227 h 391"/>
                <a:gd name="T66" fmla="*/ 192 w 644"/>
                <a:gd name="T67" fmla="*/ 259 h 391"/>
                <a:gd name="T68" fmla="*/ 117 w 644"/>
                <a:gd name="T69" fmla="*/ 281 h 391"/>
                <a:gd name="T70" fmla="*/ 109 w 644"/>
                <a:gd name="T71" fmla="*/ 247 h 391"/>
                <a:gd name="T72" fmla="*/ 182 w 644"/>
                <a:gd name="T73" fmla="*/ 227 h 391"/>
                <a:gd name="T74" fmla="*/ 352 w 644"/>
                <a:gd name="T75" fmla="*/ 123 h 391"/>
                <a:gd name="T76" fmla="*/ 362 w 644"/>
                <a:gd name="T77" fmla="*/ 156 h 391"/>
                <a:gd name="T78" fmla="*/ 287 w 644"/>
                <a:gd name="T79" fmla="*/ 176 h 391"/>
                <a:gd name="T80" fmla="*/ 279 w 644"/>
                <a:gd name="T81" fmla="*/ 144 h 391"/>
                <a:gd name="T82" fmla="*/ 352 w 644"/>
                <a:gd name="T83" fmla="*/ 123 h 391"/>
                <a:gd name="T84" fmla="*/ 261 w 644"/>
                <a:gd name="T85" fmla="*/ 148 h 391"/>
                <a:gd name="T86" fmla="*/ 269 w 644"/>
                <a:gd name="T87" fmla="*/ 182 h 391"/>
                <a:gd name="T88" fmla="*/ 196 w 644"/>
                <a:gd name="T89" fmla="*/ 202 h 391"/>
                <a:gd name="T90" fmla="*/ 186 w 644"/>
                <a:gd name="T91" fmla="*/ 168 h 391"/>
                <a:gd name="T92" fmla="*/ 261 w 644"/>
                <a:gd name="T93" fmla="*/ 148 h 391"/>
                <a:gd name="T94" fmla="*/ 168 w 644"/>
                <a:gd name="T95" fmla="*/ 174 h 391"/>
                <a:gd name="T96" fmla="*/ 178 w 644"/>
                <a:gd name="T97" fmla="*/ 208 h 391"/>
                <a:gd name="T98" fmla="*/ 103 w 644"/>
                <a:gd name="T99" fmla="*/ 229 h 391"/>
                <a:gd name="T100" fmla="*/ 95 w 644"/>
                <a:gd name="T101" fmla="*/ 194 h 391"/>
                <a:gd name="T102" fmla="*/ 168 w 644"/>
                <a:gd name="T103" fmla="*/ 17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4" h="391">
                  <a:moveTo>
                    <a:pt x="0" y="217"/>
                  </a:moveTo>
                  <a:lnTo>
                    <a:pt x="40" y="365"/>
                  </a:lnTo>
                  <a:lnTo>
                    <a:pt x="146" y="391"/>
                  </a:lnTo>
                  <a:lnTo>
                    <a:pt x="644" y="251"/>
                  </a:lnTo>
                  <a:lnTo>
                    <a:pt x="573" y="0"/>
                  </a:lnTo>
                  <a:lnTo>
                    <a:pt x="77" y="138"/>
                  </a:lnTo>
                  <a:lnTo>
                    <a:pt x="0" y="217"/>
                  </a:lnTo>
                  <a:close/>
                  <a:moveTo>
                    <a:pt x="383" y="227"/>
                  </a:moveTo>
                  <a:lnTo>
                    <a:pt x="391" y="261"/>
                  </a:lnTo>
                  <a:lnTo>
                    <a:pt x="318" y="281"/>
                  </a:lnTo>
                  <a:lnTo>
                    <a:pt x="308" y="247"/>
                  </a:lnTo>
                  <a:lnTo>
                    <a:pt x="383" y="227"/>
                  </a:lnTo>
                  <a:close/>
                  <a:moveTo>
                    <a:pt x="290" y="253"/>
                  </a:moveTo>
                  <a:lnTo>
                    <a:pt x="300" y="288"/>
                  </a:lnTo>
                  <a:lnTo>
                    <a:pt x="225" y="308"/>
                  </a:lnTo>
                  <a:lnTo>
                    <a:pt x="217" y="273"/>
                  </a:lnTo>
                  <a:lnTo>
                    <a:pt x="290" y="253"/>
                  </a:lnTo>
                  <a:close/>
                  <a:moveTo>
                    <a:pt x="196" y="279"/>
                  </a:moveTo>
                  <a:lnTo>
                    <a:pt x="206" y="312"/>
                  </a:lnTo>
                  <a:lnTo>
                    <a:pt x="131" y="332"/>
                  </a:lnTo>
                  <a:lnTo>
                    <a:pt x="123" y="300"/>
                  </a:lnTo>
                  <a:lnTo>
                    <a:pt x="196" y="279"/>
                  </a:lnTo>
                  <a:close/>
                  <a:moveTo>
                    <a:pt x="367" y="174"/>
                  </a:moveTo>
                  <a:lnTo>
                    <a:pt x="377" y="208"/>
                  </a:lnTo>
                  <a:lnTo>
                    <a:pt x="304" y="229"/>
                  </a:lnTo>
                  <a:lnTo>
                    <a:pt x="294" y="196"/>
                  </a:lnTo>
                  <a:lnTo>
                    <a:pt x="367" y="174"/>
                  </a:lnTo>
                  <a:close/>
                  <a:moveTo>
                    <a:pt x="275" y="200"/>
                  </a:moveTo>
                  <a:lnTo>
                    <a:pt x="283" y="235"/>
                  </a:lnTo>
                  <a:lnTo>
                    <a:pt x="210" y="255"/>
                  </a:lnTo>
                  <a:lnTo>
                    <a:pt x="200" y="221"/>
                  </a:lnTo>
                  <a:lnTo>
                    <a:pt x="275" y="200"/>
                  </a:lnTo>
                  <a:close/>
                  <a:moveTo>
                    <a:pt x="182" y="227"/>
                  </a:moveTo>
                  <a:lnTo>
                    <a:pt x="192" y="259"/>
                  </a:lnTo>
                  <a:lnTo>
                    <a:pt x="117" y="281"/>
                  </a:lnTo>
                  <a:lnTo>
                    <a:pt x="109" y="247"/>
                  </a:lnTo>
                  <a:lnTo>
                    <a:pt x="182" y="227"/>
                  </a:lnTo>
                  <a:close/>
                  <a:moveTo>
                    <a:pt x="352" y="123"/>
                  </a:moveTo>
                  <a:lnTo>
                    <a:pt x="362" y="156"/>
                  </a:lnTo>
                  <a:lnTo>
                    <a:pt x="287" y="176"/>
                  </a:lnTo>
                  <a:lnTo>
                    <a:pt x="279" y="144"/>
                  </a:lnTo>
                  <a:lnTo>
                    <a:pt x="352" y="123"/>
                  </a:lnTo>
                  <a:close/>
                  <a:moveTo>
                    <a:pt x="261" y="148"/>
                  </a:moveTo>
                  <a:lnTo>
                    <a:pt x="269" y="182"/>
                  </a:lnTo>
                  <a:lnTo>
                    <a:pt x="196" y="202"/>
                  </a:lnTo>
                  <a:lnTo>
                    <a:pt x="186" y="168"/>
                  </a:lnTo>
                  <a:lnTo>
                    <a:pt x="261" y="148"/>
                  </a:lnTo>
                  <a:close/>
                  <a:moveTo>
                    <a:pt x="168" y="174"/>
                  </a:moveTo>
                  <a:lnTo>
                    <a:pt x="178" y="208"/>
                  </a:lnTo>
                  <a:lnTo>
                    <a:pt x="103" y="229"/>
                  </a:lnTo>
                  <a:lnTo>
                    <a:pt x="95" y="194"/>
                  </a:lnTo>
                  <a:lnTo>
                    <a:pt x="168"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29"/>
            <p:cNvSpPr>
              <a:spLocks noEditPoints="1"/>
            </p:cNvSpPr>
            <p:nvPr/>
          </p:nvSpPr>
          <p:spPr bwMode="auto">
            <a:xfrm>
              <a:off x="3781425" y="4241800"/>
              <a:ext cx="660400" cy="350837"/>
            </a:xfrm>
            <a:custGeom>
              <a:avLst/>
              <a:gdLst>
                <a:gd name="T0" fmla="*/ 0 w 416"/>
                <a:gd name="T1" fmla="*/ 110 h 221"/>
                <a:gd name="T2" fmla="*/ 148 w 416"/>
                <a:gd name="T3" fmla="*/ 221 h 221"/>
                <a:gd name="T4" fmla="*/ 416 w 416"/>
                <a:gd name="T5" fmla="*/ 221 h 221"/>
                <a:gd name="T6" fmla="*/ 416 w 416"/>
                <a:gd name="T7" fmla="*/ 0 h 221"/>
                <a:gd name="T8" fmla="*/ 148 w 416"/>
                <a:gd name="T9" fmla="*/ 0 h 221"/>
                <a:gd name="T10" fmla="*/ 0 w 416"/>
                <a:gd name="T11" fmla="*/ 110 h 221"/>
                <a:gd name="T12" fmla="*/ 262 w 416"/>
                <a:gd name="T13" fmla="*/ 122 h 221"/>
                <a:gd name="T14" fmla="*/ 262 w 416"/>
                <a:gd name="T15" fmla="*/ 152 h 221"/>
                <a:gd name="T16" fmla="*/ 197 w 416"/>
                <a:gd name="T17" fmla="*/ 152 h 221"/>
                <a:gd name="T18" fmla="*/ 197 w 416"/>
                <a:gd name="T19" fmla="*/ 122 h 221"/>
                <a:gd name="T20" fmla="*/ 262 w 416"/>
                <a:gd name="T21" fmla="*/ 122 h 221"/>
                <a:gd name="T22" fmla="*/ 176 w 416"/>
                <a:gd name="T23" fmla="*/ 122 h 221"/>
                <a:gd name="T24" fmla="*/ 176 w 416"/>
                <a:gd name="T25" fmla="*/ 152 h 221"/>
                <a:gd name="T26" fmla="*/ 112 w 416"/>
                <a:gd name="T27" fmla="*/ 152 h 221"/>
                <a:gd name="T28" fmla="*/ 112 w 416"/>
                <a:gd name="T29" fmla="*/ 122 h 221"/>
                <a:gd name="T30" fmla="*/ 176 w 416"/>
                <a:gd name="T31" fmla="*/ 122 h 221"/>
                <a:gd name="T32" fmla="*/ 262 w 416"/>
                <a:gd name="T33" fmla="*/ 77 h 221"/>
                <a:gd name="T34" fmla="*/ 262 w 416"/>
                <a:gd name="T35" fmla="*/ 106 h 221"/>
                <a:gd name="T36" fmla="*/ 197 w 416"/>
                <a:gd name="T37" fmla="*/ 106 h 221"/>
                <a:gd name="T38" fmla="*/ 197 w 416"/>
                <a:gd name="T39" fmla="*/ 77 h 221"/>
                <a:gd name="T40" fmla="*/ 262 w 416"/>
                <a:gd name="T41" fmla="*/ 77 h 221"/>
                <a:gd name="T42" fmla="*/ 176 w 416"/>
                <a:gd name="T43" fmla="*/ 77 h 221"/>
                <a:gd name="T44" fmla="*/ 176 w 416"/>
                <a:gd name="T45" fmla="*/ 106 h 221"/>
                <a:gd name="T46" fmla="*/ 112 w 416"/>
                <a:gd name="T47" fmla="*/ 106 h 221"/>
                <a:gd name="T48" fmla="*/ 112 w 416"/>
                <a:gd name="T49" fmla="*/ 77 h 221"/>
                <a:gd name="T50" fmla="*/ 176 w 416"/>
                <a:gd name="T51" fmla="*/ 7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6" h="221">
                  <a:moveTo>
                    <a:pt x="0" y="110"/>
                  </a:moveTo>
                  <a:lnTo>
                    <a:pt x="148" y="221"/>
                  </a:lnTo>
                  <a:lnTo>
                    <a:pt x="416" y="221"/>
                  </a:lnTo>
                  <a:lnTo>
                    <a:pt x="416" y="0"/>
                  </a:lnTo>
                  <a:lnTo>
                    <a:pt x="148" y="0"/>
                  </a:lnTo>
                  <a:lnTo>
                    <a:pt x="0" y="110"/>
                  </a:lnTo>
                  <a:close/>
                  <a:moveTo>
                    <a:pt x="262" y="122"/>
                  </a:moveTo>
                  <a:lnTo>
                    <a:pt x="262" y="152"/>
                  </a:lnTo>
                  <a:lnTo>
                    <a:pt x="197" y="152"/>
                  </a:lnTo>
                  <a:lnTo>
                    <a:pt x="197" y="122"/>
                  </a:lnTo>
                  <a:lnTo>
                    <a:pt x="262" y="122"/>
                  </a:lnTo>
                  <a:close/>
                  <a:moveTo>
                    <a:pt x="176" y="122"/>
                  </a:moveTo>
                  <a:lnTo>
                    <a:pt x="176" y="152"/>
                  </a:lnTo>
                  <a:lnTo>
                    <a:pt x="112" y="152"/>
                  </a:lnTo>
                  <a:lnTo>
                    <a:pt x="112" y="122"/>
                  </a:lnTo>
                  <a:lnTo>
                    <a:pt x="176" y="122"/>
                  </a:lnTo>
                  <a:close/>
                  <a:moveTo>
                    <a:pt x="262" y="77"/>
                  </a:moveTo>
                  <a:lnTo>
                    <a:pt x="262" y="106"/>
                  </a:lnTo>
                  <a:lnTo>
                    <a:pt x="197" y="106"/>
                  </a:lnTo>
                  <a:lnTo>
                    <a:pt x="197" y="77"/>
                  </a:lnTo>
                  <a:lnTo>
                    <a:pt x="262" y="77"/>
                  </a:lnTo>
                  <a:close/>
                  <a:moveTo>
                    <a:pt x="176" y="77"/>
                  </a:moveTo>
                  <a:lnTo>
                    <a:pt x="176" y="106"/>
                  </a:lnTo>
                  <a:lnTo>
                    <a:pt x="112" y="106"/>
                  </a:lnTo>
                  <a:lnTo>
                    <a:pt x="112" y="77"/>
                  </a:lnTo>
                  <a:lnTo>
                    <a:pt x="17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30"/>
            <p:cNvSpPr/>
            <p:nvPr/>
          </p:nvSpPr>
          <p:spPr bwMode="auto">
            <a:xfrm>
              <a:off x="4618038" y="5341938"/>
              <a:ext cx="539750" cy="522287"/>
            </a:xfrm>
            <a:custGeom>
              <a:avLst/>
              <a:gdLst>
                <a:gd name="T0" fmla="*/ 62 w 168"/>
                <a:gd name="T1" fmla="*/ 0 h 162"/>
                <a:gd name="T2" fmla="*/ 0 w 168"/>
                <a:gd name="T3" fmla="*/ 74 h 162"/>
                <a:gd name="T4" fmla="*/ 26 w 168"/>
                <a:gd name="T5" fmla="*/ 154 h 162"/>
                <a:gd name="T6" fmla="*/ 107 w 168"/>
                <a:gd name="T7" fmla="*/ 162 h 162"/>
                <a:gd name="T8" fmla="*/ 168 w 168"/>
                <a:gd name="T9" fmla="*/ 90 h 162"/>
                <a:gd name="T10" fmla="*/ 127 w 168"/>
                <a:gd name="T11" fmla="*/ 56 h 162"/>
                <a:gd name="T12" fmla="*/ 103 w 168"/>
                <a:gd name="T13" fmla="*/ 84 h 162"/>
                <a:gd name="T14" fmla="*/ 79 w 168"/>
                <a:gd name="T15" fmla="*/ 86 h 162"/>
                <a:gd name="T16" fmla="*/ 77 w 168"/>
                <a:gd name="T17" fmla="*/ 62 h 162"/>
                <a:gd name="T18" fmla="*/ 101 w 168"/>
                <a:gd name="T19" fmla="*/ 33 h 162"/>
                <a:gd name="T20" fmla="*/ 62 w 168"/>
                <a:gd name="T21"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162">
                  <a:moveTo>
                    <a:pt x="62" y="0"/>
                  </a:moveTo>
                  <a:cubicBezTo>
                    <a:pt x="0" y="74"/>
                    <a:pt x="0" y="74"/>
                    <a:pt x="0" y="74"/>
                  </a:cubicBezTo>
                  <a:cubicBezTo>
                    <a:pt x="26" y="154"/>
                    <a:pt x="26" y="154"/>
                    <a:pt x="26" y="154"/>
                  </a:cubicBezTo>
                  <a:cubicBezTo>
                    <a:pt x="107" y="162"/>
                    <a:pt x="107" y="162"/>
                    <a:pt x="107" y="162"/>
                  </a:cubicBezTo>
                  <a:cubicBezTo>
                    <a:pt x="168" y="90"/>
                    <a:pt x="168" y="90"/>
                    <a:pt x="168" y="90"/>
                  </a:cubicBezTo>
                  <a:cubicBezTo>
                    <a:pt x="127" y="56"/>
                    <a:pt x="127" y="56"/>
                    <a:pt x="127" y="56"/>
                  </a:cubicBezTo>
                  <a:cubicBezTo>
                    <a:pt x="103" y="84"/>
                    <a:pt x="103" y="84"/>
                    <a:pt x="103" y="84"/>
                  </a:cubicBezTo>
                  <a:cubicBezTo>
                    <a:pt x="97" y="91"/>
                    <a:pt x="86" y="92"/>
                    <a:pt x="79" y="86"/>
                  </a:cubicBezTo>
                  <a:cubicBezTo>
                    <a:pt x="72" y="80"/>
                    <a:pt x="71" y="69"/>
                    <a:pt x="77" y="62"/>
                  </a:cubicBezTo>
                  <a:cubicBezTo>
                    <a:pt x="101" y="33"/>
                    <a:pt x="101" y="33"/>
                    <a:pt x="101" y="33"/>
                  </a:cubicBez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31"/>
            <p:cNvSpPr>
              <a:spLocks noEditPoints="1"/>
            </p:cNvSpPr>
            <p:nvPr/>
          </p:nvSpPr>
          <p:spPr bwMode="auto">
            <a:xfrm>
              <a:off x="5643563" y="5845175"/>
              <a:ext cx="115887" cy="112712"/>
            </a:xfrm>
            <a:custGeom>
              <a:avLst/>
              <a:gdLst>
                <a:gd name="T0" fmla="*/ 3 w 36"/>
                <a:gd name="T1" fmla="*/ 11 h 35"/>
                <a:gd name="T2" fmla="*/ 11 w 36"/>
                <a:gd name="T3" fmla="*/ 32 h 35"/>
                <a:gd name="T4" fmla="*/ 33 w 36"/>
                <a:gd name="T5" fmla="*/ 24 h 35"/>
                <a:gd name="T6" fmla="*/ 23 w 36"/>
                <a:gd name="T7" fmla="*/ 3 h 35"/>
                <a:gd name="T8" fmla="*/ 3 w 36"/>
                <a:gd name="T9" fmla="*/ 11 h 35"/>
                <a:gd name="T10" fmla="*/ 12 w 36"/>
                <a:gd name="T11" fmla="*/ 15 h 35"/>
                <a:gd name="T12" fmla="*/ 19 w 36"/>
                <a:gd name="T13" fmla="*/ 12 h 35"/>
                <a:gd name="T14" fmla="*/ 22 w 36"/>
                <a:gd name="T15" fmla="*/ 19 h 35"/>
                <a:gd name="T16" fmla="*/ 14 w 36"/>
                <a:gd name="T17" fmla="*/ 23 h 35"/>
                <a:gd name="T18" fmla="*/ 12 w 36"/>
                <a:gd name="T1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3" y="11"/>
                  </a:moveTo>
                  <a:cubicBezTo>
                    <a:pt x="0" y="20"/>
                    <a:pt x="3" y="28"/>
                    <a:pt x="11" y="32"/>
                  </a:cubicBezTo>
                  <a:cubicBezTo>
                    <a:pt x="18" y="35"/>
                    <a:pt x="29" y="32"/>
                    <a:pt x="33" y="24"/>
                  </a:cubicBezTo>
                  <a:cubicBezTo>
                    <a:pt x="36" y="16"/>
                    <a:pt x="30" y="6"/>
                    <a:pt x="23" y="3"/>
                  </a:cubicBezTo>
                  <a:cubicBezTo>
                    <a:pt x="15" y="0"/>
                    <a:pt x="6" y="4"/>
                    <a:pt x="3" y="11"/>
                  </a:cubicBezTo>
                  <a:close/>
                  <a:moveTo>
                    <a:pt x="12" y="15"/>
                  </a:moveTo>
                  <a:cubicBezTo>
                    <a:pt x="13" y="12"/>
                    <a:pt x="16" y="11"/>
                    <a:pt x="19" y="12"/>
                  </a:cubicBezTo>
                  <a:cubicBezTo>
                    <a:pt x="22" y="13"/>
                    <a:pt x="23" y="17"/>
                    <a:pt x="22" y="19"/>
                  </a:cubicBezTo>
                  <a:cubicBezTo>
                    <a:pt x="21" y="22"/>
                    <a:pt x="18" y="24"/>
                    <a:pt x="14" y="23"/>
                  </a:cubicBezTo>
                  <a:cubicBezTo>
                    <a:pt x="11" y="21"/>
                    <a:pt x="10" y="18"/>
                    <a:pt x="1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32"/>
            <p:cNvSpPr>
              <a:spLocks noEditPoints="1"/>
            </p:cNvSpPr>
            <p:nvPr/>
          </p:nvSpPr>
          <p:spPr bwMode="auto">
            <a:xfrm>
              <a:off x="5207000" y="5667375"/>
              <a:ext cx="109537" cy="109537"/>
            </a:xfrm>
            <a:custGeom>
              <a:avLst/>
              <a:gdLst>
                <a:gd name="T0" fmla="*/ 4 w 34"/>
                <a:gd name="T1" fmla="*/ 11 h 34"/>
                <a:gd name="T2" fmla="*/ 12 w 34"/>
                <a:gd name="T3" fmla="*/ 31 h 34"/>
                <a:gd name="T4" fmla="*/ 31 w 34"/>
                <a:gd name="T5" fmla="*/ 22 h 34"/>
                <a:gd name="T6" fmla="*/ 23 w 34"/>
                <a:gd name="T7" fmla="*/ 3 h 34"/>
                <a:gd name="T8" fmla="*/ 4 w 34"/>
                <a:gd name="T9" fmla="*/ 11 h 34"/>
                <a:gd name="T10" fmla="*/ 12 w 34"/>
                <a:gd name="T11" fmla="*/ 14 h 34"/>
                <a:gd name="T12" fmla="*/ 20 w 34"/>
                <a:gd name="T13" fmla="*/ 12 h 34"/>
                <a:gd name="T14" fmla="*/ 23 w 34"/>
                <a:gd name="T15" fmla="*/ 19 h 34"/>
                <a:gd name="T16" fmla="*/ 15 w 34"/>
                <a:gd name="T17" fmla="*/ 22 h 34"/>
                <a:gd name="T18" fmla="*/ 12 w 34"/>
                <a:gd name="T19"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4" y="11"/>
                  </a:moveTo>
                  <a:cubicBezTo>
                    <a:pt x="0" y="19"/>
                    <a:pt x="4" y="28"/>
                    <a:pt x="12" y="31"/>
                  </a:cubicBezTo>
                  <a:cubicBezTo>
                    <a:pt x="19" y="34"/>
                    <a:pt x="28" y="30"/>
                    <a:pt x="31" y="22"/>
                  </a:cubicBezTo>
                  <a:cubicBezTo>
                    <a:pt x="34" y="15"/>
                    <a:pt x="31" y="6"/>
                    <a:pt x="23" y="3"/>
                  </a:cubicBezTo>
                  <a:cubicBezTo>
                    <a:pt x="16" y="0"/>
                    <a:pt x="7" y="3"/>
                    <a:pt x="4" y="11"/>
                  </a:cubicBezTo>
                  <a:close/>
                  <a:moveTo>
                    <a:pt x="12" y="14"/>
                  </a:moveTo>
                  <a:cubicBezTo>
                    <a:pt x="13" y="12"/>
                    <a:pt x="17" y="10"/>
                    <a:pt x="20" y="12"/>
                  </a:cubicBezTo>
                  <a:cubicBezTo>
                    <a:pt x="22" y="13"/>
                    <a:pt x="24" y="16"/>
                    <a:pt x="23" y="19"/>
                  </a:cubicBezTo>
                  <a:cubicBezTo>
                    <a:pt x="21" y="22"/>
                    <a:pt x="18" y="23"/>
                    <a:pt x="15" y="22"/>
                  </a:cubicBezTo>
                  <a:cubicBezTo>
                    <a:pt x="12" y="21"/>
                    <a:pt x="11" y="18"/>
                    <a:pt x="1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33"/>
            <p:cNvSpPr>
              <a:spLocks noEditPoints="1"/>
            </p:cNvSpPr>
            <p:nvPr/>
          </p:nvSpPr>
          <p:spPr bwMode="auto">
            <a:xfrm>
              <a:off x="5132388" y="5667375"/>
              <a:ext cx="692150" cy="425450"/>
            </a:xfrm>
            <a:custGeom>
              <a:avLst/>
              <a:gdLst>
                <a:gd name="T0" fmla="*/ 215 w 215"/>
                <a:gd name="T1" fmla="*/ 86 h 132"/>
                <a:gd name="T2" fmla="*/ 197 w 215"/>
                <a:gd name="T3" fmla="*/ 76 h 132"/>
                <a:gd name="T4" fmla="*/ 168 w 215"/>
                <a:gd name="T5" fmla="*/ 90 h 132"/>
                <a:gd name="T6" fmla="*/ 158 w 215"/>
                <a:gd name="T7" fmla="*/ 65 h 132"/>
                <a:gd name="T8" fmla="*/ 160 w 215"/>
                <a:gd name="T9" fmla="*/ 61 h 132"/>
                <a:gd name="T10" fmla="*/ 148 w 215"/>
                <a:gd name="T11" fmla="*/ 56 h 132"/>
                <a:gd name="T12" fmla="*/ 63 w 215"/>
                <a:gd name="T13" fmla="*/ 21 h 132"/>
                <a:gd name="T14" fmla="*/ 59 w 215"/>
                <a:gd name="T15" fmla="*/ 20 h 132"/>
                <a:gd name="T16" fmla="*/ 58 w 215"/>
                <a:gd name="T17" fmla="*/ 24 h 132"/>
                <a:gd name="T18" fmla="*/ 33 w 215"/>
                <a:gd name="T19" fmla="*/ 35 h 132"/>
                <a:gd name="T20" fmla="*/ 23 w 215"/>
                <a:gd name="T21" fmla="*/ 9 h 132"/>
                <a:gd name="T22" fmla="*/ 25 w 215"/>
                <a:gd name="T23" fmla="*/ 6 h 132"/>
                <a:gd name="T24" fmla="*/ 12 w 215"/>
                <a:gd name="T25" fmla="*/ 0 h 132"/>
                <a:gd name="T26" fmla="*/ 0 w 215"/>
                <a:gd name="T27" fmla="*/ 24 h 132"/>
                <a:gd name="T28" fmla="*/ 1 w 215"/>
                <a:gd name="T29" fmla="*/ 37 h 132"/>
                <a:gd name="T30" fmla="*/ 143 w 215"/>
                <a:gd name="T31" fmla="*/ 102 h 132"/>
                <a:gd name="T32" fmla="*/ 205 w 215"/>
                <a:gd name="T33" fmla="*/ 108 h 132"/>
                <a:gd name="T34" fmla="*/ 215 w 215"/>
                <a:gd name="T35" fmla="*/ 86 h 132"/>
                <a:gd name="T36" fmla="*/ 58 w 215"/>
                <a:gd name="T37" fmla="*/ 80 h 132"/>
                <a:gd name="T38" fmla="*/ 21 w 215"/>
                <a:gd name="T39" fmla="*/ 50 h 132"/>
                <a:gd name="T40" fmla="*/ 22 w 215"/>
                <a:gd name="T41" fmla="*/ 50 h 132"/>
                <a:gd name="T42" fmla="*/ 21 w 215"/>
                <a:gd name="T43" fmla="*/ 49 h 132"/>
                <a:gd name="T44" fmla="*/ 64 w 215"/>
                <a:gd name="T45" fmla="*/ 67 h 132"/>
                <a:gd name="T46" fmla="*/ 64 w 215"/>
                <a:gd name="T47" fmla="*/ 67 h 132"/>
                <a:gd name="T48" fmla="*/ 64 w 215"/>
                <a:gd name="T49" fmla="*/ 67 h 132"/>
                <a:gd name="T50" fmla="*/ 58 w 215"/>
                <a:gd name="T51" fmla="*/ 80 h 132"/>
                <a:gd name="T52" fmla="*/ 136 w 215"/>
                <a:gd name="T53" fmla="*/ 96 h 132"/>
                <a:gd name="T54" fmla="*/ 136 w 215"/>
                <a:gd name="T55" fmla="*/ 97 h 132"/>
                <a:gd name="T56" fmla="*/ 136 w 215"/>
                <a:gd name="T57" fmla="*/ 97 h 132"/>
                <a:gd name="T58" fmla="*/ 67 w 215"/>
                <a:gd name="T59" fmla="*/ 85 h 132"/>
                <a:gd name="T60" fmla="*/ 67 w 215"/>
                <a:gd name="T61" fmla="*/ 85 h 132"/>
                <a:gd name="T62" fmla="*/ 67 w 215"/>
                <a:gd name="T63" fmla="*/ 85 h 132"/>
                <a:gd name="T64" fmla="*/ 73 w 215"/>
                <a:gd name="T65" fmla="*/ 71 h 132"/>
                <a:gd name="T66" fmla="*/ 136 w 215"/>
                <a:gd name="T67"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5" h="132">
                  <a:moveTo>
                    <a:pt x="215" y="86"/>
                  </a:moveTo>
                  <a:cubicBezTo>
                    <a:pt x="197" y="76"/>
                    <a:pt x="197" y="76"/>
                    <a:pt x="197" y="76"/>
                  </a:cubicBezTo>
                  <a:cubicBezTo>
                    <a:pt x="195" y="85"/>
                    <a:pt x="182" y="96"/>
                    <a:pt x="168" y="90"/>
                  </a:cubicBezTo>
                  <a:cubicBezTo>
                    <a:pt x="159" y="86"/>
                    <a:pt x="154" y="75"/>
                    <a:pt x="158" y="65"/>
                  </a:cubicBezTo>
                  <a:cubicBezTo>
                    <a:pt x="159" y="63"/>
                    <a:pt x="159" y="62"/>
                    <a:pt x="160" y="61"/>
                  </a:cubicBezTo>
                  <a:cubicBezTo>
                    <a:pt x="148" y="56"/>
                    <a:pt x="148" y="56"/>
                    <a:pt x="148" y="56"/>
                  </a:cubicBezTo>
                  <a:cubicBezTo>
                    <a:pt x="63" y="21"/>
                    <a:pt x="63" y="21"/>
                    <a:pt x="63" y="21"/>
                  </a:cubicBezTo>
                  <a:cubicBezTo>
                    <a:pt x="59" y="20"/>
                    <a:pt x="59" y="20"/>
                    <a:pt x="59" y="20"/>
                  </a:cubicBezTo>
                  <a:cubicBezTo>
                    <a:pt x="59" y="21"/>
                    <a:pt x="59" y="23"/>
                    <a:pt x="58" y="24"/>
                  </a:cubicBezTo>
                  <a:cubicBezTo>
                    <a:pt x="54" y="34"/>
                    <a:pt x="43" y="39"/>
                    <a:pt x="33" y="35"/>
                  </a:cubicBezTo>
                  <a:cubicBezTo>
                    <a:pt x="24" y="31"/>
                    <a:pt x="19" y="19"/>
                    <a:pt x="23" y="9"/>
                  </a:cubicBezTo>
                  <a:cubicBezTo>
                    <a:pt x="24" y="8"/>
                    <a:pt x="24" y="7"/>
                    <a:pt x="25" y="6"/>
                  </a:cubicBezTo>
                  <a:cubicBezTo>
                    <a:pt x="25" y="6"/>
                    <a:pt x="24" y="5"/>
                    <a:pt x="12" y="0"/>
                  </a:cubicBezTo>
                  <a:cubicBezTo>
                    <a:pt x="4" y="4"/>
                    <a:pt x="2" y="15"/>
                    <a:pt x="0" y="24"/>
                  </a:cubicBezTo>
                  <a:cubicBezTo>
                    <a:pt x="8" y="27"/>
                    <a:pt x="1" y="37"/>
                    <a:pt x="1" y="37"/>
                  </a:cubicBezTo>
                  <a:cubicBezTo>
                    <a:pt x="75" y="132"/>
                    <a:pt x="143" y="102"/>
                    <a:pt x="143" y="102"/>
                  </a:cubicBezTo>
                  <a:cubicBezTo>
                    <a:pt x="191" y="122"/>
                    <a:pt x="205" y="108"/>
                    <a:pt x="205" y="108"/>
                  </a:cubicBezTo>
                  <a:cubicBezTo>
                    <a:pt x="205" y="108"/>
                    <a:pt x="205" y="102"/>
                    <a:pt x="215" y="86"/>
                  </a:cubicBezTo>
                  <a:close/>
                  <a:moveTo>
                    <a:pt x="58" y="80"/>
                  </a:moveTo>
                  <a:cubicBezTo>
                    <a:pt x="36" y="65"/>
                    <a:pt x="21" y="50"/>
                    <a:pt x="21" y="50"/>
                  </a:cubicBezTo>
                  <a:cubicBezTo>
                    <a:pt x="22" y="50"/>
                    <a:pt x="22" y="50"/>
                    <a:pt x="22" y="50"/>
                  </a:cubicBezTo>
                  <a:cubicBezTo>
                    <a:pt x="22" y="49"/>
                    <a:pt x="21" y="49"/>
                    <a:pt x="21" y="49"/>
                  </a:cubicBezTo>
                  <a:cubicBezTo>
                    <a:pt x="64" y="67"/>
                    <a:pt x="64" y="67"/>
                    <a:pt x="64" y="67"/>
                  </a:cubicBezTo>
                  <a:cubicBezTo>
                    <a:pt x="64" y="67"/>
                    <a:pt x="64" y="67"/>
                    <a:pt x="64" y="67"/>
                  </a:cubicBezTo>
                  <a:cubicBezTo>
                    <a:pt x="64" y="67"/>
                    <a:pt x="64" y="67"/>
                    <a:pt x="64" y="67"/>
                  </a:cubicBezTo>
                  <a:cubicBezTo>
                    <a:pt x="58" y="80"/>
                    <a:pt x="58" y="80"/>
                    <a:pt x="58" y="80"/>
                  </a:cubicBezTo>
                  <a:close/>
                  <a:moveTo>
                    <a:pt x="136" y="96"/>
                  </a:moveTo>
                  <a:cubicBezTo>
                    <a:pt x="136" y="96"/>
                    <a:pt x="136" y="97"/>
                    <a:pt x="136" y="97"/>
                  </a:cubicBezTo>
                  <a:cubicBezTo>
                    <a:pt x="136" y="97"/>
                    <a:pt x="136" y="97"/>
                    <a:pt x="136" y="97"/>
                  </a:cubicBezTo>
                  <a:cubicBezTo>
                    <a:pt x="136" y="97"/>
                    <a:pt x="100" y="105"/>
                    <a:pt x="67" y="85"/>
                  </a:cubicBezTo>
                  <a:cubicBezTo>
                    <a:pt x="67" y="85"/>
                    <a:pt x="67" y="85"/>
                    <a:pt x="67" y="85"/>
                  </a:cubicBezTo>
                  <a:cubicBezTo>
                    <a:pt x="67" y="85"/>
                    <a:pt x="67" y="85"/>
                    <a:pt x="67" y="85"/>
                  </a:cubicBezTo>
                  <a:cubicBezTo>
                    <a:pt x="73" y="71"/>
                    <a:pt x="73" y="71"/>
                    <a:pt x="73" y="71"/>
                  </a:cubicBezTo>
                  <a:lnTo>
                    <a:pt x="13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7" name="Group 40"/>
          <p:cNvGrpSpPr/>
          <p:nvPr/>
        </p:nvGrpSpPr>
        <p:grpSpPr>
          <a:xfrm>
            <a:off x="3341688" y="4383088"/>
            <a:ext cx="2754312" cy="2474912"/>
            <a:chOff x="6113463" y="4135438"/>
            <a:chExt cx="2754312" cy="2474912"/>
          </a:xfrm>
        </p:grpSpPr>
        <p:sp>
          <p:nvSpPr>
            <p:cNvPr id="38" name="Freeform 13"/>
            <p:cNvSpPr/>
            <p:nvPr/>
          </p:nvSpPr>
          <p:spPr bwMode="auto">
            <a:xfrm>
              <a:off x="6113463" y="4138613"/>
              <a:ext cx="1776412" cy="1776412"/>
            </a:xfrm>
            <a:custGeom>
              <a:avLst/>
              <a:gdLst>
                <a:gd name="T0" fmla="*/ 0 w 552"/>
                <a:gd name="T1" fmla="*/ 0 h 552"/>
                <a:gd name="T2" fmla="*/ 0 w 552"/>
                <a:gd name="T3" fmla="*/ 552 h 552"/>
                <a:gd name="T4" fmla="*/ 552 w 552"/>
                <a:gd name="T5" fmla="*/ 0 h 552"/>
                <a:gd name="T6" fmla="*/ 0 w 552"/>
                <a:gd name="T7" fmla="*/ 0 h 552"/>
              </a:gdLst>
              <a:ahLst/>
              <a:cxnLst>
                <a:cxn ang="0">
                  <a:pos x="T0" y="T1"/>
                </a:cxn>
                <a:cxn ang="0">
                  <a:pos x="T2" y="T3"/>
                </a:cxn>
                <a:cxn ang="0">
                  <a:pos x="T4" y="T5"/>
                </a:cxn>
                <a:cxn ang="0">
                  <a:pos x="T6" y="T7"/>
                </a:cxn>
              </a:cxnLst>
              <a:rect l="0" t="0" r="r" b="b"/>
              <a:pathLst>
                <a:path w="552" h="552">
                  <a:moveTo>
                    <a:pt x="0" y="0"/>
                  </a:moveTo>
                  <a:cubicBezTo>
                    <a:pt x="0" y="552"/>
                    <a:pt x="0" y="552"/>
                    <a:pt x="0" y="552"/>
                  </a:cubicBezTo>
                  <a:cubicBezTo>
                    <a:pt x="304" y="551"/>
                    <a:pt x="551" y="305"/>
                    <a:pt x="552" y="0"/>
                  </a:cubicBezTo>
                  <a:lnTo>
                    <a:pt x="0" y="0"/>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39" name="Freeform 34"/>
            <p:cNvSpPr>
              <a:spLocks noEditPoints="1"/>
            </p:cNvSpPr>
            <p:nvPr/>
          </p:nvSpPr>
          <p:spPr bwMode="auto">
            <a:xfrm>
              <a:off x="7689850" y="4135438"/>
              <a:ext cx="1177925" cy="908050"/>
            </a:xfrm>
            <a:custGeom>
              <a:avLst/>
              <a:gdLst>
                <a:gd name="T0" fmla="*/ 21 w 366"/>
                <a:gd name="T1" fmla="*/ 203 h 282"/>
                <a:gd name="T2" fmla="*/ 51 w 366"/>
                <a:gd name="T3" fmla="*/ 225 h 282"/>
                <a:gd name="T4" fmla="*/ 56 w 366"/>
                <a:gd name="T5" fmla="*/ 245 h 282"/>
                <a:gd name="T6" fmla="*/ 66 w 366"/>
                <a:gd name="T7" fmla="*/ 236 h 282"/>
                <a:gd name="T8" fmla="*/ 73 w 366"/>
                <a:gd name="T9" fmla="*/ 224 h 282"/>
                <a:gd name="T10" fmla="*/ 68 w 366"/>
                <a:gd name="T11" fmla="*/ 215 h 282"/>
                <a:gd name="T12" fmla="*/ 56 w 366"/>
                <a:gd name="T13" fmla="*/ 218 h 282"/>
                <a:gd name="T14" fmla="*/ 77 w 366"/>
                <a:gd name="T15" fmla="*/ 207 h 282"/>
                <a:gd name="T16" fmla="*/ 90 w 366"/>
                <a:gd name="T17" fmla="*/ 250 h 282"/>
                <a:gd name="T18" fmla="*/ 115 w 366"/>
                <a:gd name="T19" fmla="*/ 230 h 282"/>
                <a:gd name="T20" fmla="*/ 132 w 366"/>
                <a:gd name="T21" fmla="*/ 199 h 282"/>
                <a:gd name="T22" fmla="*/ 119 w 366"/>
                <a:gd name="T23" fmla="*/ 177 h 282"/>
                <a:gd name="T24" fmla="*/ 90 w 366"/>
                <a:gd name="T25" fmla="*/ 184 h 282"/>
                <a:gd name="T26" fmla="*/ 67 w 366"/>
                <a:gd name="T27" fmla="*/ 190 h 282"/>
                <a:gd name="T28" fmla="*/ 76 w 366"/>
                <a:gd name="T29" fmla="*/ 189 h 282"/>
                <a:gd name="T30" fmla="*/ 79 w 366"/>
                <a:gd name="T31" fmla="*/ 181 h 282"/>
                <a:gd name="T32" fmla="*/ 77 w 366"/>
                <a:gd name="T33" fmla="*/ 176 h 282"/>
                <a:gd name="T34" fmla="*/ 69 w 366"/>
                <a:gd name="T35" fmla="*/ 176 h 282"/>
                <a:gd name="T36" fmla="*/ 66 w 366"/>
                <a:gd name="T37" fmla="*/ 187 h 282"/>
                <a:gd name="T38" fmla="*/ 23 w 366"/>
                <a:gd name="T39" fmla="*/ 186 h 282"/>
                <a:gd name="T40" fmla="*/ 142 w 366"/>
                <a:gd name="T41" fmla="*/ 150 h 282"/>
                <a:gd name="T42" fmla="*/ 148 w 366"/>
                <a:gd name="T43" fmla="*/ 211 h 282"/>
                <a:gd name="T44" fmla="*/ 165 w 366"/>
                <a:gd name="T45" fmla="*/ 223 h 282"/>
                <a:gd name="T46" fmla="*/ 179 w 366"/>
                <a:gd name="T47" fmla="*/ 212 h 282"/>
                <a:gd name="T48" fmla="*/ 176 w 366"/>
                <a:gd name="T49" fmla="*/ 189 h 282"/>
                <a:gd name="T50" fmla="*/ 165 w 366"/>
                <a:gd name="T51" fmla="*/ 169 h 282"/>
                <a:gd name="T52" fmla="*/ 194 w 366"/>
                <a:gd name="T53" fmla="*/ 186 h 282"/>
                <a:gd name="T54" fmla="*/ 255 w 366"/>
                <a:gd name="T55" fmla="*/ 280 h 282"/>
                <a:gd name="T56" fmla="*/ 306 w 366"/>
                <a:gd name="T57" fmla="*/ 241 h 282"/>
                <a:gd name="T58" fmla="*/ 335 w 366"/>
                <a:gd name="T59" fmla="*/ 146 h 282"/>
                <a:gd name="T60" fmla="*/ 308 w 366"/>
                <a:gd name="T61" fmla="*/ 84 h 282"/>
                <a:gd name="T62" fmla="*/ 208 w 366"/>
                <a:gd name="T63" fmla="*/ 130 h 282"/>
                <a:gd name="T64" fmla="*/ 151 w 366"/>
                <a:gd name="T65" fmla="*/ 85 h 282"/>
                <a:gd name="T66" fmla="*/ 175 w 366"/>
                <a:gd name="T67" fmla="*/ 118 h 282"/>
                <a:gd name="T68" fmla="*/ 195 w 366"/>
                <a:gd name="T69" fmla="*/ 102 h 282"/>
                <a:gd name="T70" fmla="*/ 206 w 366"/>
                <a:gd name="T71" fmla="*/ 65 h 282"/>
                <a:gd name="T72" fmla="*/ 196 w 366"/>
                <a:gd name="T73" fmla="*/ 40 h 282"/>
                <a:gd name="T74" fmla="*/ 156 w 366"/>
                <a:gd name="T75" fmla="*/ 58 h 282"/>
                <a:gd name="T76" fmla="*/ 101 w 366"/>
                <a:gd name="T77" fmla="*/ 108 h 282"/>
                <a:gd name="T78" fmla="*/ 44 w 366"/>
                <a:gd name="T79" fmla="*/ 63 h 282"/>
                <a:gd name="T80" fmla="*/ 53 w 366"/>
                <a:gd name="T81" fmla="*/ 221 h 282"/>
                <a:gd name="T82" fmla="*/ 150 w 366"/>
                <a:gd name="T83" fmla="*/ 81 h 282"/>
                <a:gd name="T84" fmla="*/ 79 w 366"/>
                <a:gd name="T85" fmla="*/ 197 h 282"/>
                <a:gd name="T86" fmla="*/ 69 w 366"/>
                <a:gd name="T87" fmla="*/ 201 h 282"/>
                <a:gd name="T88" fmla="*/ 66 w 366"/>
                <a:gd name="T89" fmla="*/ 201 h 282"/>
                <a:gd name="T90" fmla="*/ 182 w 366"/>
                <a:gd name="T91" fmla="*/ 164 h 282"/>
                <a:gd name="T92" fmla="*/ 175 w 366"/>
                <a:gd name="T93" fmla="*/ 159 h 282"/>
                <a:gd name="T94" fmla="*/ 169 w 366"/>
                <a:gd name="T95" fmla="*/ 154 h 282"/>
                <a:gd name="T96" fmla="*/ 165 w 366"/>
                <a:gd name="T97" fmla="*/ 150 h 282"/>
                <a:gd name="T98" fmla="*/ 163 w 366"/>
                <a:gd name="T99" fmla="*/ 147 h 282"/>
                <a:gd name="T100" fmla="*/ 168 w 366"/>
                <a:gd name="T101" fmla="*/ 149 h 282"/>
                <a:gd name="T102" fmla="*/ 175 w 366"/>
                <a:gd name="T103" fmla="*/ 151 h 282"/>
                <a:gd name="T104" fmla="*/ 189 w 366"/>
                <a:gd name="T105" fmla="*/ 155 h 282"/>
                <a:gd name="T106" fmla="*/ 194 w 366"/>
                <a:gd name="T107" fmla="*/ 16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6" h="282">
                  <a:moveTo>
                    <a:pt x="6" y="243"/>
                  </a:moveTo>
                  <a:cubicBezTo>
                    <a:pt x="9" y="232"/>
                    <a:pt x="12" y="222"/>
                    <a:pt x="15" y="213"/>
                  </a:cubicBezTo>
                  <a:cubicBezTo>
                    <a:pt x="16" y="212"/>
                    <a:pt x="16" y="210"/>
                    <a:pt x="16" y="207"/>
                  </a:cubicBezTo>
                  <a:cubicBezTo>
                    <a:pt x="18" y="202"/>
                    <a:pt x="21" y="203"/>
                    <a:pt x="21" y="203"/>
                  </a:cubicBezTo>
                  <a:cubicBezTo>
                    <a:pt x="21" y="203"/>
                    <a:pt x="21" y="203"/>
                    <a:pt x="21" y="203"/>
                  </a:cubicBezTo>
                  <a:cubicBezTo>
                    <a:pt x="25" y="204"/>
                    <a:pt x="32" y="205"/>
                    <a:pt x="40" y="205"/>
                  </a:cubicBezTo>
                  <a:cubicBezTo>
                    <a:pt x="41" y="207"/>
                    <a:pt x="42" y="209"/>
                    <a:pt x="43" y="211"/>
                  </a:cubicBezTo>
                  <a:cubicBezTo>
                    <a:pt x="43" y="212"/>
                    <a:pt x="44" y="213"/>
                    <a:pt x="44" y="214"/>
                  </a:cubicBezTo>
                  <a:cubicBezTo>
                    <a:pt x="44" y="214"/>
                    <a:pt x="44" y="214"/>
                    <a:pt x="45" y="214"/>
                  </a:cubicBezTo>
                  <a:cubicBezTo>
                    <a:pt x="46" y="218"/>
                    <a:pt x="49" y="222"/>
                    <a:pt x="51" y="225"/>
                  </a:cubicBezTo>
                  <a:cubicBezTo>
                    <a:pt x="51" y="227"/>
                    <a:pt x="51" y="228"/>
                    <a:pt x="52" y="229"/>
                  </a:cubicBezTo>
                  <a:cubicBezTo>
                    <a:pt x="51" y="230"/>
                    <a:pt x="51" y="231"/>
                    <a:pt x="51" y="232"/>
                  </a:cubicBezTo>
                  <a:cubicBezTo>
                    <a:pt x="50" y="233"/>
                    <a:pt x="51" y="235"/>
                    <a:pt x="53" y="236"/>
                  </a:cubicBezTo>
                  <a:cubicBezTo>
                    <a:pt x="52" y="237"/>
                    <a:pt x="52" y="238"/>
                    <a:pt x="52" y="238"/>
                  </a:cubicBezTo>
                  <a:cubicBezTo>
                    <a:pt x="51" y="241"/>
                    <a:pt x="53" y="244"/>
                    <a:pt x="56" y="245"/>
                  </a:cubicBezTo>
                  <a:cubicBezTo>
                    <a:pt x="59" y="245"/>
                    <a:pt x="62" y="243"/>
                    <a:pt x="62" y="241"/>
                  </a:cubicBezTo>
                  <a:cubicBezTo>
                    <a:pt x="64" y="241"/>
                    <a:pt x="66" y="239"/>
                    <a:pt x="66" y="238"/>
                  </a:cubicBezTo>
                  <a:cubicBezTo>
                    <a:pt x="66" y="237"/>
                    <a:pt x="66" y="237"/>
                    <a:pt x="66" y="237"/>
                  </a:cubicBezTo>
                  <a:cubicBezTo>
                    <a:pt x="66" y="237"/>
                    <a:pt x="66" y="237"/>
                    <a:pt x="66" y="236"/>
                  </a:cubicBezTo>
                  <a:cubicBezTo>
                    <a:pt x="66" y="236"/>
                    <a:pt x="66" y="236"/>
                    <a:pt x="66" y="236"/>
                  </a:cubicBezTo>
                  <a:cubicBezTo>
                    <a:pt x="67" y="236"/>
                    <a:pt x="67" y="235"/>
                    <a:pt x="68" y="234"/>
                  </a:cubicBezTo>
                  <a:cubicBezTo>
                    <a:pt x="68" y="234"/>
                    <a:pt x="68" y="234"/>
                    <a:pt x="68" y="234"/>
                  </a:cubicBezTo>
                  <a:cubicBezTo>
                    <a:pt x="72" y="234"/>
                    <a:pt x="74" y="232"/>
                    <a:pt x="74" y="229"/>
                  </a:cubicBezTo>
                  <a:cubicBezTo>
                    <a:pt x="75" y="227"/>
                    <a:pt x="74" y="225"/>
                    <a:pt x="73" y="224"/>
                  </a:cubicBezTo>
                  <a:cubicBezTo>
                    <a:pt x="73" y="224"/>
                    <a:pt x="73" y="224"/>
                    <a:pt x="73" y="224"/>
                  </a:cubicBezTo>
                  <a:cubicBezTo>
                    <a:pt x="73" y="222"/>
                    <a:pt x="72" y="220"/>
                    <a:pt x="70" y="220"/>
                  </a:cubicBezTo>
                  <a:cubicBezTo>
                    <a:pt x="70" y="220"/>
                    <a:pt x="70" y="220"/>
                    <a:pt x="70" y="220"/>
                  </a:cubicBezTo>
                  <a:cubicBezTo>
                    <a:pt x="70" y="219"/>
                    <a:pt x="69" y="217"/>
                    <a:pt x="68" y="217"/>
                  </a:cubicBezTo>
                  <a:cubicBezTo>
                    <a:pt x="68" y="216"/>
                    <a:pt x="68" y="216"/>
                    <a:pt x="68" y="216"/>
                  </a:cubicBezTo>
                  <a:cubicBezTo>
                    <a:pt x="68" y="216"/>
                    <a:pt x="68" y="216"/>
                    <a:pt x="68" y="215"/>
                  </a:cubicBezTo>
                  <a:cubicBezTo>
                    <a:pt x="68" y="214"/>
                    <a:pt x="67" y="212"/>
                    <a:pt x="66" y="212"/>
                  </a:cubicBezTo>
                  <a:cubicBezTo>
                    <a:pt x="66" y="212"/>
                    <a:pt x="65" y="212"/>
                    <a:pt x="65" y="212"/>
                  </a:cubicBezTo>
                  <a:cubicBezTo>
                    <a:pt x="64" y="211"/>
                    <a:pt x="63" y="211"/>
                    <a:pt x="62" y="211"/>
                  </a:cubicBezTo>
                  <a:cubicBezTo>
                    <a:pt x="59" y="210"/>
                    <a:pt x="56" y="212"/>
                    <a:pt x="56" y="215"/>
                  </a:cubicBezTo>
                  <a:cubicBezTo>
                    <a:pt x="56" y="216"/>
                    <a:pt x="56" y="217"/>
                    <a:pt x="56" y="218"/>
                  </a:cubicBezTo>
                  <a:cubicBezTo>
                    <a:pt x="55" y="218"/>
                    <a:pt x="55" y="219"/>
                    <a:pt x="54" y="220"/>
                  </a:cubicBezTo>
                  <a:cubicBezTo>
                    <a:pt x="52" y="219"/>
                    <a:pt x="50" y="218"/>
                    <a:pt x="48" y="217"/>
                  </a:cubicBezTo>
                  <a:cubicBezTo>
                    <a:pt x="46" y="214"/>
                    <a:pt x="45" y="210"/>
                    <a:pt x="44" y="206"/>
                  </a:cubicBezTo>
                  <a:cubicBezTo>
                    <a:pt x="48" y="206"/>
                    <a:pt x="52" y="206"/>
                    <a:pt x="56" y="206"/>
                  </a:cubicBezTo>
                  <a:cubicBezTo>
                    <a:pt x="70" y="206"/>
                    <a:pt x="75" y="206"/>
                    <a:pt x="77" y="207"/>
                  </a:cubicBezTo>
                  <a:cubicBezTo>
                    <a:pt x="78" y="209"/>
                    <a:pt x="78" y="211"/>
                    <a:pt x="78" y="212"/>
                  </a:cubicBezTo>
                  <a:cubicBezTo>
                    <a:pt x="77" y="214"/>
                    <a:pt x="76" y="216"/>
                    <a:pt x="76" y="218"/>
                  </a:cubicBezTo>
                  <a:cubicBezTo>
                    <a:pt x="75" y="223"/>
                    <a:pt x="77" y="227"/>
                    <a:pt x="81" y="230"/>
                  </a:cubicBezTo>
                  <a:cubicBezTo>
                    <a:pt x="80" y="231"/>
                    <a:pt x="80" y="233"/>
                    <a:pt x="79" y="235"/>
                  </a:cubicBezTo>
                  <a:cubicBezTo>
                    <a:pt x="78" y="242"/>
                    <a:pt x="83" y="249"/>
                    <a:pt x="90" y="250"/>
                  </a:cubicBezTo>
                  <a:cubicBezTo>
                    <a:pt x="97" y="252"/>
                    <a:pt x="103" y="248"/>
                    <a:pt x="105" y="241"/>
                  </a:cubicBezTo>
                  <a:cubicBezTo>
                    <a:pt x="110" y="241"/>
                    <a:pt x="114" y="238"/>
                    <a:pt x="115" y="233"/>
                  </a:cubicBezTo>
                  <a:cubicBezTo>
                    <a:pt x="115" y="232"/>
                    <a:pt x="115" y="232"/>
                    <a:pt x="115" y="232"/>
                  </a:cubicBezTo>
                  <a:cubicBezTo>
                    <a:pt x="115" y="231"/>
                    <a:pt x="115" y="230"/>
                    <a:pt x="115" y="230"/>
                  </a:cubicBezTo>
                  <a:cubicBezTo>
                    <a:pt x="115" y="230"/>
                    <a:pt x="115" y="230"/>
                    <a:pt x="115" y="230"/>
                  </a:cubicBezTo>
                  <a:cubicBezTo>
                    <a:pt x="119" y="230"/>
                    <a:pt x="122" y="227"/>
                    <a:pt x="122" y="224"/>
                  </a:cubicBezTo>
                  <a:cubicBezTo>
                    <a:pt x="122" y="224"/>
                    <a:pt x="123" y="224"/>
                    <a:pt x="123" y="224"/>
                  </a:cubicBezTo>
                  <a:cubicBezTo>
                    <a:pt x="130" y="225"/>
                    <a:pt x="136" y="220"/>
                    <a:pt x="138" y="213"/>
                  </a:cubicBezTo>
                  <a:cubicBezTo>
                    <a:pt x="139" y="207"/>
                    <a:pt x="136" y="202"/>
                    <a:pt x="132" y="199"/>
                  </a:cubicBezTo>
                  <a:cubicBezTo>
                    <a:pt x="132" y="199"/>
                    <a:pt x="132" y="199"/>
                    <a:pt x="132" y="199"/>
                  </a:cubicBezTo>
                  <a:cubicBezTo>
                    <a:pt x="133" y="194"/>
                    <a:pt x="130" y="190"/>
                    <a:pt x="126" y="189"/>
                  </a:cubicBezTo>
                  <a:cubicBezTo>
                    <a:pt x="125" y="189"/>
                    <a:pt x="124" y="189"/>
                    <a:pt x="124" y="189"/>
                  </a:cubicBezTo>
                  <a:cubicBezTo>
                    <a:pt x="123" y="185"/>
                    <a:pt x="122" y="182"/>
                    <a:pt x="120" y="180"/>
                  </a:cubicBezTo>
                  <a:cubicBezTo>
                    <a:pt x="120" y="179"/>
                    <a:pt x="120" y="179"/>
                    <a:pt x="119" y="178"/>
                  </a:cubicBezTo>
                  <a:cubicBezTo>
                    <a:pt x="119" y="178"/>
                    <a:pt x="119" y="178"/>
                    <a:pt x="119" y="177"/>
                  </a:cubicBezTo>
                  <a:cubicBezTo>
                    <a:pt x="120" y="174"/>
                    <a:pt x="118" y="170"/>
                    <a:pt x="114" y="169"/>
                  </a:cubicBezTo>
                  <a:cubicBezTo>
                    <a:pt x="113" y="169"/>
                    <a:pt x="112" y="169"/>
                    <a:pt x="112" y="169"/>
                  </a:cubicBezTo>
                  <a:cubicBezTo>
                    <a:pt x="110" y="167"/>
                    <a:pt x="108" y="166"/>
                    <a:pt x="105" y="165"/>
                  </a:cubicBezTo>
                  <a:cubicBezTo>
                    <a:pt x="98" y="164"/>
                    <a:pt x="90" y="169"/>
                    <a:pt x="89" y="176"/>
                  </a:cubicBezTo>
                  <a:cubicBezTo>
                    <a:pt x="89" y="179"/>
                    <a:pt x="89" y="181"/>
                    <a:pt x="90" y="184"/>
                  </a:cubicBezTo>
                  <a:cubicBezTo>
                    <a:pt x="86" y="186"/>
                    <a:pt x="83" y="189"/>
                    <a:pt x="81" y="192"/>
                  </a:cubicBezTo>
                  <a:cubicBezTo>
                    <a:pt x="75" y="193"/>
                    <a:pt x="68" y="196"/>
                    <a:pt x="61" y="198"/>
                  </a:cubicBezTo>
                  <a:cubicBezTo>
                    <a:pt x="63" y="193"/>
                    <a:pt x="65" y="190"/>
                    <a:pt x="67" y="188"/>
                  </a:cubicBezTo>
                  <a:cubicBezTo>
                    <a:pt x="67" y="188"/>
                    <a:pt x="67" y="189"/>
                    <a:pt x="67" y="189"/>
                  </a:cubicBezTo>
                  <a:cubicBezTo>
                    <a:pt x="67" y="189"/>
                    <a:pt x="67" y="190"/>
                    <a:pt x="67" y="190"/>
                  </a:cubicBezTo>
                  <a:cubicBezTo>
                    <a:pt x="66" y="192"/>
                    <a:pt x="68" y="194"/>
                    <a:pt x="69" y="194"/>
                  </a:cubicBezTo>
                  <a:cubicBezTo>
                    <a:pt x="71" y="194"/>
                    <a:pt x="73" y="193"/>
                    <a:pt x="73" y="192"/>
                  </a:cubicBezTo>
                  <a:cubicBezTo>
                    <a:pt x="74" y="192"/>
                    <a:pt x="75" y="191"/>
                    <a:pt x="75" y="190"/>
                  </a:cubicBezTo>
                  <a:cubicBezTo>
                    <a:pt x="75" y="190"/>
                    <a:pt x="75" y="189"/>
                    <a:pt x="75" y="189"/>
                  </a:cubicBezTo>
                  <a:cubicBezTo>
                    <a:pt x="75" y="189"/>
                    <a:pt x="76" y="189"/>
                    <a:pt x="76" y="189"/>
                  </a:cubicBezTo>
                  <a:cubicBezTo>
                    <a:pt x="76" y="189"/>
                    <a:pt x="75" y="189"/>
                    <a:pt x="75" y="189"/>
                  </a:cubicBezTo>
                  <a:cubicBezTo>
                    <a:pt x="76" y="189"/>
                    <a:pt x="76" y="188"/>
                    <a:pt x="77" y="187"/>
                  </a:cubicBezTo>
                  <a:cubicBezTo>
                    <a:pt x="77" y="187"/>
                    <a:pt x="77" y="187"/>
                    <a:pt x="77" y="187"/>
                  </a:cubicBezTo>
                  <a:cubicBezTo>
                    <a:pt x="77" y="187"/>
                    <a:pt x="80" y="186"/>
                    <a:pt x="81" y="185"/>
                  </a:cubicBezTo>
                  <a:cubicBezTo>
                    <a:pt x="81" y="183"/>
                    <a:pt x="80" y="182"/>
                    <a:pt x="79" y="181"/>
                  </a:cubicBezTo>
                  <a:cubicBezTo>
                    <a:pt x="79" y="181"/>
                    <a:pt x="80" y="181"/>
                    <a:pt x="80" y="181"/>
                  </a:cubicBezTo>
                  <a:cubicBezTo>
                    <a:pt x="80" y="180"/>
                    <a:pt x="79" y="179"/>
                    <a:pt x="78" y="179"/>
                  </a:cubicBezTo>
                  <a:cubicBezTo>
                    <a:pt x="78" y="179"/>
                    <a:pt x="78" y="179"/>
                    <a:pt x="78" y="179"/>
                  </a:cubicBezTo>
                  <a:cubicBezTo>
                    <a:pt x="77" y="178"/>
                    <a:pt x="77" y="177"/>
                    <a:pt x="77" y="177"/>
                  </a:cubicBezTo>
                  <a:cubicBezTo>
                    <a:pt x="77" y="177"/>
                    <a:pt x="77" y="176"/>
                    <a:pt x="77" y="176"/>
                  </a:cubicBezTo>
                  <a:cubicBezTo>
                    <a:pt x="77" y="176"/>
                    <a:pt x="77" y="176"/>
                    <a:pt x="77" y="176"/>
                  </a:cubicBezTo>
                  <a:cubicBezTo>
                    <a:pt x="77" y="175"/>
                    <a:pt x="76" y="174"/>
                    <a:pt x="75" y="174"/>
                  </a:cubicBezTo>
                  <a:cubicBezTo>
                    <a:pt x="75" y="174"/>
                    <a:pt x="75" y="174"/>
                    <a:pt x="75" y="174"/>
                  </a:cubicBezTo>
                  <a:cubicBezTo>
                    <a:pt x="74" y="174"/>
                    <a:pt x="74" y="173"/>
                    <a:pt x="73" y="173"/>
                  </a:cubicBezTo>
                  <a:cubicBezTo>
                    <a:pt x="71" y="173"/>
                    <a:pt x="70" y="174"/>
                    <a:pt x="69" y="176"/>
                  </a:cubicBezTo>
                  <a:cubicBezTo>
                    <a:pt x="69" y="177"/>
                    <a:pt x="69" y="177"/>
                    <a:pt x="69" y="178"/>
                  </a:cubicBezTo>
                  <a:cubicBezTo>
                    <a:pt x="68" y="179"/>
                    <a:pt x="67" y="180"/>
                    <a:pt x="66" y="182"/>
                  </a:cubicBezTo>
                  <a:cubicBezTo>
                    <a:pt x="66" y="183"/>
                    <a:pt x="66" y="184"/>
                    <a:pt x="67" y="185"/>
                  </a:cubicBezTo>
                  <a:cubicBezTo>
                    <a:pt x="66" y="185"/>
                    <a:pt x="66" y="185"/>
                    <a:pt x="66" y="186"/>
                  </a:cubicBezTo>
                  <a:cubicBezTo>
                    <a:pt x="66" y="186"/>
                    <a:pt x="66" y="187"/>
                    <a:pt x="66" y="187"/>
                  </a:cubicBezTo>
                  <a:cubicBezTo>
                    <a:pt x="63" y="191"/>
                    <a:pt x="60" y="195"/>
                    <a:pt x="59" y="197"/>
                  </a:cubicBezTo>
                  <a:cubicBezTo>
                    <a:pt x="59" y="197"/>
                    <a:pt x="59" y="198"/>
                    <a:pt x="59" y="198"/>
                  </a:cubicBezTo>
                  <a:cubicBezTo>
                    <a:pt x="55" y="199"/>
                    <a:pt x="51" y="199"/>
                    <a:pt x="47" y="199"/>
                  </a:cubicBezTo>
                  <a:cubicBezTo>
                    <a:pt x="36" y="197"/>
                    <a:pt x="27" y="191"/>
                    <a:pt x="23" y="189"/>
                  </a:cubicBezTo>
                  <a:cubicBezTo>
                    <a:pt x="23" y="188"/>
                    <a:pt x="23" y="187"/>
                    <a:pt x="23" y="186"/>
                  </a:cubicBezTo>
                  <a:cubicBezTo>
                    <a:pt x="25" y="176"/>
                    <a:pt x="30" y="154"/>
                    <a:pt x="31" y="142"/>
                  </a:cubicBezTo>
                  <a:cubicBezTo>
                    <a:pt x="32" y="139"/>
                    <a:pt x="34" y="136"/>
                    <a:pt x="36" y="134"/>
                  </a:cubicBezTo>
                  <a:cubicBezTo>
                    <a:pt x="48" y="132"/>
                    <a:pt x="81" y="126"/>
                    <a:pt x="111" y="133"/>
                  </a:cubicBezTo>
                  <a:cubicBezTo>
                    <a:pt x="122" y="136"/>
                    <a:pt x="132" y="141"/>
                    <a:pt x="142" y="148"/>
                  </a:cubicBezTo>
                  <a:cubicBezTo>
                    <a:pt x="142" y="149"/>
                    <a:pt x="142" y="149"/>
                    <a:pt x="142" y="150"/>
                  </a:cubicBezTo>
                  <a:cubicBezTo>
                    <a:pt x="142" y="157"/>
                    <a:pt x="145" y="171"/>
                    <a:pt x="149" y="183"/>
                  </a:cubicBezTo>
                  <a:cubicBezTo>
                    <a:pt x="149" y="184"/>
                    <a:pt x="148" y="185"/>
                    <a:pt x="148" y="186"/>
                  </a:cubicBezTo>
                  <a:cubicBezTo>
                    <a:pt x="147" y="188"/>
                    <a:pt x="148" y="189"/>
                    <a:pt x="148" y="190"/>
                  </a:cubicBezTo>
                  <a:cubicBezTo>
                    <a:pt x="146" y="192"/>
                    <a:pt x="145" y="195"/>
                    <a:pt x="145" y="197"/>
                  </a:cubicBezTo>
                  <a:cubicBezTo>
                    <a:pt x="144" y="203"/>
                    <a:pt x="145" y="207"/>
                    <a:pt x="148" y="211"/>
                  </a:cubicBezTo>
                  <a:cubicBezTo>
                    <a:pt x="147" y="213"/>
                    <a:pt x="146" y="214"/>
                    <a:pt x="146" y="216"/>
                  </a:cubicBezTo>
                  <a:cubicBezTo>
                    <a:pt x="145" y="221"/>
                    <a:pt x="148" y="226"/>
                    <a:pt x="153" y="227"/>
                  </a:cubicBezTo>
                  <a:cubicBezTo>
                    <a:pt x="155" y="227"/>
                    <a:pt x="157" y="227"/>
                    <a:pt x="158" y="226"/>
                  </a:cubicBezTo>
                  <a:cubicBezTo>
                    <a:pt x="159" y="226"/>
                    <a:pt x="159" y="226"/>
                    <a:pt x="160" y="226"/>
                  </a:cubicBezTo>
                  <a:cubicBezTo>
                    <a:pt x="162" y="227"/>
                    <a:pt x="165" y="225"/>
                    <a:pt x="165" y="223"/>
                  </a:cubicBezTo>
                  <a:cubicBezTo>
                    <a:pt x="165" y="223"/>
                    <a:pt x="165" y="222"/>
                    <a:pt x="165" y="222"/>
                  </a:cubicBezTo>
                  <a:cubicBezTo>
                    <a:pt x="165" y="222"/>
                    <a:pt x="166" y="222"/>
                    <a:pt x="166" y="221"/>
                  </a:cubicBezTo>
                  <a:cubicBezTo>
                    <a:pt x="168" y="220"/>
                    <a:pt x="170" y="219"/>
                    <a:pt x="171" y="217"/>
                  </a:cubicBezTo>
                  <a:cubicBezTo>
                    <a:pt x="171" y="217"/>
                    <a:pt x="171" y="217"/>
                    <a:pt x="172" y="217"/>
                  </a:cubicBezTo>
                  <a:cubicBezTo>
                    <a:pt x="175" y="218"/>
                    <a:pt x="178" y="216"/>
                    <a:pt x="179" y="212"/>
                  </a:cubicBezTo>
                  <a:cubicBezTo>
                    <a:pt x="179" y="212"/>
                    <a:pt x="179" y="212"/>
                    <a:pt x="179" y="212"/>
                  </a:cubicBezTo>
                  <a:cubicBezTo>
                    <a:pt x="182" y="211"/>
                    <a:pt x="185" y="209"/>
                    <a:pt x="186" y="205"/>
                  </a:cubicBezTo>
                  <a:cubicBezTo>
                    <a:pt x="187" y="200"/>
                    <a:pt x="183" y="195"/>
                    <a:pt x="179" y="194"/>
                  </a:cubicBezTo>
                  <a:cubicBezTo>
                    <a:pt x="179" y="194"/>
                    <a:pt x="179" y="194"/>
                    <a:pt x="179" y="194"/>
                  </a:cubicBezTo>
                  <a:cubicBezTo>
                    <a:pt x="179" y="192"/>
                    <a:pt x="178" y="190"/>
                    <a:pt x="176" y="189"/>
                  </a:cubicBezTo>
                  <a:cubicBezTo>
                    <a:pt x="176" y="189"/>
                    <a:pt x="176" y="189"/>
                    <a:pt x="176" y="189"/>
                  </a:cubicBezTo>
                  <a:cubicBezTo>
                    <a:pt x="176" y="188"/>
                    <a:pt x="176" y="188"/>
                    <a:pt x="176" y="187"/>
                  </a:cubicBezTo>
                  <a:cubicBezTo>
                    <a:pt x="176" y="187"/>
                    <a:pt x="176" y="187"/>
                    <a:pt x="176" y="186"/>
                  </a:cubicBezTo>
                  <a:cubicBezTo>
                    <a:pt x="177" y="183"/>
                    <a:pt x="175" y="180"/>
                    <a:pt x="172" y="179"/>
                  </a:cubicBezTo>
                  <a:cubicBezTo>
                    <a:pt x="173" y="174"/>
                    <a:pt x="170" y="170"/>
                    <a:pt x="165" y="169"/>
                  </a:cubicBezTo>
                  <a:cubicBezTo>
                    <a:pt x="160" y="168"/>
                    <a:pt x="155" y="171"/>
                    <a:pt x="154" y="176"/>
                  </a:cubicBezTo>
                  <a:cubicBezTo>
                    <a:pt x="154" y="178"/>
                    <a:pt x="154" y="179"/>
                    <a:pt x="154" y="180"/>
                  </a:cubicBezTo>
                  <a:cubicBezTo>
                    <a:pt x="153" y="180"/>
                    <a:pt x="152" y="181"/>
                    <a:pt x="151" y="181"/>
                  </a:cubicBezTo>
                  <a:cubicBezTo>
                    <a:pt x="149" y="174"/>
                    <a:pt x="147" y="164"/>
                    <a:pt x="147" y="151"/>
                  </a:cubicBezTo>
                  <a:cubicBezTo>
                    <a:pt x="164" y="163"/>
                    <a:pt x="180" y="177"/>
                    <a:pt x="194" y="186"/>
                  </a:cubicBezTo>
                  <a:cubicBezTo>
                    <a:pt x="196" y="198"/>
                    <a:pt x="200" y="208"/>
                    <a:pt x="207" y="217"/>
                  </a:cubicBezTo>
                  <a:cubicBezTo>
                    <a:pt x="202" y="222"/>
                    <a:pt x="199" y="229"/>
                    <a:pt x="198" y="236"/>
                  </a:cubicBezTo>
                  <a:cubicBezTo>
                    <a:pt x="194" y="256"/>
                    <a:pt x="207" y="276"/>
                    <a:pt x="228" y="280"/>
                  </a:cubicBezTo>
                  <a:cubicBezTo>
                    <a:pt x="235" y="281"/>
                    <a:pt x="243" y="281"/>
                    <a:pt x="249" y="278"/>
                  </a:cubicBezTo>
                  <a:cubicBezTo>
                    <a:pt x="251" y="279"/>
                    <a:pt x="253" y="279"/>
                    <a:pt x="255" y="280"/>
                  </a:cubicBezTo>
                  <a:cubicBezTo>
                    <a:pt x="266" y="282"/>
                    <a:pt x="276" y="275"/>
                    <a:pt x="278" y="264"/>
                  </a:cubicBezTo>
                  <a:cubicBezTo>
                    <a:pt x="278" y="264"/>
                    <a:pt x="278" y="263"/>
                    <a:pt x="278" y="263"/>
                  </a:cubicBezTo>
                  <a:cubicBezTo>
                    <a:pt x="280" y="261"/>
                    <a:pt x="281" y="260"/>
                    <a:pt x="281" y="258"/>
                  </a:cubicBezTo>
                  <a:cubicBezTo>
                    <a:pt x="290" y="254"/>
                    <a:pt x="297" y="248"/>
                    <a:pt x="301" y="239"/>
                  </a:cubicBezTo>
                  <a:cubicBezTo>
                    <a:pt x="302" y="240"/>
                    <a:pt x="304" y="241"/>
                    <a:pt x="306" y="241"/>
                  </a:cubicBezTo>
                  <a:cubicBezTo>
                    <a:pt x="319" y="244"/>
                    <a:pt x="331" y="235"/>
                    <a:pt x="334" y="222"/>
                  </a:cubicBezTo>
                  <a:cubicBezTo>
                    <a:pt x="334" y="222"/>
                    <a:pt x="334" y="221"/>
                    <a:pt x="334" y="220"/>
                  </a:cubicBezTo>
                  <a:cubicBezTo>
                    <a:pt x="348" y="217"/>
                    <a:pt x="360" y="206"/>
                    <a:pt x="363" y="191"/>
                  </a:cubicBezTo>
                  <a:cubicBezTo>
                    <a:pt x="366" y="171"/>
                    <a:pt x="354" y="152"/>
                    <a:pt x="334" y="147"/>
                  </a:cubicBezTo>
                  <a:cubicBezTo>
                    <a:pt x="335" y="147"/>
                    <a:pt x="335" y="147"/>
                    <a:pt x="335" y="146"/>
                  </a:cubicBezTo>
                  <a:cubicBezTo>
                    <a:pt x="337" y="137"/>
                    <a:pt x="331" y="127"/>
                    <a:pt x="322" y="124"/>
                  </a:cubicBezTo>
                  <a:cubicBezTo>
                    <a:pt x="322" y="124"/>
                    <a:pt x="322" y="124"/>
                    <a:pt x="322" y="123"/>
                  </a:cubicBezTo>
                  <a:cubicBezTo>
                    <a:pt x="322" y="122"/>
                    <a:pt x="323" y="120"/>
                    <a:pt x="323" y="119"/>
                  </a:cubicBezTo>
                  <a:cubicBezTo>
                    <a:pt x="323" y="117"/>
                    <a:pt x="323" y="116"/>
                    <a:pt x="324" y="115"/>
                  </a:cubicBezTo>
                  <a:cubicBezTo>
                    <a:pt x="326" y="102"/>
                    <a:pt x="319" y="89"/>
                    <a:pt x="308" y="84"/>
                  </a:cubicBezTo>
                  <a:cubicBezTo>
                    <a:pt x="310" y="65"/>
                    <a:pt x="297" y="47"/>
                    <a:pt x="277" y="43"/>
                  </a:cubicBezTo>
                  <a:cubicBezTo>
                    <a:pt x="257" y="39"/>
                    <a:pt x="237" y="53"/>
                    <a:pt x="233" y="73"/>
                  </a:cubicBezTo>
                  <a:cubicBezTo>
                    <a:pt x="232" y="78"/>
                    <a:pt x="232" y="84"/>
                    <a:pt x="233" y="88"/>
                  </a:cubicBezTo>
                  <a:cubicBezTo>
                    <a:pt x="220" y="90"/>
                    <a:pt x="209" y="100"/>
                    <a:pt x="206" y="114"/>
                  </a:cubicBezTo>
                  <a:cubicBezTo>
                    <a:pt x="205" y="119"/>
                    <a:pt x="206" y="125"/>
                    <a:pt x="208" y="130"/>
                  </a:cubicBezTo>
                  <a:cubicBezTo>
                    <a:pt x="205" y="134"/>
                    <a:pt x="202" y="138"/>
                    <a:pt x="200" y="143"/>
                  </a:cubicBezTo>
                  <a:cubicBezTo>
                    <a:pt x="193" y="143"/>
                    <a:pt x="177" y="139"/>
                    <a:pt x="143" y="124"/>
                  </a:cubicBezTo>
                  <a:cubicBezTo>
                    <a:pt x="133" y="119"/>
                    <a:pt x="122" y="115"/>
                    <a:pt x="113" y="112"/>
                  </a:cubicBezTo>
                  <a:cubicBezTo>
                    <a:pt x="119" y="101"/>
                    <a:pt x="126" y="93"/>
                    <a:pt x="132" y="87"/>
                  </a:cubicBezTo>
                  <a:cubicBezTo>
                    <a:pt x="139" y="85"/>
                    <a:pt x="145" y="85"/>
                    <a:pt x="151" y="85"/>
                  </a:cubicBezTo>
                  <a:cubicBezTo>
                    <a:pt x="152" y="88"/>
                    <a:pt x="154" y="90"/>
                    <a:pt x="156" y="93"/>
                  </a:cubicBezTo>
                  <a:cubicBezTo>
                    <a:pt x="154" y="95"/>
                    <a:pt x="152" y="97"/>
                    <a:pt x="152" y="100"/>
                  </a:cubicBezTo>
                  <a:cubicBezTo>
                    <a:pt x="150" y="108"/>
                    <a:pt x="156" y="116"/>
                    <a:pt x="164" y="118"/>
                  </a:cubicBezTo>
                  <a:cubicBezTo>
                    <a:pt x="167" y="118"/>
                    <a:pt x="170" y="118"/>
                    <a:pt x="172" y="117"/>
                  </a:cubicBezTo>
                  <a:cubicBezTo>
                    <a:pt x="173" y="117"/>
                    <a:pt x="174" y="118"/>
                    <a:pt x="175" y="118"/>
                  </a:cubicBezTo>
                  <a:cubicBezTo>
                    <a:pt x="179" y="119"/>
                    <a:pt x="183" y="116"/>
                    <a:pt x="184" y="112"/>
                  </a:cubicBezTo>
                  <a:cubicBezTo>
                    <a:pt x="184" y="111"/>
                    <a:pt x="184" y="111"/>
                    <a:pt x="184" y="111"/>
                  </a:cubicBezTo>
                  <a:cubicBezTo>
                    <a:pt x="184" y="110"/>
                    <a:pt x="185" y="110"/>
                    <a:pt x="185" y="109"/>
                  </a:cubicBezTo>
                  <a:cubicBezTo>
                    <a:pt x="188" y="108"/>
                    <a:pt x="191" y="105"/>
                    <a:pt x="193" y="102"/>
                  </a:cubicBezTo>
                  <a:cubicBezTo>
                    <a:pt x="194" y="102"/>
                    <a:pt x="194" y="102"/>
                    <a:pt x="195" y="102"/>
                  </a:cubicBezTo>
                  <a:cubicBezTo>
                    <a:pt x="200" y="103"/>
                    <a:pt x="205" y="100"/>
                    <a:pt x="206" y="95"/>
                  </a:cubicBezTo>
                  <a:cubicBezTo>
                    <a:pt x="206" y="95"/>
                    <a:pt x="206" y="94"/>
                    <a:pt x="206" y="94"/>
                  </a:cubicBezTo>
                  <a:cubicBezTo>
                    <a:pt x="212" y="93"/>
                    <a:pt x="216" y="88"/>
                    <a:pt x="217" y="82"/>
                  </a:cubicBezTo>
                  <a:cubicBezTo>
                    <a:pt x="219" y="74"/>
                    <a:pt x="214" y="67"/>
                    <a:pt x="206" y="65"/>
                  </a:cubicBezTo>
                  <a:cubicBezTo>
                    <a:pt x="206" y="65"/>
                    <a:pt x="206" y="65"/>
                    <a:pt x="206" y="65"/>
                  </a:cubicBezTo>
                  <a:cubicBezTo>
                    <a:pt x="207" y="61"/>
                    <a:pt x="205" y="57"/>
                    <a:pt x="201" y="56"/>
                  </a:cubicBezTo>
                  <a:cubicBezTo>
                    <a:pt x="201" y="56"/>
                    <a:pt x="201" y="56"/>
                    <a:pt x="201" y="55"/>
                  </a:cubicBezTo>
                  <a:cubicBezTo>
                    <a:pt x="201" y="55"/>
                    <a:pt x="201" y="54"/>
                    <a:pt x="201" y="54"/>
                  </a:cubicBezTo>
                  <a:cubicBezTo>
                    <a:pt x="202" y="53"/>
                    <a:pt x="202" y="52"/>
                    <a:pt x="202" y="52"/>
                  </a:cubicBezTo>
                  <a:cubicBezTo>
                    <a:pt x="203" y="47"/>
                    <a:pt x="200" y="42"/>
                    <a:pt x="196" y="40"/>
                  </a:cubicBezTo>
                  <a:cubicBezTo>
                    <a:pt x="196" y="32"/>
                    <a:pt x="191" y="25"/>
                    <a:pt x="184" y="23"/>
                  </a:cubicBezTo>
                  <a:cubicBezTo>
                    <a:pt x="175" y="22"/>
                    <a:pt x="167" y="27"/>
                    <a:pt x="166" y="35"/>
                  </a:cubicBezTo>
                  <a:cubicBezTo>
                    <a:pt x="166" y="37"/>
                    <a:pt x="166" y="40"/>
                    <a:pt x="166" y="41"/>
                  </a:cubicBezTo>
                  <a:cubicBezTo>
                    <a:pt x="161" y="42"/>
                    <a:pt x="156" y="46"/>
                    <a:pt x="155" y="52"/>
                  </a:cubicBezTo>
                  <a:cubicBezTo>
                    <a:pt x="155" y="54"/>
                    <a:pt x="155" y="56"/>
                    <a:pt x="156" y="58"/>
                  </a:cubicBezTo>
                  <a:cubicBezTo>
                    <a:pt x="153" y="61"/>
                    <a:pt x="152" y="65"/>
                    <a:pt x="151" y="69"/>
                  </a:cubicBezTo>
                  <a:cubicBezTo>
                    <a:pt x="140" y="74"/>
                    <a:pt x="129" y="83"/>
                    <a:pt x="122" y="90"/>
                  </a:cubicBezTo>
                  <a:cubicBezTo>
                    <a:pt x="119" y="91"/>
                    <a:pt x="119" y="91"/>
                    <a:pt x="122" y="90"/>
                  </a:cubicBezTo>
                  <a:cubicBezTo>
                    <a:pt x="119" y="93"/>
                    <a:pt x="117" y="95"/>
                    <a:pt x="116" y="97"/>
                  </a:cubicBezTo>
                  <a:cubicBezTo>
                    <a:pt x="112" y="102"/>
                    <a:pt x="105" y="106"/>
                    <a:pt x="101" y="108"/>
                  </a:cubicBezTo>
                  <a:cubicBezTo>
                    <a:pt x="79" y="101"/>
                    <a:pt x="61" y="98"/>
                    <a:pt x="49" y="96"/>
                  </a:cubicBezTo>
                  <a:cubicBezTo>
                    <a:pt x="49" y="96"/>
                    <a:pt x="49" y="96"/>
                    <a:pt x="49" y="96"/>
                  </a:cubicBezTo>
                  <a:cubicBezTo>
                    <a:pt x="49" y="96"/>
                    <a:pt x="40" y="96"/>
                    <a:pt x="42" y="79"/>
                  </a:cubicBezTo>
                  <a:cubicBezTo>
                    <a:pt x="43" y="70"/>
                    <a:pt x="43" y="66"/>
                    <a:pt x="43" y="63"/>
                  </a:cubicBezTo>
                  <a:cubicBezTo>
                    <a:pt x="43" y="63"/>
                    <a:pt x="43" y="63"/>
                    <a:pt x="44" y="63"/>
                  </a:cubicBezTo>
                  <a:cubicBezTo>
                    <a:pt x="45" y="54"/>
                    <a:pt x="52" y="20"/>
                    <a:pt x="49" y="11"/>
                  </a:cubicBezTo>
                  <a:cubicBezTo>
                    <a:pt x="46" y="0"/>
                    <a:pt x="34" y="47"/>
                    <a:pt x="27" y="92"/>
                  </a:cubicBezTo>
                  <a:cubicBezTo>
                    <a:pt x="20" y="138"/>
                    <a:pt x="14" y="158"/>
                    <a:pt x="10" y="185"/>
                  </a:cubicBezTo>
                  <a:cubicBezTo>
                    <a:pt x="6" y="213"/>
                    <a:pt x="0" y="266"/>
                    <a:pt x="6" y="243"/>
                  </a:cubicBezTo>
                  <a:close/>
                  <a:moveTo>
                    <a:pt x="53" y="221"/>
                  </a:moveTo>
                  <a:cubicBezTo>
                    <a:pt x="52" y="222"/>
                    <a:pt x="52" y="223"/>
                    <a:pt x="52" y="224"/>
                  </a:cubicBezTo>
                  <a:cubicBezTo>
                    <a:pt x="51" y="223"/>
                    <a:pt x="50" y="222"/>
                    <a:pt x="49" y="220"/>
                  </a:cubicBezTo>
                  <a:cubicBezTo>
                    <a:pt x="50" y="220"/>
                    <a:pt x="51" y="221"/>
                    <a:pt x="53" y="221"/>
                  </a:cubicBezTo>
                  <a:close/>
                  <a:moveTo>
                    <a:pt x="150" y="73"/>
                  </a:moveTo>
                  <a:cubicBezTo>
                    <a:pt x="150" y="76"/>
                    <a:pt x="150" y="78"/>
                    <a:pt x="150" y="81"/>
                  </a:cubicBezTo>
                  <a:cubicBezTo>
                    <a:pt x="146" y="80"/>
                    <a:pt x="142" y="80"/>
                    <a:pt x="140" y="80"/>
                  </a:cubicBezTo>
                  <a:cubicBezTo>
                    <a:pt x="143" y="77"/>
                    <a:pt x="147" y="75"/>
                    <a:pt x="150" y="73"/>
                  </a:cubicBezTo>
                  <a:close/>
                  <a:moveTo>
                    <a:pt x="67" y="200"/>
                  </a:moveTo>
                  <a:cubicBezTo>
                    <a:pt x="67" y="200"/>
                    <a:pt x="67" y="200"/>
                    <a:pt x="67" y="200"/>
                  </a:cubicBezTo>
                  <a:cubicBezTo>
                    <a:pt x="70" y="199"/>
                    <a:pt x="75" y="198"/>
                    <a:pt x="79" y="197"/>
                  </a:cubicBezTo>
                  <a:cubicBezTo>
                    <a:pt x="79" y="198"/>
                    <a:pt x="78" y="199"/>
                    <a:pt x="78" y="201"/>
                  </a:cubicBezTo>
                  <a:cubicBezTo>
                    <a:pt x="78" y="201"/>
                    <a:pt x="78" y="202"/>
                    <a:pt x="78" y="202"/>
                  </a:cubicBezTo>
                  <a:cubicBezTo>
                    <a:pt x="75" y="202"/>
                    <a:pt x="73" y="201"/>
                    <a:pt x="71" y="201"/>
                  </a:cubicBezTo>
                  <a:cubicBezTo>
                    <a:pt x="71" y="201"/>
                    <a:pt x="71" y="201"/>
                    <a:pt x="70" y="201"/>
                  </a:cubicBezTo>
                  <a:cubicBezTo>
                    <a:pt x="70" y="201"/>
                    <a:pt x="69" y="201"/>
                    <a:pt x="69" y="201"/>
                  </a:cubicBezTo>
                  <a:cubicBezTo>
                    <a:pt x="69" y="201"/>
                    <a:pt x="69" y="201"/>
                    <a:pt x="69" y="201"/>
                  </a:cubicBezTo>
                  <a:cubicBezTo>
                    <a:pt x="68" y="201"/>
                    <a:pt x="68" y="201"/>
                    <a:pt x="67" y="201"/>
                  </a:cubicBezTo>
                  <a:cubicBezTo>
                    <a:pt x="67" y="201"/>
                    <a:pt x="67" y="201"/>
                    <a:pt x="67" y="201"/>
                  </a:cubicBezTo>
                  <a:cubicBezTo>
                    <a:pt x="67" y="201"/>
                    <a:pt x="66" y="201"/>
                    <a:pt x="66" y="201"/>
                  </a:cubicBezTo>
                  <a:cubicBezTo>
                    <a:pt x="66" y="201"/>
                    <a:pt x="66" y="201"/>
                    <a:pt x="66" y="201"/>
                  </a:cubicBezTo>
                  <a:cubicBezTo>
                    <a:pt x="66" y="201"/>
                    <a:pt x="66" y="201"/>
                    <a:pt x="66" y="201"/>
                  </a:cubicBezTo>
                  <a:cubicBezTo>
                    <a:pt x="66" y="201"/>
                    <a:pt x="66" y="200"/>
                    <a:pt x="67" y="200"/>
                  </a:cubicBezTo>
                  <a:close/>
                  <a:moveTo>
                    <a:pt x="184" y="166"/>
                  </a:moveTo>
                  <a:cubicBezTo>
                    <a:pt x="184" y="165"/>
                    <a:pt x="183" y="165"/>
                    <a:pt x="183" y="165"/>
                  </a:cubicBezTo>
                  <a:cubicBezTo>
                    <a:pt x="182" y="165"/>
                    <a:pt x="182" y="164"/>
                    <a:pt x="182" y="164"/>
                  </a:cubicBezTo>
                  <a:cubicBezTo>
                    <a:pt x="181" y="163"/>
                    <a:pt x="180" y="163"/>
                    <a:pt x="179" y="162"/>
                  </a:cubicBezTo>
                  <a:cubicBezTo>
                    <a:pt x="179" y="162"/>
                    <a:pt x="179" y="162"/>
                    <a:pt x="178" y="162"/>
                  </a:cubicBezTo>
                  <a:cubicBezTo>
                    <a:pt x="178" y="161"/>
                    <a:pt x="178" y="161"/>
                    <a:pt x="177" y="161"/>
                  </a:cubicBezTo>
                  <a:cubicBezTo>
                    <a:pt x="177" y="160"/>
                    <a:pt x="177" y="160"/>
                    <a:pt x="176" y="160"/>
                  </a:cubicBezTo>
                  <a:cubicBezTo>
                    <a:pt x="176" y="160"/>
                    <a:pt x="175" y="159"/>
                    <a:pt x="175" y="159"/>
                  </a:cubicBezTo>
                  <a:cubicBezTo>
                    <a:pt x="175" y="159"/>
                    <a:pt x="174" y="159"/>
                    <a:pt x="174" y="158"/>
                  </a:cubicBezTo>
                  <a:cubicBezTo>
                    <a:pt x="173" y="158"/>
                    <a:pt x="173" y="157"/>
                    <a:pt x="172" y="157"/>
                  </a:cubicBezTo>
                  <a:cubicBezTo>
                    <a:pt x="172" y="156"/>
                    <a:pt x="171" y="156"/>
                    <a:pt x="171" y="156"/>
                  </a:cubicBezTo>
                  <a:cubicBezTo>
                    <a:pt x="171" y="156"/>
                    <a:pt x="171" y="155"/>
                    <a:pt x="170" y="155"/>
                  </a:cubicBezTo>
                  <a:cubicBezTo>
                    <a:pt x="170" y="155"/>
                    <a:pt x="170" y="155"/>
                    <a:pt x="169" y="154"/>
                  </a:cubicBezTo>
                  <a:cubicBezTo>
                    <a:pt x="169" y="154"/>
                    <a:pt x="169" y="154"/>
                    <a:pt x="168" y="153"/>
                  </a:cubicBezTo>
                  <a:cubicBezTo>
                    <a:pt x="168" y="153"/>
                    <a:pt x="168" y="153"/>
                    <a:pt x="167" y="153"/>
                  </a:cubicBezTo>
                  <a:cubicBezTo>
                    <a:pt x="167" y="152"/>
                    <a:pt x="167" y="152"/>
                    <a:pt x="166" y="152"/>
                  </a:cubicBezTo>
                  <a:cubicBezTo>
                    <a:pt x="166" y="151"/>
                    <a:pt x="166" y="151"/>
                    <a:pt x="165" y="151"/>
                  </a:cubicBezTo>
                  <a:cubicBezTo>
                    <a:pt x="165" y="150"/>
                    <a:pt x="165" y="150"/>
                    <a:pt x="165" y="150"/>
                  </a:cubicBezTo>
                  <a:cubicBezTo>
                    <a:pt x="165" y="150"/>
                    <a:pt x="164" y="149"/>
                    <a:pt x="164" y="149"/>
                  </a:cubicBezTo>
                  <a:cubicBezTo>
                    <a:pt x="164" y="149"/>
                    <a:pt x="164" y="149"/>
                    <a:pt x="164" y="149"/>
                  </a:cubicBezTo>
                  <a:cubicBezTo>
                    <a:pt x="163" y="148"/>
                    <a:pt x="163" y="148"/>
                    <a:pt x="163" y="147"/>
                  </a:cubicBezTo>
                  <a:cubicBezTo>
                    <a:pt x="163" y="147"/>
                    <a:pt x="163" y="147"/>
                    <a:pt x="163" y="147"/>
                  </a:cubicBezTo>
                  <a:cubicBezTo>
                    <a:pt x="163" y="147"/>
                    <a:pt x="163" y="147"/>
                    <a:pt x="163" y="147"/>
                  </a:cubicBezTo>
                  <a:cubicBezTo>
                    <a:pt x="163" y="147"/>
                    <a:pt x="164" y="147"/>
                    <a:pt x="164" y="148"/>
                  </a:cubicBezTo>
                  <a:cubicBezTo>
                    <a:pt x="164" y="148"/>
                    <a:pt x="164" y="148"/>
                    <a:pt x="164" y="148"/>
                  </a:cubicBezTo>
                  <a:cubicBezTo>
                    <a:pt x="165" y="148"/>
                    <a:pt x="165" y="148"/>
                    <a:pt x="165" y="148"/>
                  </a:cubicBezTo>
                  <a:cubicBezTo>
                    <a:pt x="166" y="148"/>
                    <a:pt x="166" y="148"/>
                    <a:pt x="166" y="148"/>
                  </a:cubicBezTo>
                  <a:cubicBezTo>
                    <a:pt x="167" y="149"/>
                    <a:pt x="167" y="149"/>
                    <a:pt x="168" y="149"/>
                  </a:cubicBezTo>
                  <a:cubicBezTo>
                    <a:pt x="168" y="149"/>
                    <a:pt x="168" y="149"/>
                    <a:pt x="168" y="149"/>
                  </a:cubicBezTo>
                  <a:cubicBezTo>
                    <a:pt x="169" y="149"/>
                    <a:pt x="170" y="150"/>
                    <a:pt x="171" y="150"/>
                  </a:cubicBezTo>
                  <a:cubicBezTo>
                    <a:pt x="171" y="150"/>
                    <a:pt x="171" y="150"/>
                    <a:pt x="171" y="150"/>
                  </a:cubicBezTo>
                  <a:cubicBezTo>
                    <a:pt x="172" y="150"/>
                    <a:pt x="173" y="150"/>
                    <a:pt x="174" y="151"/>
                  </a:cubicBezTo>
                  <a:cubicBezTo>
                    <a:pt x="174" y="151"/>
                    <a:pt x="174" y="151"/>
                    <a:pt x="175" y="151"/>
                  </a:cubicBezTo>
                  <a:cubicBezTo>
                    <a:pt x="175" y="151"/>
                    <a:pt x="176" y="151"/>
                    <a:pt x="177" y="152"/>
                  </a:cubicBezTo>
                  <a:cubicBezTo>
                    <a:pt x="177" y="152"/>
                    <a:pt x="178" y="152"/>
                    <a:pt x="178" y="152"/>
                  </a:cubicBezTo>
                  <a:cubicBezTo>
                    <a:pt x="179" y="152"/>
                    <a:pt x="180" y="153"/>
                    <a:pt x="181" y="153"/>
                  </a:cubicBezTo>
                  <a:cubicBezTo>
                    <a:pt x="181" y="153"/>
                    <a:pt x="181" y="153"/>
                    <a:pt x="181" y="153"/>
                  </a:cubicBezTo>
                  <a:cubicBezTo>
                    <a:pt x="184" y="154"/>
                    <a:pt x="187" y="154"/>
                    <a:pt x="189" y="155"/>
                  </a:cubicBezTo>
                  <a:cubicBezTo>
                    <a:pt x="189" y="155"/>
                    <a:pt x="190" y="155"/>
                    <a:pt x="190" y="155"/>
                  </a:cubicBezTo>
                  <a:cubicBezTo>
                    <a:pt x="191" y="155"/>
                    <a:pt x="192" y="156"/>
                    <a:pt x="193" y="156"/>
                  </a:cubicBezTo>
                  <a:cubicBezTo>
                    <a:pt x="193" y="156"/>
                    <a:pt x="194" y="156"/>
                    <a:pt x="194" y="156"/>
                  </a:cubicBezTo>
                  <a:cubicBezTo>
                    <a:pt x="194" y="156"/>
                    <a:pt x="195" y="156"/>
                    <a:pt x="195" y="156"/>
                  </a:cubicBezTo>
                  <a:cubicBezTo>
                    <a:pt x="195" y="158"/>
                    <a:pt x="194" y="159"/>
                    <a:pt x="194" y="160"/>
                  </a:cubicBezTo>
                  <a:cubicBezTo>
                    <a:pt x="193" y="164"/>
                    <a:pt x="193" y="168"/>
                    <a:pt x="193" y="172"/>
                  </a:cubicBezTo>
                  <a:cubicBezTo>
                    <a:pt x="190" y="170"/>
                    <a:pt x="187" y="168"/>
                    <a:pt x="185" y="166"/>
                  </a:cubicBezTo>
                  <a:cubicBezTo>
                    <a:pt x="184" y="166"/>
                    <a:pt x="184" y="166"/>
                    <a:pt x="184" y="166"/>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0" name="Freeform 35"/>
            <p:cNvSpPr>
              <a:spLocks noEditPoints="1"/>
            </p:cNvSpPr>
            <p:nvPr/>
          </p:nvSpPr>
          <p:spPr bwMode="auto">
            <a:xfrm>
              <a:off x="6210300" y="5713413"/>
              <a:ext cx="736600" cy="896937"/>
            </a:xfrm>
            <a:custGeom>
              <a:avLst/>
              <a:gdLst>
                <a:gd name="T0" fmla="*/ 83 w 229"/>
                <a:gd name="T1" fmla="*/ 260 h 279"/>
                <a:gd name="T2" fmla="*/ 111 w 229"/>
                <a:gd name="T3" fmla="*/ 260 h 279"/>
                <a:gd name="T4" fmla="*/ 141 w 229"/>
                <a:gd name="T5" fmla="*/ 271 h 279"/>
                <a:gd name="T6" fmla="*/ 188 w 229"/>
                <a:gd name="T7" fmla="*/ 230 h 279"/>
                <a:gd name="T8" fmla="*/ 198 w 229"/>
                <a:gd name="T9" fmla="*/ 207 h 279"/>
                <a:gd name="T10" fmla="*/ 220 w 229"/>
                <a:gd name="T11" fmla="*/ 137 h 279"/>
                <a:gd name="T12" fmla="*/ 137 w 229"/>
                <a:gd name="T13" fmla="*/ 132 h 279"/>
                <a:gd name="T14" fmla="*/ 96 w 229"/>
                <a:gd name="T15" fmla="*/ 98 h 279"/>
                <a:gd name="T16" fmla="*/ 125 w 229"/>
                <a:gd name="T17" fmla="*/ 82 h 279"/>
                <a:gd name="T18" fmla="*/ 111 w 229"/>
                <a:gd name="T19" fmla="*/ 108 h 279"/>
                <a:gd name="T20" fmla="*/ 126 w 229"/>
                <a:gd name="T21" fmla="*/ 117 h 279"/>
                <a:gd name="T22" fmla="*/ 137 w 229"/>
                <a:gd name="T23" fmla="*/ 117 h 279"/>
                <a:gd name="T24" fmla="*/ 149 w 229"/>
                <a:gd name="T25" fmla="*/ 121 h 279"/>
                <a:gd name="T26" fmla="*/ 168 w 229"/>
                <a:gd name="T27" fmla="*/ 105 h 279"/>
                <a:gd name="T28" fmla="*/ 172 w 229"/>
                <a:gd name="T29" fmla="*/ 96 h 279"/>
                <a:gd name="T30" fmla="*/ 181 w 229"/>
                <a:gd name="T31" fmla="*/ 68 h 279"/>
                <a:gd name="T32" fmla="*/ 148 w 229"/>
                <a:gd name="T33" fmla="*/ 66 h 279"/>
                <a:gd name="T34" fmla="*/ 105 w 229"/>
                <a:gd name="T35" fmla="*/ 66 h 279"/>
                <a:gd name="T36" fmla="*/ 83 w 229"/>
                <a:gd name="T37" fmla="*/ 64 h 279"/>
                <a:gd name="T38" fmla="*/ 69 w 229"/>
                <a:gd name="T39" fmla="*/ 11 h 279"/>
                <a:gd name="T40" fmla="*/ 51 w 229"/>
                <a:gd name="T41" fmla="*/ 22 h 279"/>
                <a:gd name="T42" fmla="*/ 6 w 229"/>
                <a:gd name="T43" fmla="*/ 46 h 279"/>
                <a:gd name="T44" fmla="*/ 73 w 229"/>
                <a:gd name="T45" fmla="*/ 83 h 279"/>
                <a:gd name="T46" fmla="*/ 63 w 229"/>
                <a:gd name="T47" fmla="*/ 135 h 279"/>
                <a:gd name="T48" fmla="*/ 51 w 229"/>
                <a:gd name="T49" fmla="*/ 140 h 279"/>
                <a:gd name="T50" fmla="*/ 37 w 229"/>
                <a:gd name="T51" fmla="*/ 161 h 279"/>
                <a:gd name="T52" fmla="*/ 47 w 229"/>
                <a:gd name="T53" fmla="*/ 166 h 279"/>
                <a:gd name="T54" fmla="*/ 53 w 229"/>
                <a:gd name="T55" fmla="*/ 166 h 279"/>
                <a:gd name="T56" fmla="*/ 61 w 229"/>
                <a:gd name="T57" fmla="*/ 169 h 279"/>
                <a:gd name="T58" fmla="*/ 72 w 229"/>
                <a:gd name="T59" fmla="*/ 159 h 279"/>
                <a:gd name="T60" fmla="*/ 75 w 229"/>
                <a:gd name="T61" fmla="*/ 154 h 279"/>
                <a:gd name="T62" fmla="*/ 80 w 229"/>
                <a:gd name="T63" fmla="*/ 137 h 279"/>
                <a:gd name="T64" fmla="*/ 65 w 229"/>
                <a:gd name="T65" fmla="*/ 135 h 279"/>
                <a:gd name="T66" fmla="*/ 73 w 229"/>
                <a:gd name="T67" fmla="*/ 190 h 279"/>
                <a:gd name="T68" fmla="*/ 59 w 229"/>
                <a:gd name="T69" fmla="*/ 249 h 279"/>
                <a:gd name="T70" fmla="*/ 122 w 229"/>
                <a:gd name="T71" fmla="*/ 72 h 279"/>
                <a:gd name="T72" fmla="*/ 93 w 229"/>
                <a:gd name="T73" fmla="*/ 153 h 279"/>
                <a:gd name="T74" fmla="*/ 93 w 229"/>
                <a:gd name="T75" fmla="*/ 150 h 279"/>
                <a:gd name="T76" fmla="*/ 93 w 229"/>
                <a:gd name="T77" fmla="*/ 147 h 279"/>
                <a:gd name="T78" fmla="*/ 90 w 229"/>
                <a:gd name="T79" fmla="*/ 141 h 279"/>
                <a:gd name="T80" fmla="*/ 90 w 229"/>
                <a:gd name="T81" fmla="*/ 130 h 279"/>
                <a:gd name="T82" fmla="*/ 92 w 229"/>
                <a:gd name="T83" fmla="*/ 124 h 279"/>
                <a:gd name="T84" fmla="*/ 92 w 229"/>
                <a:gd name="T85" fmla="*/ 123 h 279"/>
                <a:gd name="T86" fmla="*/ 92 w 229"/>
                <a:gd name="T87" fmla="*/ 124 h 279"/>
                <a:gd name="T88" fmla="*/ 93 w 229"/>
                <a:gd name="T89" fmla="*/ 125 h 279"/>
                <a:gd name="T90" fmla="*/ 93 w 229"/>
                <a:gd name="T91" fmla="*/ 126 h 279"/>
                <a:gd name="T92" fmla="*/ 95 w 229"/>
                <a:gd name="T93" fmla="*/ 130 h 279"/>
                <a:gd name="T94" fmla="*/ 96 w 229"/>
                <a:gd name="T95" fmla="*/ 131 h 279"/>
                <a:gd name="T96" fmla="*/ 98 w 229"/>
                <a:gd name="T97" fmla="*/ 137 h 279"/>
                <a:gd name="T98" fmla="*/ 99 w 229"/>
                <a:gd name="T99" fmla="*/ 138 h 279"/>
                <a:gd name="T100" fmla="*/ 94 w 229"/>
                <a:gd name="T101" fmla="*/ 15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 h="279">
                  <a:moveTo>
                    <a:pt x="59" y="249"/>
                  </a:moveTo>
                  <a:cubicBezTo>
                    <a:pt x="59" y="251"/>
                    <a:pt x="60" y="253"/>
                    <a:pt x="61" y="254"/>
                  </a:cubicBezTo>
                  <a:cubicBezTo>
                    <a:pt x="65" y="262"/>
                    <a:pt x="75" y="264"/>
                    <a:pt x="83" y="260"/>
                  </a:cubicBezTo>
                  <a:cubicBezTo>
                    <a:pt x="83" y="260"/>
                    <a:pt x="84" y="259"/>
                    <a:pt x="84" y="259"/>
                  </a:cubicBezTo>
                  <a:cubicBezTo>
                    <a:pt x="85" y="259"/>
                    <a:pt x="87" y="259"/>
                    <a:pt x="89" y="258"/>
                  </a:cubicBezTo>
                  <a:cubicBezTo>
                    <a:pt x="95" y="262"/>
                    <a:pt x="103" y="262"/>
                    <a:pt x="111" y="260"/>
                  </a:cubicBezTo>
                  <a:cubicBezTo>
                    <a:pt x="111" y="262"/>
                    <a:pt x="112" y="263"/>
                    <a:pt x="113" y="265"/>
                  </a:cubicBezTo>
                  <a:cubicBezTo>
                    <a:pt x="118" y="274"/>
                    <a:pt x="130" y="277"/>
                    <a:pt x="140" y="272"/>
                  </a:cubicBezTo>
                  <a:cubicBezTo>
                    <a:pt x="140" y="271"/>
                    <a:pt x="141" y="271"/>
                    <a:pt x="141" y="271"/>
                  </a:cubicBezTo>
                  <a:cubicBezTo>
                    <a:pt x="151" y="278"/>
                    <a:pt x="164" y="279"/>
                    <a:pt x="175" y="272"/>
                  </a:cubicBezTo>
                  <a:cubicBezTo>
                    <a:pt x="190" y="264"/>
                    <a:pt x="195" y="245"/>
                    <a:pt x="187" y="230"/>
                  </a:cubicBezTo>
                  <a:cubicBezTo>
                    <a:pt x="187" y="230"/>
                    <a:pt x="187" y="230"/>
                    <a:pt x="188" y="230"/>
                  </a:cubicBezTo>
                  <a:cubicBezTo>
                    <a:pt x="195" y="226"/>
                    <a:pt x="198" y="217"/>
                    <a:pt x="194" y="210"/>
                  </a:cubicBezTo>
                  <a:cubicBezTo>
                    <a:pt x="195" y="210"/>
                    <a:pt x="195" y="210"/>
                    <a:pt x="195" y="210"/>
                  </a:cubicBezTo>
                  <a:cubicBezTo>
                    <a:pt x="196" y="209"/>
                    <a:pt x="197" y="208"/>
                    <a:pt x="198" y="207"/>
                  </a:cubicBezTo>
                  <a:cubicBezTo>
                    <a:pt x="199" y="207"/>
                    <a:pt x="200" y="206"/>
                    <a:pt x="201" y="206"/>
                  </a:cubicBezTo>
                  <a:cubicBezTo>
                    <a:pt x="211" y="200"/>
                    <a:pt x="215" y="189"/>
                    <a:pt x="212" y="179"/>
                  </a:cubicBezTo>
                  <a:cubicBezTo>
                    <a:pt x="225" y="170"/>
                    <a:pt x="229" y="152"/>
                    <a:pt x="220" y="137"/>
                  </a:cubicBezTo>
                  <a:cubicBezTo>
                    <a:pt x="212" y="123"/>
                    <a:pt x="192" y="118"/>
                    <a:pt x="177" y="126"/>
                  </a:cubicBezTo>
                  <a:cubicBezTo>
                    <a:pt x="174" y="129"/>
                    <a:pt x="170" y="132"/>
                    <a:pt x="168" y="135"/>
                  </a:cubicBezTo>
                  <a:cubicBezTo>
                    <a:pt x="160" y="128"/>
                    <a:pt x="147" y="126"/>
                    <a:pt x="137" y="132"/>
                  </a:cubicBezTo>
                  <a:cubicBezTo>
                    <a:pt x="133" y="135"/>
                    <a:pt x="130" y="138"/>
                    <a:pt x="128" y="142"/>
                  </a:cubicBezTo>
                  <a:cubicBezTo>
                    <a:pt x="124" y="142"/>
                    <a:pt x="119" y="143"/>
                    <a:pt x="115" y="144"/>
                  </a:cubicBezTo>
                  <a:cubicBezTo>
                    <a:pt x="112" y="140"/>
                    <a:pt x="106" y="128"/>
                    <a:pt x="96" y="98"/>
                  </a:cubicBezTo>
                  <a:cubicBezTo>
                    <a:pt x="93" y="89"/>
                    <a:pt x="90" y="80"/>
                    <a:pt x="87" y="73"/>
                  </a:cubicBezTo>
                  <a:cubicBezTo>
                    <a:pt x="97" y="71"/>
                    <a:pt x="106" y="70"/>
                    <a:pt x="113" y="71"/>
                  </a:cubicBezTo>
                  <a:cubicBezTo>
                    <a:pt x="118" y="74"/>
                    <a:pt x="122" y="78"/>
                    <a:pt x="125" y="82"/>
                  </a:cubicBezTo>
                  <a:cubicBezTo>
                    <a:pt x="124" y="84"/>
                    <a:pt x="123" y="86"/>
                    <a:pt x="122" y="89"/>
                  </a:cubicBezTo>
                  <a:cubicBezTo>
                    <a:pt x="120" y="89"/>
                    <a:pt x="118" y="89"/>
                    <a:pt x="116" y="91"/>
                  </a:cubicBezTo>
                  <a:cubicBezTo>
                    <a:pt x="110" y="94"/>
                    <a:pt x="108" y="102"/>
                    <a:pt x="111" y="108"/>
                  </a:cubicBezTo>
                  <a:cubicBezTo>
                    <a:pt x="113" y="110"/>
                    <a:pt x="114" y="112"/>
                    <a:pt x="117" y="113"/>
                  </a:cubicBezTo>
                  <a:cubicBezTo>
                    <a:pt x="117" y="113"/>
                    <a:pt x="117" y="114"/>
                    <a:pt x="117" y="115"/>
                  </a:cubicBezTo>
                  <a:cubicBezTo>
                    <a:pt x="119" y="118"/>
                    <a:pt x="123" y="119"/>
                    <a:pt x="126" y="117"/>
                  </a:cubicBezTo>
                  <a:cubicBezTo>
                    <a:pt x="126" y="117"/>
                    <a:pt x="127" y="117"/>
                    <a:pt x="127" y="117"/>
                  </a:cubicBezTo>
                  <a:cubicBezTo>
                    <a:pt x="127" y="116"/>
                    <a:pt x="128" y="116"/>
                    <a:pt x="128" y="116"/>
                  </a:cubicBezTo>
                  <a:cubicBezTo>
                    <a:pt x="131" y="118"/>
                    <a:pt x="134" y="118"/>
                    <a:pt x="137" y="117"/>
                  </a:cubicBezTo>
                  <a:cubicBezTo>
                    <a:pt x="138" y="118"/>
                    <a:pt x="138" y="118"/>
                    <a:pt x="138" y="119"/>
                  </a:cubicBezTo>
                  <a:cubicBezTo>
                    <a:pt x="140" y="122"/>
                    <a:pt x="145" y="124"/>
                    <a:pt x="149" y="121"/>
                  </a:cubicBezTo>
                  <a:cubicBezTo>
                    <a:pt x="149" y="121"/>
                    <a:pt x="149" y="121"/>
                    <a:pt x="149" y="121"/>
                  </a:cubicBezTo>
                  <a:cubicBezTo>
                    <a:pt x="153" y="124"/>
                    <a:pt x="159" y="124"/>
                    <a:pt x="163" y="122"/>
                  </a:cubicBezTo>
                  <a:cubicBezTo>
                    <a:pt x="169" y="118"/>
                    <a:pt x="171" y="111"/>
                    <a:pt x="168" y="105"/>
                  </a:cubicBezTo>
                  <a:cubicBezTo>
                    <a:pt x="168" y="105"/>
                    <a:pt x="168" y="105"/>
                    <a:pt x="168" y="105"/>
                  </a:cubicBezTo>
                  <a:cubicBezTo>
                    <a:pt x="171" y="103"/>
                    <a:pt x="172" y="100"/>
                    <a:pt x="171" y="97"/>
                  </a:cubicBezTo>
                  <a:cubicBezTo>
                    <a:pt x="171" y="97"/>
                    <a:pt x="171" y="97"/>
                    <a:pt x="171" y="97"/>
                  </a:cubicBezTo>
                  <a:cubicBezTo>
                    <a:pt x="171" y="97"/>
                    <a:pt x="172" y="96"/>
                    <a:pt x="172" y="96"/>
                  </a:cubicBezTo>
                  <a:cubicBezTo>
                    <a:pt x="173" y="96"/>
                    <a:pt x="173" y="96"/>
                    <a:pt x="173" y="95"/>
                  </a:cubicBezTo>
                  <a:cubicBezTo>
                    <a:pt x="177" y="93"/>
                    <a:pt x="179" y="89"/>
                    <a:pt x="178" y="85"/>
                  </a:cubicBezTo>
                  <a:cubicBezTo>
                    <a:pt x="183" y="81"/>
                    <a:pt x="184" y="74"/>
                    <a:pt x="181" y="68"/>
                  </a:cubicBezTo>
                  <a:cubicBezTo>
                    <a:pt x="178" y="62"/>
                    <a:pt x="170" y="60"/>
                    <a:pt x="164" y="64"/>
                  </a:cubicBezTo>
                  <a:cubicBezTo>
                    <a:pt x="162" y="65"/>
                    <a:pt x="161" y="66"/>
                    <a:pt x="160" y="67"/>
                  </a:cubicBezTo>
                  <a:cubicBezTo>
                    <a:pt x="157" y="64"/>
                    <a:pt x="152" y="64"/>
                    <a:pt x="148" y="66"/>
                  </a:cubicBezTo>
                  <a:cubicBezTo>
                    <a:pt x="146" y="67"/>
                    <a:pt x="145" y="68"/>
                    <a:pt x="144" y="70"/>
                  </a:cubicBezTo>
                  <a:cubicBezTo>
                    <a:pt x="141" y="70"/>
                    <a:pt x="138" y="71"/>
                    <a:pt x="135" y="73"/>
                  </a:cubicBezTo>
                  <a:cubicBezTo>
                    <a:pt x="125" y="69"/>
                    <a:pt x="114" y="67"/>
                    <a:pt x="105" y="66"/>
                  </a:cubicBezTo>
                  <a:cubicBezTo>
                    <a:pt x="103" y="65"/>
                    <a:pt x="104" y="65"/>
                    <a:pt x="105" y="66"/>
                  </a:cubicBezTo>
                  <a:cubicBezTo>
                    <a:pt x="102" y="66"/>
                    <a:pt x="100" y="66"/>
                    <a:pt x="98" y="66"/>
                  </a:cubicBezTo>
                  <a:cubicBezTo>
                    <a:pt x="92" y="67"/>
                    <a:pt x="87" y="65"/>
                    <a:pt x="83" y="64"/>
                  </a:cubicBezTo>
                  <a:cubicBezTo>
                    <a:pt x="76" y="47"/>
                    <a:pt x="68" y="34"/>
                    <a:pt x="63" y="26"/>
                  </a:cubicBezTo>
                  <a:cubicBezTo>
                    <a:pt x="63" y="26"/>
                    <a:pt x="63" y="26"/>
                    <a:pt x="63" y="26"/>
                  </a:cubicBezTo>
                  <a:cubicBezTo>
                    <a:pt x="63" y="26"/>
                    <a:pt x="57" y="19"/>
                    <a:pt x="69" y="11"/>
                  </a:cubicBezTo>
                  <a:cubicBezTo>
                    <a:pt x="80" y="3"/>
                    <a:pt x="80" y="0"/>
                    <a:pt x="80" y="0"/>
                  </a:cubicBezTo>
                  <a:cubicBezTo>
                    <a:pt x="80" y="0"/>
                    <a:pt x="68" y="10"/>
                    <a:pt x="61" y="13"/>
                  </a:cubicBezTo>
                  <a:cubicBezTo>
                    <a:pt x="56" y="16"/>
                    <a:pt x="54" y="19"/>
                    <a:pt x="51" y="22"/>
                  </a:cubicBezTo>
                  <a:cubicBezTo>
                    <a:pt x="47" y="25"/>
                    <a:pt x="47" y="25"/>
                    <a:pt x="47" y="25"/>
                  </a:cubicBezTo>
                  <a:cubicBezTo>
                    <a:pt x="40" y="27"/>
                    <a:pt x="30" y="29"/>
                    <a:pt x="23" y="34"/>
                  </a:cubicBezTo>
                  <a:cubicBezTo>
                    <a:pt x="15" y="39"/>
                    <a:pt x="12" y="44"/>
                    <a:pt x="6" y="46"/>
                  </a:cubicBezTo>
                  <a:cubicBezTo>
                    <a:pt x="0" y="48"/>
                    <a:pt x="6" y="48"/>
                    <a:pt x="13" y="44"/>
                  </a:cubicBezTo>
                  <a:cubicBezTo>
                    <a:pt x="20" y="40"/>
                    <a:pt x="25" y="36"/>
                    <a:pt x="31" y="37"/>
                  </a:cubicBezTo>
                  <a:cubicBezTo>
                    <a:pt x="39" y="43"/>
                    <a:pt x="61" y="60"/>
                    <a:pt x="73" y="83"/>
                  </a:cubicBezTo>
                  <a:cubicBezTo>
                    <a:pt x="77" y="92"/>
                    <a:pt x="79" y="101"/>
                    <a:pt x="81" y="111"/>
                  </a:cubicBezTo>
                  <a:cubicBezTo>
                    <a:pt x="80" y="111"/>
                    <a:pt x="80" y="112"/>
                    <a:pt x="79" y="112"/>
                  </a:cubicBezTo>
                  <a:cubicBezTo>
                    <a:pt x="75" y="116"/>
                    <a:pt x="67" y="125"/>
                    <a:pt x="63" y="135"/>
                  </a:cubicBezTo>
                  <a:cubicBezTo>
                    <a:pt x="62" y="135"/>
                    <a:pt x="61" y="135"/>
                    <a:pt x="60" y="135"/>
                  </a:cubicBezTo>
                  <a:cubicBezTo>
                    <a:pt x="59" y="136"/>
                    <a:pt x="58" y="137"/>
                    <a:pt x="57" y="138"/>
                  </a:cubicBezTo>
                  <a:cubicBezTo>
                    <a:pt x="55" y="138"/>
                    <a:pt x="53" y="139"/>
                    <a:pt x="51" y="140"/>
                  </a:cubicBezTo>
                  <a:cubicBezTo>
                    <a:pt x="47" y="142"/>
                    <a:pt x="45" y="146"/>
                    <a:pt x="44" y="149"/>
                  </a:cubicBezTo>
                  <a:cubicBezTo>
                    <a:pt x="43" y="149"/>
                    <a:pt x="41" y="150"/>
                    <a:pt x="40" y="150"/>
                  </a:cubicBezTo>
                  <a:cubicBezTo>
                    <a:pt x="37" y="153"/>
                    <a:pt x="35" y="157"/>
                    <a:pt x="37" y="161"/>
                  </a:cubicBezTo>
                  <a:cubicBezTo>
                    <a:pt x="38" y="162"/>
                    <a:pt x="39" y="163"/>
                    <a:pt x="41" y="164"/>
                  </a:cubicBezTo>
                  <a:cubicBezTo>
                    <a:pt x="41" y="164"/>
                    <a:pt x="41" y="165"/>
                    <a:pt x="41" y="165"/>
                  </a:cubicBezTo>
                  <a:cubicBezTo>
                    <a:pt x="42" y="167"/>
                    <a:pt x="45" y="168"/>
                    <a:pt x="47" y="166"/>
                  </a:cubicBezTo>
                  <a:cubicBezTo>
                    <a:pt x="47" y="166"/>
                    <a:pt x="47" y="166"/>
                    <a:pt x="47" y="166"/>
                  </a:cubicBezTo>
                  <a:cubicBezTo>
                    <a:pt x="47" y="166"/>
                    <a:pt x="48" y="166"/>
                    <a:pt x="48" y="166"/>
                  </a:cubicBezTo>
                  <a:cubicBezTo>
                    <a:pt x="50" y="167"/>
                    <a:pt x="52" y="167"/>
                    <a:pt x="53" y="166"/>
                  </a:cubicBezTo>
                  <a:cubicBezTo>
                    <a:pt x="53" y="167"/>
                    <a:pt x="54" y="167"/>
                    <a:pt x="54" y="168"/>
                  </a:cubicBezTo>
                  <a:cubicBezTo>
                    <a:pt x="55" y="170"/>
                    <a:pt x="58" y="171"/>
                    <a:pt x="60" y="169"/>
                  </a:cubicBezTo>
                  <a:cubicBezTo>
                    <a:pt x="60" y="169"/>
                    <a:pt x="61" y="169"/>
                    <a:pt x="61" y="169"/>
                  </a:cubicBezTo>
                  <a:cubicBezTo>
                    <a:pt x="63" y="171"/>
                    <a:pt x="66" y="171"/>
                    <a:pt x="69" y="169"/>
                  </a:cubicBezTo>
                  <a:cubicBezTo>
                    <a:pt x="72" y="167"/>
                    <a:pt x="74" y="163"/>
                    <a:pt x="72" y="159"/>
                  </a:cubicBezTo>
                  <a:cubicBezTo>
                    <a:pt x="72" y="159"/>
                    <a:pt x="72" y="159"/>
                    <a:pt x="72" y="159"/>
                  </a:cubicBezTo>
                  <a:cubicBezTo>
                    <a:pt x="74" y="158"/>
                    <a:pt x="74" y="156"/>
                    <a:pt x="74" y="154"/>
                  </a:cubicBezTo>
                  <a:cubicBezTo>
                    <a:pt x="74" y="154"/>
                    <a:pt x="74" y="154"/>
                    <a:pt x="74" y="154"/>
                  </a:cubicBezTo>
                  <a:cubicBezTo>
                    <a:pt x="74" y="154"/>
                    <a:pt x="74" y="154"/>
                    <a:pt x="75" y="154"/>
                  </a:cubicBezTo>
                  <a:cubicBezTo>
                    <a:pt x="75" y="154"/>
                    <a:pt x="75" y="153"/>
                    <a:pt x="75" y="153"/>
                  </a:cubicBezTo>
                  <a:cubicBezTo>
                    <a:pt x="78" y="152"/>
                    <a:pt x="79" y="149"/>
                    <a:pt x="78" y="147"/>
                  </a:cubicBezTo>
                  <a:cubicBezTo>
                    <a:pt x="81" y="144"/>
                    <a:pt x="82" y="140"/>
                    <a:pt x="80" y="137"/>
                  </a:cubicBezTo>
                  <a:cubicBezTo>
                    <a:pt x="78" y="133"/>
                    <a:pt x="73" y="132"/>
                    <a:pt x="69" y="134"/>
                  </a:cubicBezTo>
                  <a:cubicBezTo>
                    <a:pt x="69" y="135"/>
                    <a:pt x="68" y="135"/>
                    <a:pt x="67" y="136"/>
                  </a:cubicBezTo>
                  <a:cubicBezTo>
                    <a:pt x="67" y="136"/>
                    <a:pt x="66" y="135"/>
                    <a:pt x="65" y="135"/>
                  </a:cubicBezTo>
                  <a:cubicBezTo>
                    <a:pt x="68" y="129"/>
                    <a:pt x="73" y="122"/>
                    <a:pt x="81" y="115"/>
                  </a:cubicBezTo>
                  <a:cubicBezTo>
                    <a:pt x="84" y="133"/>
                    <a:pt x="83" y="150"/>
                    <a:pt x="85" y="164"/>
                  </a:cubicBezTo>
                  <a:cubicBezTo>
                    <a:pt x="79" y="172"/>
                    <a:pt x="75" y="180"/>
                    <a:pt x="73" y="190"/>
                  </a:cubicBezTo>
                  <a:cubicBezTo>
                    <a:pt x="67" y="189"/>
                    <a:pt x="62" y="191"/>
                    <a:pt x="56" y="194"/>
                  </a:cubicBezTo>
                  <a:cubicBezTo>
                    <a:pt x="41" y="203"/>
                    <a:pt x="36" y="222"/>
                    <a:pt x="45" y="237"/>
                  </a:cubicBezTo>
                  <a:cubicBezTo>
                    <a:pt x="48" y="243"/>
                    <a:pt x="53" y="247"/>
                    <a:pt x="59" y="249"/>
                  </a:cubicBezTo>
                  <a:close/>
                  <a:moveTo>
                    <a:pt x="132" y="74"/>
                  </a:moveTo>
                  <a:cubicBezTo>
                    <a:pt x="130" y="76"/>
                    <a:pt x="128" y="77"/>
                    <a:pt x="127" y="79"/>
                  </a:cubicBezTo>
                  <a:cubicBezTo>
                    <a:pt x="125" y="76"/>
                    <a:pt x="123" y="73"/>
                    <a:pt x="122" y="72"/>
                  </a:cubicBezTo>
                  <a:cubicBezTo>
                    <a:pt x="125" y="73"/>
                    <a:pt x="129" y="73"/>
                    <a:pt x="132" y="74"/>
                  </a:cubicBezTo>
                  <a:close/>
                  <a:moveTo>
                    <a:pt x="93" y="154"/>
                  </a:moveTo>
                  <a:cubicBezTo>
                    <a:pt x="93" y="153"/>
                    <a:pt x="93" y="153"/>
                    <a:pt x="93" y="153"/>
                  </a:cubicBezTo>
                  <a:cubicBezTo>
                    <a:pt x="93" y="152"/>
                    <a:pt x="93" y="152"/>
                    <a:pt x="93" y="152"/>
                  </a:cubicBezTo>
                  <a:cubicBezTo>
                    <a:pt x="93" y="151"/>
                    <a:pt x="93" y="151"/>
                    <a:pt x="93" y="151"/>
                  </a:cubicBezTo>
                  <a:cubicBezTo>
                    <a:pt x="93" y="150"/>
                    <a:pt x="93" y="150"/>
                    <a:pt x="93" y="150"/>
                  </a:cubicBezTo>
                  <a:cubicBezTo>
                    <a:pt x="93" y="149"/>
                    <a:pt x="93" y="149"/>
                    <a:pt x="93" y="149"/>
                  </a:cubicBezTo>
                  <a:cubicBezTo>
                    <a:pt x="93" y="148"/>
                    <a:pt x="93" y="148"/>
                    <a:pt x="93" y="147"/>
                  </a:cubicBezTo>
                  <a:cubicBezTo>
                    <a:pt x="93" y="147"/>
                    <a:pt x="93" y="147"/>
                    <a:pt x="93" y="147"/>
                  </a:cubicBezTo>
                  <a:cubicBezTo>
                    <a:pt x="92" y="146"/>
                    <a:pt x="92" y="146"/>
                    <a:pt x="92" y="145"/>
                  </a:cubicBezTo>
                  <a:cubicBezTo>
                    <a:pt x="92" y="145"/>
                    <a:pt x="91" y="145"/>
                    <a:pt x="91" y="145"/>
                  </a:cubicBezTo>
                  <a:cubicBezTo>
                    <a:pt x="91" y="144"/>
                    <a:pt x="90" y="142"/>
                    <a:pt x="90" y="141"/>
                  </a:cubicBezTo>
                  <a:cubicBezTo>
                    <a:pt x="90" y="141"/>
                    <a:pt x="90" y="141"/>
                    <a:pt x="90" y="141"/>
                  </a:cubicBezTo>
                  <a:cubicBezTo>
                    <a:pt x="90" y="138"/>
                    <a:pt x="94" y="134"/>
                    <a:pt x="90" y="130"/>
                  </a:cubicBezTo>
                  <a:cubicBezTo>
                    <a:pt x="90" y="130"/>
                    <a:pt x="90" y="130"/>
                    <a:pt x="90" y="130"/>
                  </a:cubicBezTo>
                  <a:cubicBezTo>
                    <a:pt x="90" y="129"/>
                    <a:pt x="91" y="128"/>
                    <a:pt x="91" y="127"/>
                  </a:cubicBezTo>
                  <a:cubicBezTo>
                    <a:pt x="91" y="127"/>
                    <a:pt x="91" y="127"/>
                    <a:pt x="91" y="127"/>
                  </a:cubicBezTo>
                  <a:cubicBezTo>
                    <a:pt x="91" y="126"/>
                    <a:pt x="92" y="125"/>
                    <a:pt x="92" y="124"/>
                  </a:cubicBezTo>
                  <a:cubicBezTo>
                    <a:pt x="92" y="124"/>
                    <a:pt x="92" y="124"/>
                    <a:pt x="92" y="124"/>
                  </a:cubicBezTo>
                  <a:cubicBezTo>
                    <a:pt x="92" y="124"/>
                    <a:pt x="92" y="124"/>
                    <a:pt x="92" y="123"/>
                  </a:cubicBezTo>
                  <a:cubicBezTo>
                    <a:pt x="92" y="123"/>
                    <a:pt x="92" y="123"/>
                    <a:pt x="92" y="123"/>
                  </a:cubicBezTo>
                  <a:cubicBezTo>
                    <a:pt x="92" y="123"/>
                    <a:pt x="92" y="123"/>
                    <a:pt x="92" y="123"/>
                  </a:cubicBezTo>
                  <a:cubicBezTo>
                    <a:pt x="92" y="123"/>
                    <a:pt x="92" y="123"/>
                    <a:pt x="92" y="123"/>
                  </a:cubicBezTo>
                  <a:cubicBezTo>
                    <a:pt x="92" y="123"/>
                    <a:pt x="92" y="124"/>
                    <a:pt x="92" y="124"/>
                  </a:cubicBezTo>
                  <a:cubicBezTo>
                    <a:pt x="92" y="124"/>
                    <a:pt x="93" y="124"/>
                    <a:pt x="93" y="124"/>
                  </a:cubicBezTo>
                  <a:cubicBezTo>
                    <a:pt x="93" y="124"/>
                    <a:pt x="93" y="124"/>
                    <a:pt x="93" y="124"/>
                  </a:cubicBezTo>
                  <a:cubicBezTo>
                    <a:pt x="93" y="124"/>
                    <a:pt x="93" y="125"/>
                    <a:pt x="93" y="125"/>
                  </a:cubicBezTo>
                  <a:cubicBezTo>
                    <a:pt x="93" y="125"/>
                    <a:pt x="93" y="125"/>
                    <a:pt x="93" y="125"/>
                  </a:cubicBezTo>
                  <a:cubicBezTo>
                    <a:pt x="93" y="125"/>
                    <a:pt x="93" y="125"/>
                    <a:pt x="93" y="126"/>
                  </a:cubicBezTo>
                  <a:cubicBezTo>
                    <a:pt x="93" y="126"/>
                    <a:pt x="93" y="126"/>
                    <a:pt x="93" y="126"/>
                  </a:cubicBezTo>
                  <a:cubicBezTo>
                    <a:pt x="94" y="126"/>
                    <a:pt x="94" y="126"/>
                    <a:pt x="94" y="127"/>
                  </a:cubicBezTo>
                  <a:cubicBezTo>
                    <a:pt x="94" y="127"/>
                    <a:pt x="94" y="127"/>
                    <a:pt x="94" y="127"/>
                  </a:cubicBezTo>
                  <a:cubicBezTo>
                    <a:pt x="94" y="128"/>
                    <a:pt x="95" y="129"/>
                    <a:pt x="95" y="130"/>
                  </a:cubicBezTo>
                  <a:cubicBezTo>
                    <a:pt x="95" y="130"/>
                    <a:pt x="95" y="130"/>
                    <a:pt x="95" y="130"/>
                  </a:cubicBezTo>
                  <a:cubicBezTo>
                    <a:pt x="95" y="130"/>
                    <a:pt x="96" y="131"/>
                    <a:pt x="96" y="131"/>
                  </a:cubicBezTo>
                  <a:cubicBezTo>
                    <a:pt x="96" y="131"/>
                    <a:pt x="96" y="131"/>
                    <a:pt x="96" y="131"/>
                  </a:cubicBezTo>
                  <a:cubicBezTo>
                    <a:pt x="96" y="132"/>
                    <a:pt x="96" y="132"/>
                    <a:pt x="96" y="132"/>
                  </a:cubicBezTo>
                  <a:cubicBezTo>
                    <a:pt x="96" y="132"/>
                    <a:pt x="96" y="132"/>
                    <a:pt x="96" y="132"/>
                  </a:cubicBezTo>
                  <a:cubicBezTo>
                    <a:pt x="97" y="134"/>
                    <a:pt x="98" y="135"/>
                    <a:pt x="98" y="137"/>
                  </a:cubicBezTo>
                  <a:cubicBezTo>
                    <a:pt x="98" y="137"/>
                    <a:pt x="98" y="137"/>
                    <a:pt x="98" y="137"/>
                  </a:cubicBezTo>
                  <a:cubicBezTo>
                    <a:pt x="99" y="137"/>
                    <a:pt x="99" y="138"/>
                    <a:pt x="99" y="138"/>
                  </a:cubicBezTo>
                  <a:cubicBezTo>
                    <a:pt x="99" y="138"/>
                    <a:pt x="99" y="138"/>
                    <a:pt x="99" y="138"/>
                  </a:cubicBezTo>
                  <a:cubicBezTo>
                    <a:pt x="101" y="141"/>
                    <a:pt x="103" y="145"/>
                    <a:pt x="105" y="148"/>
                  </a:cubicBezTo>
                  <a:cubicBezTo>
                    <a:pt x="104" y="149"/>
                    <a:pt x="103" y="150"/>
                    <a:pt x="102" y="150"/>
                  </a:cubicBezTo>
                  <a:cubicBezTo>
                    <a:pt x="99" y="152"/>
                    <a:pt x="96" y="154"/>
                    <a:pt x="94" y="156"/>
                  </a:cubicBezTo>
                  <a:cubicBezTo>
                    <a:pt x="94" y="155"/>
                    <a:pt x="93" y="155"/>
                    <a:pt x="93" y="154"/>
                  </a:cubicBezTo>
                  <a:cubicBezTo>
                    <a:pt x="93" y="154"/>
                    <a:pt x="93" y="154"/>
                    <a:pt x="93" y="154"/>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1" name="Freeform 36"/>
            <p:cNvSpPr/>
            <p:nvPr/>
          </p:nvSpPr>
          <p:spPr bwMode="auto">
            <a:xfrm>
              <a:off x="7272338" y="5114925"/>
              <a:ext cx="495300" cy="446087"/>
            </a:xfrm>
            <a:custGeom>
              <a:avLst/>
              <a:gdLst>
                <a:gd name="T0" fmla="*/ 66 w 154"/>
                <a:gd name="T1" fmla="*/ 6 h 139"/>
                <a:gd name="T2" fmla="*/ 83 w 154"/>
                <a:gd name="T3" fmla="*/ 8 h 139"/>
                <a:gd name="T4" fmla="*/ 150 w 154"/>
                <a:gd name="T5" fmla="*/ 128 h 139"/>
                <a:gd name="T6" fmla="*/ 143 w 154"/>
                <a:gd name="T7" fmla="*/ 137 h 139"/>
                <a:gd name="T8" fmla="*/ 10 w 154"/>
                <a:gd name="T9" fmla="*/ 99 h 139"/>
                <a:gd name="T10" fmla="*/ 5 w 154"/>
                <a:gd name="T11" fmla="*/ 83 h 139"/>
                <a:gd name="T12" fmla="*/ 66 w 154"/>
                <a:gd name="T13" fmla="*/ 6 h 139"/>
              </a:gdLst>
              <a:ahLst/>
              <a:cxnLst>
                <a:cxn ang="0">
                  <a:pos x="T0" y="T1"/>
                </a:cxn>
                <a:cxn ang="0">
                  <a:pos x="T2" y="T3"/>
                </a:cxn>
                <a:cxn ang="0">
                  <a:pos x="T4" y="T5"/>
                </a:cxn>
                <a:cxn ang="0">
                  <a:pos x="T6" y="T7"/>
                </a:cxn>
                <a:cxn ang="0">
                  <a:pos x="T8" y="T9"/>
                </a:cxn>
                <a:cxn ang="0">
                  <a:pos x="T10" y="T11"/>
                </a:cxn>
                <a:cxn ang="0">
                  <a:pos x="T12" y="T13"/>
                </a:cxn>
              </a:cxnLst>
              <a:rect l="0" t="0" r="r" b="b"/>
              <a:pathLst>
                <a:path w="154" h="139">
                  <a:moveTo>
                    <a:pt x="66" y="6"/>
                  </a:moveTo>
                  <a:cubicBezTo>
                    <a:pt x="71" y="0"/>
                    <a:pt x="79" y="0"/>
                    <a:pt x="83" y="8"/>
                  </a:cubicBezTo>
                  <a:cubicBezTo>
                    <a:pt x="150" y="128"/>
                    <a:pt x="150" y="128"/>
                    <a:pt x="150" y="128"/>
                  </a:cubicBezTo>
                  <a:cubicBezTo>
                    <a:pt x="154" y="135"/>
                    <a:pt x="151" y="139"/>
                    <a:pt x="143" y="137"/>
                  </a:cubicBezTo>
                  <a:cubicBezTo>
                    <a:pt x="10" y="99"/>
                    <a:pt x="10" y="99"/>
                    <a:pt x="10" y="99"/>
                  </a:cubicBezTo>
                  <a:cubicBezTo>
                    <a:pt x="2" y="97"/>
                    <a:pt x="0" y="89"/>
                    <a:pt x="5" y="83"/>
                  </a:cubicBezTo>
                  <a:lnTo>
                    <a:pt x="66" y="6"/>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2" name="Freeform 37"/>
            <p:cNvSpPr/>
            <p:nvPr/>
          </p:nvSpPr>
          <p:spPr bwMode="auto">
            <a:xfrm>
              <a:off x="6943725" y="5272088"/>
              <a:ext cx="647700" cy="682625"/>
            </a:xfrm>
            <a:custGeom>
              <a:avLst/>
              <a:gdLst>
                <a:gd name="T0" fmla="*/ 168 w 201"/>
                <a:gd name="T1" fmla="*/ 82 h 212"/>
                <a:gd name="T2" fmla="*/ 108 w 201"/>
                <a:gd name="T3" fmla="*/ 65 h 212"/>
                <a:gd name="T4" fmla="*/ 90 w 201"/>
                <a:gd name="T5" fmla="*/ 48 h 212"/>
                <a:gd name="T6" fmla="*/ 95 w 201"/>
                <a:gd name="T7" fmla="*/ 24 h 212"/>
                <a:gd name="T8" fmla="*/ 114 w 201"/>
                <a:gd name="T9" fmla="*/ 0 h 212"/>
                <a:gd name="T10" fmla="*/ 10 w 201"/>
                <a:gd name="T11" fmla="*/ 79 h 212"/>
                <a:gd name="T12" fmla="*/ 11 w 201"/>
                <a:gd name="T13" fmla="*/ 104 h 212"/>
                <a:gd name="T14" fmla="*/ 184 w 201"/>
                <a:gd name="T15" fmla="*/ 205 h 212"/>
                <a:gd name="T16" fmla="*/ 198 w 201"/>
                <a:gd name="T17" fmla="*/ 195 h 212"/>
                <a:gd name="T18" fmla="*/ 168 w 201"/>
                <a:gd name="T19" fmla="*/ 8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212">
                  <a:moveTo>
                    <a:pt x="168" y="82"/>
                  </a:moveTo>
                  <a:cubicBezTo>
                    <a:pt x="108" y="65"/>
                    <a:pt x="108" y="65"/>
                    <a:pt x="108" y="65"/>
                  </a:cubicBezTo>
                  <a:cubicBezTo>
                    <a:pt x="99" y="63"/>
                    <a:pt x="92" y="57"/>
                    <a:pt x="90" y="48"/>
                  </a:cubicBezTo>
                  <a:cubicBezTo>
                    <a:pt x="87" y="40"/>
                    <a:pt x="89" y="31"/>
                    <a:pt x="95" y="24"/>
                  </a:cubicBezTo>
                  <a:cubicBezTo>
                    <a:pt x="114" y="0"/>
                    <a:pt x="114" y="0"/>
                    <a:pt x="114" y="0"/>
                  </a:cubicBezTo>
                  <a:cubicBezTo>
                    <a:pt x="10" y="79"/>
                    <a:pt x="10" y="79"/>
                    <a:pt x="10" y="79"/>
                  </a:cubicBezTo>
                  <a:cubicBezTo>
                    <a:pt x="0" y="87"/>
                    <a:pt x="1" y="98"/>
                    <a:pt x="11" y="104"/>
                  </a:cubicBezTo>
                  <a:cubicBezTo>
                    <a:pt x="184" y="205"/>
                    <a:pt x="184" y="205"/>
                    <a:pt x="184" y="205"/>
                  </a:cubicBezTo>
                  <a:cubicBezTo>
                    <a:pt x="195" y="212"/>
                    <a:pt x="201" y="207"/>
                    <a:pt x="198" y="195"/>
                  </a:cubicBezTo>
                  <a:lnTo>
                    <a:pt x="168" y="82"/>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3" name="Freeform 38"/>
            <p:cNvSpPr/>
            <p:nvPr/>
          </p:nvSpPr>
          <p:spPr bwMode="auto">
            <a:xfrm>
              <a:off x="6673850" y="5535613"/>
              <a:ext cx="501650" cy="531812"/>
            </a:xfrm>
            <a:custGeom>
              <a:avLst/>
              <a:gdLst>
                <a:gd name="T0" fmla="*/ 143 w 156"/>
                <a:gd name="T1" fmla="*/ 68 h 165"/>
                <a:gd name="T2" fmla="*/ 87 w 156"/>
                <a:gd name="T3" fmla="*/ 36 h 165"/>
                <a:gd name="T4" fmla="*/ 71 w 156"/>
                <a:gd name="T5" fmla="*/ 11 h 165"/>
                <a:gd name="T6" fmla="*/ 73 w 156"/>
                <a:gd name="T7" fmla="*/ 0 h 165"/>
                <a:gd name="T8" fmla="*/ 10 w 156"/>
                <a:gd name="T9" fmla="*/ 37 h 165"/>
                <a:gd name="T10" fmla="*/ 8 w 156"/>
                <a:gd name="T11" fmla="*/ 58 h 165"/>
                <a:gd name="T12" fmla="*/ 142 w 156"/>
                <a:gd name="T13" fmla="*/ 159 h 165"/>
                <a:gd name="T14" fmla="*/ 155 w 156"/>
                <a:gd name="T15" fmla="*/ 151 h 165"/>
                <a:gd name="T16" fmla="*/ 143 w 156"/>
                <a:gd name="T17" fmla="*/ 6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65">
                  <a:moveTo>
                    <a:pt x="143" y="68"/>
                  </a:moveTo>
                  <a:cubicBezTo>
                    <a:pt x="87" y="36"/>
                    <a:pt x="87" y="36"/>
                    <a:pt x="87" y="36"/>
                  </a:cubicBezTo>
                  <a:cubicBezTo>
                    <a:pt x="78" y="30"/>
                    <a:pt x="72" y="21"/>
                    <a:pt x="71" y="11"/>
                  </a:cubicBezTo>
                  <a:cubicBezTo>
                    <a:pt x="71" y="7"/>
                    <a:pt x="71" y="3"/>
                    <a:pt x="73" y="0"/>
                  </a:cubicBezTo>
                  <a:cubicBezTo>
                    <a:pt x="10" y="37"/>
                    <a:pt x="10" y="37"/>
                    <a:pt x="10" y="37"/>
                  </a:cubicBezTo>
                  <a:cubicBezTo>
                    <a:pt x="1" y="43"/>
                    <a:pt x="0" y="52"/>
                    <a:pt x="8" y="58"/>
                  </a:cubicBezTo>
                  <a:cubicBezTo>
                    <a:pt x="142" y="159"/>
                    <a:pt x="142" y="159"/>
                    <a:pt x="142" y="159"/>
                  </a:cubicBezTo>
                  <a:cubicBezTo>
                    <a:pt x="151" y="165"/>
                    <a:pt x="156" y="162"/>
                    <a:pt x="155" y="151"/>
                  </a:cubicBezTo>
                  <a:lnTo>
                    <a:pt x="143" y="68"/>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4" name="Freeform 39"/>
            <p:cNvSpPr/>
            <p:nvPr/>
          </p:nvSpPr>
          <p:spPr bwMode="auto">
            <a:xfrm>
              <a:off x="7567613" y="4959350"/>
              <a:ext cx="406400" cy="379412"/>
            </a:xfrm>
            <a:custGeom>
              <a:avLst/>
              <a:gdLst>
                <a:gd name="T0" fmla="*/ 57 w 126"/>
                <a:gd name="T1" fmla="*/ 110 h 118"/>
                <a:gd name="T2" fmla="*/ 59 w 126"/>
                <a:gd name="T3" fmla="*/ 111 h 118"/>
                <a:gd name="T4" fmla="*/ 90 w 126"/>
                <a:gd name="T5" fmla="*/ 107 h 118"/>
                <a:gd name="T6" fmla="*/ 107 w 126"/>
                <a:gd name="T7" fmla="*/ 97 h 118"/>
                <a:gd name="T8" fmla="*/ 109 w 126"/>
                <a:gd name="T9" fmla="*/ 74 h 118"/>
                <a:gd name="T10" fmla="*/ 118 w 126"/>
                <a:gd name="T11" fmla="*/ 67 h 118"/>
                <a:gd name="T12" fmla="*/ 113 w 126"/>
                <a:gd name="T13" fmla="*/ 34 h 118"/>
                <a:gd name="T14" fmla="*/ 111 w 126"/>
                <a:gd name="T15" fmla="*/ 33 h 118"/>
                <a:gd name="T16" fmla="*/ 103 w 126"/>
                <a:gd name="T17" fmla="*/ 8 h 118"/>
                <a:gd name="T18" fmla="*/ 70 w 126"/>
                <a:gd name="T19" fmla="*/ 14 h 118"/>
                <a:gd name="T20" fmla="*/ 67 w 126"/>
                <a:gd name="T21" fmla="*/ 26 h 118"/>
                <a:gd name="T22" fmla="*/ 57 w 126"/>
                <a:gd name="T23" fmla="*/ 33 h 118"/>
                <a:gd name="T24" fmla="*/ 54 w 126"/>
                <a:gd name="T25" fmla="*/ 40 h 118"/>
                <a:gd name="T26" fmla="*/ 20 w 126"/>
                <a:gd name="T27" fmla="*/ 17 h 118"/>
                <a:gd name="T28" fmla="*/ 25 w 126"/>
                <a:gd name="T29" fmla="*/ 10 h 118"/>
                <a:gd name="T30" fmla="*/ 18 w 126"/>
                <a:gd name="T31" fmla="*/ 6 h 118"/>
                <a:gd name="T32" fmla="*/ 0 w 126"/>
                <a:gd name="T33" fmla="*/ 31 h 118"/>
                <a:gd name="T34" fmla="*/ 7 w 126"/>
                <a:gd name="T35" fmla="*/ 36 h 118"/>
                <a:gd name="T36" fmla="*/ 11 w 126"/>
                <a:gd name="T37" fmla="*/ 29 h 118"/>
                <a:gd name="T38" fmla="*/ 43 w 126"/>
                <a:gd name="T39" fmla="*/ 52 h 118"/>
                <a:gd name="T40" fmla="*/ 41 w 126"/>
                <a:gd name="T41" fmla="*/ 55 h 118"/>
                <a:gd name="T42" fmla="*/ 38 w 126"/>
                <a:gd name="T43" fmla="*/ 58 h 118"/>
                <a:gd name="T44" fmla="*/ 35 w 126"/>
                <a:gd name="T45" fmla="*/ 70 h 118"/>
                <a:gd name="T46" fmla="*/ 25 w 126"/>
                <a:gd name="T47" fmla="*/ 78 h 118"/>
                <a:gd name="T48" fmla="*/ 30 w 126"/>
                <a:gd name="T49" fmla="*/ 110 h 118"/>
                <a:gd name="T50" fmla="*/ 57 w 126"/>
                <a:gd name="T5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6" h="118">
                  <a:moveTo>
                    <a:pt x="57" y="110"/>
                  </a:moveTo>
                  <a:cubicBezTo>
                    <a:pt x="59" y="111"/>
                    <a:pt x="59" y="111"/>
                    <a:pt x="59" y="111"/>
                  </a:cubicBezTo>
                  <a:cubicBezTo>
                    <a:pt x="68" y="118"/>
                    <a:pt x="82" y="115"/>
                    <a:pt x="90" y="107"/>
                  </a:cubicBezTo>
                  <a:cubicBezTo>
                    <a:pt x="96" y="106"/>
                    <a:pt x="102" y="104"/>
                    <a:pt x="107" y="97"/>
                  </a:cubicBezTo>
                  <a:cubicBezTo>
                    <a:pt x="111" y="91"/>
                    <a:pt x="113" y="82"/>
                    <a:pt x="109" y="74"/>
                  </a:cubicBezTo>
                  <a:cubicBezTo>
                    <a:pt x="112" y="72"/>
                    <a:pt x="116" y="70"/>
                    <a:pt x="118" y="67"/>
                  </a:cubicBezTo>
                  <a:cubicBezTo>
                    <a:pt x="126" y="56"/>
                    <a:pt x="124" y="42"/>
                    <a:pt x="113" y="34"/>
                  </a:cubicBezTo>
                  <a:cubicBezTo>
                    <a:pt x="113" y="34"/>
                    <a:pt x="113" y="34"/>
                    <a:pt x="111" y="33"/>
                  </a:cubicBezTo>
                  <a:cubicBezTo>
                    <a:pt x="115" y="24"/>
                    <a:pt x="111" y="14"/>
                    <a:pt x="103" y="8"/>
                  </a:cubicBezTo>
                  <a:cubicBezTo>
                    <a:pt x="92" y="0"/>
                    <a:pt x="78" y="3"/>
                    <a:pt x="70" y="14"/>
                  </a:cubicBezTo>
                  <a:cubicBezTo>
                    <a:pt x="68" y="17"/>
                    <a:pt x="67" y="21"/>
                    <a:pt x="67" y="26"/>
                  </a:cubicBezTo>
                  <a:cubicBezTo>
                    <a:pt x="63" y="28"/>
                    <a:pt x="59" y="30"/>
                    <a:pt x="57" y="33"/>
                  </a:cubicBezTo>
                  <a:cubicBezTo>
                    <a:pt x="55" y="34"/>
                    <a:pt x="53" y="38"/>
                    <a:pt x="54" y="40"/>
                  </a:cubicBezTo>
                  <a:cubicBezTo>
                    <a:pt x="20" y="17"/>
                    <a:pt x="20" y="17"/>
                    <a:pt x="20" y="17"/>
                  </a:cubicBezTo>
                  <a:cubicBezTo>
                    <a:pt x="25" y="10"/>
                    <a:pt x="25" y="10"/>
                    <a:pt x="25" y="10"/>
                  </a:cubicBezTo>
                  <a:cubicBezTo>
                    <a:pt x="18" y="6"/>
                    <a:pt x="18" y="6"/>
                    <a:pt x="18" y="6"/>
                  </a:cubicBezTo>
                  <a:cubicBezTo>
                    <a:pt x="0" y="31"/>
                    <a:pt x="0" y="31"/>
                    <a:pt x="0" y="31"/>
                  </a:cubicBezTo>
                  <a:cubicBezTo>
                    <a:pt x="7" y="36"/>
                    <a:pt x="7" y="36"/>
                    <a:pt x="7" y="36"/>
                  </a:cubicBezTo>
                  <a:cubicBezTo>
                    <a:pt x="11" y="29"/>
                    <a:pt x="11" y="29"/>
                    <a:pt x="11" y="29"/>
                  </a:cubicBezTo>
                  <a:cubicBezTo>
                    <a:pt x="43" y="52"/>
                    <a:pt x="43" y="52"/>
                    <a:pt x="43" y="52"/>
                  </a:cubicBezTo>
                  <a:cubicBezTo>
                    <a:pt x="42" y="54"/>
                    <a:pt x="42" y="54"/>
                    <a:pt x="41" y="55"/>
                  </a:cubicBezTo>
                  <a:cubicBezTo>
                    <a:pt x="40" y="57"/>
                    <a:pt x="40" y="57"/>
                    <a:pt x="38" y="58"/>
                  </a:cubicBezTo>
                  <a:cubicBezTo>
                    <a:pt x="36" y="62"/>
                    <a:pt x="36" y="66"/>
                    <a:pt x="35" y="70"/>
                  </a:cubicBezTo>
                  <a:cubicBezTo>
                    <a:pt x="31" y="72"/>
                    <a:pt x="27" y="74"/>
                    <a:pt x="25" y="78"/>
                  </a:cubicBezTo>
                  <a:cubicBezTo>
                    <a:pt x="17" y="89"/>
                    <a:pt x="19" y="102"/>
                    <a:pt x="30" y="110"/>
                  </a:cubicBezTo>
                  <a:cubicBezTo>
                    <a:pt x="38" y="116"/>
                    <a:pt x="50" y="117"/>
                    <a:pt x="57" y="110"/>
                  </a:cubicBezTo>
                  <a:close/>
                </a:path>
              </a:pathLst>
            </a:custGeom>
            <a:solidFill>
              <a:schemeClr val="accent1"/>
            </a:solidFill>
            <a:ln>
              <a:noFill/>
            </a:ln>
          </p:spPr>
          <p:txBody>
            <a:bodyPr vert="horz" wrap="square" lIns="91440" tIns="45720" rIns="91440" bIns="45720" numCol="1" anchor="t" anchorCtr="0" compatLnSpc="1"/>
            <a:lstStyle/>
            <a:p>
              <a:endParaRPr lang="id-ID"/>
            </a:p>
          </p:txBody>
        </p:sp>
      </p:grpSp>
      <p:sp>
        <p:nvSpPr>
          <p:cNvPr id="45" name="TextBox 45"/>
          <p:cNvSpPr txBox="1"/>
          <p:nvPr/>
        </p:nvSpPr>
        <p:spPr>
          <a:xfrm>
            <a:off x="1871457" y="3758916"/>
            <a:ext cx="1322798" cy="338554"/>
          </a:xfrm>
          <a:prstGeom prst="rect">
            <a:avLst/>
          </a:prstGeom>
          <a:noFill/>
        </p:spPr>
        <p:txBody>
          <a:bodyPr wrap="none" rtlCol="0">
            <a:spAutoFit/>
          </a:bodyPr>
          <a:lstStyle/>
          <a:p>
            <a:pPr algn="r"/>
            <a:r>
              <a:rPr lang="id-ID" sz="1600" b="1" dirty="0" smtClean="0">
                <a:solidFill>
                  <a:schemeClr val="bg1"/>
                </a:solidFill>
                <a:latin typeface="+mj-lt"/>
              </a:rPr>
              <a:t>Description</a:t>
            </a:r>
            <a:endParaRPr lang="id-ID" sz="1600" b="1" dirty="0">
              <a:solidFill>
                <a:schemeClr val="bg1"/>
              </a:solidFill>
              <a:latin typeface="+mj-lt"/>
            </a:endParaRPr>
          </a:p>
        </p:txBody>
      </p:sp>
      <p:sp>
        <p:nvSpPr>
          <p:cNvPr id="46" name="TextBox 46"/>
          <p:cNvSpPr txBox="1"/>
          <p:nvPr/>
        </p:nvSpPr>
        <p:spPr>
          <a:xfrm>
            <a:off x="2116716" y="3222625"/>
            <a:ext cx="1077539" cy="707886"/>
          </a:xfrm>
          <a:prstGeom prst="rect">
            <a:avLst/>
          </a:prstGeom>
          <a:noFill/>
        </p:spPr>
        <p:txBody>
          <a:bodyPr wrap="none" rtlCol="0">
            <a:spAutoFit/>
          </a:bodyPr>
          <a:lstStyle/>
          <a:p>
            <a:pPr algn="r"/>
            <a:r>
              <a:rPr lang="id-ID" sz="4000" b="1" dirty="0" smtClean="0">
                <a:solidFill>
                  <a:schemeClr val="bg1"/>
                </a:solidFill>
              </a:rPr>
              <a:t>2</a:t>
            </a:r>
            <a:r>
              <a:rPr lang="id-ID" sz="4000" b="1" dirty="0">
                <a:solidFill>
                  <a:schemeClr val="bg1"/>
                </a:solidFill>
              </a:rPr>
              <a:t>5</a:t>
            </a:r>
            <a:r>
              <a:rPr lang="id-ID" sz="4000" b="1" dirty="0" smtClean="0">
                <a:solidFill>
                  <a:schemeClr val="bg1"/>
                </a:solidFill>
              </a:rPr>
              <a:t>%</a:t>
            </a:r>
            <a:endParaRPr lang="id-ID" sz="4000" b="1" dirty="0">
              <a:solidFill>
                <a:schemeClr val="bg1"/>
              </a:solidFill>
            </a:endParaRPr>
          </a:p>
        </p:txBody>
      </p:sp>
      <p:sp>
        <p:nvSpPr>
          <p:cNvPr id="47" name="TextBox 47"/>
          <p:cNvSpPr txBox="1"/>
          <p:nvPr/>
        </p:nvSpPr>
        <p:spPr>
          <a:xfrm>
            <a:off x="1896064" y="4997450"/>
            <a:ext cx="1322798" cy="338554"/>
          </a:xfrm>
          <a:prstGeom prst="rect">
            <a:avLst/>
          </a:prstGeom>
          <a:noFill/>
        </p:spPr>
        <p:txBody>
          <a:bodyPr wrap="none" rtlCol="0">
            <a:spAutoFit/>
          </a:bodyPr>
          <a:lstStyle/>
          <a:p>
            <a:pPr algn="r"/>
            <a:r>
              <a:rPr lang="id-ID" sz="1600" b="1" dirty="0" smtClean="0">
                <a:solidFill>
                  <a:schemeClr val="bg1"/>
                </a:solidFill>
                <a:latin typeface="+mj-lt"/>
              </a:rPr>
              <a:t>Description</a:t>
            </a:r>
            <a:endParaRPr lang="id-ID" sz="1600" b="1" dirty="0">
              <a:solidFill>
                <a:schemeClr val="bg1"/>
              </a:solidFill>
              <a:latin typeface="+mj-lt"/>
            </a:endParaRPr>
          </a:p>
        </p:txBody>
      </p:sp>
      <p:sp>
        <p:nvSpPr>
          <p:cNvPr id="48" name="TextBox 48"/>
          <p:cNvSpPr txBox="1"/>
          <p:nvPr/>
        </p:nvSpPr>
        <p:spPr>
          <a:xfrm>
            <a:off x="2141323" y="4461159"/>
            <a:ext cx="1077539" cy="707886"/>
          </a:xfrm>
          <a:prstGeom prst="rect">
            <a:avLst/>
          </a:prstGeom>
          <a:noFill/>
        </p:spPr>
        <p:txBody>
          <a:bodyPr wrap="none" rtlCol="0">
            <a:spAutoFit/>
          </a:bodyPr>
          <a:lstStyle/>
          <a:p>
            <a:pPr algn="r"/>
            <a:r>
              <a:rPr lang="id-ID" sz="4000" b="1" dirty="0" smtClean="0">
                <a:solidFill>
                  <a:schemeClr val="bg1"/>
                </a:solidFill>
              </a:rPr>
              <a:t>2</a:t>
            </a:r>
            <a:r>
              <a:rPr lang="id-ID" sz="4000" b="1" dirty="0">
                <a:solidFill>
                  <a:schemeClr val="bg1"/>
                </a:solidFill>
              </a:rPr>
              <a:t>5</a:t>
            </a:r>
            <a:r>
              <a:rPr lang="id-ID" sz="4000" b="1" dirty="0" smtClean="0">
                <a:solidFill>
                  <a:schemeClr val="bg1"/>
                </a:solidFill>
              </a:rPr>
              <a:t>%</a:t>
            </a:r>
            <a:endParaRPr lang="id-ID" sz="4000" b="1" dirty="0">
              <a:solidFill>
                <a:schemeClr val="bg1"/>
              </a:solidFill>
            </a:endParaRPr>
          </a:p>
        </p:txBody>
      </p:sp>
      <p:sp>
        <p:nvSpPr>
          <p:cNvPr id="49" name="TextBox 49"/>
          <p:cNvSpPr txBox="1"/>
          <p:nvPr/>
        </p:nvSpPr>
        <p:spPr>
          <a:xfrm>
            <a:off x="3419607" y="3756829"/>
            <a:ext cx="1322798" cy="338554"/>
          </a:xfrm>
          <a:prstGeom prst="rect">
            <a:avLst/>
          </a:prstGeom>
          <a:noFill/>
        </p:spPr>
        <p:txBody>
          <a:bodyPr wrap="none" rtlCol="0">
            <a:spAutoFit/>
          </a:bodyPr>
          <a:lstStyle/>
          <a:p>
            <a:r>
              <a:rPr lang="id-ID" sz="1600" b="1" dirty="0" smtClean="0">
                <a:solidFill>
                  <a:schemeClr val="bg1"/>
                </a:solidFill>
                <a:latin typeface="+mj-lt"/>
              </a:rPr>
              <a:t>Description</a:t>
            </a:r>
            <a:endParaRPr lang="id-ID" sz="1600" b="1" dirty="0">
              <a:solidFill>
                <a:schemeClr val="bg1"/>
              </a:solidFill>
              <a:latin typeface="+mj-lt"/>
            </a:endParaRPr>
          </a:p>
        </p:txBody>
      </p:sp>
      <p:sp>
        <p:nvSpPr>
          <p:cNvPr id="50" name="TextBox 50"/>
          <p:cNvSpPr txBox="1"/>
          <p:nvPr/>
        </p:nvSpPr>
        <p:spPr>
          <a:xfrm>
            <a:off x="3419607" y="3220538"/>
            <a:ext cx="1077539" cy="707886"/>
          </a:xfrm>
          <a:prstGeom prst="rect">
            <a:avLst/>
          </a:prstGeom>
          <a:noFill/>
        </p:spPr>
        <p:txBody>
          <a:bodyPr wrap="none" rtlCol="0">
            <a:spAutoFit/>
          </a:bodyPr>
          <a:lstStyle/>
          <a:p>
            <a:r>
              <a:rPr lang="id-ID" sz="4000" b="1" dirty="0" smtClean="0">
                <a:solidFill>
                  <a:schemeClr val="bg1"/>
                </a:solidFill>
              </a:rPr>
              <a:t>2</a:t>
            </a:r>
            <a:r>
              <a:rPr lang="id-ID" sz="4000" b="1" dirty="0">
                <a:solidFill>
                  <a:schemeClr val="bg1"/>
                </a:solidFill>
              </a:rPr>
              <a:t>5</a:t>
            </a:r>
            <a:r>
              <a:rPr lang="id-ID" sz="4000" b="1" dirty="0" smtClean="0">
                <a:solidFill>
                  <a:schemeClr val="bg1"/>
                </a:solidFill>
              </a:rPr>
              <a:t>%</a:t>
            </a:r>
            <a:endParaRPr lang="id-ID" sz="4000" b="1" dirty="0">
              <a:solidFill>
                <a:schemeClr val="bg1"/>
              </a:solidFill>
            </a:endParaRPr>
          </a:p>
        </p:txBody>
      </p:sp>
      <p:sp>
        <p:nvSpPr>
          <p:cNvPr id="51" name="TextBox 51"/>
          <p:cNvSpPr txBox="1"/>
          <p:nvPr/>
        </p:nvSpPr>
        <p:spPr>
          <a:xfrm>
            <a:off x="3419607" y="4995363"/>
            <a:ext cx="1322798" cy="338554"/>
          </a:xfrm>
          <a:prstGeom prst="rect">
            <a:avLst/>
          </a:prstGeom>
          <a:noFill/>
        </p:spPr>
        <p:txBody>
          <a:bodyPr wrap="none" rtlCol="0">
            <a:spAutoFit/>
          </a:bodyPr>
          <a:lstStyle/>
          <a:p>
            <a:r>
              <a:rPr lang="id-ID" sz="1600" b="1" dirty="0" smtClean="0">
                <a:solidFill>
                  <a:schemeClr val="bg1"/>
                </a:solidFill>
                <a:latin typeface="+mj-lt"/>
              </a:rPr>
              <a:t>Description</a:t>
            </a:r>
            <a:endParaRPr lang="id-ID" sz="1600" b="1" dirty="0">
              <a:solidFill>
                <a:schemeClr val="bg1"/>
              </a:solidFill>
              <a:latin typeface="+mj-lt"/>
            </a:endParaRPr>
          </a:p>
        </p:txBody>
      </p:sp>
      <p:sp>
        <p:nvSpPr>
          <p:cNvPr id="52" name="TextBox 52"/>
          <p:cNvSpPr txBox="1"/>
          <p:nvPr/>
        </p:nvSpPr>
        <p:spPr>
          <a:xfrm>
            <a:off x="3419607" y="4459072"/>
            <a:ext cx="1077539" cy="707886"/>
          </a:xfrm>
          <a:prstGeom prst="rect">
            <a:avLst/>
          </a:prstGeom>
          <a:noFill/>
        </p:spPr>
        <p:txBody>
          <a:bodyPr wrap="none" rtlCol="0">
            <a:spAutoFit/>
          </a:bodyPr>
          <a:lstStyle/>
          <a:p>
            <a:r>
              <a:rPr lang="id-ID" sz="4000" b="1" dirty="0" smtClean="0">
                <a:solidFill>
                  <a:schemeClr val="bg1"/>
                </a:solidFill>
              </a:rPr>
              <a:t>2</a:t>
            </a:r>
            <a:r>
              <a:rPr lang="id-ID" sz="4000" b="1" dirty="0">
                <a:solidFill>
                  <a:schemeClr val="bg1"/>
                </a:solidFill>
              </a:rPr>
              <a:t>5</a:t>
            </a:r>
            <a:r>
              <a:rPr lang="id-ID" sz="4000" b="1" dirty="0" smtClean="0">
                <a:solidFill>
                  <a:schemeClr val="bg1"/>
                </a:solidFill>
              </a:rPr>
              <a:t>%</a:t>
            </a:r>
            <a:endParaRPr lang="id-ID" sz="4000" b="1" dirty="0">
              <a:solidFill>
                <a:schemeClr val="bg1"/>
              </a:solidFill>
            </a:endParaRPr>
          </a:p>
        </p:txBody>
      </p:sp>
      <p:sp>
        <p:nvSpPr>
          <p:cNvPr id="53" name="TextBox 53"/>
          <p:cNvSpPr txBox="1"/>
          <p:nvPr/>
        </p:nvSpPr>
        <p:spPr>
          <a:xfrm>
            <a:off x="7066406" y="4168080"/>
            <a:ext cx="3884614" cy="1384995"/>
          </a:xfrm>
          <a:prstGeom prst="rect">
            <a:avLst/>
          </a:prstGeom>
          <a:noFill/>
        </p:spPr>
        <p:txBody>
          <a:bodyPr wrap="square" rtlCol="0">
            <a:spAutoFit/>
          </a:bodyPr>
          <a:lstStyle/>
          <a:p>
            <a:pPr algn="just"/>
            <a:r>
              <a:rPr lang="id-ID" sz="1400" dirty="0" smtClean="0">
                <a:solidFill>
                  <a:schemeClr val="tx2"/>
                </a:solidFill>
              </a:rPr>
              <a:t>For every 6 emails received, we get 3 Phone </a:t>
            </a:r>
            <a:r>
              <a:rPr lang="id-ID" sz="1400" dirty="0">
                <a:solidFill>
                  <a:schemeClr val="tx2"/>
                </a:solidFill>
              </a:rPr>
              <a:t>calls. Suitable for all categories business and personal presentation</a:t>
            </a:r>
            <a:r>
              <a:rPr lang="id-ID" sz="1400" b="1" dirty="0" smtClean="0">
                <a:solidFill>
                  <a:schemeClr val="tx2"/>
                </a:solidFill>
              </a:rPr>
              <a:t>, </a:t>
            </a:r>
            <a:r>
              <a:rPr lang="id-ID" sz="1400" dirty="0">
                <a:solidFill>
                  <a:schemeClr val="tx2"/>
                </a:solidFill>
              </a:rPr>
              <a:t>Suitable for all categories business and personal presentation</a:t>
            </a:r>
            <a:r>
              <a:rPr lang="id-ID" sz="1400" b="1" dirty="0">
                <a:solidFill>
                  <a:schemeClr val="tx2"/>
                </a:solidFill>
              </a:rPr>
              <a:t>,</a:t>
            </a:r>
            <a:r>
              <a:rPr lang="id-ID" sz="1400" dirty="0">
                <a:solidFill>
                  <a:schemeClr val="tx2"/>
                </a:solidFill>
              </a:rPr>
              <a:t> eaque ipsa quae ab illo inventore veritatis et </a:t>
            </a:r>
            <a:r>
              <a:rPr lang="id-ID" sz="1400" dirty="0" smtClean="0">
                <a:solidFill>
                  <a:schemeClr val="tx2"/>
                </a:solidFill>
              </a:rPr>
              <a:t>quasi</a:t>
            </a:r>
            <a:endParaRPr lang="id-ID" sz="1400" dirty="0">
              <a:solidFill>
                <a:schemeClr val="tx2"/>
              </a:solidFill>
            </a:endParaRPr>
          </a:p>
          <a:p>
            <a:pPr algn="just"/>
            <a:endParaRPr lang="id-ID" sz="1400" dirty="0">
              <a:solidFill>
                <a:schemeClr val="tx2"/>
              </a:solidFill>
            </a:endParaRPr>
          </a:p>
        </p:txBody>
      </p:sp>
      <p:sp>
        <p:nvSpPr>
          <p:cNvPr id="54" name="TextBox 54"/>
          <p:cNvSpPr txBox="1"/>
          <p:nvPr/>
        </p:nvSpPr>
        <p:spPr>
          <a:xfrm>
            <a:off x="7061629" y="2878304"/>
            <a:ext cx="1608133" cy="400110"/>
          </a:xfrm>
          <a:prstGeom prst="rect">
            <a:avLst/>
          </a:prstGeom>
          <a:noFill/>
        </p:spPr>
        <p:txBody>
          <a:bodyPr wrap="none" rtlCol="0">
            <a:spAutoFit/>
          </a:bodyPr>
          <a:lstStyle/>
          <a:p>
            <a:r>
              <a:rPr lang="id-ID" sz="2000" b="1" dirty="0" smtClean="0">
                <a:latin typeface="+mj-lt"/>
              </a:rPr>
              <a:t>Description</a:t>
            </a:r>
            <a:endParaRPr lang="id-ID" sz="2000" b="1" dirty="0">
              <a:latin typeface="+mj-lt"/>
            </a:endParaRPr>
          </a:p>
        </p:txBody>
      </p:sp>
      <p:sp>
        <p:nvSpPr>
          <p:cNvPr id="55" name="TextBox 55"/>
          <p:cNvSpPr txBox="1"/>
          <p:nvPr/>
        </p:nvSpPr>
        <p:spPr>
          <a:xfrm>
            <a:off x="8453357" y="3317523"/>
            <a:ext cx="2497663" cy="646331"/>
          </a:xfrm>
          <a:prstGeom prst="rect">
            <a:avLst/>
          </a:prstGeom>
          <a:noFill/>
        </p:spPr>
        <p:txBody>
          <a:bodyPr wrap="square" rtlCol="0">
            <a:spAutoFit/>
          </a:bodyPr>
          <a:lstStyle/>
          <a:p>
            <a:pPr algn="just"/>
            <a:r>
              <a:rPr lang="id-ID" sz="1200" dirty="0" smtClean="0">
                <a:solidFill>
                  <a:schemeClr val="tx2"/>
                </a:solidFill>
              </a:rPr>
              <a:t>Of shopping carts are abandoned right before the transaction its completed. </a:t>
            </a:r>
            <a:r>
              <a:rPr lang="id-ID" sz="1200" dirty="0">
                <a:solidFill>
                  <a:schemeClr val="tx2"/>
                </a:solidFill>
              </a:rPr>
              <a:t>Suitable for all </a:t>
            </a:r>
            <a:r>
              <a:rPr lang="id-ID" sz="1200" dirty="0" smtClean="0">
                <a:solidFill>
                  <a:schemeClr val="tx2"/>
                </a:solidFill>
              </a:rPr>
              <a:t>categories</a:t>
            </a:r>
            <a:endParaRPr lang="id-ID" sz="1200" dirty="0">
              <a:solidFill>
                <a:schemeClr val="tx2"/>
              </a:solidFill>
            </a:endParaRPr>
          </a:p>
        </p:txBody>
      </p:sp>
      <p:sp>
        <p:nvSpPr>
          <p:cNvPr id="56" name="TextBox 56"/>
          <p:cNvSpPr txBox="1"/>
          <p:nvPr/>
        </p:nvSpPr>
        <p:spPr>
          <a:xfrm>
            <a:off x="7061629" y="3278414"/>
            <a:ext cx="1406154" cy="769441"/>
          </a:xfrm>
          <a:prstGeom prst="rect">
            <a:avLst/>
          </a:prstGeom>
          <a:noFill/>
        </p:spPr>
        <p:txBody>
          <a:bodyPr wrap="none" rtlCol="0">
            <a:spAutoFit/>
          </a:bodyPr>
          <a:lstStyle/>
          <a:p>
            <a:r>
              <a:rPr lang="id-ID" sz="4400" b="1" dirty="0" smtClean="0">
                <a:solidFill>
                  <a:schemeClr val="accent1"/>
                </a:solidFill>
              </a:rPr>
              <a:t>81%</a:t>
            </a:r>
            <a:endParaRPr lang="id-ID" sz="4400" b="1" dirty="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right)">
                                      <p:cBhvr>
                                        <p:cTn id="12" dur="500"/>
                                        <p:tgtEl>
                                          <p:spTgt spid="15"/>
                                        </p:tgtEl>
                                      </p:cBhvr>
                                    </p:animEffect>
                                  </p:childTnLst>
                                </p:cTn>
                              </p:par>
                              <p:par>
                                <p:cTn id="13" presetID="12" presetClass="entr" presetSubtype="2"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p:tgtEl>
                                          <p:spTgt spid="28"/>
                                        </p:tgtEl>
                                        <p:attrNameLst>
                                          <p:attrName>ppt_x</p:attrName>
                                        </p:attrNameLst>
                                      </p:cBhvr>
                                      <p:tavLst>
                                        <p:tav tm="0">
                                          <p:val>
                                            <p:strVal val="#ppt_x+#ppt_w*1.125000"/>
                                          </p:val>
                                        </p:tav>
                                        <p:tav tm="100000">
                                          <p:val>
                                            <p:strVal val="#ppt_x"/>
                                          </p:val>
                                        </p:tav>
                                      </p:tavLst>
                                    </p:anim>
                                    <p:animEffect transition="in" filter="wipe(left)">
                                      <p:cBhvr>
                                        <p:cTn id="16" dur="500"/>
                                        <p:tgtEl>
                                          <p:spTgt spid="28"/>
                                        </p:tgtEl>
                                      </p:cBhvr>
                                    </p:animEffect>
                                  </p:childTnLst>
                                </p:cTn>
                              </p:par>
                              <p:par>
                                <p:cTn id="17" presetID="12" presetClass="entr" presetSubtype="1"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ppt_y</p:attrName>
                                        </p:attrNameLst>
                                      </p:cBhvr>
                                      <p:tavLst>
                                        <p:tav tm="0">
                                          <p:val>
                                            <p:strVal val="#ppt_y-#ppt_h*1.125000"/>
                                          </p:val>
                                        </p:tav>
                                        <p:tav tm="100000">
                                          <p:val>
                                            <p:strVal val="#ppt_y"/>
                                          </p:val>
                                        </p:tav>
                                      </p:tavLst>
                                    </p:anim>
                                    <p:animEffect transition="in" filter="wipe(down)">
                                      <p:cBhvr>
                                        <p:cTn id="20" dur="500"/>
                                        <p:tgtEl>
                                          <p:spTgt spid="37"/>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fade">
                                      <p:cBhvr>
                                        <p:cTn id="6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Freeform 5"/>
          <p:cNvSpPr/>
          <p:nvPr/>
        </p:nvSpPr>
        <p:spPr bwMode="auto">
          <a:xfrm>
            <a:off x="4033838" y="5713412"/>
            <a:ext cx="3152775" cy="1144588"/>
          </a:xfrm>
          <a:custGeom>
            <a:avLst/>
            <a:gdLst>
              <a:gd name="T0" fmla="*/ 25 w 443"/>
              <a:gd name="T1" fmla="*/ 161 h 161"/>
              <a:gd name="T2" fmla="*/ 0 w 443"/>
              <a:gd name="T3" fmla="*/ 50 h 161"/>
              <a:gd name="T4" fmla="*/ 129 w 443"/>
              <a:gd name="T5" fmla="*/ 8 h 161"/>
              <a:gd name="T6" fmla="*/ 172 w 443"/>
              <a:gd name="T7" fmla="*/ 3 h 161"/>
              <a:gd name="T8" fmla="*/ 273 w 443"/>
              <a:gd name="T9" fmla="*/ 44 h 161"/>
              <a:gd name="T10" fmla="*/ 285 w 443"/>
              <a:gd name="T11" fmla="*/ 48 h 161"/>
              <a:gd name="T12" fmla="*/ 267 w 443"/>
              <a:gd name="T13" fmla="*/ 95 h 161"/>
              <a:gd name="T14" fmla="*/ 233 w 443"/>
              <a:gd name="T15" fmla="*/ 84 h 161"/>
              <a:gd name="T16" fmla="*/ 222 w 443"/>
              <a:gd name="T17" fmla="*/ 90 h 161"/>
              <a:gd name="T18" fmla="*/ 263 w 443"/>
              <a:gd name="T19" fmla="*/ 103 h 161"/>
              <a:gd name="T20" fmla="*/ 279 w 443"/>
              <a:gd name="T21" fmla="*/ 106 h 161"/>
              <a:gd name="T22" fmla="*/ 308 w 443"/>
              <a:gd name="T23" fmla="*/ 58 h 161"/>
              <a:gd name="T24" fmla="*/ 386 w 443"/>
              <a:gd name="T25" fmla="*/ 20 h 161"/>
              <a:gd name="T26" fmla="*/ 412 w 443"/>
              <a:gd name="T27" fmla="*/ 63 h 161"/>
              <a:gd name="T28" fmla="*/ 293 w 443"/>
              <a:gd name="T29" fmla="*/ 132 h 161"/>
              <a:gd name="T30" fmla="*/ 269 w 443"/>
              <a:gd name="T31" fmla="*/ 136 h 161"/>
              <a:gd name="T32" fmla="*/ 144 w 443"/>
              <a:gd name="T33" fmla="*/ 110 h 161"/>
              <a:gd name="T34" fmla="*/ 102 w 443"/>
              <a:gd name="T35" fmla="*/ 116 h 161"/>
              <a:gd name="T36" fmla="*/ 25 w 443"/>
              <a:gd name="T3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3" h="161">
                <a:moveTo>
                  <a:pt x="25" y="161"/>
                </a:moveTo>
                <a:cubicBezTo>
                  <a:pt x="0" y="50"/>
                  <a:pt x="0" y="50"/>
                  <a:pt x="0" y="50"/>
                </a:cubicBezTo>
                <a:cubicBezTo>
                  <a:pt x="129" y="8"/>
                  <a:pt x="129" y="8"/>
                  <a:pt x="129" y="8"/>
                </a:cubicBezTo>
                <a:cubicBezTo>
                  <a:pt x="144" y="1"/>
                  <a:pt x="158" y="0"/>
                  <a:pt x="172" y="3"/>
                </a:cubicBezTo>
                <a:cubicBezTo>
                  <a:pt x="273" y="44"/>
                  <a:pt x="273" y="44"/>
                  <a:pt x="273" y="44"/>
                </a:cubicBezTo>
                <a:cubicBezTo>
                  <a:pt x="285" y="48"/>
                  <a:pt x="285" y="48"/>
                  <a:pt x="285" y="48"/>
                </a:cubicBezTo>
                <a:cubicBezTo>
                  <a:pt x="312" y="58"/>
                  <a:pt x="305" y="107"/>
                  <a:pt x="267" y="95"/>
                </a:cubicBezTo>
                <a:cubicBezTo>
                  <a:pt x="233" y="84"/>
                  <a:pt x="233" y="84"/>
                  <a:pt x="233" y="84"/>
                </a:cubicBezTo>
                <a:cubicBezTo>
                  <a:pt x="213" y="77"/>
                  <a:pt x="212" y="86"/>
                  <a:pt x="222" y="90"/>
                </a:cubicBezTo>
                <a:cubicBezTo>
                  <a:pt x="263" y="103"/>
                  <a:pt x="263" y="103"/>
                  <a:pt x="263" y="103"/>
                </a:cubicBezTo>
                <a:cubicBezTo>
                  <a:pt x="269" y="105"/>
                  <a:pt x="272" y="106"/>
                  <a:pt x="279" y="106"/>
                </a:cubicBezTo>
                <a:cubicBezTo>
                  <a:pt x="299" y="105"/>
                  <a:pt x="318" y="86"/>
                  <a:pt x="308" y="58"/>
                </a:cubicBezTo>
                <a:cubicBezTo>
                  <a:pt x="386" y="20"/>
                  <a:pt x="386" y="20"/>
                  <a:pt x="386" y="20"/>
                </a:cubicBezTo>
                <a:cubicBezTo>
                  <a:pt x="417" y="3"/>
                  <a:pt x="443" y="45"/>
                  <a:pt x="412" y="63"/>
                </a:cubicBezTo>
                <a:cubicBezTo>
                  <a:pt x="293" y="132"/>
                  <a:pt x="293" y="132"/>
                  <a:pt x="293" y="132"/>
                </a:cubicBezTo>
                <a:cubicBezTo>
                  <a:pt x="284" y="137"/>
                  <a:pt x="276" y="139"/>
                  <a:pt x="269" y="136"/>
                </a:cubicBezTo>
                <a:cubicBezTo>
                  <a:pt x="144" y="110"/>
                  <a:pt x="144" y="110"/>
                  <a:pt x="144" y="110"/>
                </a:cubicBezTo>
                <a:cubicBezTo>
                  <a:pt x="123" y="106"/>
                  <a:pt x="122" y="105"/>
                  <a:pt x="102" y="116"/>
                </a:cubicBezTo>
                <a:cubicBezTo>
                  <a:pt x="25" y="161"/>
                  <a:pt x="25" y="161"/>
                  <a:pt x="25" y="161"/>
                </a:cubicBezTo>
                <a:close/>
              </a:path>
            </a:pathLst>
          </a:custGeom>
          <a:solidFill>
            <a:srgbClr val="FFCC99"/>
          </a:solidFill>
          <a:ln>
            <a:noFill/>
          </a:ln>
        </p:spPr>
        <p:txBody>
          <a:bodyPr vert="horz" wrap="square" lIns="91440" tIns="45720" rIns="91440" bIns="45720" numCol="1" anchor="t" anchorCtr="0" compatLnSpc="1"/>
          <a:lstStyle/>
          <a:p>
            <a:endParaRPr lang="id-ID"/>
          </a:p>
        </p:txBody>
      </p:sp>
      <p:sp>
        <p:nvSpPr>
          <p:cNvPr id="7" name="Freeform 7"/>
          <p:cNvSpPr/>
          <p:nvPr/>
        </p:nvSpPr>
        <p:spPr bwMode="auto">
          <a:xfrm>
            <a:off x="5294313" y="5245100"/>
            <a:ext cx="1473200" cy="846138"/>
          </a:xfrm>
          <a:custGeom>
            <a:avLst/>
            <a:gdLst>
              <a:gd name="T0" fmla="*/ 167 w 207"/>
              <a:gd name="T1" fmla="*/ 48 h 119"/>
              <a:gd name="T2" fmla="*/ 150 w 207"/>
              <a:gd name="T3" fmla="*/ 39 h 119"/>
              <a:gd name="T4" fmla="*/ 113 w 207"/>
              <a:gd name="T5" fmla="*/ 20 h 119"/>
              <a:gd name="T6" fmla="*/ 101 w 207"/>
              <a:gd name="T7" fmla="*/ 16 h 119"/>
              <a:gd name="T8" fmla="*/ 99 w 207"/>
              <a:gd name="T9" fmla="*/ 18 h 119"/>
              <a:gd name="T10" fmla="*/ 73 w 207"/>
              <a:gd name="T11" fmla="*/ 26 h 119"/>
              <a:gd name="T12" fmla="*/ 37 w 207"/>
              <a:gd name="T13" fmla="*/ 36 h 119"/>
              <a:gd name="T14" fmla="*/ 9 w 207"/>
              <a:gd name="T15" fmla="*/ 55 h 119"/>
              <a:gd name="T16" fmla="*/ 110 w 207"/>
              <a:gd name="T17" fmla="*/ 107 h 119"/>
              <a:gd name="T18" fmla="*/ 126 w 207"/>
              <a:gd name="T19" fmla="*/ 118 h 119"/>
              <a:gd name="T20" fmla="*/ 206 w 207"/>
              <a:gd name="T21" fmla="*/ 80 h 119"/>
              <a:gd name="T22" fmla="*/ 206 w 207"/>
              <a:gd name="T23" fmla="*/ 80 h 119"/>
              <a:gd name="T24" fmla="*/ 206 w 207"/>
              <a:gd name="T25" fmla="*/ 80 h 119"/>
              <a:gd name="T26" fmla="*/ 206 w 207"/>
              <a:gd name="T27" fmla="*/ 80 h 119"/>
              <a:gd name="T28" fmla="*/ 206 w 207"/>
              <a:gd name="T29" fmla="*/ 80 h 119"/>
              <a:gd name="T30" fmla="*/ 206 w 207"/>
              <a:gd name="T31" fmla="*/ 80 h 119"/>
              <a:gd name="T32" fmla="*/ 206 w 207"/>
              <a:gd name="T33" fmla="*/ 80 h 119"/>
              <a:gd name="T34" fmla="*/ 207 w 207"/>
              <a:gd name="T35" fmla="*/ 80 h 119"/>
              <a:gd name="T36" fmla="*/ 207 w 207"/>
              <a:gd name="T37" fmla="*/ 80 h 119"/>
              <a:gd name="T38" fmla="*/ 207 w 207"/>
              <a:gd name="T39" fmla="*/ 80 h 119"/>
              <a:gd name="T40" fmla="*/ 207 w 207"/>
              <a:gd name="T41" fmla="*/ 80 h 119"/>
              <a:gd name="T42" fmla="*/ 207 w 207"/>
              <a:gd name="T43" fmla="*/ 80 h 119"/>
              <a:gd name="T44" fmla="*/ 207 w 207"/>
              <a:gd name="T45" fmla="*/ 79 h 119"/>
              <a:gd name="T46" fmla="*/ 207 w 207"/>
              <a:gd name="T47" fmla="*/ 79 h 119"/>
              <a:gd name="T48" fmla="*/ 207 w 207"/>
              <a:gd name="T49" fmla="*/ 79 h 119"/>
              <a:gd name="T50" fmla="*/ 207 w 207"/>
              <a:gd name="T51" fmla="*/ 79 h 119"/>
              <a:gd name="T52" fmla="*/ 207 w 207"/>
              <a:gd name="T53" fmla="*/ 79 h 119"/>
              <a:gd name="T54" fmla="*/ 207 w 207"/>
              <a:gd name="T55" fmla="*/ 79 h 119"/>
              <a:gd name="T56" fmla="*/ 207 w 207"/>
              <a:gd name="T57" fmla="*/ 79 h 119"/>
              <a:gd name="T58" fmla="*/ 207 w 207"/>
              <a:gd name="T59" fmla="*/ 79 h 119"/>
              <a:gd name="T60" fmla="*/ 207 w 207"/>
              <a:gd name="T61" fmla="*/ 79 h 119"/>
              <a:gd name="T62" fmla="*/ 207 w 207"/>
              <a:gd name="T63" fmla="*/ 79 h 119"/>
              <a:gd name="T64" fmla="*/ 207 w 207"/>
              <a:gd name="T65" fmla="*/ 79 h 119"/>
              <a:gd name="T66" fmla="*/ 207 w 207"/>
              <a:gd name="T67" fmla="*/ 79 h 119"/>
              <a:gd name="T68" fmla="*/ 207 w 207"/>
              <a:gd name="T69" fmla="*/ 79 h 119"/>
              <a:gd name="T70" fmla="*/ 207 w 207"/>
              <a:gd name="T71" fmla="*/ 79 h 119"/>
              <a:gd name="T72" fmla="*/ 207 w 207"/>
              <a:gd name="T73" fmla="*/ 79 h 119"/>
              <a:gd name="T74" fmla="*/ 207 w 207"/>
              <a:gd name="T75" fmla="*/ 79 h 119"/>
              <a:gd name="T76" fmla="*/ 207 w 207"/>
              <a:gd name="T77" fmla="*/ 79 h 119"/>
              <a:gd name="T78" fmla="*/ 207 w 207"/>
              <a:gd name="T79" fmla="*/ 79 h 119"/>
              <a:gd name="T80" fmla="*/ 207 w 207"/>
              <a:gd name="T81" fmla="*/ 79 h 119"/>
              <a:gd name="T82" fmla="*/ 207 w 207"/>
              <a:gd name="T83" fmla="*/ 79 h 119"/>
              <a:gd name="T84" fmla="*/ 207 w 207"/>
              <a:gd name="T85" fmla="*/ 79 h 119"/>
              <a:gd name="T86" fmla="*/ 186 w 207"/>
              <a:gd name="T87" fmla="*/ 6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7" h="119">
                <a:moveTo>
                  <a:pt x="186" y="60"/>
                </a:moveTo>
                <a:cubicBezTo>
                  <a:pt x="180" y="51"/>
                  <a:pt x="171" y="49"/>
                  <a:pt x="167" y="48"/>
                </a:cubicBezTo>
                <a:cubicBezTo>
                  <a:pt x="165" y="48"/>
                  <a:pt x="165" y="48"/>
                  <a:pt x="164" y="46"/>
                </a:cubicBezTo>
                <a:cubicBezTo>
                  <a:pt x="159" y="42"/>
                  <a:pt x="155" y="39"/>
                  <a:pt x="150" y="39"/>
                </a:cubicBezTo>
                <a:cubicBezTo>
                  <a:pt x="144" y="39"/>
                  <a:pt x="136" y="36"/>
                  <a:pt x="130" y="32"/>
                </a:cubicBezTo>
                <a:cubicBezTo>
                  <a:pt x="125" y="27"/>
                  <a:pt x="120" y="22"/>
                  <a:pt x="113" y="20"/>
                </a:cubicBezTo>
                <a:cubicBezTo>
                  <a:pt x="115" y="16"/>
                  <a:pt x="110" y="0"/>
                  <a:pt x="107" y="4"/>
                </a:cubicBezTo>
                <a:cubicBezTo>
                  <a:pt x="103" y="12"/>
                  <a:pt x="101" y="16"/>
                  <a:pt x="101" y="16"/>
                </a:cubicBezTo>
                <a:cubicBezTo>
                  <a:pt x="101" y="17"/>
                  <a:pt x="100" y="17"/>
                  <a:pt x="100" y="18"/>
                </a:cubicBezTo>
                <a:cubicBezTo>
                  <a:pt x="99" y="18"/>
                  <a:pt x="99" y="18"/>
                  <a:pt x="99" y="18"/>
                </a:cubicBezTo>
                <a:cubicBezTo>
                  <a:pt x="96" y="18"/>
                  <a:pt x="92" y="19"/>
                  <a:pt x="87" y="19"/>
                </a:cubicBezTo>
                <a:cubicBezTo>
                  <a:pt x="82" y="20"/>
                  <a:pt x="79" y="24"/>
                  <a:pt x="73" y="26"/>
                </a:cubicBezTo>
                <a:cubicBezTo>
                  <a:pt x="67" y="27"/>
                  <a:pt x="58" y="27"/>
                  <a:pt x="54" y="30"/>
                </a:cubicBezTo>
                <a:cubicBezTo>
                  <a:pt x="44" y="38"/>
                  <a:pt x="46" y="33"/>
                  <a:pt x="37" y="36"/>
                </a:cubicBezTo>
                <a:cubicBezTo>
                  <a:pt x="28" y="38"/>
                  <a:pt x="33" y="39"/>
                  <a:pt x="23" y="46"/>
                </a:cubicBezTo>
                <a:cubicBezTo>
                  <a:pt x="13" y="54"/>
                  <a:pt x="17" y="52"/>
                  <a:pt x="9" y="55"/>
                </a:cubicBezTo>
                <a:cubicBezTo>
                  <a:pt x="6" y="56"/>
                  <a:pt x="3" y="60"/>
                  <a:pt x="0" y="63"/>
                </a:cubicBezTo>
                <a:cubicBezTo>
                  <a:pt x="110" y="107"/>
                  <a:pt x="110" y="107"/>
                  <a:pt x="110" y="107"/>
                </a:cubicBezTo>
                <a:cubicBezTo>
                  <a:pt x="116" y="110"/>
                  <a:pt x="121" y="113"/>
                  <a:pt x="125" y="119"/>
                </a:cubicBezTo>
                <a:cubicBezTo>
                  <a:pt x="126" y="118"/>
                  <a:pt x="126" y="118"/>
                  <a:pt x="126" y="118"/>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5" y="76"/>
                  <a:pt x="201" y="73"/>
                  <a:pt x="200" y="71"/>
                </a:cubicBezTo>
                <a:cubicBezTo>
                  <a:pt x="196" y="65"/>
                  <a:pt x="190" y="66"/>
                  <a:pt x="186" y="60"/>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 name="Freeform 5"/>
          <p:cNvSpPr/>
          <p:nvPr/>
        </p:nvSpPr>
        <p:spPr bwMode="auto">
          <a:xfrm>
            <a:off x="5656346" y="1711416"/>
            <a:ext cx="761686" cy="1226211"/>
          </a:xfrm>
          <a:custGeom>
            <a:avLst/>
            <a:gdLst>
              <a:gd name="T0" fmla="*/ 21 w 93"/>
              <a:gd name="T1" fmla="*/ 101 h 151"/>
              <a:gd name="T2" fmla="*/ 34 w 93"/>
              <a:gd name="T3" fmla="*/ 124 h 151"/>
              <a:gd name="T4" fmla="*/ 47 w 93"/>
              <a:gd name="T5" fmla="*/ 147 h 151"/>
              <a:gd name="T6" fmla="*/ 56 w 93"/>
              <a:gd name="T7" fmla="*/ 146 h 151"/>
              <a:gd name="T8" fmla="*/ 75 w 93"/>
              <a:gd name="T9" fmla="*/ 117 h 151"/>
              <a:gd name="T10" fmla="*/ 90 w 93"/>
              <a:gd name="T11" fmla="*/ 65 h 151"/>
              <a:gd name="T12" fmla="*/ 67 w 93"/>
              <a:gd name="T13" fmla="*/ 23 h 151"/>
              <a:gd name="T14" fmla="*/ 52 w 93"/>
              <a:gd name="T15" fmla="*/ 3 h 151"/>
              <a:gd name="T16" fmla="*/ 51 w 93"/>
              <a:gd name="T17" fmla="*/ 2 h 151"/>
              <a:gd name="T18" fmla="*/ 47 w 93"/>
              <a:gd name="T19" fmla="*/ 2 h 151"/>
              <a:gd name="T20" fmla="*/ 46 w 93"/>
              <a:gd name="T21" fmla="*/ 4 h 151"/>
              <a:gd name="T22" fmla="*/ 21 w 93"/>
              <a:gd name="T23"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51">
                <a:moveTo>
                  <a:pt x="21" y="101"/>
                </a:moveTo>
                <a:cubicBezTo>
                  <a:pt x="25" y="111"/>
                  <a:pt x="30" y="119"/>
                  <a:pt x="34" y="124"/>
                </a:cubicBezTo>
                <a:cubicBezTo>
                  <a:pt x="38" y="132"/>
                  <a:pt x="44" y="141"/>
                  <a:pt x="47" y="147"/>
                </a:cubicBezTo>
                <a:cubicBezTo>
                  <a:pt x="50" y="151"/>
                  <a:pt x="53" y="151"/>
                  <a:pt x="56" y="146"/>
                </a:cubicBezTo>
                <a:cubicBezTo>
                  <a:pt x="61" y="138"/>
                  <a:pt x="70" y="125"/>
                  <a:pt x="75" y="117"/>
                </a:cubicBezTo>
                <a:cubicBezTo>
                  <a:pt x="82" y="105"/>
                  <a:pt x="93" y="85"/>
                  <a:pt x="90" y="65"/>
                </a:cubicBezTo>
                <a:cubicBezTo>
                  <a:pt x="86" y="46"/>
                  <a:pt x="72" y="29"/>
                  <a:pt x="67" y="23"/>
                </a:cubicBezTo>
                <a:cubicBezTo>
                  <a:pt x="64" y="18"/>
                  <a:pt x="56" y="8"/>
                  <a:pt x="52" y="3"/>
                </a:cubicBezTo>
                <a:cubicBezTo>
                  <a:pt x="51" y="3"/>
                  <a:pt x="51" y="2"/>
                  <a:pt x="51" y="2"/>
                </a:cubicBezTo>
                <a:cubicBezTo>
                  <a:pt x="49" y="0"/>
                  <a:pt x="48" y="0"/>
                  <a:pt x="47" y="2"/>
                </a:cubicBezTo>
                <a:cubicBezTo>
                  <a:pt x="46" y="3"/>
                  <a:pt x="46" y="3"/>
                  <a:pt x="46" y="4"/>
                </a:cubicBezTo>
                <a:cubicBezTo>
                  <a:pt x="25" y="41"/>
                  <a:pt x="0" y="54"/>
                  <a:pt x="21" y="101"/>
                </a:cubicBezTo>
                <a:close/>
              </a:path>
            </a:pathLst>
          </a:custGeom>
          <a:solidFill>
            <a:schemeClr val="accent6">
              <a:lumMod val="60000"/>
              <a:lumOff val="40000"/>
            </a:schemeClr>
          </a:solidFill>
          <a:ln>
            <a:noFill/>
          </a:ln>
        </p:spPr>
        <p:txBody>
          <a:bodyPr vert="horz" wrap="square" lIns="91440" tIns="45720" rIns="91440" bIns="45720" numCol="1" anchor="t" anchorCtr="0" compatLnSpc="1"/>
          <a:lstStyle/>
          <a:p>
            <a:endParaRPr lang="id-ID"/>
          </a:p>
        </p:txBody>
      </p:sp>
      <p:sp>
        <p:nvSpPr>
          <p:cNvPr id="9" name="Freeform 6"/>
          <p:cNvSpPr/>
          <p:nvPr/>
        </p:nvSpPr>
        <p:spPr bwMode="auto">
          <a:xfrm>
            <a:off x="5215731" y="2442360"/>
            <a:ext cx="850492"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6"/>
          </a:solidFill>
          <a:ln>
            <a:noFill/>
          </a:ln>
        </p:spPr>
        <p:txBody>
          <a:bodyPr vert="horz" wrap="square" lIns="91440" tIns="45720" rIns="91440" bIns="45720" numCol="1" anchor="t" anchorCtr="0" compatLnSpc="1"/>
          <a:lstStyle/>
          <a:p>
            <a:endParaRPr lang="id-ID"/>
          </a:p>
        </p:txBody>
      </p:sp>
      <p:sp>
        <p:nvSpPr>
          <p:cNvPr id="10" name="Freeform 7"/>
          <p:cNvSpPr/>
          <p:nvPr/>
        </p:nvSpPr>
        <p:spPr bwMode="auto">
          <a:xfrm>
            <a:off x="5215731" y="3262110"/>
            <a:ext cx="850492"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1" name="Freeform 8"/>
          <p:cNvSpPr/>
          <p:nvPr/>
        </p:nvSpPr>
        <p:spPr bwMode="auto">
          <a:xfrm>
            <a:off x="5215731" y="4085277"/>
            <a:ext cx="850492" cy="1185223"/>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8"/>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 name="Freeform 9"/>
          <p:cNvSpPr/>
          <p:nvPr/>
        </p:nvSpPr>
        <p:spPr bwMode="auto">
          <a:xfrm>
            <a:off x="6100377" y="2442360"/>
            <a:ext cx="850492"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5"/>
          </a:solidFill>
          <a:ln>
            <a:noFill/>
          </a:ln>
        </p:spPr>
        <p:txBody>
          <a:bodyPr vert="horz" wrap="square" lIns="91440" tIns="45720" rIns="91440" bIns="45720" numCol="1" anchor="t" anchorCtr="0" compatLnSpc="1"/>
          <a:lstStyle/>
          <a:p>
            <a:endParaRPr lang="id-ID"/>
          </a:p>
        </p:txBody>
      </p:sp>
      <p:sp>
        <p:nvSpPr>
          <p:cNvPr id="13" name="Freeform 10"/>
          <p:cNvSpPr/>
          <p:nvPr/>
        </p:nvSpPr>
        <p:spPr bwMode="auto">
          <a:xfrm>
            <a:off x="6100377" y="3262110"/>
            <a:ext cx="850492"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4" name="Freeform 11"/>
          <p:cNvSpPr/>
          <p:nvPr/>
        </p:nvSpPr>
        <p:spPr bwMode="auto">
          <a:xfrm>
            <a:off x="6100377" y="4085277"/>
            <a:ext cx="850492" cy="1185223"/>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8"/>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5" name="Freeform 139"/>
          <p:cNvSpPr>
            <a:spLocks noEditPoints="1"/>
          </p:cNvSpPr>
          <p:nvPr/>
        </p:nvSpPr>
        <p:spPr bwMode="auto">
          <a:xfrm>
            <a:off x="5902326" y="2075648"/>
            <a:ext cx="328399" cy="531027"/>
          </a:xfrm>
          <a:custGeom>
            <a:avLst/>
            <a:gdLst>
              <a:gd name="T0" fmla="*/ 40 w 40"/>
              <a:gd name="T1" fmla="*/ 20 h 64"/>
              <a:gd name="T2" fmla="*/ 20 w 40"/>
              <a:gd name="T3" fmla="*/ 0 h 64"/>
              <a:gd name="T4" fmla="*/ 0 w 40"/>
              <a:gd name="T5" fmla="*/ 20 h 64"/>
              <a:gd name="T6" fmla="*/ 16 w 40"/>
              <a:gd name="T7" fmla="*/ 40 h 64"/>
              <a:gd name="T8" fmla="*/ 16 w 40"/>
              <a:gd name="T9" fmla="*/ 48 h 64"/>
              <a:gd name="T10" fmla="*/ 8 w 40"/>
              <a:gd name="T11" fmla="*/ 48 h 64"/>
              <a:gd name="T12" fmla="*/ 8 w 40"/>
              <a:gd name="T13" fmla="*/ 56 h 64"/>
              <a:gd name="T14" fmla="*/ 16 w 40"/>
              <a:gd name="T15" fmla="*/ 56 h 64"/>
              <a:gd name="T16" fmla="*/ 16 w 40"/>
              <a:gd name="T17" fmla="*/ 64 h 64"/>
              <a:gd name="T18" fmla="*/ 24 w 40"/>
              <a:gd name="T19" fmla="*/ 64 h 64"/>
              <a:gd name="T20" fmla="*/ 24 w 40"/>
              <a:gd name="T21" fmla="*/ 56 h 64"/>
              <a:gd name="T22" fmla="*/ 32 w 40"/>
              <a:gd name="T23" fmla="*/ 56 h 64"/>
              <a:gd name="T24" fmla="*/ 32 w 40"/>
              <a:gd name="T25" fmla="*/ 48 h 64"/>
              <a:gd name="T26" fmla="*/ 24 w 40"/>
              <a:gd name="T27" fmla="*/ 48 h 64"/>
              <a:gd name="T28" fmla="*/ 24 w 40"/>
              <a:gd name="T29" fmla="*/ 40 h 64"/>
              <a:gd name="T30" fmla="*/ 40 w 40"/>
              <a:gd name="T31" fmla="*/ 20 h 64"/>
              <a:gd name="T32" fmla="*/ 20 w 40"/>
              <a:gd name="T33" fmla="*/ 32 h 64"/>
              <a:gd name="T34" fmla="*/ 8 w 40"/>
              <a:gd name="T35" fmla="*/ 20 h 64"/>
              <a:gd name="T36" fmla="*/ 20 w 40"/>
              <a:gd name="T37" fmla="*/ 8 h 64"/>
              <a:gd name="T38" fmla="*/ 32 w 40"/>
              <a:gd name="T39" fmla="*/ 20 h 64"/>
              <a:gd name="T40" fmla="*/ 20 w 40"/>
              <a:gd name="T4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64">
                <a:moveTo>
                  <a:pt x="40" y="20"/>
                </a:moveTo>
                <a:cubicBezTo>
                  <a:pt x="40" y="9"/>
                  <a:pt x="31" y="0"/>
                  <a:pt x="20" y="0"/>
                </a:cubicBezTo>
                <a:cubicBezTo>
                  <a:pt x="9" y="0"/>
                  <a:pt x="0" y="9"/>
                  <a:pt x="0" y="20"/>
                </a:cubicBezTo>
                <a:cubicBezTo>
                  <a:pt x="0" y="30"/>
                  <a:pt x="7" y="38"/>
                  <a:pt x="16" y="40"/>
                </a:cubicBezTo>
                <a:cubicBezTo>
                  <a:pt x="16" y="48"/>
                  <a:pt x="16" y="48"/>
                  <a:pt x="16" y="48"/>
                </a:cubicBezTo>
                <a:cubicBezTo>
                  <a:pt x="8" y="48"/>
                  <a:pt x="8" y="48"/>
                  <a:pt x="8" y="48"/>
                </a:cubicBezTo>
                <a:cubicBezTo>
                  <a:pt x="8" y="56"/>
                  <a:pt x="8" y="56"/>
                  <a:pt x="8" y="56"/>
                </a:cubicBezTo>
                <a:cubicBezTo>
                  <a:pt x="16" y="56"/>
                  <a:pt x="16" y="56"/>
                  <a:pt x="16" y="56"/>
                </a:cubicBezTo>
                <a:cubicBezTo>
                  <a:pt x="16" y="64"/>
                  <a:pt x="16" y="64"/>
                  <a:pt x="16" y="64"/>
                </a:cubicBezTo>
                <a:cubicBezTo>
                  <a:pt x="24" y="64"/>
                  <a:pt x="24" y="64"/>
                  <a:pt x="24" y="64"/>
                </a:cubicBezTo>
                <a:cubicBezTo>
                  <a:pt x="24" y="56"/>
                  <a:pt x="24" y="56"/>
                  <a:pt x="24" y="56"/>
                </a:cubicBezTo>
                <a:cubicBezTo>
                  <a:pt x="32" y="56"/>
                  <a:pt x="32" y="56"/>
                  <a:pt x="32" y="56"/>
                </a:cubicBezTo>
                <a:cubicBezTo>
                  <a:pt x="32" y="48"/>
                  <a:pt x="32" y="48"/>
                  <a:pt x="32" y="48"/>
                </a:cubicBezTo>
                <a:cubicBezTo>
                  <a:pt x="24" y="48"/>
                  <a:pt x="24" y="48"/>
                  <a:pt x="24" y="48"/>
                </a:cubicBezTo>
                <a:cubicBezTo>
                  <a:pt x="24" y="40"/>
                  <a:pt x="24" y="40"/>
                  <a:pt x="24" y="40"/>
                </a:cubicBezTo>
                <a:cubicBezTo>
                  <a:pt x="33" y="38"/>
                  <a:pt x="40" y="30"/>
                  <a:pt x="40" y="20"/>
                </a:cubicBezTo>
                <a:close/>
                <a:moveTo>
                  <a:pt x="20" y="32"/>
                </a:moveTo>
                <a:cubicBezTo>
                  <a:pt x="13" y="32"/>
                  <a:pt x="8" y="27"/>
                  <a:pt x="8" y="20"/>
                </a:cubicBezTo>
                <a:cubicBezTo>
                  <a:pt x="8" y="13"/>
                  <a:pt x="13" y="8"/>
                  <a:pt x="20" y="8"/>
                </a:cubicBezTo>
                <a:cubicBezTo>
                  <a:pt x="27" y="8"/>
                  <a:pt x="32" y="13"/>
                  <a:pt x="32" y="20"/>
                </a:cubicBezTo>
                <a:cubicBezTo>
                  <a:pt x="32" y="27"/>
                  <a:pt x="27" y="32"/>
                  <a:pt x="20" y="32"/>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6" name="Freeform 170"/>
          <p:cNvSpPr/>
          <p:nvPr/>
        </p:nvSpPr>
        <p:spPr bwMode="auto">
          <a:xfrm>
            <a:off x="6354210" y="4491038"/>
            <a:ext cx="400603" cy="400603"/>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7" name="Freeform 280"/>
          <p:cNvSpPr>
            <a:spLocks noEditPoints="1"/>
          </p:cNvSpPr>
          <p:nvPr/>
        </p:nvSpPr>
        <p:spPr bwMode="auto">
          <a:xfrm>
            <a:off x="6352521" y="3722818"/>
            <a:ext cx="346203" cy="282006"/>
          </a:xfrm>
          <a:custGeom>
            <a:avLst/>
            <a:gdLst>
              <a:gd name="T0" fmla="*/ 56 w 64"/>
              <a:gd name="T1" fmla="*/ 12 h 52"/>
              <a:gd name="T2" fmla="*/ 46 w 64"/>
              <a:gd name="T3" fmla="*/ 12 h 52"/>
              <a:gd name="T4" fmla="*/ 45 w 64"/>
              <a:gd name="T5" fmla="*/ 4 h 52"/>
              <a:gd name="T6" fmla="*/ 40 w 64"/>
              <a:gd name="T7" fmla="*/ 0 h 52"/>
              <a:gd name="T8" fmla="*/ 24 w 64"/>
              <a:gd name="T9" fmla="*/ 0 h 52"/>
              <a:gd name="T10" fmla="*/ 19 w 64"/>
              <a:gd name="T11" fmla="*/ 4 h 52"/>
              <a:gd name="T12" fmla="*/ 18 w 64"/>
              <a:gd name="T13" fmla="*/ 12 h 52"/>
              <a:gd name="T14" fmla="*/ 8 w 64"/>
              <a:gd name="T15" fmla="*/ 12 h 52"/>
              <a:gd name="T16" fmla="*/ 0 w 64"/>
              <a:gd name="T17" fmla="*/ 20 h 52"/>
              <a:gd name="T18" fmla="*/ 0 w 64"/>
              <a:gd name="T19" fmla="*/ 44 h 52"/>
              <a:gd name="T20" fmla="*/ 8 w 64"/>
              <a:gd name="T21" fmla="*/ 52 h 52"/>
              <a:gd name="T22" fmla="*/ 56 w 64"/>
              <a:gd name="T23" fmla="*/ 52 h 52"/>
              <a:gd name="T24" fmla="*/ 64 w 64"/>
              <a:gd name="T25" fmla="*/ 44 h 52"/>
              <a:gd name="T26" fmla="*/ 64 w 64"/>
              <a:gd name="T27" fmla="*/ 20 h 52"/>
              <a:gd name="T28" fmla="*/ 56 w 64"/>
              <a:gd name="T29" fmla="*/ 12 h 52"/>
              <a:gd name="T30" fmla="*/ 23 w 64"/>
              <a:gd name="T31" fmla="*/ 5 h 52"/>
              <a:gd name="T32" fmla="*/ 24 w 64"/>
              <a:gd name="T33" fmla="*/ 4 h 52"/>
              <a:gd name="T34" fmla="*/ 40 w 64"/>
              <a:gd name="T35" fmla="*/ 4 h 52"/>
              <a:gd name="T36" fmla="*/ 41 w 64"/>
              <a:gd name="T37" fmla="*/ 5 h 52"/>
              <a:gd name="T38" fmla="*/ 42 w 64"/>
              <a:gd name="T39" fmla="*/ 12 h 52"/>
              <a:gd name="T40" fmla="*/ 22 w 64"/>
              <a:gd name="T41" fmla="*/ 12 h 52"/>
              <a:gd name="T42" fmla="*/ 23 w 64"/>
              <a:gd name="T43" fmla="*/ 5 h 52"/>
              <a:gd name="T44" fmla="*/ 44 w 64"/>
              <a:gd name="T45" fmla="*/ 36 h 52"/>
              <a:gd name="T46" fmla="*/ 36 w 64"/>
              <a:gd name="T47" fmla="*/ 36 h 52"/>
              <a:gd name="T48" fmla="*/ 36 w 64"/>
              <a:gd name="T49" fmla="*/ 44 h 52"/>
              <a:gd name="T50" fmla="*/ 28 w 64"/>
              <a:gd name="T51" fmla="*/ 44 h 52"/>
              <a:gd name="T52" fmla="*/ 28 w 64"/>
              <a:gd name="T53" fmla="*/ 36 h 52"/>
              <a:gd name="T54" fmla="*/ 20 w 64"/>
              <a:gd name="T55" fmla="*/ 36 h 52"/>
              <a:gd name="T56" fmla="*/ 20 w 64"/>
              <a:gd name="T57" fmla="*/ 28 h 52"/>
              <a:gd name="T58" fmla="*/ 28 w 64"/>
              <a:gd name="T59" fmla="*/ 28 h 52"/>
              <a:gd name="T60" fmla="*/ 28 w 64"/>
              <a:gd name="T61" fmla="*/ 20 h 52"/>
              <a:gd name="T62" fmla="*/ 36 w 64"/>
              <a:gd name="T63" fmla="*/ 20 h 52"/>
              <a:gd name="T64" fmla="*/ 36 w 64"/>
              <a:gd name="T65" fmla="*/ 28 h 52"/>
              <a:gd name="T66" fmla="*/ 44 w 64"/>
              <a:gd name="T67" fmla="*/ 28 h 52"/>
              <a:gd name="T68" fmla="*/ 44 w 64"/>
              <a:gd name="T69"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52">
                <a:moveTo>
                  <a:pt x="56" y="12"/>
                </a:moveTo>
                <a:cubicBezTo>
                  <a:pt x="46" y="12"/>
                  <a:pt x="46" y="12"/>
                  <a:pt x="46" y="12"/>
                </a:cubicBezTo>
                <a:cubicBezTo>
                  <a:pt x="45" y="4"/>
                  <a:pt x="45" y="4"/>
                  <a:pt x="45" y="4"/>
                </a:cubicBezTo>
                <a:cubicBezTo>
                  <a:pt x="44" y="2"/>
                  <a:pt x="42" y="0"/>
                  <a:pt x="40" y="0"/>
                </a:cubicBezTo>
                <a:cubicBezTo>
                  <a:pt x="24" y="0"/>
                  <a:pt x="24" y="0"/>
                  <a:pt x="24" y="0"/>
                </a:cubicBezTo>
                <a:cubicBezTo>
                  <a:pt x="22" y="0"/>
                  <a:pt x="20" y="2"/>
                  <a:pt x="19" y="4"/>
                </a:cubicBezTo>
                <a:cubicBezTo>
                  <a:pt x="18" y="12"/>
                  <a:pt x="18" y="12"/>
                  <a:pt x="18" y="12"/>
                </a:cubicBezTo>
                <a:cubicBezTo>
                  <a:pt x="8" y="12"/>
                  <a:pt x="8" y="12"/>
                  <a:pt x="8" y="12"/>
                </a:cubicBezTo>
                <a:cubicBezTo>
                  <a:pt x="4" y="12"/>
                  <a:pt x="0" y="16"/>
                  <a:pt x="0" y="20"/>
                </a:cubicBezTo>
                <a:cubicBezTo>
                  <a:pt x="0" y="44"/>
                  <a:pt x="0" y="44"/>
                  <a:pt x="0" y="44"/>
                </a:cubicBezTo>
                <a:cubicBezTo>
                  <a:pt x="0" y="48"/>
                  <a:pt x="4" y="52"/>
                  <a:pt x="8" y="52"/>
                </a:cubicBezTo>
                <a:cubicBezTo>
                  <a:pt x="56" y="52"/>
                  <a:pt x="56" y="52"/>
                  <a:pt x="56" y="52"/>
                </a:cubicBezTo>
                <a:cubicBezTo>
                  <a:pt x="60" y="52"/>
                  <a:pt x="64" y="48"/>
                  <a:pt x="64" y="44"/>
                </a:cubicBezTo>
                <a:cubicBezTo>
                  <a:pt x="64" y="20"/>
                  <a:pt x="64" y="20"/>
                  <a:pt x="64" y="20"/>
                </a:cubicBezTo>
                <a:cubicBezTo>
                  <a:pt x="64" y="16"/>
                  <a:pt x="60" y="12"/>
                  <a:pt x="56" y="12"/>
                </a:cubicBezTo>
                <a:close/>
                <a:moveTo>
                  <a:pt x="23" y="5"/>
                </a:moveTo>
                <a:cubicBezTo>
                  <a:pt x="24" y="4"/>
                  <a:pt x="24" y="4"/>
                  <a:pt x="24" y="4"/>
                </a:cubicBezTo>
                <a:cubicBezTo>
                  <a:pt x="40" y="4"/>
                  <a:pt x="40" y="4"/>
                  <a:pt x="40" y="4"/>
                </a:cubicBezTo>
                <a:cubicBezTo>
                  <a:pt x="41" y="5"/>
                  <a:pt x="41" y="5"/>
                  <a:pt x="41" y="5"/>
                </a:cubicBezTo>
                <a:cubicBezTo>
                  <a:pt x="42" y="12"/>
                  <a:pt x="42" y="12"/>
                  <a:pt x="42" y="12"/>
                </a:cubicBezTo>
                <a:cubicBezTo>
                  <a:pt x="22" y="12"/>
                  <a:pt x="22" y="12"/>
                  <a:pt x="22" y="12"/>
                </a:cubicBezTo>
                <a:lnTo>
                  <a:pt x="23" y="5"/>
                </a:lnTo>
                <a:close/>
                <a:moveTo>
                  <a:pt x="44" y="36"/>
                </a:moveTo>
                <a:cubicBezTo>
                  <a:pt x="36" y="36"/>
                  <a:pt x="36" y="36"/>
                  <a:pt x="36" y="36"/>
                </a:cubicBezTo>
                <a:cubicBezTo>
                  <a:pt x="36" y="44"/>
                  <a:pt x="36" y="44"/>
                  <a:pt x="36" y="44"/>
                </a:cubicBezTo>
                <a:cubicBezTo>
                  <a:pt x="28" y="44"/>
                  <a:pt x="28" y="44"/>
                  <a:pt x="28" y="44"/>
                </a:cubicBezTo>
                <a:cubicBezTo>
                  <a:pt x="28" y="36"/>
                  <a:pt x="28" y="36"/>
                  <a:pt x="28" y="36"/>
                </a:cubicBezTo>
                <a:cubicBezTo>
                  <a:pt x="20" y="36"/>
                  <a:pt x="20" y="36"/>
                  <a:pt x="20" y="36"/>
                </a:cubicBezTo>
                <a:cubicBezTo>
                  <a:pt x="20" y="28"/>
                  <a:pt x="20" y="28"/>
                  <a:pt x="20" y="28"/>
                </a:cubicBezTo>
                <a:cubicBezTo>
                  <a:pt x="28" y="28"/>
                  <a:pt x="28" y="28"/>
                  <a:pt x="28" y="28"/>
                </a:cubicBezTo>
                <a:cubicBezTo>
                  <a:pt x="28" y="20"/>
                  <a:pt x="28" y="20"/>
                  <a:pt x="28" y="20"/>
                </a:cubicBezTo>
                <a:cubicBezTo>
                  <a:pt x="36" y="20"/>
                  <a:pt x="36" y="20"/>
                  <a:pt x="36" y="20"/>
                </a:cubicBezTo>
                <a:cubicBezTo>
                  <a:pt x="36" y="28"/>
                  <a:pt x="36" y="28"/>
                  <a:pt x="36" y="28"/>
                </a:cubicBezTo>
                <a:cubicBezTo>
                  <a:pt x="44" y="28"/>
                  <a:pt x="44" y="28"/>
                  <a:pt x="44" y="28"/>
                </a:cubicBezTo>
                <a:lnTo>
                  <a:pt x="44" y="36"/>
                </a:ln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8" name="Freeform 390"/>
          <p:cNvSpPr>
            <a:spLocks noEditPoints="1"/>
          </p:cNvSpPr>
          <p:nvPr/>
        </p:nvSpPr>
        <p:spPr bwMode="auto">
          <a:xfrm>
            <a:off x="5421268" y="4527352"/>
            <a:ext cx="409138" cy="333272"/>
          </a:xfrm>
          <a:custGeom>
            <a:avLst/>
            <a:gdLst>
              <a:gd name="T0" fmla="*/ 32 w 64"/>
              <a:gd name="T1" fmla="*/ 12 h 52"/>
              <a:gd name="T2" fmla="*/ 0 w 64"/>
              <a:gd name="T3" fmla="*/ 0 h 52"/>
              <a:gd name="T4" fmla="*/ 0 w 64"/>
              <a:gd name="T5" fmla="*/ 44 h 52"/>
              <a:gd name="T6" fmla="*/ 2 w 64"/>
              <a:gd name="T7" fmla="*/ 44 h 52"/>
              <a:gd name="T8" fmla="*/ 4 w 64"/>
              <a:gd name="T9" fmla="*/ 44 h 52"/>
              <a:gd name="T10" fmla="*/ 4 w 64"/>
              <a:gd name="T11" fmla="*/ 48 h 52"/>
              <a:gd name="T12" fmla="*/ 28 w 64"/>
              <a:gd name="T13" fmla="*/ 52 h 52"/>
              <a:gd name="T14" fmla="*/ 36 w 64"/>
              <a:gd name="T15" fmla="*/ 52 h 52"/>
              <a:gd name="T16" fmla="*/ 60 w 64"/>
              <a:gd name="T17" fmla="*/ 48 h 52"/>
              <a:gd name="T18" fmla="*/ 60 w 64"/>
              <a:gd name="T19" fmla="*/ 44 h 52"/>
              <a:gd name="T20" fmla="*/ 62 w 64"/>
              <a:gd name="T21" fmla="*/ 44 h 52"/>
              <a:gd name="T22" fmla="*/ 64 w 64"/>
              <a:gd name="T23" fmla="*/ 44 h 52"/>
              <a:gd name="T24" fmla="*/ 64 w 64"/>
              <a:gd name="T25" fmla="*/ 0 h 52"/>
              <a:gd name="T26" fmla="*/ 32 w 64"/>
              <a:gd name="T27" fmla="*/ 12 h 52"/>
              <a:gd name="T28" fmla="*/ 28 w 64"/>
              <a:gd name="T29" fmla="*/ 42 h 52"/>
              <a:gd name="T30" fmla="*/ 4 w 64"/>
              <a:gd name="T31" fmla="*/ 38 h 52"/>
              <a:gd name="T32" fmla="*/ 4 w 64"/>
              <a:gd name="T33" fmla="*/ 4 h 52"/>
              <a:gd name="T34" fmla="*/ 9 w 64"/>
              <a:gd name="T35" fmla="*/ 4 h 52"/>
              <a:gd name="T36" fmla="*/ 10 w 64"/>
              <a:gd name="T37" fmla="*/ 4 h 52"/>
              <a:gd name="T38" fmla="*/ 11 w 64"/>
              <a:gd name="T39" fmla="*/ 4 h 52"/>
              <a:gd name="T40" fmla="*/ 28 w 64"/>
              <a:gd name="T41" fmla="*/ 11 h 52"/>
              <a:gd name="T42" fmla="*/ 28 w 64"/>
              <a:gd name="T43" fmla="*/ 12 h 52"/>
              <a:gd name="T44" fmla="*/ 28 w 64"/>
              <a:gd name="T45" fmla="*/ 42 h 52"/>
              <a:gd name="T46" fmla="*/ 60 w 64"/>
              <a:gd name="T47" fmla="*/ 38 h 52"/>
              <a:gd name="T48" fmla="*/ 36 w 64"/>
              <a:gd name="T49" fmla="*/ 42 h 52"/>
              <a:gd name="T50" fmla="*/ 36 w 64"/>
              <a:gd name="T51" fmla="*/ 12 h 52"/>
              <a:gd name="T52" fmla="*/ 60 w 64"/>
              <a:gd name="T53" fmla="*/ 4 h 52"/>
              <a:gd name="T54" fmla="*/ 60 w 64"/>
              <a:gd name="T55" fmla="*/ 3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52">
                <a:moveTo>
                  <a:pt x="32" y="12"/>
                </a:moveTo>
                <a:cubicBezTo>
                  <a:pt x="32" y="2"/>
                  <a:pt x="10" y="0"/>
                  <a:pt x="0" y="0"/>
                </a:cubicBezTo>
                <a:cubicBezTo>
                  <a:pt x="0" y="44"/>
                  <a:pt x="0" y="44"/>
                  <a:pt x="0" y="44"/>
                </a:cubicBezTo>
                <a:cubicBezTo>
                  <a:pt x="2" y="44"/>
                  <a:pt x="2" y="44"/>
                  <a:pt x="2" y="44"/>
                </a:cubicBezTo>
                <a:cubicBezTo>
                  <a:pt x="3" y="44"/>
                  <a:pt x="3" y="44"/>
                  <a:pt x="4" y="44"/>
                </a:cubicBezTo>
                <a:cubicBezTo>
                  <a:pt x="4" y="48"/>
                  <a:pt x="4" y="48"/>
                  <a:pt x="4" y="48"/>
                </a:cubicBezTo>
                <a:cubicBezTo>
                  <a:pt x="12" y="48"/>
                  <a:pt x="28" y="46"/>
                  <a:pt x="28" y="52"/>
                </a:cubicBezTo>
                <a:cubicBezTo>
                  <a:pt x="36" y="52"/>
                  <a:pt x="36" y="52"/>
                  <a:pt x="36" y="52"/>
                </a:cubicBezTo>
                <a:cubicBezTo>
                  <a:pt x="36" y="46"/>
                  <a:pt x="52" y="48"/>
                  <a:pt x="60" y="48"/>
                </a:cubicBezTo>
                <a:cubicBezTo>
                  <a:pt x="60" y="44"/>
                  <a:pt x="60" y="44"/>
                  <a:pt x="60" y="44"/>
                </a:cubicBezTo>
                <a:cubicBezTo>
                  <a:pt x="61" y="44"/>
                  <a:pt x="61" y="44"/>
                  <a:pt x="62" y="44"/>
                </a:cubicBezTo>
                <a:cubicBezTo>
                  <a:pt x="64" y="44"/>
                  <a:pt x="64" y="44"/>
                  <a:pt x="64" y="44"/>
                </a:cubicBezTo>
                <a:cubicBezTo>
                  <a:pt x="64" y="0"/>
                  <a:pt x="64" y="0"/>
                  <a:pt x="64" y="0"/>
                </a:cubicBezTo>
                <a:cubicBezTo>
                  <a:pt x="54" y="0"/>
                  <a:pt x="32" y="2"/>
                  <a:pt x="32" y="12"/>
                </a:cubicBezTo>
                <a:close/>
                <a:moveTo>
                  <a:pt x="28" y="42"/>
                </a:moveTo>
                <a:cubicBezTo>
                  <a:pt x="22" y="38"/>
                  <a:pt x="11" y="38"/>
                  <a:pt x="4" y="38"/>
                </a:cubicBezTo>
                <a:cubicBezTo>
                  <a:pt x="4" y="4"/>
                  <a:pt x="4" y="4"/>
                  <a:pt x="4" y="4"/>
                </a:cubicBezTo>
                <a:cubicBezTo>
                  <a:pt x="6" y="4"/>
                  <a:pt x="8" y="4"/>
                  <a:pt x="9" y="4"/>
                </a:cubicBezTo>
                <a:cubicBezTo>
                  <a:pt x="10" y="4"/>
                  <a:pt x="10" y="4"/>
                  <a:pt x="10" y="4"/>
                </a:cubicBezTo>
                <a:cubicBezTo>
                  <a:pt x="11" y="4"/>
                  <a:pt x="11" y="4"/>
                  <a:pt x="11" y="4"/>
                </a:cubicBezTo>
                <a:cubicBezTo>
                  <a:pt x="19" y="5"/>
                  <a:pt x="27" y="7"/>
                  <a:pt x="28" y="11"/>
                </a:cubicBezTo>
                <a:cubicBezTo>
                  <a:pt x="28" y="12"/>
                  <a:pt x="28" y="12"/>
                  <a:pt x="28" y="12"/>
                </a:cubicBezTo>
                <a:lnTo>
                  <a:pt x="28" y="42"/>
                </a:lnTo>
                <a:close/>
                <a:moveTo>
                  <a:pt x="60" y="38"/>
                </a:moveTo>
                <a:cubicBezTo>
                  <a:pt x="53" y="38"/>
                  <a:pt x="42" y="38"/>
                  <a:pt x="36" y="42"/>
                </a:cubicBezTo>
                <a:cubicBezTo>
                  <a:pt x="36" y="12"/>
                  <a:pt x="36" y="12"/>
                  <a:pt x="36" y="12"/>
                </a:cubicBezTo>
                <a:cubicBezTo>
                  <a:pt x="36" y="9"/>
                  <a:pt x="40" y="4"/>
                  <a:pt x="60" y="4"/>
                </a:cubicBezTo>
                <a:lnTo>
                  <a:pt x="60" y="38"/>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19" name="Group 29"/>
          <p:cNvGrpSpPr/>
          <p:nvPr/>
        </p:nvGrpSpPr>
        <p:grpSpPr>
          <a:xfrm>
            <a:off x="5504656" y="2877634"/>
            <a:ext cx="322044" cy="365629"/>
            <a:chOff x="2641601" y="5472113"/>
            <a:chExt cx="211138" cy="239713"/>
          </a:xfrm>
          <a:solidFill>
            <a:schemeClr val="bg1"/>
          </a:solidFill>
        </p:grpSpPr>
        <p:sp>
          <p:nvSpPr>
            <p:cNvPr id="20" name="Freeform 245"/>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246"/>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247"/>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 name="Group 33"/>
          <p:cNvGrpSpPr/>
          <p:nvPr/>
        </p:nvGrpSpPr>
        <p:grpSpPr>
          <a:xfrm>
            <a:off x="5478274" y="3659066"/>
            <a:ext cx="330743" cy="414844"/>
            <a:chOff x="9985375" y="3051175"/>
            <a:chExt cx="649288" cy="814388"/>
          </a:xfrm>
          <a:solidFill>
            <a:schemeClr val="bg1"/>
          </a:solidFill>
        </p:grpSpPr>
        <p:sp>
          <p:nvSpPr>
            <p:cNvPr id="24" name="Freeform 16"/>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17"/>
            <p:cNvSpPr>
              <a:spLocks noEditPoints="1"/>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6" name="Group 36"/>
          <p:cNvGrpSpPr/>
          <p:nvPr/>
        </p:nvGrpSpPr>
        <p:grpSpPr>
          <a:xfrm flipH="1">
            <a:off x="6350046" y="2833231"/>
            <a:ext cx="404767" cy="402138"/>
            <a:chOff x="5016501" y="4030663"/>
            <a:chExt cx="244475" cy="242887"/>
          </a:xfrm>
          <a:solidFill>
            <a:schemeClr val="bg1"/>
          </a:solidFill>
        </p:grpSpPr>
        <p:sp>
          <p:nvSpPr>
            <p:cNvPr id="27" name="Freeform 434"/>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435"/>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9" name="Oval 39"/>
          <p:cNvSpPr>
            <a:spLocks noChangeArrowheads="1"/>
          </p:cNvSpPr>
          <p:nvPr/>
        </p:nvSpPr>
        <p:spPr bwMode="auto">
          <a:xfrm>
            <a:off x="768020" y="2205079"/>
            <a:ext cx="180000" cy="180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Oval 40"/>
          <p:cNvSpPr>
            <a:spLocks noChangeArrowheads="1"/>
          </p:cNvSpPr>
          <p:nvPr/>
        </p:nvSpPr>
        <p:spPr bwMode="auto">
          <a:xfrm>
            <a:off x="768020" y="3210278"/>
            <a:ext cx="180000" cy="180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Oval 41"/>
          <p:cNvSpPr>
            <a:spLocks noChangeArrowheads="1"/>
          </p:cNvSpPr>
          <p:nvPr/>
        </p:nvSpPr>
        <p:spPr bwMode="auto">
          <a:xfrm>
            <a:off x="768020" y="4295490"/>
            <a:ext cx="180000" cy="180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42"/>
          <p:cNvSpPr>
            <a:spLocks noChangeArrowheads="1"/>
          </p:cNvSpPr>
          <p:nvPr/>
        </p:nvSpPr>
        <p:spPr bwMode="auto">
          <a:xfrm>
            <a:off x="768020" y="5409507"/>
            <a:ext cx="180000" cy="180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TextBox 43"/>
          <p:cNvSpPr txBox="1"/>
          <p:nvPr/>
        </p:nvSpPr>
        <p:spPr>
          <a:xfrm>
            <a:off x="996274" y="2061790"/>
            <a:ext cx="1322798" cy="338554"/>
          </a:xfrm>
          <a:prstGeom prst="rect">
            <a:avLst/>
          </a:prstGeom>
          <a:noFill/>
        </p:spPr>
        <p:txBody>
          <a:bodyPr wrap="none" rtlCol="0">
            <a:spAutoFit/>
          </a:bodyPr>
          <a:lstStyle/>
          <a:p>
            <a:r>
              <a:rPr lang="id-ID" sz="1600" b="1" dirty="0" smtClean="0">
                <a:latin typeface="+mj-lt"/>
              </a:rPr>
              <a:t>Description</a:t>
            </a:r>
            <a:endParaRPr lang="id-ID" sz="1600" b="1" dirty="0">
              <a:latin typeface="+mj-lt"/>
            </a:endParaRPr>
          </a:p>
        </p:txBody>
      </p:sp>
      <p:sp>
        <p:nvSpPr>
          <p:cNvPr id="34" name="TextBox 44"/>
          <p:cNvSpPr txBox="1"/>
          <p:nvPr/>
        </p:nvSpPr>
        <p:spPr>
          <a:xfrm>
            <a:off x="996274" y="2316947"/>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35" name="TextBox 45"/>
          <p:cNvSpPr txBox="1"/>
          <p:nvPr/>
        </p:nvSpPr>
        <p:spPr>
          <a:xfrm>
            <a:off x="996274" y="3072368"/>
            <a:ext cx="1322798" cy="338554"/>
          </a:xfrm>
          <a:prstGeom prst="rect">
            <a:avLst/>
          </a:prstGeom>
          <a:noFill/>
        </p:spPr>
        <p:txBody>
          <a:bodyPr wrap="none" rtlCol="0">
            <a:spAutoFit/>
          </a:bodyPr>
          <a:lstStyle/>
          <a:p>
            <a:r>
              <a:rPr lang="id-ID" sz="1600" b="1" dirty="0">
                <a:latin typeface="+mj-lt"/>
              </a:rPr>
              <a:t>Description</a:t>
            </a:r>
            <a:endParaRPr lang="id-ID" sz="1600" b="1" dirty="0">
              <a:latin typeface="+mj-lt"/>
            </a:endParaRPr>
          </a:p>
        </p:txBody>
      </p:sp>
      <p:sp>
        <p:nvSpPr>
          <p:cNvPr id="36" name="TextBox 46"/>
          <p:cNvSpPr txBox="1"/>
          <p:nvPr/>
        </p:nvSpPr>
        <p:spPr>
          <a:xfrm>
            <a:off x="996274" y="3327525"/>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37" name="TextBox 47"/>
          <p:cNvSpPr txBox="1"/>
          <p:nvPr/>
        </p:nvSpPr>
        <p:spPr>
          <a:xfrm>
            <a:off x="996274" y="4173262"/>
            <a:ext cx="1322798" cy="338554"/>
          </a:xfrm>
          <a:prstGeom prst="rect">
            <a:avLst/>
          </a:prstGeom>
          <a:noFill/>
        </p:spPr>
        <p:txBody>
          <a:bodyPr wrap="none" rtlCol="0">
            <a:spAutoFit/>
          </a:bodyPr>
          <a:lstStyle/>
          <a:p>
            <a:r>
              <a:rPr lang="id-ID" sz="1600" b="1" dirty="0">
                <a:latin typeface="+mj-lt"/>
              </a:rPr>
              <a:t>Description</a:t>
            </a:r>
            <a:endParaRPr lang="id-ID" sz="1600" b="1" dirty="0">
              <a:latin typeface="+mj-lt"/>
            </a:endParaRPr>
          </a:p>
        </p:txBody>
      </p:sp>
      <p:sp>
        <p:nvSpPr>
          <p:cNvPr id="38" name="TextBox 48"/>
          <p:cNvSpPr txBox="1"/>
          <p:nvPr/>
        </p:nvSpPr>
        <p:spPr>
          <a:xfrm>
            <a:off x="996274" y="4428419"/>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39" name="TextBox 49"/>
          <p:cNvSpPr txBox="1"/>
          <p:nvPr/>
        </p:nvSpPr>
        <p:spPr>
          <a:xfrm>
            <a:off x="996274" y="5277209"/>
            <a:ext cx="1322798" cy="338554"/>
          </a:xfrm>
          <a:prstGeom prst="rect">
            <a:avLst/>
          </a:prstGeom>
          <a:noFill/>
        </p:spPr>
        <p:txBody>
          <a:bodyPr wrap="none" rtlCol="0">
            <a:spAutoFit/>
          </a:bodyPr>
          <a:lstStyle/>
          <a:p>
            <a:r>
              <a:rPr lang="id-ID" sz="1600" b="1" dirty="0">
                <a:latin typeface="+mj-lt"/>
              </a:rPr>
              <a:t>Description</a:t>
            </a:r>
            <a:endParaRPr lang="id-ID" sz="1600" b="1" dirty="0">
              <a:latin typeface="+mj-lt"/>
            </a:endParaRPr>
          </a:p>
        </p:txBody>
      </p:sp>
      <p:sp>
        <p:nvSpPr>
          <p:cNvPr id="40" name="TextBox 50"/>
          <p:cNvSpPr txBox="1"/>
          <p:nvPr/>
        </p:nvSpPr>
        <p:spPr>
          <a:xfrm>
            <a:off x="996274" y="5532366"/>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41" name="Oval 51"/>
          <p:cNvSpPr>
            <a:spLocks noChangeArrowheads="1"/>
          </p:cNvSpPr>
          <p:nvPr/>
        </p:nvSpPr>
        <p:spPr bwMode="auto">
          <a:xfrm>
            <a:off x="8743296" y="2195359"/>
            <a:ext cx="180000" cy="180000"/>
          </a:xfrm>
          <a:prstGeom prst="ellipse">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Oval 52"/>
          <p:cNvSpPr>
            <a:spLocks noChangeArrowheads="1"/>
          </p:cNvSpPr>
          <p:nvPr/>
        </p:nvSpPr>
        <p:spPr bwMode="auto">
          <a:xfrm>
            <a:off x="8743296" y="3200558"/>
            <a:ext cx="180000" cy="180000"/>
          </a:xfrm>
          <a:prstGeom prst="ellipse">
            <a:avLst/>
          </a:pr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Oval 53"/>
          <p:cNvSpPr>
            <a:spLocks noChangeArrowheads="1"/>
          </p:cNvSpPr>
          <p:nvPr/>
        </p:nvSpPr>
        <p:spPr bwMode="auto">
          <a:xfrm>
            <a:off x="8743296" y="4285770"/>
            <a:ext cx="180000" cy="18000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TextBox 55"/>
          <p:cNvSpPr txBox="1"/>
          <p:nvPr/>
        </p:nvSpPr>
        <p:spPr>
          <a:xfrm>
            <a:off x="8971550" y="2052070"/>
            <a:ext cx="1322798" cy="338554"/>
          </a:xfrm>
          <a:prstGeom prst="rect">
            <a:avLst/>
          </a:prstGeom>
          <a:noFill/>
        </p:spPr>
        <p:txBody>
          <a:bodyPr wrap="none" rtlCol="0">
            <a:spAutoFit/>
          </a:bodyPr>
          <a:lstStyle/>
          <a:p>
            <a:r>
              <a:rPr lang="id-ID" sz="1600" b="1" dirty="0">
                <a:latin typeface="+mj-lt"/>
              </a:rPr>
              <a:t>Description</a:t>
            </a:r>
            <a:endParaRPr lang="id-ID" sz="1600" b="1" dirty="0">
              <a:latin typeface="+mj-lt"/>
            </a:endParaRPr>
          </a:p>
        </p:txBody>
      </p:sp>
      <p:sp>
        <p:nvSpPr>
          <p:cNvPr id="45" name="TextBox 56"/>
          <p:cNvSpPr txBox="1"/>
          <p:nvPr/>
        </p:nvSpPr>
        <p:spPr>
          <a:xfrm>
            <a:off x="8971550" y="2307227"/>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46" name="TextBox 57"/>
          <p:cNvSpPr txBox="1"/>
          <p:nvPr/>
        </p:nvSpPr>
        <p:spPr>
          <a:xfrm>
            <a:off x="8971550" y="3062648"/>
            <a:ext cx="1322798" cy="338554"/>
          </a:xfrm>
          <a:prstGeom prst="rect">
            <a:avLst/>
          </a:prstGeom>
          <a:noFill/>
        </p:spPr>
        <p:txBody>
          <a:bodyPr wrap="none" rtlCol="0">
            <a:spAutoFit/>
          </a:bodyPr>
          <a:lstStyle/>
          <a:p>
            <a:r>
              <a:rPr lang="id-ID" sz="1600" b="1" dirty="0">
                <a:latin typeface="+mj-lt"/>
              </a:rPr>
              <a:t>Description</a:t>
            </a:r>
            <a:endParaRPr lang="id-ID" sz="1600" b="1" dirty="0">
              <a:latin typeface="+mj-lt"/>
            </a:endParaRPr>
          </a:p>
        </p:txBody>
      </p:sp>
      <p:sp>
        <p:nvSpPr>
          <p:cNvPr id="47" name="TextBox 58"/>
          <p:cNvSpPr txBox="1"/>
          <p:nvPr/>
        </p:nvSpPr>
        <p:spPr>
          <a:xfrm>
            <a:off x="8971550" y="3317805"/>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48" name="TextBox 59"/>
          <p:cNvSpPr txBox="1"/>
          <p:nvPr/>
        </p:nvSpPr>
        <p:spPr>
          <a:xfrm>
            <a:off x="8971550" y="4163542"/>
            <a:ext cx="1322798" cy="338554"/>
          </a:xfrm>
          <a:prstGeom prst="rect">
            <a:avLst/>
          </a:prstGeom>
          <a:noFill/>
        </p:spPr>
        <p:txBody>
          <a:bodyPr wrap="none" rtlCol="0">
            <a:spAutoFit/>
          </a:bodyPr>
          <a:lstStyle/>
          <a:p>
            <a:r>
              <a:rPr lang="id-ID" sz="1600" b="1" dirty="0">
                <a:latin typeface="+mj-lt"/>
              </a:rPr>
              <a:t>Description</a:t>
            </a:r>
            <a:endParaRPr lang="id-ID" sz="1600" b="1" dirty="0">
              <a:latin typeface="+mj-lt"/>
            </a:endParaRPr>
          </a:p>
        </p:txBody>
      </p:sp>
      <p:sp>
        <p:nvSpPr>
          <p:cNvPr id="49" name="TextBox 60"/>
          <p:cNvSpPr txBox="1"/>
          <p:nvPr/>
        </p:nvSpPr>
        <p:spPr>
          <a:xfrm>
            <a:off x="8971550" y="4418699"/>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par>
                                <p:cTn id="62" presetID="53" presetClass="entr" presetSubtype="16"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childTnLst>
                          </p:cTn>
                        </p:par>
                        <p:par>
                          <p:cTn id="67" fill="hold">
                            <p:stCondLst>
                              <p:cond delay="4000"/>
                            </p:stCondLst>
                            <p:childTnLst>
                              <p:par>
                                <p:cTn id="68" presetID="22" presetClass="entr" presetSubtype="4"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down)">
                                      <p:cBhvr>
                                        <p:cTn id="70" dur="500"/>
                                        <p:tgtEl>
                                          <p:spTgt spid="8"/>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500" fill="hold"/>
                                        <p:tgtEl>
                                          <p:spTgt spid="41"/>
                                        </p:tgtEl>
                                        <p:attrNameLst>
                                          <p:attrName>ppt_w</p:attrName>
                                        </p:attrNameLst>
                                      </p:cBhvr>
                                      <p:tavLst>
                                        <p:tav tm="0">
                                          <p:val>
                                            <p:fltVal val="0"/>
                                          </p:val>
                                        </p:tav>
                                        <p:tav tm="100000">
                                          <p:val>
                                            <p:strVal val="#ppt_w"/>
                                          </p:val>
                                        </p:tav>
                                      </p:tavLst>
                                    </p:anim>
                                    <p:anim calcmode="lin" valueType="num">
                                      <p:cBhvr>
                                        <p:cTn id="101" dur="500" fill="hold"/>
                                        <p:tgtEl>
                                          <p:spTgt spid="41"/>
                                        </p:tgtEl>
                                        <p:attrNameLst>
                                          <p:attrName>ppt_h</p:attrName>
                                        </p:attrNameLst>
                                      </p:cBhvr>
                                      <p:tavLst>
                                        <p:tav tm="0">
                                          <p:val>
                                            <p:fltVal val="0"/>
                                          </p:val>
                                        </p:tav>
                                        <p:tav tm="100000">
                                          <p:val>
                                            <p:strVal val="#ppt_h"/>
                                          </p:val>
                                        </p:tav>
                                      </p:tavLst>
                                    </p:anim>
                                    <p:animEffect transition="in" filter="fade">
                                      <p:cBhvr>
                                        <p:cTn id="102" dur="500"/>
                                        <p:tgtEl>
                                          <p:spTgt spid="41"/>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p:cTn id="105" dur="500" fill="hold"/>
                                        <p:tgtEl>
                                          <p:spTgt spid="42"/>
                                        </p:tgtEl>
                                        <p:attrNameLst>
                                          <p:attrName>ppt_w</p:attrName>
                                        </p:attrNameLst>
                                      </p:cBhvr>
                                      <p:tavLst>
                                        <p:tav tm="0">
                                          <p:val>
                                            <p:fltVal val="0"/>
                                          </p:val>
                                        </p:tav>
                                        <p:tav tm="100000">
                                          <p:val>
                                            <p:strVal val="#ppt_w"/>
                                          </p:val>
                                        </p:tav>
                                      </p:tavLst>
                                    </p:anim>
                                    <p:anim calcmode="lin" valueType="num">
                                      <p:cBhvr>
                                        <p:cTn id="106" dur="500" fill="hold"/>
                                        <p:tgtEl>
                                          <p:spTgt spid="42"/>
                                        </p:tgtEl>
                                        <p:attrNameLst>
                                          <p:attrName>ppt_h</p:attrName>
                                        </p:attrNameLst>
                                      </p:cBhvr>
                                      <p:tavLst>
                                        <p:tav tm="0">
                                          <p:val>
                                            <p:fltVal val="0"/>
                                          </p:val>
                                        </p:tav>
                                        <p:tav tm="100000">
                                          <p:val>
                                            <p:strVal val="#ppt_h"/>
                                          </p:val>
                                        </p:tav>
                                      </p:tavLst>
                                    </p:anim>
                                    <p:animEffect transition="in" filter="fade">
                                      <p:cBhvr>
                                        <p:cTn id="107" dur="500"/>
                                        <p:tgtEl>
                                          <p:spTgt spid="42"/>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p:cTn id="110" dur="500" fill="hold"/>
                                        <p:tgtEl>
                                          <p:spTgt spid="43"/>
                                        </p:tgtEl>
                                        <p:attrNameLst>
                                          <p:attrName>ppt_w</p:attrName>
                                        </p:attrNameLst>
                                      </p:cBhvr>
                                      <p:tavLst>
                                        <p:tav tm="0">
                                          <p:val>
                                            <p:fltVal val="0"/>
                                          </p:val>
                                        </p:tav>
                                        <p:tav tm="100000">
                                          <p:val>
                                            <p:strVal val="#ppt_w"/>
                                          </p:val>
                                        </p:tav>
                                      </p:tavLst>
                                    </p:anim>
                                    <p:anim calcmode="lin" valueType="num">
                                      <p:cBhvr>
                                        <p:cTn id="111" dur="500" fill="hold"/>
                                        <p:tgtEl>
                                          <p:spTgt spid="43"/>
                                        </p:tgtEl>
                                        <p:attrNameLst>
                                          <p:attrName>ppt_h</p:attrName>
                                        </p:attrNameLst>
                                      </p:cBhvr>
                                      <p:tavLst>
                                        <p:tav tm="0">
                                          <p:val>
                                            <p:fltVal val="0"/>
                                          </p:val>
                                        </p:tav>
                                        <p:tav tm="100000">
                                          <p:val>
                                            <p:strVal val="#ppt_h"/>
                                          </p:val>
                                        </p:tav>
                                      </p:tavLst>
                                    </p:anim>
                                    <p:animEffect transition="in" filter="fade">
                                      <p:cBhvr>
                                        <p:cTn id="112" dur="500"/>
                                        <p:tgtEl>
                                          <p:spTgt spid="43"/>
                                        </p:tgtEl>
                                      </p:cBhvr>
                                    </p:animEffect>
                                  </p:childTnLst>
                                </p:cTn>
                              </p:par>
                            </p:childTnLst>
                          </p:cTn>
                        </p:par>
                        <p:par>
                          <p:cTn id="113" fill="hold">
                            <p:stCondLst>
                              <p:cond delay="5500"/>
                            </p:stCondLst>
                            <p:childTnLst>
                              <p:par>
                                <p:cTn id="114" presetID="10" presetClass="entr" presetSubtype="0" fill="hold" grpId="0" nodeType="after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fade">
                                      <p:cBhvr>
                                        <p:cTn id="119" dur="500"/>
                                        <p:tgtEl>
                                          <p:spTgt spid="3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fade">
                                      <p:cBhvr>
                                        <p:cTn id="122" dur="500"/>
                                        <p:tgtEl>
                                          <p:spTgt spid="3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500"/>
                                        <p:tgtEl>
                                          <p:spTgt spid="3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fade">
                                      <p:cBhvr>
                                        <p:cTn id="128" dur="500"/>
                                        <p:tgtEl>
                                          <p:spTgt spid="3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8"/>
                                        </p:tgtEl>
                                        <p:attrNameLst>
                                          <p:attrName>style.visibility</p:attrName>
                                        </p:attrNameLst>
                                      </p:cBhvr>
                                      <p:to>
                                        <p:strVal val="visible"/>
                                      </p:to>
                                    </p:set>
                                    <p:animEffect transition="in" filter="fade">
                                      <p:cBhvr>
                                        <p:cTn id="131" dur="500"/>
                                        <p:tgtEl>
                                          <p:spTgt spid="38"/>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fade">
                                      <p:cBhvr>
                                        <p:cTn id="134" dur="500"/>
                                        <p:tgtEl>
                                          <p:spTgt spid="39"/>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fade">
                                      <p:cBhvr>
                                        <p:cTn id="137" dur="500"/>
                                        <p:tgtEl>
                                          <p:spTgt spid="40"/>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500"/>
                                        <p:tgtEl>
                                          <p:spTgt spid="4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5"/>
                                        </p:tgtEl>
                                        <p:attrNameLst>
                                          <p:attrName>style.visibility</p:attrName>
                                        </p:attrNameLst>
                                      </p:cBhvr>
                                      <p:to>
                                        <p:strVal val="visible"/>
                                      </p:to>
                                    </p:set>
                                    <p:animEffect transition="in" filter="fade">
                                      <p:cBhvr>
                                        <p:cTn id="143" dur="500"/>
                                        <p:tgtEl>
                                          <p:spTgt spid="45"/>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46"/>
                                        </p:tgtEl>
                                        <p:attrNameLst>
                                          <p:attrName>style.visibility</p:attrName>
                                        </p:attrNameLst>
                                      </p:cBhvr>
                                      <p:to>
                                        <p:strVal val="visible"/>
                                      </p:to>
                                    </p:set>
                                    <p:animEffect transition="in" filter="fade">
                                      <p:cBhvr>
                                        <p:cTn id="146" dur="500"/>
                                        <p:tgtEl>
                                          <p:spTgt spid="46"/>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47"/>
                                        </p:tgtEl>
                                        <p:attrNameLst>
                                          <p:attrName>style.visibility</p:attrName>
                                        </p:attrNameLst>
                                      </p:cBhvr>
                                      <p:to>
                                        <p:strVal val="visible"/>
                                      </p:to>
                                    </p:set>
                                    <p:animEffect transition="in" filter="fade">
                                      <p:cBhvr>
                                        <p:cTn id="149" dur="500"/>
                                        <p:tgtEl>
                                          <p:spTgt spid="47"/>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500"/>
                                        <p:tgtEl>
                                          <p:spTgt spid="48"/>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fade">
                                      <p:cBhvr>
                                        <p:cTn id="15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animBg="1"/>
      <p:bldP spid="42" grpId="0" animBg="1"/>
      <p:bldP spid="43" grpId="0" animBg="1"/>
      <p:bldP spid="44" grpId="0"/>
      <p:bldP spid="45" grpId="0"/>
      <p:bldP spid="46" grpId="0"/>
      <p:bldP spid="47"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Freeform 11"/>
          <p:cNvSpPr>
            <a:spLocks noEditPoints="1"/>
          </p:cNvSpPr>
          <p:nvPr/>
        </p:nvSpPr>
        <p:spPr bwMode="auto">
          <a:xfrm>
            <a:off x="3332318" y="2365828"/>
            <a:ext cx="5290712" cy="3281779"/>
          </a:xfrm>
          <a:custGeom>
            <a:avLst/>
            <a:gdLst>
              <a:gd name="T0" fmla="*/ 1271 w 1796"/>
              <a:gd name="T1" fmla="*/ 410 h 1113"/>
              <a:gd name="T2" fmla="*/ 1152 w 1796"/>
              <a:gd name="T3" fmla="*/ 207 h 1113"/>
              <a:gd name="T4" fmla="*/ 1188 w 1796"/>
              <a:gd name="T5" fmla="*/ 136 h 1113"/>
              <a:gd name="T6" fmla="*/ 1192 w 1796"/>
              <a:gd name="T7" fmla="*/ 136 h 1113"/>
              <a:gd name="T8" fmla="*/ 1259 w 1796"/>
              <a:gd name="T9" fmla="*/ 81 h 1113"/>
              <a:gd name="T10" fmla="*/ 1188 w 1796"/>
              <a:gd name="T11" fmla="*/ 22 h 1113"/>
              <a:gd name="T12" fmla="*/ 999 w 1796"/>
              <a:gd name="T13" fmla="*/ 47 h 1113"/>
              <a:gd name="T14" fmla="*/ 998 w 1796"/>
              <a:gd name="T15" fmla="*/ 103 h 1113"/>
              <a:gd name="T16" fmla="*/ 1114 w 1796"/>
              <a:gd name="T17" fmla="*/ 123 h 1113"/>
              <a:gd name="T18" fmla="*/ 960 w 1796"/>
              <a:gd name="T19" fmla="*/ 183 h 1113"/>
              <a:gd name="T20" fmla="*/ 593 w 1796"/>
              <a:gd name="T21" fmla="*/ 93 h 1113"/>
              <a:gd name="T22" fmla="*/ 333 w 1796"/>
              <a:gd name="T23" fmla="*/ 86 h 1113"/>
              <a:gd name="T24" fmla="*/ 463 w 1796"/>
              <a:gd name="T25" fmla="*/ 228 h 1113"/>
              <a:gd name="T26" fmla="*/ 391 w 1796"/>
              <a:gd name="T27" fmla="*/ 151 h 1113"/>
              <a:gd name="T28" fmla="*/ 528 w 1796"/>
              <a:gd name="T29" fmla="*/ 102 h 1113"/>
              <a:gd name="T30" fmla="*/ 449 w 1796"/>
              <a:gd name="T31" fmla="*/ 384 h 1113"/>
              <a:gd name="T32" fmla="*/ 0 w 1796"/>
              <a:gd name="T33" fmla="*/ 731 h 1113"/>
              <a:gd name="T34" fmla="*/ 598 w 1796"/>
              <a:gd name="T35" fmla="*/ 1024 h 1113"/>
              <a:gd name="T36" fmla="*/ 507 w 1796"/>
              <a:gd name="T37" fmla="*/ 403 h 1113"/>
              <a:gd name="T38" fmla="*/ 849 w 1796"/>
              <a:gd name="T39" fmla="*/ 703 h 1113"/>
              <a:gd name="T40" fmla="*/ 922 w 1796"/>
              <a:gd name="T41" fmla="*/ 951 h 1113"/>
              <a:gd name="T42" fmla="*/ 878 w 1796"/>
              <a:gd name="T43" fmla="*/ 992 h 1113"/>
              <a:gd name="T44" fmla="*/ 1014 w 1796"/>
              <a:gd name="T45" fmla="*/ 969 h 1113"/>
              <a:gd name="T46" fmla="*/ 943 w 1796"/>
              <a:gd name="T47" fmla="*/ 950 h 1113"/>
              <a:gd name="T48" fmla="*/ 992 w 1796"/>
              <a:gd name="T49" fmla="*/ 854 h 1113"/>
              <a:gd name="T50" fmla="*/ 1188 w 1796"/>
              <a:gd name="T51" fmla="*/ 1015 h 1113"/>
              <a:gd name="T52" fmla="*/ 1796 w 1796"/>
              <a:gd name="T53" fmla="*/ 754 h 1113"/>
              <a:gd name="T54" fmla="*/ 1698 w 1796"/>
              <a:gd name="T55" fmla="*/ 491 h 1113"/>
              <a:gd name="T56" fmla="*/ 598 w 1796"/>
              <a:gd name="T57" fmla="*/ 906 h 1113"/>
              <a:gd name="T58" fmla="*/ 81 w 1796"/>
              <a:gd name="T59" fmla="*/ 730 h 1113"/>
              <a:gd name="T60" fmla="*/ 338 w 1796"/>
              <a:gd name="T61" fmla="*/ 728 h 1113"/>
              <a:gd name="T62" fmla="*/ 484 w 1796"/>
              <a:gd name="T63" fmla="*/ 482 h 1113"/>
              <a:gd name="T64" fmla="*/ 1371 w 1796"/>
              <a:gd name="T65" fmla="*/ 701 h 1113"/>
              <a:gd name="T66" fmla="*/ 1152 w 1796"/>
              <a:gd name="T67" fmla="*/ 676 h 1113"/>
              <a:gd name="T68" fmla="*/ 1260 w 1796"/>
              <a:gd name="T69" fmla="*/ 512 h 1113"/>
              <a:gd name="T70" fmla="*/ 940 w 1796"/>
              <a:gd name="T71" fmla="*/ 652 h 1113"/>
              <a:gd name="T72" fmla="*/ 981 w 1796"/>
              <a:gd name="T73" fmla="*/ 549 h 1113"/>
              <a:gd name="T74" fmla="*/ 960 w 1796"/>
              <a:gd name="T75" fmla="*/ 508 h 1113"/>
              <a:gd name="T76" fmla="*/ 871 w 1796"/>
              <a:gd name="T77" fmla="*/ 551 h 1113"/>
              <a:gd name="T78" fmla="*/ 895 w 1796"/>
              <a:gd name="T79" fmla="*/ 662 h 1113"/>
              <a:gd name="T80" fmla="*/ 545 w 1796"/>
              <a:gd name="T81" fmla="*/ 272 h 1113"/>
              <a:gd name="T82" fmla="*/ 960 w 1796"/>
              <a:gd name="T83" fmla="*/ 244 h 1113"/>
              <a:gd name="T84" fmla="*/ 1043 w 1796"/>
              <a:gd name="T85" fmla="*/ 351 h 1113"/>
              <a:gd name="T86" fmla="*/ 1023 w 1796"/>
              <a:gd name="T87" fmla="*/ 681 h 1113"/>
              <a:gd name="T88" fmla="*/ 1064 w 1796"/>
              <a:gd name="T89" fmla="*/ 724 h 1113"/>
              <a:gd name="T90" fmla="*/ 1023 w 1796"/>
              <a:gd name="T91" fmla="*/ 681 h 1113"/>
              <a:gd name="T92" fmla="*/ 1043 w 1796"/>
              <a:gd name="T93" fmla="*/ 810 h 1113"/>
              <a:gd name="T94" fmla="*/ 1072 w 1796"/>
              <a:gd name="T95" fmla="*/ 818 h 1113"/>
              <a:gd name="T96" fmla="*/ 1043 w 1796"/>
              <a:gd name="T97" fmla="*/ 663 h 1113"/>
              <a:gd name="T98" fmla="*/ 1127 w 1796"/>
              <a:gd name="T99" fmla="*/ 286 h 1113"/>
              <a:gd name="T100" fmla="*/ 1188 w 1796"/>
              <a:gd name="T101" fmla="*/ 465 h 1113"/>
              <a:gd name="T102" fmla="*/ 1188 w 1796"/>
              <a:gd name="T103" fmla="*/ 700 h 1113"/>
              <a:gd name="T104" fmla="*/ 1227 w 1796"/>
              <a:gd name="T105" fmla="*/ 717 h 1113"/>
              <a:gd name="T106" fmla="*/ 1149 w 1796"/>
              <a:gd name="T107" fmla="*/ 696 h 1113"/>
              <a:gd name="T108" fmla="*/ 1227 w 1796"/>
              <a:gd name="T109" fmla="*/ 778 h 1113"/>
              <a:gd name="T110" fmla="*/ 1188 w 1796"/>
              <a:gd name="T111" fmla="*/ 796 h 1113"/>
              <a:gd name="T112" fmla="*/ 1714 w 1796"/>
              <a:gd name="T113" fmla="*/ 751 h 1113"/>
              <a:gd name="T114" fmla="*/ 1221 w 1796"/>
              <a:gd name="T115" fmla="*/ 934 h 1113"/>
              <a:gd name="T116" fmla="*/ 1188 w 1796"/>
              <a:gd name="T117" fmla="*/ 817 h 1113"/>
              <a:gd name="T118" fmla="*/ 1430 w 1796"/>
              <a:gd name="T119" fmla="*/ 770 h 1113"/>
              <a:gd name="T120" fmla="*/ 1456 w 1796"/>
              <a:gd name="T121" fmla="*/ 724 h 1113"/>
              <a:gd name="T122" fmla="*/ 1639 w 1796"/>
              <a:gd name="T123" fmla="*/ 546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6" h="1113">
                <a:moveTo>
                  <a:pt x="1698" y="491"/>
                </a:moveTo>
                <a:cubicBezTo>
                  <a:pt x="1632" y="419"/>
                  <a:pt x="1541" y="377"/>
                  <a:pt x="1443" y="374"/>
                </a:cubicBezTo>
                <a:cubicBezTo>
                  <a:pt x="1382" y="372"/>
                  <a:pt x="1323" y="385"/>
                  <a:pt x="1271" y="410"/>
                </a:cubicBezTo>
                <a:cubicBezTo>
                  <a:pt x="1227" y="335"/>
                  <a:pt x="1227" y="335"/>
                  <a:pt x="1227" y="335"/>
                </a:cubicBezTo>
                <a:cubicBezTo>
                  <a:pt x="1188" y="269"/>
                  <a:pt x="1188" y="269"/>
                  <a:pt x="1188" y="269"/>
                </a:cubicBezTo>
                <a:cubicBezTo>
                  <a:pt x="1152" y="207"/>
                  <a:pt x="1152" y="207"/>
                  <a:pt x="1152" y="207"/>
                </a:cubicBezTo>
                <a:cubicBezTo>
                  <a:pt x="1175" y="133"/>
                  <a:pt x="1175" y="133"/>
                  <a:pt x="1175" y="133"/>
                </a:cubicBezTo>
                <a:cubicBezTo>
                  <a:pt x="1185" y="135"/>
                  <a:pt x="1185" y="135"/>
                  <a:pt x="1185" y="135"/>
                </a:cubicBezTo>
                <a:cubicBezTo>
                  <a:pt x="1186" y="135"/>
                  <a:pt x="1187" y="135"/>
                  <a:pt x="1188" y="136"/>
                </a:cubicBezTo>
                <a:cubicBezTo>
                  <a:pt x="1189" y="136"/>
                  <a:pt x="1189" y="136"/>
                  <a:pt x="1190" y="136"/>
                </a:cubicBezTo>
                <a:cubicBezTo>
                  <a:pt x="1192" y="136"/>
                  <a:pt x="1192" y="136"/>
                  <a:pt x="1192" y="136"/>
                </a:cubicBezTo>
                <a:cubicBezTo>
                  <a:pt x="1192" y="136"/>
                  <a:pt x="1192" y="136"/>
                  <a:pt x="1192" y="136"/>
                </a:cubicBezTo>
                <a:cubicBezTo>
                  <a:pt x="1194" y="136"/>
                  <a:pt x="1196" y="137"/>
                  <a:pt x="1198" y="137"/>
                </a:cubicBezTo>
                <a:cubicBezTo>
                  <a:pt x="1208" y="137"/>
                  <a:pt x="1218" y="135"/>
                  <a:pt x="1227" y="131"/>
                </a:cubicBezTo>
                <a:cubicBezTo>
                  <a:pt x="1245" y="121"/>
                  <a:pt x="1258" y="103"/>
                  <a:pt x="1259" y="81"/>
                </a:cubicBezTo>
                <a:cubicBezTo>
                  <a:pt x="1259" y="57"/>
                  <a:pt x="1246" y="36"/>
                  <a:pt x="1227" y="26"/>
                </a:cubicBezTo>
                <a:cubicBezTo>
                  <a:pt x="1219" y="23"/>
                  <a:pt x="1211" y="20"/>
                  <a:pt x="1202" y="20"/>
                </a:cubicBezTo>
                <a:cubicBezTo>
                  <a:pt x="1197" y="20"/>
                  <a:pt x="1193" y="21"/>
                  <a:pt x="1188" y="22"/>
                </a:cubicBezTo>
                <a:cubicBezTo>
                  <a:pt x="1187" y="22"/>
                  <a:pt x="1187" y="22"/>
                  <a:pt x="1187" y="22"/>
                </a:cubicBezTo>
                <a:cubicBezTo>
                  <a:pt x="1043" y="41"/>
                  <a:pt x="1043" y="41"/>
                  <a:pt x="1043" y="41"/>
                </a:cubicBezTo>
                <a:cubicBezTo>
                  <a:pt x="999" y="47"/>
                  <a:pt x="999" y="47"/>
                  <a:pt x="999" y="47"/>
                </a:cubicBezTo>
                <a:cubicBezTo>
                  <a:pt x="999" y="47"/>
                  <a:pt x="999" y="47"/>
                  <a:pt x="999" y="47"/>
                </a:cubicBezTo>
                <a:cubicBezTo>
                  <a:pt x="985" y="48"/>
                  <a:pt x="973" y="59"/>
                  <a:pt x="973" y="74"/>
                </a:cubicBezTo>
                <a:cubicBezTo>
                  <a:pt x="972" y="89"/>
                  <a:pt x="983" y="101"/>
                  <a:pt x="998" y="103"/>
                </a:cubicBezTo>
                <a:cubicBezTo>
                  <a:pt x="998" y="103"/>
                  <a:pt x="998" y="103"/>
                  <a:pt x="998" y="103"/>
                </a:cubicBezTo>
                <a:cubicBezTo>
                  <a:pt x="1043" y="111"/>
                  <a:pt x="1043" y="111"/>
                  <a:pt x="1043" y="111"/>
                </a:cubicBezTo>
                <a:cubicBezTo>
                  <a:pt x="1114" y="123"/>
                  <a:pt x="1114" y="123"/>
                  <a:pt x="1114" y="123"/>
                </a:cubicBezTo>
                <a:cubicBezTo>
                  <a:pt x="1094" y="188"/>
                  <a:pt x="1094" y="188"/>
                  <a:pt x="1094" y="188"/>
                </a:cubicBezTo>
                <a:cubicBezTo>
                  <a:pt x="1043" y="186"/>
                  <a:pt x="1043" y="186"/>
                  <a:pt x="1043" y="186"/>
                </a:cubicBezTo>
                <a:cubicBezTo>
                  <a:pt x="960" y="183"/>
                  <a:pt x="960" y="183"/>
                  <a:pt x="960" y="183"/>
                </a:cubicBezTo>
                <a:cubicBezTo>
                  <a:pt x="598" y="169"/>
                  <a:pt x="598" y="169"/>
                  <a:pt x="598" y="169"/>
                </a:cubicBezTo>
                <a:cubicBezTo>
                  <a:pt x="574" y="168"/>
                  <a:pt x="574" y="168"/>
                  <a:pt x="574" y="168"/>
                </a:cubicBezTo>
                <a:cubicBezTo>
                  <a:pt x="593" y="93"/>
                  <a:pt x="593" y="93"/>
                  <a:pt x="593" y="93"/>
                </a:cubicBezTo>
                <a:cubicBezTo>
                  <a:pt x="597" y="79"/>
                  <a:pt x="590" y="64"/>
                  <a:pt x="578" y="58"/>
                </a:cubicBezTo>
                <a:cubicBezTo>
                  <a:pt x="566" y="52"/>
                  <a:pt x="459" y="0"/>
                  <a:pt x="387" y="29"/>
                </a:cubicBezTo>
                <a:cubicBezTo>
                  <a:pt x="361" y="39"/>
                  <a:pt x="343" y="59"/>
                  <a:pt x="333" y="86"/>
                </a:cubicBezTo>
                <a:cubicBezTo>
                  <a:pt x="321" y="120"/>
                  <a:pt x="322" y="152"/>
                  <a:pt x="337" y="179"/>
                </a:cubicBezTo>
                <a:cubicBezTo>
                  <a:pt x="362" y="229"/>
                  <a:pt x="419" y="247"/>
                  <a:pt x="425" y="248"/>
                </a:cubicBezTo>
                <a:cubicBezTo>
                  <a:pt x="442" y="253"/>
                  <a:pt x="459" y="244"/>
                  <a:pt x="463" y="228"/>
                </a:cubicBezTo>
                <a:cubicBezTo>
                  <a:pt x="468" y="211"/>
                  <a:pt x="459" y="194"/>
                  <a:pt x="442" y="190"/>
                </a:cubicBezTo>
                <a:cubicBezTo>
                  <a:pt x="443" y="190"/>
                  <a:pt x="443" y="190"/>
                  <a:pt x="443" y="190"/>
                </a:cubicBezTo>
                <a:cubicBezTo>
                  <a:pt x="432" y="187"/>
                  <a:pt x="402" y="174"/>
                  <a:pt x="391" y="151"/>
                </a:cubicBezTo>
                <a:cubicBezTo>
                  <a:pt x="384" y="139"/>
                  <a:pt x="384" y="124"/>
                  <a:pt x="391" y="107"/>
                </a:cubicBezTo>
                <a:cubicBezTo>
                  <a:pt x="394" y="96"/>
                  <a:pt x="400" y="89"/>
                  <a:pt x="410" y="85"/>
                </a:cubicBezTo>
                <a:cubicBezTo>
                  <a:pt x="439" y="74"/>
                  <a:pt x="490" y="87"/>
                  <a:pt x="528" y="102"/>
                </a:cubicBezTo>
                <a:cubicBezTo>
                  <a:pt x="507" y="183"/>
                  <a:pt x="507" y="183"/>
                  <a:pt x="507" y="183"/>
                </a:cubicBezTo>
                <a:cubicBezTo>
                  <a:pt x="506" y="185"/>
                  <a:pt x="505" y="187"/>
                  <a:pt x="504" y="189"/>
                </a:cubicBezTo>
                <a:cubicBezTo>
                  <a:pt x="504" y="191"/>
                  <a:pt x="480" y="279"/>
                  <a:pt x="449" y="384"/>
                </a:cubicBezTo>
                <a:cubicBezTo>
                  <a:pt x="427" y="379"/>
                  <a:pt x="403" y="376"/>
                  <a:pt x="379" y="375"/>
                </a:cubicBezTo>
                <a:cubicBezTo>
                  <a:pt x="178" y="367"/>
                  <a:pt x="7" y="525"/>
                  <a:pt x="0" y="727"/>
                </a:cubicBezTo>
                <a:cubicBezTo>
                  <a:pt x="0" y="728"/>
                  <a:pt x="0" y="729"/>
                  <a:pt x="0" y="731"/>
                </a:cubicBezTo>
                <a:cubicBezTo>
                  <a:pt x="0" y="751"/>
                  <a:pt x="0" y="751"/>
                  <a:pt x="0" y="751"/>
                </a:cubicBezTo>
                <a:cubicBezTo>
                  <a:pt x="5" y="942"/>
                  <a:pt x="158" y="1100"/>
                  <a:pt x="352" y="1107"/>
                </a:cubicBezTo>
                <a:cubicBezTo>
                  <a:pt x="445" y="1110"/>
                  <a:pt x="531" y="1079"/>
                  <a:pt x="598" y="1024"/>
                </a:cubicBezTo>
                <a:cubicBezTo>
                  <a:pt x="676" y="960"/>
                  <a:pt x="728" y="864"/>
                  <a:pt x="732" y="754"/>
                </a:cubicBezTo>
                <a:cubicBezTo>
                  <a:pt x="736" y="636"/>
                  <a:pt x="683" y="528"/>
                  <a:pt x="598" y="458"/>
                </a:cubicBezTo>
                <a:cubicBezTo>
                  <a:pt x="570" y="436"/>
                  <a:pt x="540" y="417"/>
                  <a:pt x="507" y="403"/>
                </a:cubicBezTo>
                <a:cubicBezTo>
                  <a:pt x="514" y="381"/>
                  <a:pt x="520" y="360"/>
                  <a:pt x="526" y="340"/>
                </a:cubicBezTo>
                <a:cubicBezTo>
                  <a:pt x="598" y="421"/>
                  <a:pt x="598" y="421"/>
                  <a:pt x="598" y="421"/>
                </a:cubicBezTo>
                <a:cubicBezTo>
                  <a:pt x="849" y="703"/>
                  <a:pt x="849" y="703"/>
                  <a:pt x="849" y="703"/>
                </a:cubicBezTo>
                <a:cubicBezTo>
                  <a:pt x="840" y="718"/>
                  <a:pt x="834" y="735"/>
                  <a:pt x="834" y="753"/>
                </a:cubicBezTo>
                <a:cubicBezTo>
                  <a:pt x="832" y="805"/>
                  <a:pt x="870" y="850"/>
                  <a:pt x="921" y="861"/>
                </a:cubicBezTo>
                <a:cubicBezTo>
                  <a:pt x="922" y="951"/>
                  <a:pt x="922" y="951"/>
                  <a:pt x="922" y="951"/>
                </a:cubicBezTo>
                <a:cubicBezTo>
                  <a:pt x="878" y="952"/>
                  <a:pt x="878" y="952"/>
                  <a:pt x="878" y="952"/>
                </a:cubicBezTo>
                <a:cubicBezTo>
                  <a:pt x="866" y="952"/>
                  <a:pt x="858" y="961"/>
                  <a:pt x="858" y="973"/>
                </a:cubicBezTo>
                <a:cubicBezTo>
                  <a:pt x="858" y="984"/>
                  <a:pt x="867" y="993"/>
                  <a:pt x="878" y="992"/>
                </a:cubicBezTo>
                <a:cubicBezTo>
                  <a:pt x="960" y="991"/>
                  <a:pt x="960" y="991"/>
                  <a:pt x="960" y="991"/>
                </a:cubicBezTo>
                <a:cubicBezTo>
                  <a:pt x="994" y="990"/>
                  <a:pt x="994" y="990"/>
                  <a:pt x="994" y="990"/>
                </a:cubicBezTo>
                <a:cubicBezTo>
                  <a:pt x="1005" y="990"/>
                  <a:pt x="1014" y="980"/>
                  <a:pt x="1014" y="969"/>
                </a:cubicBezTo>
                <a:cubicBezTo>
                  <a:pt x="1014" y="958"/>
                  <a:pt x="1004" y="949"/>
                  <a:pt x="993" y="949"/>
                </a:cubicBezTo>
                <a:cubicBezTo>
                  <a:pt x="960" y="950"/>
                  <a:pt x="960" y="950"/>
                  <a:pt x="960" y="950"/>
                </a:cubicBezTo>
                <a:cubicBezTo>
                  <a:pt x="943" y="950"/>
                  <a:pt x="943" y="950"/>
                  <a:pt x="943" y="950"/>
                </a:cubicBezTo>
                <a:cubicBezTo>
                  <a:pt x="942" y="863"/>
                  <a:pt x="942" y="863"/>
                  <a:pt x="942" y="863"/>
                </a:cubicBezTo>
                <a:cubicBezTo>
                  <a:pt x="948" y="864"/>
                  <a:pt x="954" y="863"/>
                  <a:pt x="960" y="863"/>
                </a:cubicBezTo>
                <a:cubicBezTo>
                  <a:pt x="971" y="861"/>
                  <a:pt x="982" y="858"/>
                  <a:pt x="992" y="854"/>
                </a:cubicBezTo>
                <a:cubicBezTo>
                  <a:pt x="1043" y="844"/>
                  <a:pt x="1043" y="844"/>
                  <a:pt x="1043" y="844"/>
                </a:cubicBezTo>
                <a:cubicBezTo>
                  <a:pt x="1077" y="838"/>
                  <a:pt x="1077" y="838"/>
                  <a:pt x="1077" y="838"/>
                </a:cubicBezTo>
                <a:cubicBezTo>
                  <a:pt x="1096" y="907"/>
                  <a:pt x="1135" y="968"/>
                  <a:pt x="1188" y="1015"/>
                </a:cubicBezTo>
                <a:cubicBezTo>
                  <a:pt x="1200" y="1025"/>
                  <a:pt x="1213" y="1035"/>
                  <a:pt x="1227" y="1045"/>
                </a:cubicBezTo>
                <a:cubicBezTo>
                  <a:pt x="1281" y="1081"/>
                  <a:pt x="1346" y="1103"/>
                  <a:pt x="1416" y="1106"/>
                </a:cubicBezTo>
                <a:cubicBezTo>
                  <a:pt x="1618" y="1113"/>
                  <a:pt x="1788" y="955"/>
                  <a:pt x="1796" y="754"/>
                </a:cubicBezTo>
                <a:cubicBezTo>
                  <a:pt x="1796" y="751"/>
                  <a:pt x="1796" y="751"/>
                  <a:pt x="1796" y="751"/>
                </a:cubicBezTo>
                <a:cubicBezTo>
                  <a:pt x="1796" y="728"/>
                  <a:pt x="1796" y="728"/>
                  <a:pt x="1796" y="728"/>
                </a:cubicBezTo>
                <a:cubicBezTo>
                  <a:pt x="1793" y="640"/>
                  <a:pt x="1759" y="556"/>
                  <a:pt x="1698" y="491"/>
                </a:cubicBezTo>
                <a:close/>
                <a:moveTo>
                  <a:pt x="598" y="575"/>
                </a:moveTo>
                <a:cubicBezTo>
                  <a:pt x="633" y="625"/>
                  <a:pt x="653" y="686"/>
                  <a:pt x="650" y="751"/>
                </a:cubicBezTo>
                <a:cubicBezTo>
                  <a:pt x="648" y="809"/>
                  <a:pt x="629" y="862"/>
                  <a:pt x="598" y="906"/>
                </a:cubicBezTo>
                <a:cubicBezTo>
                  <a:pt x="544" y="981"/>
                  <a:pt x="454" y="1029"/>
                  <a:pt x="355" y="1026"/>
                </a:cubicBezTo>
                <a:cubicBezTo>
                  <a:pt x="279" y="1023"/>
                  <a:pt x="209" y="990"/>
                  <a:pt x="157" y="935"/>
                </a:cubicBezTo>
                <a:cubicBezTo>
                  <a:pt x="105" y="879"/>
                  <a:pt x="78" y="806"/>
                  <a:pt x="81" y="730"/>
                </a:cubicBezTo>
                <a:cubicBezTo>
                  <a:pt x="87" y="573"/>
                  <a:pt x="219" y="450"/>
                  <a:pt x="376" y="456"/>
                </a:cubicBezTo>
                <a:cubicBezTo>
                  <a:pt x="394" y="457"/>
                  <a:pt x="410" y="459"/>
                  <a:pt x="426" y="463"/>
                </a:cubicBezTo>
                <a:cubicBezTo>
                  <a:pt x="394" y="571"/>
                  <a:pt x="359" y="681"/>
                  <a:pt x="338" y="728"/>
                </a:cubicBezTo>
                <a:cubicBezTo>
                  <a:pt x="331" y="744"/>
                  <a:pt x="338" y="762"/>
                  <a:pt x="353" y="769"/>
                </a:cubicBezTo>
                <a:cubicBezTo>
                  <a:pt x="368" y="776"/>
                  <a:pt x="387" y="769"/>
                  <a:pt x="394" y="753"/>
                </a:cubicBezTo>
                <a:cubicBezTo>
                  <a:pt x="416" y="703"/>
                  <a:pt x="452" y="592"/>
                  <a:pt x="484" y="482"/>
                </a:cubicBezTo>
                <a:cubicBezTo>
                  <a:pt x="530" y="503"/>
                  <a:pt x="569" y="535"/>
                  <a:pt x="598" y="575"/>
                </a:cubicBezTo>
                <a:close/>
                <a:moveTo>
                  <a:pt x="1260" y="512"/>
                </a:moveTo>
                <a:cubicBezTo>
                  <a:pt x="1371" y="701"/>
                  <a:pt x="1371" y="701"/>
                  <a:pt x="1371" y="701"/>
                </a:cubicBezTo>
                <a:cubicBezTo>
                  <a:pt x="1227" y="684"/>
                  <a:pt x="1227" y="684"/>
                  <a:pt x="1227" y="684"/>
                </a:cubicBezTo>
                <a:cubicBezTo>
                  <a:pt x="1188" y="680"/>
                  <a:pt x="1188" y="680"/>
                  <a:pt x="1188" y="680"/>
                </a:cubicBezTo>
                <a:cubicBezTo>
                  <a:pt x="1152" y="676"/>
                  <a:pt x="1152" y="676"/>
                  <a:pt x="1152" y="676"/>
                </a:cubicBezTo>
                <a:cubicBezTo>
                  <a:pt x="1160" y="645"/>
                  <a:pt x="1172" y="616"/>
                  <a:pt x="1188" y="590"/>
                </a:cubicBezTo>
                <a:cubicBezTo>
                  <a:pt x="1199" y="572"/>
                  <a:pt x="1212" y="555"/>
                  <a:pt x="1227" y="540"/>
                </a:cubicBezTo>
                <a:cubicBezTo>
                  <a:pt x="1237" y="530"/>
                  <a:pt x="1248" y="520"/>
                  <a:pt x="1260" y="512"/>
                </a:cubicBezTo>
                <a:close/>
                <a:moveTo>
                  <a:pt x="960" y="617"/>
                </a:moveTo>
                <a:cubicBezTo>
                  <a:pt x="949" y="651"/>
                  <a:pt x="949" y="651"/>
                  <a:pt x="949" y="651"/>
                </a:cubicBezTo>
                <a:cubicBezTo>
                  <a:pt x="946" y="651"/>
                  <a:pt x="943" y="651"/>
                  <a:pt x="940" y="652"/>
                </a:cubicBezTo>
                <a:cubicBezTo>
                  <a:pt x="939" y="549"/>
                  <a:pt x="939" y="549"/>
                  <a:pt x="939" y="549"/>
                </a:cubicBezTo>
                <a:cubicBezTo>
                  <a:pt x="960" y="549"/>
                  <a:pt x="960" y="549"/>
                  <a:pt x="960" y="549"/>
                </a:cubicBezTo>
                <a:cubicBezTo>
                  <a:pt x="981" y="549"/>
                  <a:pt x="981" y="549"/>
                  <a:pt x="981" y="549"/>
                </a:cubicBezTo>
                <a:lnTo>
                  <a:pt x="960" y="617"/>
                </a:lnTo>
                <a:close/>
                <a:moveTo>
                  <a:pt x="986" y="508"/>
                </a:moveTo>
                <a:cubicBezTo>
                  <a:pt x="960" y="508"/>
                  <a:pt x="960" y="508"/>
                  <a:pt x="960" y="508"/>
                </a:cubicBezTo>
                <a:cubicBezTo>
                  <a:pt x="870" y="510"/>
                  <a:pt x="870" y="510"/>
                  <a:pt x="870" y="510"/>
                </a:cubicBezTo>
                <a:cubicBezTo>
                  <a:pt x="859" y="510"/>
                  <a:pt x="850" y="520"/>
                  <a:pt x="850" y="531"/>
                </a:cubicBezTo>
                <a:cubicBezTo>
                  <a:pt x="851" y="542"/>
                  <a:pt x="860" y="551"/>
                  <a:pt x="871" y="551"/>
                </a:cubicBezTo>
                <a:cubicBezTo>
                  <a:pt x="918" y="550"/>
                  <a:pt x="918" y="550"/>
                  <a:pt x="918" y="550"/>
                </a:cubicBezTo>
                <a:cubicBezTo>
                  <a:pt x="919" y="654"/>
                  <a:pt x="919" y="654"/>
                  <a:pt x="919" y="654"/>
                </a:cubicBezTo>
                <a:cubicBezTo>
                  <a:pt x="911" y="656"/>
                  <a:pt x="903" y="659"/>
                  <a:pt x="895" y="662"/>
                </a:cubicBezTo>
                <a:cubicBezTo>
                  <a:pt x="598" y="329"/>
                  <a:pt x="598" y="329"/>
                  <a:pt x="598" y="329"/>
                </a:cubicBezTo>
                <a:cubicBezTo>
                  <a:pt x="553" y="279"/>
                  <a:pt x="553" y="279"/>
                  <a:pt x="553" y="279"/>
                </a:cubicBezTo>
                <a:cubicBezTo>
                  <a:pt x="550" y="276"/>
                  <a:pt x="548" y="274"/>
                  <a:pt x="545" y="272"/>
                </a:cubicBezTo>
                <a:cubicBezTo>
                  <a:pt x="550" y="255"/>
                  <a:pt x="554" y="240"/>
                  <a:pt x="557" y="229"/>
                </a:cubicBezTo>
                <a:cubicBezTo>
                  <a:pt x="598" y="230"/>
                  <a:pt x="598" y="230"/>
                  <a:pt x="598" y="230"/>
                </a:cubicBezTo>
                <a:cubicBezTo>
                  <a:pt x="960" y="244"/>
                  <a:pt x="960" y="244"/>
                  <a:pt x="960" y="244"/>
                </a:cubicBezTo>
                <a:cubicBezTo>
                  <a:pt x="1043" y="247"/>
                  <a:pt x="1043" y="247"/>
                  <a:pt x="1043" y="247"/>
                </a:cubicBezTo>
                <a:cubicBezTo>
                  <a:pt x="1075" y="248"/>
                  <a:pt x="1075" y="248"/>
                  <a:pt x="1075" y="248"/>
                </a:cubicBezTo>
                <a:cubicBezTo>
                  <a:pt x="1043" y="351"/>
                  <a:pt x="1043" y="351"/>
                  <a:pt x="1043" y="351"/>
                </a:cubicBezTo>
                <a:cubicBezTo>
                  <a:pt x="993" y="509"/>
                  <a:pt x="993" y="509"/>
                  <a:pt x="993" y="509"/>
                </a:cubicBezTo>
                <a:cubicBezTo>
                  <a:pt x="991" y="508"/>
                  <a:pt x="989" y="508"/>
                  <a:pt x="986" y="508"/>
                </a:cubicBezTo>
                <a:close/>
                <a:moveTo>
                  <a:pt x="1023" y="681"/>
                </a:moveTo>
                <a:cubicBezTo>
                  <a:pt x="1043" y="683"/>
                  <a:pt x="1043" y="683"/>
                  <a:pt x="1043" y="683"/>
                </a:cubicBezTo>
                <a:cubicBezTo>
                  <a:pt x="1068" y="686"/>
                  <a:pt x="1068" y="686"/>
                  <a:pt x="1068" y="686"/>
                </a:cubicBezTo>
                <a:cubicBezTo>
                  <a:pt x="1066" y="699"/>
                  <a:pt x="1065" y="711"/>
                  <a:pt x="1064" y="724"/>
                </a:cubicBezTo>
                <a:cubicBezTo>
                  <a:pt x="1051" y="724"/>
                  <a:pt x="1051" y="724"/>
                  <a:pt x="1051" y="724"/>
                </a:cubicBezTo>
                <a:cubicBezTo>
                  <a:pt x="1049" y="718"/>
                  <a:pt x="1046" y="711"/>
                  <a:pt x="1043" y="706"/>
                </a:cubicBezTo>
                <a:cubicBezTo>
                  <a:pt x="1037" y="697"/>
                  <a:pt x="1031" y="688"/>
                  <a:pt x="1023" y="681"/>
                </a:cubicBezTo>
                <a:close/>
                <a:moveTo>
                  <a:pt x="1043" y="824"/>
                </a:moveTo>
                <a:cubicBezTo>
                  <a:pt x="1031" y="826"/>
                  <a:pt x="1031" y="826"/>
                  <a:pt x="1031" y="826"/>
                </a:cubicBezTo>
                <a:cubicBezTo>
                  <a:pt x="1036" y="821"/>
                  <a:pt x="1039" y="816"/>
                  <a:pt x="1043" y="810"/>
                </a:cubicBezTo>
                <a:cubicBezTo>
                  <a:pt x="1047" y="802"/>
                  <a:pt x="1051" y="794"/>
                  <a:pt x="1054" y="785"/>
                </a:cubicBezTo>
                <a:cubicBezTo>
                  <a:pt x="1067" y="785"/>
                  <a:pt x="1067" y="785"/>
                  <a:pt x="1067" y="785"/>
                </a:cubicBezTo>
                <a:cubicBezTo>
                  <a:pt x="1068" y="796"/>
                  <a:pt x="1070" y="807"/>
                  <a:pt x="1072" y="818"/>
                </a:cubicBezTo>
                <a:lnTo>
                  <a:pt x="1043" y="824"/>
                </a:lnTo>
                <a:close/>
                <a:moveTo>
                  <a:pt x="1071" y="666"/>
                </a:moveTo>
                <a:cubicBezTo>
                  <a:pt x="1043" y="663"/>
                  <a:pt x="1043" y="663"/>
                  <a:pt x="1043" y="663"/>
                </a:cubicBezTo>
                <a:cubicBezTo>
                  <a:pt x="1010" y="659"/>
                  <a:pt x="1010" y="659"/>
                  <a:pt x="1010" y="659"/>
                </a:cubicBezTo>
                <a:cubicBezTo>
                  <a:pt x="1043" y="556"/>
                  <a:pt x="1043" y="556"/>
                  <a:pt x="1043" y="556"/>
                </a:cubicBezTo>
                <a:cubicBezTo>
                  <a:pt x="1127" y="286"/>
                  <a:pt x="1127" y="286"/>
                  <a:pt x="1127" y="286"/>
                </a:cubicBezTo>
                <a:cubicBezTo>
                  <a:pt x="1188" y="389"/>
                  <a:pt x="1188" y="389"/>
                  <a:pt x="1188" y="389"/>
                </a:cubicBezTo>
                <a:cubicBezTo>
                  <a:pt x="1219" y="441"/>
                  <a:pt x="1219" y="441"/>
                  <a:pt x="1219" y="441"/>
                </a:cubicBezTo>
                <a:cubicBezTo>
                  <a:pt x="1208" y="449"/>
                  <a:pt x="1198" y="457"/>
                  <a:pt x="1188" y="465"/>
                </a:cubicBezTo>
                <a:cubicBezTo>
                  <a:pt x="1130" y="517"/>
                  <a:pt x="1088" y="587"/>
                  <a:pt x="1071" y="666"/>
                </a:cubicBezTo>
                <a:close/>
                <a:moveTo>
                  <a:pt x="1149" y="696"/>
                </a:moveTo>
                <a:cubicBezTo>
                  <a:pt x="1188" y="700"/>
                  <a:pt x="1188" y="700"/>
                  <a:pt x="1188" y="700"/>
                </a:cubicBezTo>
                <a:cubicBezTo>
                  <a:pt x="1227" y="705"/>
                  <a:pt x="1227" y="705"/>
                  <a:pt x="1227" y="705"/>
                </a:cubicBezTo>
                <a:cubicBezTo>
                  <a:pt x="1308" y="714"/>
                  <a:pt x="1308" y="714"/>
                  <a:pt x="1308" y="714"/>
                </a:cubicBezTo>
                <a:cubicBezTo>
                  <a:pt x="1227" y="717"/>
                  <a:pt x="1227" y="717"/>
                  <a:pt x="1227" y="717"/>
                </a:cubicBezTo>
                <a:cubicBezTo>
                  <a:pt x="1188" y="719"/>
                  <a:pt x="1188" y="719"/>
                  <a:pt x="1188" y="719"/>
                </a:cubicBezTo>
                <a:cubicBezTo>
                  <a:pt x="1146" y="720"/>
                  <a:pt x="1146" y="720"/>
                  <a:pt x="1146" y="720"/>
                </a:cubicBezTo>
                <a:cubicBezTo>
                  <a:pt x="1146" y="712"/>
                  <a:pt x="1147" y="704"/>
                  <a:pt x="1149" y="696"/>
                </a:cubicBezTo>
                <a:close/>
                <a:moveTo>
                  <a:pt x="1148" y="782"/>
                </a:moveTo>
                <a:cubicBezTo>
                  <a:pt x="1188" y="780"/>
                  <a:pt x="1188" y="780"/>
                  <a:pt x="1188" y="780"/>
                </a:cubicBezTo>
                <a:cubicBezTo>
                  <a:pt x="1227" y="778"/>
                  <a:pt x="1227" y="778"/>
                  <a:pt x="1227" y="778"/>
                </a:cubicBezTo>
                <a:cubicBezTo>
                  <a:pt x="1296" y="776"/>
                  <a:pt x="1296" y="776"/>
                  <a:pt x="1296" y="776"/>
                </a:cubicBezTo>
                <a:cubicBezTo>
                  <a:pt x="1227" y="789"/>
                  <a:pt x="1227" y="789"/>
                  <a:pt x="1227" y="789"/>
                </a:cubicBezTo>
                <a:cubicBezTo>
                  <a:pt x="1188" y="796"/>
                  <a:pt x="1188" y="796"/>
                  <a:pt x="1188" y="796"/>
                </a:cubicBezTo>
                <a:cubicBezTo>
                  <a:pt x="1152" y="803"/>
                  <a:pt x="1152" y="803"/>
                  <a:pt x="1152" y="803"/>
                </a:cubicBezTo>
                <a:cubicBezTo>
                  <a:pt x="1151" y="796"/>
                  <a:pt x="1149" y="789"/>
                  <a:pt x="1148" y="782"/>
                </a:cubicBezTo>
                <a:close/>
                <a:moveTo>
                  <a:pt x="1714" y="751"/>
                </a:moveTo>
                <a:cubicBezTo>
                  <a:pt x="1709" y="907"/>
                  <a:pt x="1576" y="1030"/>
                  <a:pt x="1419" y="1025"/>
                </a:cubicBezTo>
                <a:cubicBezTo>
                  <a:pt x="1346" y="1022"/>
                  <a:pt x="1278" y="992"/>
                  <a:pt x="1227" y="940"/>
                </a:cubicBezTo>
                <a:cubicBezTo>
                  <a:pt x="1225" y="938"/>
                  <a:pt x="1223" y="936"/>
                  <a:pt x="1221" y="934"/>
                </a:cubicBezTo>
                <a:cubicBezTo>
                  <a:pt x="1208" y="920"/>
                  <a:pt x="1198" y="906"/>
                  <a:pt x="1188" y="891"/>
                </a:cubicBezTo>
                <a:cubicBezTo>
                  <a:pt x="1175" y="869"/>
                  <a:pt x="1165" y="846"/>
                  <a:pt x="1157" y="823"/>
                </a:cubicBezTo>
                <a:cubicBezTo>
                  <a:pt x="1188" y="817"/>
                  <a:pt x="1188" y="817"/>
                  <a:pt x="1188" y="817"/>
                </a:cubicBezTo>
                <a:cubicBezTo>
                  <a:pt x="1227" y="809"/>
                  <a:pt x="1227" y="809"/>
                  <a:pt x="1227" y="809"/>
                </a:cubicBezTo>
                <a:cubicBezTo>
                  <a:pt x="1430" y="771"/>
                  <a:pt x="1430" y="771"/>
                  <a:pt x="1430" y="771"/>
                </a:cubicBezTo>
                <a:cubicBezTo>
                  <a:pt x="1430" y="770"/>
                  <a:pt x="1430" y="770"/>
                  <a:pt x="1430" y="770"/>
                </a:cubicBezTo>
                <a:cubicBezTo>
                  <a:pt x="1431" y="770"/>
                  <a:pt x="1431" y="770"/>
                  <a:pt x="1431" y="770"/>
                </a:cubicBezTo>
                <a:cubicBezTo>
                  <a:pt x="1442" y="770"/>
                  <a:pt x="1451" y="764"/>
                  <a:pt x="1457" y="754"/>
                </a:cubicBezTo>
                <a:cubicBezTo>
                  <a:pt x="1462" y="745"/>
                  <a:pt x="1462" y="734"/>
                  <a:pt x="1456" y="724"/>
                </a:cubicBezTo>
                <a:cubicBezTo>
                  <a:pt x="1313" y="481"/>
                  <a:pt x="1313" y="481"/>
                  <a:pt x="1313" y="481"/>
                </a:cubicBezTo>
                <a:cubicBezTo>
                  <a:pt x="1352" y="463"/>
                  <a:pt x="1395" y="453"/>
                  <a:pt x="1440" y="455"/>
                </a:cubicBezTo>
                <a:cubicBezTo>
                  <a:pt x="1516" y="458"/>
                  <a:pt x="1587" y="490"/>
                  <a:pt x="1639" y="546"/>
                </a:cubicBezTo>
                <a:cubicBezTo>
                  <a:pt x="1690" y="602"/>
                  <a:pt x="1717" y="674"/>
                  <a:pt x="1714" y="751"/>
                </a:cubicBezTo>
                <a:close/>
              </a:path>
            </a:pathLst>
          </a:custGeom>
          <a:solidFill>
            <a:schemeClr val="tx2">
              <a:lumMod val="60000"/>
              <a:lumOff val="40000"/>
            </a:schemeClr>
          </a:solidFill>
          <a:ln>
            <a:noFill/>
          </a:ln>
        </p:spPr>
        <p:txBody>
          <a:bodyPr vert="horz" wrap="square" lIns="91440" tIns="45720" rIns="91440" bIns="45720" numCol="1" anchor="t" anchorCtr="0" compatLnSpc="1"/>
          <a:lstStyle/>
          <a:p>
            <a:endParaRPr lang="id-ID"/>
          </a:p>
        </p:txBody>
      </p:sp>
      <p:grpSp>
        <p:nvGrpSpPr>
          <p:cNvPr id="7" name="Group 2"/>
          <p:cNvGrpSpPr/>
          <p:nvPr/>
        </p:nvGrpSpPr>
        <p:grpSpPr>
          <a:xfrm>
            <a:off x="3048988" y="3184492"/>
            <a:ext cx="2708003" cy="2719393"/>
            <a:chOff x="3048988" y="3184492"/>
            <a:chExt cx="2708003" cy="2719393"/>
          </a:xfrm>
        </p:grpSpPr>
        <p:sp>
          <p:nvSpPr>
            <p:cNvPr id="8" name="Freeform 12"/>
            <p:cNvSpPr/>
            <p:nvPr/>
          </p:nvSpPr>
          <p:spPr bwMode="auto">
            <a:xfrm>
              <a:off x="4374514" y="3184492"/>
              <a:ext cx="1242947" cy="1238676"/>
            </a:xfrm>
            <a:custGeom>
              <a:avLst/>
              <a:gdLst>
                <a:gd name="T0" fmla="*/ 90 w 422"/>
                <a:gd name="T1" fmla="*/ 55 h 420"/>
                <a:gd name="T2" fmla="*/ 422 w 422"/>
                <a:gd name="T3" fmla="*/ 420 h 420"/>
                <a:gd name="T4" fmla="*/ 344 w 422"/>
                <a:gd name="T5" fmla="*/ 420 h 420"/>
                <a:gd name="T6" fmla="*/ 89 w 422"/>
                <a:gd name="T7" fmla="*/ 135 h 420"/>
                <a:gd name="T8" fmla="*/ 89 w 422"/>
                <a:gd name="T9" fmla="*/ 179 h 420"/>
                <a:gd name="T10" fmla="*/ 0 w 422"/>
                <a:gd name="T11" fmla="*/ 89 h 420"/>
                <a:gd name="T12" fmla="*/ 91 w 422"/>
                <a:gd name="T13" fmla="*/ 0 h 420"/>
                <a:gd name="T14" fmla="*/ 90 w 422"/>
                <a:gd name="T15" fmla="*/ 55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20">
                  <a:moveTo>
                    <a:pt x="90" y="55"/>
                  </a:moveTo>
                  <a:cubicBezTo>
                    <a:pt x="267" y="90"/>
                    <a:pt x="404" y="237"/>
                    <a:pt x="422" y="420"/>
                  </a:cubicBezTo>
                  <a:cubicBezTo>
                    <a:pt x="344" y="420"/>
                    <a:pt x="344" y="420"/>
                    <a:pt x="344" y="420"/>
                  </a:cubicBezTo>
                  <a:cubicBezTo>
                    <a:pt x="327" y="280"/>
                    <a:pt x="224" y="167"/>
                    <a:pt x="89" y="135"/>
                  </a:cubicBezTo>
                  <a:cubicBezTo>
                    <a:pt x="89" y="179"/>
                    <a:pt x="89" y="179"/>
                    <a:pt x="89" y="179"/>
                  </a:cubicBezTo>
                  <a:cubicBezTo>
                    <a:pt x="0" y="89"/>
                    <a:pt x="0" y="89"/>
                    <a:pt x="0" y="89"/>
                  </a:cubicBezTo>
                  <a:cubicBezTo>
                    <a:pt x="91" y="0"/>
                    <a:pt x="91" y="0"/>
                    <a:pt x="91" y="0"/>
                  </a:cubicBezTo>
                  <a:cubicBezTo>
                    <a:pt x="90" y="55"/>
                    <a:pt x="90" y="55"/>
                    <a:pt x="90" y="55"/>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 name="Freeform 13"/>
            <p:cNvSpPr/>
            <p:nvPr/>
          </p:nvSpPr>
          <p:spPr bwMode="auto">
            <a:xfrm>
              <a:off x="4542519" y="4544189"/>
              <a:ext cx="1214472" cy="1208778"/>
            </a:xfrm>
            <a:custGeom>
              <a:avLst/>
              <a:gdLst>
                <a:gd name="T0" fmla="*/ 232 w 412"/>
                <a:gd name="T1" fmla="*/ 90 h 410"/>
                <a:gd name="T2" fmla="*/ 277 w 412"/>
                <a:gd name="T3" fmla="*/ 90 h 410"/>
                <a:gd name="T4" fmla="*/ 0 w 412"/>
                <a:gd name="T5" fmla="*/ 332 h 410"/>
                <a:gd name="T6" fmla="*/ 0 w 412"/>
                <a:gd name="T7" fmla="*/ 410 h 410"/>
                <a:gd name="T8" fmla="*/ 357 w 412"/>
                <a:gd name="T9" fmla="*/ 90 h 410"/>
                <a:gd name="T10" fmla="*/ 412 w 412"/>
                <a:gd name="T11" fmla="*/ 90 h 410"/>
                <a:gd name="T12" fmla="*/ 322 w 412"/>
                <a:gd name="T13" fmla="*/ 0 h 410"/>
                <a:gd name="T14" fmla="*/ 232 w 412"/>
                <a:gd name="T15" fmla="*/ 9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410">
                  <a:moveTo>
                    <a:pt x="232" y="90"/>
                  </a:moveTo>
                  <a:cubicBezTo>
                    <a:pt x="277" y="90"/>
                    <a:pt x="277" y="90"/>
                    <a:pt x="277" y="90"/>
                  </a:cubicBezTo>
                  <a:cubicBezTo>
                    <a:pt x="242" y="217"/>
                    <a:pt x="134" y="314"/>
                    <a:pt x="0" y="332"/>
                  </a:cubicBezTo>
                  <a:cubicBezTo>
                    <a:pt x="0" y="410"/>
                    <a:pt x="0" y="410"/>
                    <a:pt x="0" y="410"/>
                  </a:cubicBezTo>
                  <a:cubicBezTo>
                    <a:pt x="176" y="391"/>
                    <a:pt x="319" y="260"/>
                    <a:pt x="357" y="90"/>
                  </a:cubicBezTo>
                  <a:cubicBezTo>
                    <a:pt x="412" y="90"/>
                    <a:pt x="412" y="90"/>
                    <a:pt x="412" y="90"/>
                  </a:cubicBezTo>
                  <a:cubicBezTo>
                    <a:pt x="322" y="0"/>
                    <a:pt x="322" y="0"/>
                    <a:pt x="322" y="0"/>
                  </a:cubicBezTo>
                  <a:cubicBezTo>
                    <a:pt x="232" y="90"/>
                    <a:pt x="232" y="90"/>
                    <a:pt x="232" y="9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0" name="Freeform 14"/>
            <p:cNvSpPr/>
            <p:nvPr/>
          </p:nvSpPr>
          <p:spPr bwMode="auto">
            <a:xfrm>
              <a:off x="3199907" y="4689413"/>
              <a:ext cx="1215896" cy="1214472"/>
            </a:xfrm>
            <a:custGeom>
              <a:avLst/>
              <a:gdLst>
                <a:gd name="T0" fmla="*/ 323 w 413"/>
                <a:gd name="T1" fmla="*/ 412 h 412"/>
                <a:gd name="T2" fmla="*/ 324 w 413"/>
                <a:gd name="T3" fmla="*/ 355 h 412"/>
                <a:gd name="T4" fmla="*/ 0 w 413"/>
                <a:gd name="T5" fmla="*/ 0 h 412"/>
                <a:gd name="T6" fmla="*/ 78 w 413"/>
                <a:gd name="T7" fmla="*/ 0 h 412"/>
                <a:gd name="T8" fmla="*/ 324 w 413"/>
                <a:gd name="T9" fmla="*/ 276 h 412"/>
                <a:gd name="T10" fmla="*/ 324 w 413"/>
                <a:gd name="T11" fmla="*/ 233 h 412"/>
                <a:gd name="T12" fmla="*/ 413 w 413"/>
                <a:gd name="T13" fmla="*/ 323 h 412"/>
                <a:gd name="T14" fmla="*/ 323 w 413"/>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412">
                  <a:moveTo>
                    <a:pt x="323" y="412"/>
                  </a:moveTo>
                  <a:cubicBezTo>
                    <a:pt x="324" y="355"/>
                    <a:pt x="324" y="355"/>
                    <a:pt x="324" y="355"/>
                  </a:cubicBezTo>
                  <a:cubicBezTo>
                    <a:pt x="152" y="319"/>
                    <a:pt x="20" y="176"/>
                    <a:pt x="0" y="0"/>
                  </a:cubicBezTo>
                  <a:cubicBezTo>
                    <a:pt x="78" y="0"/>
                    <a:pt x="78" y="0"/>
                    <a:pt x="78" y="0"/>
                  </a:cubicBezTo>
                  <a:cubicBezTo>
                    <a:pt x="97" y="134"/>
                    <a:pt x="196" y="242"/>
                    <a:pt x="324" y="276"/>
                  </a:cubicBezTo>
                  <a:cubicBezTo>
                    <a:pt x="324" y="233"/>
                    <a:pt x="324" y="233"/>
                    <a:pt x="324" y="233"/>
                  </a:cubicBezTo>
                  <a:cubicBezTo>
                    <a:pt x="413" y="323"/>
                    <a:pt x="413" y="323"/>
                    <a:pt x="413" y="323"/>
                  </a:cubicBezTo>
                  <a:cubicBezTo>
                    <a:pt x="323" y="412"/>
                    <a:pt x="323" y="412"/>
                    <a:pt x="323" y="412"/>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1" name="Freeform 15"/>
            <p:cNvSpPr/>
            <p:nvPr/>
          </p:nvSpPr>
          <p:spPr bwMode="auto">
            <a:xfrm>
              <a:off x="3048988" y="3332564"/>
              <a:ext cx="1220167" cy="1235828"/>
            </a:xfrm>
            <a:custGeom>
              <a:avLst/>
              <a:gdLst>
                <a:gd name="T0" fmla="*/ 0 w 414"/>
                <a:gd name="T1" fmla="*/ 329 h 419"/>
                <a:gd name="T2" fmla="*/ 56 w 414"/>
                <a:gd name="T3" fmla="*/ 329 h 419"/>
                <a:gd name="T4" fmla="*/ 414 w 414"/>
                <a:gd name="T5" fmla="*/ 0 h 419"/>
                <a:gd name="T6" fmla="*/ 414 w 414"/>
                <a:gd name="T7" fmla="*/ 78 h 419"/>
                <a:gd name="T8" fmla="*/ 135 w 414"/>
                <a:gd name="T9" fmla="*/ 329 h 419"/>
                <a:gd name="T10" fmla="*/ 179 w 414"/>
                <a:gd name="T11" fmla="*/ 329 h 419"/>
                <a:gd name="T12" fmla="*/ 89 w 414"/>
                <a:gd name="T13" fmla="*/ 419 h 419"/>
                <a:gd name="T14" fmla="*/ 0 w 414"/>
                <a:gd name="T15" fmla="*/ 329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9">
                  <a:moveTo>
                    <a:pt x="0" y="329"/>
                  </a:moveTo>
                  <a:cubicBezTo>
                    <a:pt x="56" y="329"/>
                    <a:pt x="56" y="329"/>
                    <a:pt x="56" y="329"/>
                  </a:cubicBezTo>
                  <a:cubicBezTo>
                    <a:pt x="91" y="155"/>
                    <a:pt x="235" y="20"/>
                    <a:pt x="414" y="0"/>
                  </a:cubicBezTo>
                  <a:cubicBezTo>
                    <a:pt x="414" y="78"/>
                    <a:pt x="414" y="78"/>
                    <a:pt x="414" y="78"/>
                  </a:cubicBezTo>
                  <a:cubicBezTo>
                    <a:pt x="278" y="97"/>
                    <a:pt x="168" y="198"/>
                    <a:pt x="135" y="329"/>
                  </a:cubicBezTo>
                  <a:cubicBezTo>
                    <a:pt x="179" y="329"/>
                    <a:pt x="179" y="329"/>
                    <a:pt x="179" y="329"/>
                  </a:cubicBezTo>
                  <a:cubicBezTo>
                    <a:pt x="89" y="419"/>
                    <a:pt x="89" y="419"/>
                    <a:pt x="89" y="419"/>
                  </a:cubicBezTo>
                  <a:lnTo>
                    <a:pt x="0" y="329"/>
                  </a:lnTo>
                  <a:close/>
                </a:path>
              </a:pathLst>
            </a:custGeom>
            <a:solidFill>
              <a:schemeClr val="accent1"/>
            </a:solidFill>
            <a:ln>
              <a:noFill/>
            </a:ln>
          </p:spPr>
          <p:txBody>
            <a:bodyPr vert="horz" wrap="square" lIns="91440" tIns="45720" rIns="91440" bIns="45720" numCol="1" anchor="t" anchorCtr="0" compatLnSpc="1"/>
            <a:lstStyle/>
            <a:p>
              <a:endParaRPr lang="id-ID"/>
            </a:p>
          </p:txBody>
        </p:sp>
      </p:grpSp>
      <p:grpSp>
        <p:nvGrpSpPr>
          <p:cNvPr id="12" name="Group 3"/>
          <p:cNvGrpSpPr/>
          <p:nvPr/>
        </p:nvGrpSpPr>
        <p:grpSpPr>
          <a:xfrm>
            <a:off x="6221137" y="3190188"/>
            <a:ext cx="2705155" cy="2716545"/>
            <a:chOff x="6221137" y="3190188"/>
            <a:chExt cx="2705155" cy="2716545"/>
          </a:xfrm>
        </p:grpSpPr>
        <p:sp>
          <p:nvSpPr>
            <p:cNvPr id="13" name="Freeform 16"/>
            <p:cNvSpPr/>
            <p:nvPr/>
          </p:nvSpPr>
          <p:spPr bwMode="auto">
            <a:xfrm>
              <a:off x="7548087" y="3190188"/>
              <a:ext cx="1242947" cy="1235828"/>
            </a:xfrm>
            <a:custGeom>
              <a:avLst/>
              <a:gdLst>
                <a:gd name="T0" fmla="*/ 90 w 422"/>
                <a:gd name="T1" fmla="*/ 55 h 419"/>
                <a:gd name="T2" fmla="*/ 422 w 422"/>
                <a:gd name="T3" fmla="*/ 419 h 419"/>
                <a:gd name="T4" fmla="*/ 344 w 422"/>
                <a:gd name="T5" fmla="*/ 419 h 419"/>
                <a:gd name="T6" fmla="*/ 89 w 422"/>
                <a:gd name="T7" fmla="*/ 134 h 419"/>
                <a:gd name="T8" fmla="*/ 89 w 422"/>
                <a:gd name="T9" fmla="*/ 179 h 419"/>
                <a:gd name="T10" fmla="*/ 0 w 422"/>
                <a:gd name="T11" fmla="*/ 88 h 419"/>
                <a:gd name="T12" fmla="*/ 91 w 422"/>
                <a:gd name="T13" fmla="*/ 0 h 419"/>
                <a:gd name="T14" fmla="*/ 90 w 422"/>
                <a:gd name="T15" fmla="*/ 55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19">
                  <a:moveTo>
                    <a:pt x="90" y="55"/>
                  </a:moveTo>
                  <a:cubicBezTo>
                    <a:pt x="267" y="89"/>
                    <a:pt x="404" y="237"/>
                    <a:pt x="422" y="419"/>
                  </a:cubicBezTo>
                  <a:cubicBezTo>
                    <a:pt x="344" y="419"/>
                    <a:pt x="344" y="419"/>
                    <a:pt x="344" y="419"/>
                  </a:cubicBezTo>
                  <a:cubicBezTo>
                    <a:pt x="327" y="279"/>
                    <a:pt x="224" y="166"/>
                    <a:pt x="89" y="134"/>
                  </a:cubicBezTo>
                  <a:cubicBezTo>
                    <a:pt x="89" y="179"/>
                    <a:pt x="89" y="179"/>
                    <a:pt x="89" y="179"/>
                  </a:cubicBezTo>
                  <a:cubicBezTo>
                    <a:pt x="0" y="88"/>
                    <a:pt x="0" y="88"/>
                    <a:pt x="0" y="88"/>
                  </a:cubicBezTo>
                  <a:cubicBezTo>
                    <a:pt x="91" y="0"/>
                    <a:pt x="91" y="0"/>
                    <a:pt x="91" y="0"/>
                  </a:cubicBezTo>
                  <a:cubicBezTo>
                    <a:pt x="90" y="55"/>
                    <a:pt x="90" y="55"/>
                    <a:pt x="90" y="55"/>
                  </a:cubicBez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id-ID"/>
            </a:p>
          </p:txBody>
        </p:sp>
        <p:sp>
          <p:nvSpPr>
            <p:cNvPr id="14" name="Freeform 17"/>
            <p:cNvSpPr/>
            <p:nvPr/>
          </p:nvSpPr>
          <p:spPr bwMode="auto">
            <a:xfrm>
              <a:off x="7714667" y="4549884"/>
              <a:ext cx="1211625" cy="1210201"/>
            </a:xfrm>
            <a:custGeom>
              <a:avLst/>
              <a:gdLst>
                <a:gd name="T0" fmla="*/ 232 w 411"/>
                <a:gd name="T1" fmla="*/ 89 h 410"/>
                <a:gd name="T2" fmla="*/ 277 w 411"/>
                <a:gd name="T3" fmla="*/ 89 h 410"/>
                <a:gd name="T4" fmla="*/ 0 w 411"/>
                <a:gd name="T5" fmla="*/ 332 h 410"/>
                <a:gd name="T6" fmla="*/ 0 w 411"/>
                <a:gd name="T7" fmla="*/ 410 h 410"/>
                <a:gd name="T8" fmla="*/ 357 w 411"/>
                <a:gd name="T9" fmla="*/ 89 h 410"/>
                <a:gd name="T10" fmla="*/ 411 w 411"/>
                <a:gd name="T11" fmla="*/ 89 h 410"/>
                <a:gd name="T12" fmla="*/ 322 w 411"/>
                <a:gd name="T13" fmla="*/ 0 h 410"/>
                <a:gd name="T14" fmla="*/ 232 w 411"/>
                <a:gd name="T15" fmla="*/ 89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1" h="410">
                  <a:moveTo>
                    <a:pt x="232" y="89"/>
                  </a:moveTo>
                  <a:cubicBezTo>
                    <a:pt x="277" y="89"/>
                    <a:pt x="277" y="89"/>
                    <a:pt x="277" y="89"/>
                  </a:cubicBezTo>
                  <a:cubicBezTo>
                    <a:pt x="242" y="216"/>
                    <a:pt x="133" y="313"/>
                    <a:pt x="0" y="332"/>
                  </a:cubicBezTo>
                  <a:cubicBezTo>
                    <a:pt x="0" y="410"/>
                    <a:pt x="0" y="410"/>
                    <a:pt x="0" y="410"/>
                  </a:cubicBezTo>
                  <a:cubicBezTo>
                    <a:pt x="176" y="390"/>
                    <a:pt x="319" y="259"/>
                    <a:pt x="357" y="89"/>
                  </a:cubicBezTo>
                  <a:cubicBezTo>
                    <a:pt x="411" y="89"/>
                    <a:pt x="411" y="89"/>
                    <a:pt x="411" y="89"/>
                  </a:cubicBezTo>
                  <a:cubicBezTo>
                    <a:pt x="322" y="0"/>
                    <a:pt x="322" y="0"/>
                    <a:pt x="322" y="0"/>
                  </a:cubicBezTo>
                  <a:cubicBezTo>
                    <a:pt x="232" y="89"/>
                    <a:pt x="232" y="89"/>
                    <a:pt x="232" y="89"/>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5" name="Freeform 18"/>
            <p:cNvSpPr/>
            <p:nvPr/>
          </p:nvSpPr>
          <p:spPr bwMode="auto">
            <a:xfrm>
              <a:off x="6369208" y="4692261"/>
              <a:ext cx="1218743" cy="1214472"/>
            </a:xfrm>
            <a:custGeom>
              <a:avLst/>
              <a:gdLst>
                <a:gd name="T0" fmla="*/ 324 w 414"/>
                <a:gd name="T1" fmla="*/ 412 h 412"/>
                <a:gd name="T2" fmla="*/ 324 w 414"/>
                <a:gd name="T3" fmla="*/ 355 h 412"/>
                <a:gd name="T4" fmla="*/ 0 w 414"/>
                <a:gd name="T5" fmla="*/ 0 h 412"/>
                <a:gd name="T6" fmla="*/ 78 w 414"/>
                <a:gd name="T7" fmla="*/ 0 h 412"/>
                <a:gd name="T8" fmla="*/ 325 w 414"/>
                <a:gd name="T9" fmla="*/ 276 h 412"/>
                <a:gd name="T10" fmla="*/ 325 w 414"/>
                <a:gd name="T11" fmla="*/ 233 h 412"/>
                <a:gd name="T12" fmla="*/ 414 w 414"/>
                <a:gd name="T13" fmla="*/ 323 h 412"/>
                <a:gd name="T14" fmla="*/ 324 w 414"/>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2">
                  <a:moveTo>
                    <a:pt x="324" y="412"/>
                  </a:moveTo>
                  <a:cubicBezTo>
                    <a:pt x="324" y="355"/>
                    <a:pt x="324" y="355"/>
                    <a:pt x="324" y="355"/>
                  </a:cubicBezTo>
                  <a:cubicBezTo>
                    <a:pt x="153" y="319"/>
                    <a:pt x="21" y="177"/>
                    <a:pt x="0" y="0"/>
                  </a:cubicBezTo>
                  <a:cubicBezTo>
                    <a:pt x="78" y="0"/>
                    <a:pt x="78" y="0"/>
                    <a:pt x="78" y="0"/>
                  </a:cubicBezTo>
                  <a:cubicBezTo>
                    <a:pt x="98" y="134"/>
                    <a:pt x="196" y="242"/>
                    <a:pt x="325" y="276"/>
                  </a:cubicBezTo>
                  <a:cubicBezTo>
                    <a:pt x="325" y="233"/>
                    <a:pt x="325" y="233"/>
                    <a:pt x="325" y="233"/>
                  </a:cubicBezTo>
                  <a:cubicBezTo>
                    <a:pt x="414" y="323"/>
                    <a:pt x="414" y="323"/>
                    <a:pt x="414" y="323"/>
                  </a:cubicBezTo>
                  <a:cubicBezTo>
                    <a:pt x="324" y="412"/>
                    <a:pt x="324" y="412"/>
                    <a:pt x="324" y="412"/>
                  </a:cubicBezTo>
                  <a:close/>
                </a:path>
              </a:pathLst>
            </a:custGeom>
            <a:solidFill>
              <a:schemeClr val="accent6"/>
            </a:solidFill>
            <a:ln>
              <a:noFill/>
            </a:ln>
          </p:spPr>
          <p:txBody>
            <a:bodyPr vert="horz" wrap="square" lIns="91440" tIns="45720" rIns="91440" bIns="45720" numCol="1" anchor="t" anchorCtr="0" compatLnSpc="1"/>
            <a:lstStyle/>
            <a:p>
              <a:endParaRPr lang="id-ID"/>
            </a:p>
          </p:txBody>
        </p:sp>
        <p:sp>
          <p:nvSpPr>
            <p:cNvPr id="16" name="Freeform 19"/>
            <p:cNvSpPr/>
            <p:nvPr/>
          </p:nvSpPr>
          <p:spPr bwMode="auto">
            <a:xfrm>
              <a:off x="6221137" y="3338259"/>
              <a:ext cx="1220167" cy="1232981"/>
            </a:xfrm>
            <a:custGeom>
              <a:avLst/>
              <a:gdLst>
                <a:gd name="T0" fmla="*/ 0 w 414"/>
                <a:gd name="T1" fmla="*/ 328 h 418"/>
                <a:gd name="T2" fmla="*/ 56 w 414"/>
                <a:gd name="T3" fmla="*/ 328 h 418"/>
                <a:gd name="T4" fmla="*/ 414 w 414"/>
                <a:gd name="T5" fmla="*/ 0 h 418"/>
                <a:gd name="T6" fmla="*/ 414 w 414"/>
                <a:gd name="T7" fmla="*/ 78 h 418"/>
                <a:gd name="T8" fmla="*/ 135 w 414"/>
                <a:gd name="T9" fmla="*/ 328 h 418"/>
                <a:gd name="T10" fmla="*/ 179 w 414"/>
                <a:gd name="T11" fmla="*/ 328 h 418"/>
                <a:gd name="T12" fmla="*/ 89 w 414"/>
                <a:gd name="T13" fmla="*/ 418 h 418"/>
                <a:gd name="T14" fmla="*/ 0 w 414"/>
                <a:gd name="T15" fmla="*/ 328 h 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8">
                  <a:moveTo>
                    <a:pt x="0" y="328"/>
                  </a:moveTo>
                  <a:cubicBezTo>
                    <a:pt x="56" y="328"/>
                    <a:pt x="56" y="328"/>
                    <a:pt x="56" y="328"/>
                  </a:cubicBezTo>
                  <a:cubicBezTo>
                    <a:pt x="90" y="154"/>
                    <a:pt x="235" y="20"/>
                    <a:pt x="414" y="0"/>
                  </a:cubicBezTo>
                  <a:cubicBezTo>
                    <a:pt x="414" y="78"/>
                    <a:pt x="414" y="78"/>
                    <a:pt x="414" y="78"/>
                  </a:cubicBezTo>
                  <a:cubicBezTo>
                    <a:pt x="278" y="97"/>
                    <a:pt x="168" y="197"/>
                    <a:pt x="135" y="328"/>
                  </a:cubicBezTo>
                  <a:cubicBezTo>
                    <a:pt x="179" y="328"/>
                    <a:pt x="179" y="328"/>
                    <a:pt x="179" y="328"/>
                  </a:cubicBezTo>
                  <a:cubicBezTo>
                    <a:pt x="89" y="418"/>
                    <a:pt x="89" y="418"/>
                    <a:pt x="89" y="418"/>
                  </a:cubicBezTo>
                  <a:lnTo>
                    <a:pt x="0" y="328"/>
                  </a:lnTo>
                  <a:close/>
                </a:path>
              </a:pathLst>
            </a:custGeom>
            <a:solidFill>
              <a:schemeClr val="accent5"/>
            </a:solidFill>
            <a:ln>
              <a:noFill/>
            </a:ln>
          </p:spPr>
          <p:txBody>
            <a:bodyPr vert="horz" wrap="square" lIns="91440" tIns="45720" rIns="91440" bIns="45720" numCol="1" anchor="t" anchorCtr="0" compatLnSpc="1"/>
            <a:lstStyle/>
            <a:p>
              <a:endParaRPr lang="id-ID"/>
            </a:p>
          </p:txBody>
        </p:sp>
      </p:grpSp>
      <p:sp>
        <p:nvSpPr>
          <p:cNvPr id="17" name="TextBox 21"/>
          <p:cNvSpPr txBox="1"/>
          <p:nvPr/>
        </p:nvSpPr>
        <p:spPr>
          <a:xfrm rot="18669778">
            <a:off x="3217363" y="3742819"/>
            <a:ext cx="1022603" cy="292691"/>
          </a:xfrm>
          <a:prstGeom prst="rect">
            <a:avLst/>
          </a:prstGeom>
          <a:noFill/>
        </p:spPr>
        <p:txBody>
          <a:bodyPr wrap="none" rtlCol="0">
            <a:prstTxWarp prst="textArchUp">
              <a:avLst/>
            </a:prstTxWarp>
            <a:spAutoFit/>
          </a:bodyPr>
          <a:lstStyle/>
          <a:p>
            <a:pPr algn="ctr"/>
            <a:r>
              <a:rPr lang="id-ID" sz="1200" b="1" dirty="0" smtClean="0">
                <a:solidFill>
                  <a:schemeClr val="bg1"/>
                </a:solidFill>
                <a:latin typeface="+mj-lt"/>
              </a:rPr>
              <a:t>Description</a:t>
            </a:r>
            <a:endParaRPr lang="id-ID" sz="1200" b="1" dirty="0">
              <a:solidFill>
                <a:schemeClr val="bg1"/>
              </a:solidFill>
              <a:latin typeface="+mj-lt"/>
            </a:endParaRPr>
          </a:p>
        </p:txBody>
      </p:sp>
      <p:sp>
        <p:nvSpPr>
          <p:cNvPr id="18" name="TextBox 24"/>
          <p:cNvSpPr txBox="1"/>
          <p:nvPr/>
        </p:nvSpPr>
        <p:spPr>
          <a:xfrm rot="2820483">
            <a:off x="4572574" y="3760577"/>
            <a:ext cx="1022603" cy="292691"/>
          </a:xfrm>
          <a:prstGeom prst="rect">
            <a:avLst/>
          </a:prstGeom>
          <a:noFill/>
        </p:spPr>
        <p:txBody>
          <a:bodyPr wrap="none" rtlCol="0">
            <a:prstTxWarp prst="textArchUp">
              <a:avLst/>
            </a:prstTxWarp>
            <a:spAutoFit/>
          </a:bodyPr>
          <a:lstStyle/>
          <a:p>
            <a:pPr algn="ctr"/>
            <a:r>
              <a:rPr lang="id-ID" sz="1200" b="1" dirty="0" smtClean="0">
                <a:solidFill>
                  <a:schemeClr val="bg1"/>
                </a:solidFill>
                <a:latin typeface="+mj-lt"/>
              </a:rPr>
              <a:t>Description</a:t>
            </a:r>
            <a:endParaRPr lang="id-ID" sz="1200" b="1" dirty="0">
              <a:solidFill>
                <a:schemeClr val="bg1"/>
              </a:solidFill>
              <a:latin typeface="+mj-lt"/>
            </a:endParaRPr>
          </a:p>
        </p:txBody>
      </p:sp>
      <p:sp>
        <p:nvSpPr>
          <p:cNvPr id="19" name="TextBox 25"/>
          <p:cNvSpPr txBox="1"/>
          <p:nvPr/>
        </p:nvSpPr>
        <p:spPr>
          <a:xfrm rot="18669778">
            <a:off x="6404886" y="3744806"/>
            <a:ext cx="1022603" cy="292691"/>
          </a:xfrm>
          <a:prstGeom prst="rect">
            <a:avLst/>
          </a:prstGeom>
          <a:noFill/>
        </p:spPr>
        <p:txBody>
          <a:bodyPr wrap="none" rtlCol="0">
            <a:prstTxWarp prst="textArchUp">
              <a:avLst/>
            </a:prstTxWarp>
            <a:spAutoFit/>
          </a:bodyPr>
          <a:lstStyle/>
          <a:p>
            <a:pPr algn="ctr"/>
            <a:r>
              <a:rPr lang="id-ID" sz="1200" b="1" dirty="0" smtClean="0">
                <a:solidFill>
                  <a:schemeClr val="bg1"/>
                </a:solidFill>
                <a:latin typeface="+mj-lt"/>
              </a:rPr>
              <a:t>Description</a:t>
            </a:r>
            <a:endParaRPr lang="id-ID" sz="1200" b="1" dirty="0">
              <a:solidFill>
                <a:schemeClr val="bg1"/>
              </a:solidFill>
              <a:latin typeface="+mj-lt"/>
            </a:endParaRPr>
          </a:p>
        </p:txBody>
      </p:sp>
      <p:sp>
        <p:nvSpPr>
          <p:cNvPr id="20" name="TextBox 26"/>
          <p:cNvSpPr txBox="1"/>
          <p:nvPr/>
        </p:nvSpPr>
        <p:spPr>
          <a:xfrm rot="2892180">
            <a:off x="7741048" y="3753040"/>
            <a:ext cx="1022603" cy="292691"/>
          </a:xfrm>
          <a:prstGeom prst="rect">
            <a:avLst/>
          </a:prstGeom>
          <a:noFill/>
        </p:spPr>
        <p:txBody>
          <a:bodyPr wrap="none" rtlCol="0">
            <a:prstTxWarp prst="textArchUp">
              <a:avLst/>
            </a:prstTxWarp>
            <a:spAutoFit/>
          </a:bodyPr>
          <a:lstStyle/>
          <a:p>
            <a:pPr algn="ctr"/>
            <a:r>
              <a:rPr lang="id-ID" sz="1200" b="1" dirty="0" smtClean="0">
                <a:solidFill>
                  <a:schemeClr val="bg1"/>
                </a:solidFill>
                <a:latin typeface="+mj-lt"/>
              </a:rPr>
              <a:t>Description</a:t>
            </a:r>
            <a:endParaRPr lang="id-ID" sz="1200" b="1" dirty="0">
              <a:solidFill>
                <a:schemeClr val="bg1"/>
              </a:solidFill>
              <a:latin typeface="+mj-lt"/>
            </a:endParaRPr>
          </a:p>
        </p:txBody>
      </p:sp>
      <p:sp>
        <p:nvSpPr>
          <p:cNvPr id="21" name="TextBox 27"/>
          <p:cNvSpPr txBox="1"/>
          <p:nvPr/>
        </p:nvSpPr>
        <p:spPr>
          <a:xfrm rot="18876725">
            <a:off x="4565076" y="5090044"/>
            <a:ext cx="1022603" cy="292691"/>
          </a:xfrm>
          <a:prstGeom prst="rect">
            <a:avLst/>
          </a:prstGeom>
          <a:noFill/>
        </p:spPr>
        <p:txBody>
          <a:bodyPr wrap="none" rtlCol="0">
            <a:prstTxWarp prst="textArchDown">
              <a:avLst/>
            </a:prstTxWarp>
            <a:spAutoFit/>
          </a:bodyPr>
          <a:lstStyle/>
          <a:p>
            <a:pPr algn="ctr"/>
            <a:r>
              <a:rPr lang="id-ID" sz="1200" b="1" dirty="0" smtClean="0">
                <a:solidFill>
                  <a:schemeClr val="bg1"/>
                </a:solidFill>
                <a:latin typeface="+mj-lt"/>
              </a:rPr>
              <a:t>Description</a:t>
            </a:r>
            <a:endParaRPr lang="id-ID" sz="1200" b="1" dirty="0">
              <a:solidFill>
                <a:schemeClr val="bg1"/>
              </a:solidFill>
              <a:latin typeface="+mj-lt"/>
            </a:endParaRPr>
          </a:p>
        </p:txBody>
      </p:sp>
      <p:sp>
        <p:nvSpPr>
          <p:cNvPr id="22" name="TextBox 28"/>
          <p:cNvSpPr txBox="1"/>
          <p:nvPr/>
        </p:nvSpPr>
        <p:spPr>
          <a:xfrm rot="2820483">
            <a:off x="3208379" y="5082935"/>
            <a:ext cx="1022603" cy="292691"/>
          </a:xfrm>
          <a:prstGeom prst="rect">
            <a:avLst/>
          </a:prstGeom>
          <a:noFill/>
        </p:spPr>
        <p:txBody>
          <a:bodyPr wrap="none" rtlCol="0">
            <a:prstTxWarp prst="textArchDown">
              <a:avLst/>
            </a:prstTxWarp>
            <a:spAutoFit/>
          </a:bodyPr>
          <a:lstStyle/>
          <a:p>
            <a:pPr algn="ctr"/>
            <a:r>
              <a:rPr lang="id-ID" sz="1200" b="1" dirty="0" smtClean="0">
                <a:solidFill>
                  <a:schemeClr val="bg1"/>
                </a:solidFill>
                <a:latin typeface="+mj-lt"/>
              </a:rPr>
              <a:t>Description</a:t>
            </a:r>
            <a:endParaRPr lang="id-ID" sz="1200" b="1" dirty="0">
              <a:solidFill>
                <a:schemeClr val="bg1"/>
              </a:solidFill>
              <a:latin typeface="+mj-lt"/>
            </a:endParaRPr>
          </a:p>
        </p:txBody>
      </p:sp>
      <p:sp>
        <p:nvSpPr>
          <p:cNvPr id="23" name="TextBox 29"/>
          <p:cNvSpPr txBox="1"/>
          <p:nvPr/>
        </p:nvSpPr>
        <p:spPr>
          <a:xfrm rot="18669778">
            <a:off x="7717352" y="5100169"/>
            <a:ext cx="1022603" cy="292691"/>
          </a:xfrm>
          <a:prstGeom prst="rect">
            <a:avLst/>
          </a:prstGeom>
          <a:noFill/>
        </p:spPr>
        <p:txBody>
          <a:bodyPr wrap="none" rtlCol="0">
            <a:prstTxWarp prst="textArchDown">
              <a:avLst/>
            </a:prstTxWarp>
            <a:spAutoFit/>
          </a:bodyPr>
          <a:lstStyle/>
          <a:p>
            <a:pPr algn="ctr"/>
            <a:r>
              <a:rPr lang="id-ID" sz="1200" b="1" dirty="0" smtClean="0">
                <a:solidFill>
                  <a:schemeClr val="bg1"/>
                </a:solidFill>
                <a:latin typeface="+mj-lt"/>
              </a:rPr>
              <a:t>Description</a:t>
            </a:r>
            <a:endParaRPr lang="id-ID" sz="1200" b="1" dirty="0">
              <a:solidFill>
                <a:schemeClr val="bg1"/>
              </a:solidFill>
              <a:latin typeface="+mj-lt"/>
            </a:endParaRPr>
          </a:p>
        </p:txBody>
      </p:sp>
      <p:sp>
        <p:nvSpPr>
          <p:cNvPr id="24" name="TextBox 30"/>
          <p:cNvSpPr txBox="1"/>
          <p:nvPr/>
        </p:nvSpPr>
        <p:spPr>
          <a:xfrm rot="2820483">
            <a:off x="6388417" y="5084942"/>
            <a:ext cx="1022603" cy="292691"/>
          </a:xfrm>
          <a:prstGeom prst="rect">
            <a:avLst/>
          </a:prstGeom>
          <a:noFill/>
        </p:spPr>
        <p:txBody>
          <a:bodyPr wrap="none" rtlCol="0">
            <a:prstTxWarp prst="textArchDown">
              <a:avLst/>
            </a:prstTxWarp>
            <a:spAutoFit/>
          </a:bodyPr>
          <a:lstStyle/>
          <a:p>
            <a:pPr algn="ctr"/>
            <a:r>
              <a:rPr lang="id-ID" sz="1200" b="1" dirty="0" smtClean="0">
                <a:solidFill>
                  <a:schemeClr val="bg1"/>
                </a:solidFill>
                <a:latin typeface="+mj-lt"/>
              </a:rPr>
              <a:t>Description</a:t>
            </a:r>
            <a:endParaRPr lang="id-ID" sz="1200" b="1" dirty="0">
              <a:solidFill>
                <a:schemeClr val="bg1"/>
              </a:solidFill>
              <a:latin typeface="+mj-lt"/>
            </a:endParaRPr>
          </a:p>
        </p:txBody>
      </p:sp>
      <p:sp>
        <p:nvSpPr>
          <p:cNvPr id="25" name="Oval 31"/>
          <p:cNvSpPr>
            <a:spLocks noChangeArrowheads="1"/>
          </p:cNvSpPr>
          <p:nvPr/>
        </p:nvSpPr>
        <p:spPr bwMode="auto">
          <a:xfrm>
            <a:off x="492248" y="1997117"/>
            <a:ext cx="180000" cy="180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Oval 32"/>
          <p:cNvSpPr>
            <a:spLocks noChangeArrowheads="1"/>
          </p:cNvSpPr>
          <p:nvPr/>
        </p:nvSpPr>
        <p:spPr bwMode="auto">
          <a:xfrm>
            <a:off x="492248" y="3002316"/>
            <a:ext cx="180000" cy="180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Oval 33"/>
          <p:cNvSpPr>
            <a:spLocks noChangeArrowheads="1"/>
          </p:cNvSpPr>
          <p:nvPr/>
        </p:nvSpPr>
        <p:spPr bwMode="auto">
          <a:xfrm>
            <a:off x="492248" y="4087528"/>
            <a:ext cx="180000" cy="180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Oval 34"/>
          <p:cNvSpPr>
            <a:spLocks noChangeArrowheads="1"/>
          </p:cNvSpPr>
          <p:nvPr/>
        </p:nvSpPr>
        <p:spPr bwMode="auto">
          <a:xfrm>
            <a:off x="492248" y="5201545"/>
            <a:ext cx="180000" cy="180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TextBox 35"/>
          <p:cNvSpPr txBox="1"/>
          <p:nvPr/>
        </p:nvSpPr>
        <p:spPr>
          <a:xfrm>
            <a:off x="720502" y="1853828"/>
            <a:ext cx="805029" cy="338554"/>
          </a:xfrm>
          <a:prstGeom prst="rect">
            <a:avLst/>
          </a:prstGeom>
          <a:noFill/>
        </p:spPr>
        <p:txBody>
          <a:bodyPr wrap="none" rtlCol="0">
            <a:spAutoFit/>
          </a:bodyPr>
          <a:lstStyle/>
          <a:p>
            <a:r>
              <a:rPr lang="id-ID" sz="1600" b="1" dirty="0" smtClean="0">
                <a:latin typeface="+mj-lt"/>
              </a:rPr>
              <a:t>Step 1</a:t>
            </a:r>
            <a:endParaRPr lang="id-ID" sz="1600" b="1" dirty="0">
              <a:latin typeface="+mj-lt"/>
            </a:endParaRPr>
          </a:p>
        </p:txBody>
      </p:sp>
      <p:sp>
        <p:nvSpPr>
          <p:cNvPr id="30" name="TextBox 36"/>
          <p:cNvSpPr txBox="1"/>
          <p:nvPr/>
        </p:nvSpPr>
        <p:spPr>
          <a:xfrm>
            <a:off x="720502" y="2108985"/>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31" name="TextBox 37"/>
          <p:cNvSpPr txBox="1"/>
          <p:nvPr/>
        </p:nvSpPr>
        <p:spPr>
          <a:xfrm>
            <a:off x="720502" y="2864406"/>
            <a:ext cx="805029" cy="338554"/>
          </a:xfrm>
          <a:prstGeom prst="rect">
            <a:avLst/>
          </a:prstGeom>
          <a:noFill/>
        </p:spPr>
        <p:txBody>
          <a:bodyPr wrap="none" rtlCol="0">
            <a:spAutoFit/>
          </a:bodyPr>
          <a:lstStyle/>
          <a:p>
            <a:r>
              <a:rPr lang="id-ID" sz="1600" b="1" dirty="0" smtClean="0">
                <a:latin typeface="+mj-lt"/>
              </a:rPr>
              <a:t>Step 2</a:t>
            </a:r>
            <a:endParaRPr lang="id-ID" sz="1600" b="1" dirty="0">
              <a:latin typeface="+mj-lt"/>
            </a:endParaRPr>
          </a:p>
        </p:txBody>
      </p:sp>
      <p:sp>
        <p:nvSpPr>
          <p:cNvPr id="32" name="TextBox 38"/>
          <p:cNvSpPr txBox="1"/>
          <p:nvPr/>
        </p:nvSpPr>
        <p:spPr>
          <a:xfrm>
            <a:off x="720502" y="3119563"/>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33" name="TextBox 39"/>
          <p:cNvSpPr txBox="1"/>
          <p:nvPr/>
        </p:nvSpPr>
        <p:spPr>
          <a:xfrm>
            <a:off x="720502" y="3965300"/>
            <a:ext cx="805029" cy="338554"/>
          </a:xfrm>
          <a:prstGeom prst="rect">
            <a:avLst/>
          </a:prstGeom>
          <a:noFill/>
        </p:spPr>
        <p:txBody>
          <a:bodyPr wrap="none" rtlCol="0">
            <a:spAutoFit/>
          </a:bodyPr>
          <a:lstStyle/>
          <a:p>
            <a:r>
              <a:rPr lang="id-ID" sz="1600" b="1" dirty="0" smtClean="0">
                <a:latin typeface="+mj-lt"/>
              </a:rPr>
              <a:t>Step 3</a:t>
            </a:r>
            <a:endParaRPr lang="id-ID" sz="1600" b="1" dirty="0">
              <a:latin typeface="+mj-lt"/>
            </a:endParaRPr>
          </a:p>
        </p:txBody>
      </p:sp>
      <p:sp>
        <p:nvSpPr>
          <p:cNvPr id="34" name="TextBox 40"/>
          <p:cNvSpPr txBox="1"/>
          <p:nvPr/>
        </p:nvSpPr>
        <p:spPr>
          <a:xfrm>
            <a:off x="720502" y="4220457"/>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35" name="TextBox 41"/>
          <p:cNvSpPr txBox="1"/>
          <p:nvPr/>
        </p:nvSpPr>
        <p:spPr>
          <a:xfrm>
            <a:off x="720502" y="5069247"/>
            <a:ext cx="805029" cy="338554"/>
          </a:xfrm>
          <a:prstGeom prst="rect">
            <a:avLst/>
          </a:prstGeom>
          <a:noFill/>
        </p:spPr>
        <p:txBody>
          <a:bodyPr wrap="none" rtlCol="0">
            <a:spAutoFit/>
          </a:bodyPr>
          <a:lstStyle/>
          <a:p>
            <a:r>
              <a:rPr lang="id-ID" sz="1600" b="1" dirty="0" smtClean="0">
                <a:latin typeface="+mj-lt"/>
              </a:rPr>
              <a:t>Step 4</a:t>
            </a:r>
            <a:endParaRPr lang="id-ID" sz="1600" b="1" dirty="0">
              <a:latin typeface="+mj-lt"/>
            </a:endParaRPr>
          </a:p>
        </p:txBody>
      </p:sp>
      <p:sp>
        <p:nvSpPr>
          <p:cNvPr id="36" name="TextBox 42"/>
          <p:cNvSpPr txBox="1"/>
          <p:nvPr/>
        </p:nvSpPr>
        <p:spPr>
          <a:xfrm>
            <a:off x="720502" y="5324404"/>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37" name="Oval 56"/>
          <p:cNvSpPr>
            <a:spLocks noChangeArrowheads="1"/>
          </p:cNvSpPr>
          <p:nvPr/>
        </p:nvSpPr>
        <p:spPr bwMode="auto">
          <a:xfrm>
            <a:off x="9149694" y="1987397"/>
            <a:ext cx="180000" cy="180000"/>
          </a:xfrm>
          <a:prstGeom prst="ellipse">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Oval 57"/>
          <p:cNvSpPr>
            <a:spLocks noChangeArrowheads="1"/>
          </p:cNvSpPr>
          <p:nvPr/>
        </p:nvSpPr>
        <p:spPr bwMode="auto">
          <a:xfrm>
            <a:off x="9149694" y="2992596"/>
            <a:ext cx="180000" cy="180000"/>
          </a:xfrm>
          <a:prstGeom prst="ellipse">
            <a:avLst/>
          </a:pr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Oval 58"/>
          <p:cNvSpPr>
            <a:spLocks noChangeArrowheads="1"/>
          </p:cNvSpPr>
          <p:nvPr/>
        </p:nvSpPr>
        <p:spPr bwMode="auto">
          <a:xfrm>
            <a:off x="9149694" y="4077808"/>
            <a:ext cx="180000" cy="18000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Oval 59"/>
          <p:cNvSpPr>
            <a:spLocks noChangeArrowheads="1"/>
          </p:cNvSpPr>
          <p:nvPr/>
        </p:nvSpPr>
        <p:spPr bwMode="auto">
          <a:xfrm>
            <a:off x="9149694" y="5191825"/>
            <a:ext cx="180000" cy="180000"/>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TextBox 60"/>
          <p:cNvSpPr txBox="1"/>
          <p:nvPr/>
        </p:nvSpPr>
        <p:spPr>
          <a:xfrm>
            <a:off x="9377948" y="1844108"/>
            <a:ext cx="805029" cy="338554"/>
          </a:xfrm>
          <a:prstGeom prst="rect">
            <a:avLst/>
          </a:prstGeom>
          <a:noFill/>
        </p:spPr>
        <p:txBody>
          <a:bodyPr wrap="none" rtlCol="0">
            <a:spAutoFit/>
          </a:bodyPr>
          <a:lstStyle/>
          <a:p>
            <a:r>
              <a:rPr lang="id-ID" sz="1600" b="1" dirty="0" smtClean="0">
                <a:latin typeface="+mj-lt"/>
              </a:rPr>
              <a:t>Step 5</a:t>
            </a:r>
            <a:endParaRPr lang="id-ID" sz="1600" b="1" dirty="0">
              <a:latin typeface="+mj-lt"/>
            </a:endParaRPr>
          </a:p>
        </p:txBody>
      </p:sp>
      <p:sp>
        <p:nvSpPr>
          <p:cNvPr id="42" name="TextBox 61"/>
          <p:cNvSpPr txBox="1"/>
          <p:nvPr/>
        </p:nvSpPr>
        <p:spPr>
          <a:xfrm>
            <a:off x="9377948" y="2099265"/>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43" name="TextBox 62"/>
          <p:cNvSpPr txBox="1"/>
          <p:nvPr/>
        </p:nvSpPr>
        <p:spPr>
          <a:xfrm>
            <a:off x="9377948" y="2854686"/>
            <a:ext cx="805029" cy="338554"/>
          </a:xfrm>
          <a:prstGeom prst="rect">
            <a:avLst/>
          </a:prstGeom>
          <a:noFill/>
        </p:spPr>
        <p:txBody>
          <a:bodyPr wrap="none" rtlCol="0">
            <a:spAutoFit/>
          </a:bodyPr>
          <a:lstStyle/>
          <a:p>
            <a:r>
              <a:rPr lang="id-ID" sz="1600" b="1" dirty="0" smtClean="0">
                <a:latin typeface="+mj-lt"/>
              </a:rPr>
              <a:t>Step 6</a:t>
            </a:r>
            <a:endParaRPr lang="id-ID" sz="1600" b="1" dirty="0">
              <a:latin typeface="+mj-lt"/>
            </a:endParaRPr>
          </a:p>
        </p:txBody>
      </p:sp>
      <p:sp>
        <p:nvSpPr>
          <p:cNvPr id="44" name="TextBox 63"/>
          <p:cNvSpPr txBox="1"/>
          <p:nvPr/>
        </p:nvSpPr>
        <p:spPr>
          <a:xfrm>
            <a:off x="9377948" y="3109843"/>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45" name="TextBox 64"/>
          <p:cNvSpPr txBox="1"/>
          <p:nvPr/>
        </p:nvSpPr>
        <p:spPr>
          <a:xfrm>
            <a:off x="9377948" y="3955580"/>
            <a:ext cx="805029" cy="338554"/>
          </a:xfrm>
          <a:prstGeom prst="rect">
            <a:avLst/>
          </a:prstGeom>
          <a:noFill/>
        </p:spPr>
        <p:txBody>
          <a:bodyPr wrap="none" rtlCol="0">
            <a:spAutoFit/>
          </a:bodyPr>
          <a:lstStyle/>
          <a:p>
            <a:r>
              <a:rPr lang="id-ID" sz="1600" b="1" dirty="0" smtClean="0">
                <a:latin typeface="+mj-lt"/>
              </a:rPr>
              <a:t>Step 7</a:t>
            </a:r>
            <a:endParaRPr lang="id-ID" sz="1600" b="1" dirty="0">
              <a:latin typeface="+mj-lt"/>
            </a:endParaRPr>
          </a:p>
        </p:txBody>
      </p:sp>
      <p:sp>
        <p:nvSpPr>
          <p:cNvPr id="46" name="TextBox 65"/>
          <p:cNvSpPr txBox="1"/>
          <p:nvPr/>
        </p:nvSpPr>
        <p:spPr>
          <a:xfrm>
            <a:off x="9377948" y="4210737"/>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47" name="TextBox 66"/>
          <p:cNvSpPr txBox="1"/>
          <p:nvPr/>
        </p:nvSpPr>
        <p:spPr>
          <a:xfrm>
            <a:off x="9377948" y="5059527"/>
            <a:ext cx="805029" cy="338554"/>
          </a:xfrm>
          <a:prstGeom prst="rect">
            <a:avLst/>
          </a:prstGeom>
          <a:noFill/>
        </p:spPr>
        <p:txBody>
          <a:bodyPr wrap="none" rtlCol="0">
            <a:spAutoFit/>
          </a:bodyPr>
          <a:lstStyle/>
          <a:p>
            <a:r>
              <a:rPr lang="id-ID" sz="1600" b="1" dirty="0" smtClean="0">
                <a:latin typeface="+mj-lt"/>
              </a:rPr>
              <a:t>Step 8</a:t>
            </a:r>
            <a:endParaRPr lang="id-ID" sz="1600" b="1" dirty="0">
              <a:latin typeface="+mj-lt"/>
            </a:endParaRPr>
          </a:p>
        </p:txBody>
      </p:sp>
      <p:sp>
        <p:nvSpPr>
          <p:cNvPr id="48" name="TextBox 67"/>
          <p:cNvSpPr txBox="1"/>
          <p:nvPr/>
        </p:nvSpPr>
        <p:spPr>
          <a:xfrm>
            <a:off x="9377948" y="5314684"/>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8" presetClass="emph" presetSubtype="0" fill="hold" nodeType="withEffect">
                                  <p:stCondLst>
                                    <p:cond delay="0"/>
                                  </p:stCondLst>
                                  <p:childTnLst>
                                    <p:animRot by="-21600000">
                                      <p:cBhvr>
                                        <p:cTn id="21" dur="1000" fill="hold"/>
                                        <p:tgtEl>
                                          <p:spTgt spid="7"/>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12"/>
                                        </p:tgtEl>
                                        <p:attrNameLst>
                                          <p:attrName>r</p:attrName>
                                        </p:attrNameLst>
                                      </p:cBhvr>
                                    </p:animRo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p:cTn id="82" dur="500" fill="hold"/>
                                        <p:tgtEl>
                                          <p:spTgt spid="39"/>
                                        </p:tgtEl>
                                        <p:attrNameLst>
                                          <p:attrName>ppt_w</p:attrName>
                                        </p:attrNameLst>
                                      </p:cBhvr>
                                      <p:tavLst>
                                        <p:tav tm="0">
                                          <p:val>
                                            <p:fltVal val="0"/>
                                          </p:val>
                                        </p:tav>
                                        <p:tav tm="100000">
                                          <p:val>
                                            <p:strVal val="#ppt_w"/>
                                          </p:val>
                                        </p:tav>
                                      </p:tavLst>
                                    </p:anim>
                                    <p:anim calcmode="lin" valueType="num">
                                      <p:cBhvr>
                                        <p:cTn id="83" dur="500" fill="hold"/>
                                        <p:tgtEl>
                                          <p:spTgt spid="39"/>
                                        </p:tgtEl>
                                        <p:attrNameLst>
                                          <p:attrName>ppt_h</p:attrName>
                                        </p:attrNameLst>
                                      </p:cBhvr>
                                      <p:tavLst>
                                        <p:tav tm="0">
                                          <p:val>
                                            <p:fltVal val="0"/>
                                          </p:val>
                                        </p:tav>
                                        <p:tav tm="100000">
                                          <p:val>
                                            <p:strVal val="#ppt_h"/>
                                          </p:val>
                                        </p:tav>
                                      </p:tavLst>
                                    </p:anim>
                                    <p:animEffect transition="in" filter="fade">
                                      <p:cBhvr>
                                        <p:cTn id="84" dur="500"/>
                                        <p:tgtEl>
                                          <p:spTgt spid="3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childTnLst>
                          </p:cTn>
                        </p:par>
                        <p:par>
                          <p:cTn id="90" fill="hold">
                            <p:stCondLst>
                              <p:cond delay="2000"/>
                            </p:stCondLst>
                            <p:childTnLst>
                              <p:par>
                                <p:cTn id="91" presetID="10"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500"/>
                                        <p:tgtEl>
                                          <p:spTgt spid="33"/>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500"/>
                                        <p:tgtEl>
                                          <p:spTgt spid="3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500"/>
                                        <p:tgtEl>
                                          <p:spTgt spid="3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500"/>
                                        <p:tgtEl>
                                          <p:spTgt spid="3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500"/>
                                        <p:tgtEl>
                                          <p:spTgt spid="4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500"/>
                                        <p:tgtEl>
                                          <p:spTgt spid="43"/>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500"/>
                                        <p:tgtEl>
                                          <p:spTgt spid="4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500"/>
                                        <p:tgtEl>
                                          <p:spTgt spid="45"/>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500"/>
                                        <p:tgtEl>
                                          <p:spTgt spid="4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7"/>
                                        </p:tgtEl>
                                        <p:attrNameLst>
                                          <p:attrName>style.visibility</p:attrName>
                                        </p:attrNameLst>
                                      </p:cBhvr>
                                      <p:to>
                                        <p:strVal val="visible"/>
                                      </p:to>
                                    </p:set>
                                    <p:animEffect transition="in" filter="fade">
                                      <p:cBhvr>
                                        <p:cTn id="135" dur="500"/>
                                        <p:tgtEl>
                                          <p:spTgt spid="47"/>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48"/>
                                        </p:tgtEl>
                                        <p:attrNameLst>
                                          <p:attrName>style.visibility</p:attrName>
                                        </p:attrNameLst>
                                      </p:cBhvr>
                                      <p:to>
                                        <p:strVal val="visible"/>
                                      </p:to>
                                    </p:set>
                                    <p:animEffect transition="in" filter="fade">
                                      <p:cBhvr>
                                        <p:cTn id="1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animBg="1"/>
      <p:bldP spid="38" grpId="0" animBg="1"/>
      <p:bldP spid="39" grpId="0" animBg="1"/>
      <p:bldP spid="40" grpId="0" animBg="1"/>
      <p:bldP spid="41" grpId="0"/>
      <p:bldP spid="42" grpId="0"/>
      <p:bldP spid="43" grpId="0"/>
      <p:bldP spid="44" grpId="0"/>
      <p:bldP spid="45" grpId="0"/>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grpSp>
        <p:nvGrpSpPr>
          <p:cNvPr id="4" name="Group 2"/>
          <p:cNvGrpSpPr/>
          <p:nvPr/>
        </p:nvGrpSpPr>
        <p:grpSpPr>
          <a:xfrm>
            <a:off x="3090308" y="2824135"/>
            <a:ext cx="6243637" cy="3259761"/>
            <a:chOff x="2830788" y="3349604"/>
            <a:chExt cx="6243637" cy="3259761"/>
          </a:xfrm>
        </p:grpSpPr>
        <p:sp>
          <p:nvSpPr>
            <p:cNvPr id="7" name="Freeform 7"/>
            <p:cNvSpPr/>
            <p:nvPr/>
          </p:nvSpPr>
          <p:spPr bwMode="auto">
            <a:xfrm>
              <a:off x="2867657" y="3624217"/>
              <a:ext cx="6173712" cy="2985148"/>
            </a:xfrm>
            <a:custGeom>
              <a:avLst/>
              <a:gdLst>
                <a:gd name="T0" fmla="*/ 3030 w 3032"/>
                <a:gd name="T1" fmla="*/ 502 h 1465"/>
                <a:gd name="T2" fmla="*/ 3031 w 3032"/>
                <a:gd name="T3" fmla="*/ 502 h 1465"/>
                <a:gd name="T4" fmla="*/ 3031 w 3032"/>
                <a:gd name="T5" fmla="*/ 366 h 1465"/>
                <a:gd name="T6" fmla="*/ 2860 w 3032"/>
                <a:gd name="T7" fmla="*/ 366 h 1465"/>
                <a:gd name="T8" fmla="*/ 2860 w 3032"/>
                <a:gd name="T9" fmla="*/ 388 h 1465"/>
                <a:gd name="T10" fmla="*/ 2119 w 3032"/>
                <a:gd name="T11" fmla="*/ 33 h 1465"/>
                <a:gd name="T12" fmla="*/ 1866 w 3032"/>
                <a:gd name="T13" fmla="*/ 33 h 1465"/>
                <a:gd name="T14" fmla="*/ 170 w 3032"/>
                <a:gd name="T15" fmla="*/ 844 h 1465"/>
                <a:gd name="T16" fmla="*/ 170 w 3032"/>
                <a:gd name="T17" fmla="*/ 824 h 1465"/>
                <a:gd name="T18" fmla="*/ 0 w 3032"/>
                <a:gd name="T19" fmla="*/ 824 h 1465"/>
                <a:gd name="T20" fmla="*/ 0 w 3032"/>
                <a:gd name="T21" fmla="*/ 961 h 1465"/>
                <a:gd name="T22" fmla="*/ 52 w 3032"/>
                <a:gd name="T23" fmla="*/ 1021 h 1465"/>
                <a:gd name="T24" fmla="*/ 911 w 3032"/>
                <a:gd name="T25" fmla="*/ 1432 h 1465"/>
                <a:gd name="T26" fmla="*/ 1164 w 3032"/>
                <a:gd name="T27" fmla="*/ 1432 h 1465"/>
                <a:gd name="T28" fmla="*/ 2978 w 3032"/>
                <a:gd name="T29" fmla="*/ 565 h 1465"/>
                <a:gd name="T30" fmla="*/ 3030 w 3032"/>
                <a:gd name="T31" fmla="*/ 502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32" h="1465">
                  <a:moveTo>
                    <a:pt x="3030" y="502"/>
                  </a:moveTo>
                  <a:cubicBezTo>
                    <a:pt x="3031" y="502"/>
                    <a:pt x="3031" y="502"/>
                    <a:pt x="3031" y="502"/>
                  </a:cubicBezTo>
                  <a:cubicBezTo>
                    <a:pt x="3031" y="366"/>
                    <a:pt x="3031" y="366"/>
                    <a:pt x="3031" y="366"/>
                  </a:cubicBezTo>
                  <a:cubicBezTo>
                    <a:pt x="2860" y="366"/>
                    <a:pt x="2860" y="366"/>
                    <a:pt x="2860" y="366"/>
                  </a:cubicBezTo>
                  <a:cubicBezTo>
                    <a:pt x="2860" y="388"/>
                    <a:pt x="2860" y="388"/>
                    <a:pt x="2860" y="388"/>
                  </a:cubicBezTo>
                  <a:cubicBezTo>
                    <a:pt x="2119" y="33"/>
                    <a:pt x="2119" y="33"/>
                    <a:pt x="2119" y="33"/>
                  </a:cubicBezTo>
                  <a:cubicBezTo>
                    <a:pt x="2049" y="0"/>
                    <a:pt x="1936" y="0"/>
                    <a:pt x="1866" y="33"/>
                  </a:cubicBezTo>
                  <a:cubicBezTo>
                    <a:pt x="170" y="844"/>
                    <a:pt x="170" y="844"/>
                    <a:pt x="170" y="844"/>
                  </a:cubicBezTo>
                  <a:cubicBezTo>
                    <a:pt x="170" y="824"/>
                    <a:pt x="170" y="824"/>
                    <a:pt x="170" y="824"/>
                  </a:cubicBezTo>
                  <a:cubicBezTo>
                    <a:pt x="0" y="824"/>
                    <a:pt x="0" y="824"/>
                    <a:pt x="0" y="824"/>
                  </a:cubicBezTo>
                  <a:cubicBezTo>
                    <a:pt x="0" y="961"/>
                    <a:pt x="0" y="961"/>
                    <a:pt x="0" y="961"/>
                  </a:cubicBezTo>
                  <a:cubicBezTo>
                    <a:pt x="0" y="983"/>
                    <a:pt x="17" y="1005"/>
                    <a:pt x="52" y="1021"/>
                  </a:cubicBezTo>
                  <a:cubicBezTo>
                    <a:pt x="911" y="1432"/>
                    <a:pt x="911" y="1432"/>
                    <a:pt x="911" y="1432"/>
                  </a:cubicBezTo>
                  <a:cubicBezTo>
                    <a:pt x="981" y="1465"/>
                    <a:pt x="1095" y="1465"/>
                    <a:pt x="1164" y="1432"/>
                  </a:cubicBezTo>
                  <a:cubicBezTo>
                    <a:pt x="2978" y="565"/>
                    <a:pt x="2978" y="565"/>
                    <a:pt x="2978" y="565"/>
                  </a:cubicBezTo>
                  <a:cubicBezTo>
                    <a:pt x="3014" y="548"/>
                    <a:pt x="3032" y="525"/>
                    <a:pt x="3030" y="502"/>
                  </a:cubicBezTo>
                </a:path>
              </a:pathLst>
            </a:custGeom>
            <a:solidFill>
              <a:schemeClr val="tx2">
                <a:lumMod val="20000"/>
                <a:lumOff val="80000"/>
              </a:schemeClr>
            </a:solidFill>
            <a:ln>
              <a:noFill/>
            </a:ln>
          </p:spPr>
          <p:txBody>
            <a:bodyPr vert="horz" wrap="square" lIns="91440" tIns="45720" rIns="91440" bIns="45720" numCol="1" anchor="t" anchorCtr="0" compatLnSpc="1"/>
            <a:lstStyle/>
            <a:p>
              <a:endParaRPr lang="id-ID"/>
            </a:p>
          </p:txBody>
        </p:sp>
        <p:sp>
          <p:nvSpPr>
            <p:cNvPr id="8" name="Freeform 8"/>
            <p:cNvSpPr/>
            <p:nvPr/>
          </p:nvSpPr>
          <p:spPr bwMode="auto">
            <a:xfrm>
              <a:off x="5510810" y="4615876"/>
              <a:ext cx="3180936" cy="1795157"/>
            </a:xfrm>
            <a:custGeom>
              <a:avLst/>
              <a:gdLst>
                <a:gd name="T0" fmla="*/ 2502 w 2502"/>
                <a:gd name="T1" fmla="*/ 0 h 1412"/>
                <a:gd name="T2" fmla="*/ 2431 w 2502"/>
                <a:gd name="T3" fmla="*/ 34 h 1412"/>
                <a:gd name="T4" fmla="*/ 0 w 2502"/>
                <a:gd name="T5" fmla="*/ 1196 h 1412"/>
                <a:gd name="T6" fmla="*/ 0 w 2502"/>
                <a:gd name="T7" fmla="*/ 1412 h 1412"/>
                <a:gd name="T8" fmla="*/ 2502 w 2502"/>
                <a:gd name="T9" fmla="*/ 215 h 1412"/>
                <a:gd name="T10" fmla="*/ 2502 w 2502"/>
                <a:gd name="T11" fmla="*/ 0 h 1412"/>
              </a:gdLst>
              <a:ahLst/>
              <a:cxnLst>
                <a:cxn ang="0">
                  <a:pos x="T0" y="T1"/>
                </a:cxn>
                <a:cxn ang="0">
                  <a:pos x="T2" y="T3"/>
                </a:cxn>
                <a:cxn ang="0">
                  <a:pos x="T4" y="T5"/>
                </a:cxn>
                <a:cxn ang="0">
                  <a:pos x="T6" y="T7"/>
                </a:cxn>
                <a:cxn ang="0">
                  <a:pos x="T8" y="T9"/>
                </a:cxn>
                <a:cxn ang="0">
                  <a:pos x="T10" y="T11"/>
                </a:cxn>
              </a:cxnLst>
              <a:rect l="0" t="0" r="r" b="b"/>
              <a:pathLst>
                <a:path w="2502" h="1412">
                  <a:moveTo>
                    <a:pt x="2502" y="0"/>
                  </a:moveTo>
                  <a:lnTo>
                    <a:pt x="2431" y="34"/>
                  </a:lnTo>
                  <a:lnTo>
                    <a:pt x="0" y="1196"/>
                  </a:lnTo>
                  <a:lnTo>
                    <a:pt x="0" y="1412"/>
                  </a:lnTo>
                  <a:lnTo>
                    <a:pt x="2502" y="215"/>
                  </a:lnTo>
                  <a:lnTo>
                    <a:pt x="2502"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9" name="Freeform 9"/>
            <p:cNvSpPr/>
            <p:nvPr/>
          </p:nvSpPr>
          <p:spPr bwMode="auto">
            <a:xfrm>
              <a:off x="5510810" y="4615876"/>
              <a:ext cx="3180936" cy="1795157"/>
            </a:xfrm>
            <a:custGeom>
              <a:avLst/>
              <a:gdLst>
                <a:gd name="T0" fmla="*/ 2502 w 2502"/>
                <a:gd name="T1" fmla="*/ 0 h 1412"/>
                <a:gd name="T2" fmla="*/ 2431 w 2502"/>
                <a:gd name="T3" fmla="*/ 34 h 1412"/>
                <a:gd name="T4" fmla="*/ 0 w 2502"/>
                <a:gd name="T5" fmla="*/ 1196 h 1412"/>
                <a:gd name="T6" fmla="*/ 0 w 2502"/>
                <a:gd name="T7" fmla="*/ 1412 h 1412"/>
                <a:gd name="T8" fmla="*/ 2502 w 2502"/>
                <a:gd name="T9" fmla="*/ 215 h 1412"/>
                <a:gd name="T10" fmla="*/ 2502 w 2502"/>
                <a:gd name="T11" fmla="*/ 0 h 1412"/>
              </a:gdLst>
              <a:ahLst/>
              <a:cxnLst>
                <a:cxn ang="0">
                  <a:pos x="T0" y="T1"/>
                </a:cxn>
                <a:cxn ang="0">
                  <a:pos x="T2" y="T3"/>
                </a:cxn>
                <a:cxn ang="0">
                  <a:pos x="T4" y="T5"/>
                </a:cxn>
                <a:cxn ang="0">
                  <a:pos x="T6" y="T7"/>
                </a:cxn>
                <a:cxn ang="0">
                  <a:pos x="T8" y="T9"/>
                </a:cxn>
                <a:cxn ang="0">
                  <a:pos x="T10" y="T11"/>
                </a:cxn>
              </a:cxnLst>
              <a:rect l="0" t="0" r="r" b="b"/>
              <a:pathLst>
                <a:path w="2502" h="1412">
                  <a:moveTo>
                    <a:pt x="2502" y="0"/>
                  </a:moveTo>
                  <a:lnTo>
                    <a:pt x="2431" y="34"/>
                  </a:lnTo>
                  <a:lnTo>
                    <a:pt x="0" y="1196"/>
                  </a:lnTo>
                  <a:lnTo>
                    <a:pt x="0" y="1412"/>
                  </a:lnTo>
                  <a:lnTo>
                    <a:pt x="2502" y="215"/>
                  </a:lnTo>
                  <a:lnTo>
                    <a:pt x="25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10"/>
            <p:cNvSpPr/>
            <p:nvPr/>
          </p:nvSpPr>
          <p:spPr bwMode="auto">
            <a:xfrm>
              <a:off x="2830788" y="3349604"/>
              <a:ext cx="6243637" cy="2986420"/>
            </a:xfrm>
            <a:custGeom>
              <a:avLst/>
              <a:gdLst>
                <a:gd name="T0" fmla="*/ 2137 w 3066"/>
                <a:gd name="T1" fmla="*/ 34 h 1466"/>
                <a:gd name="T2" fmla="*/ 1884 w 3066"/>
                <a:gd name="T3" fmla="*/ 34 h 1466"/>
                <a:gd name="T4" fmla="*/ 70 w 3066"/>
                <a:gd name="T5" fmla="*/ 901 h 1466"/>
                <a:gd name="T6" fmla="*/ 70 w 3066"/>
                <a:gd name="T7" fmla="*/ 1022 h 1466"/>
                <a:gd name="T8" fmla="*/ 929 w 3066"/>
                <a:gd name="T9" fmla="*/ 1432 h 1466"/>
                <a:gd name="T10" fmla="*/ 1182 w 3066"/>
                <a:gd name="T11" fmla="*/ 1432 h 1466"/>
                <a:gd name="T12" fmla="*/ 2996 w 3066"/>
                <a:gd name="T13" fmla="*/ 565 h 1466"/>
                <a:gd name="T14" fmla="*/ 2996 w 3066"/>
                <a:gd name="T15" fmla="*/ 444 h 1466"/>
                <a:gd name="T16" fmla="*/ 2137 w 3066"/>
                <a:gd name="T17" fmla="*/ 34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66" h="1466">
                  <a:moveTo>
                    <a:pt x="2137" y="34"/>
                  </a:moveTo>
                  <a:cubicBezTo>
                    <a:pt x="2067" y="0"/>
                    <a:pt x="1954" y="0"/>
                    <a:pt x="1884" y="34"/>
                  </a:cubicBezTo>
                  <a:cubicBezTo>
                    <a:pt x="70" y="901"/>
                    <a:pt x="70" y="901"/>
                    <a:pt x="70" y="901"/>
                  </a:cubicBezTo>
                  <a:cubicBezTo>
                    <a:pt x="0" y="934"/>
                    <a:pt x="0" y="988"/>
                    <a:pt x="70" y="1022"/>
                  </a:cubicBezTo>
                  <a:cubicBezTo>
                    <a:pt x="929" y="1432"/>
                    <a:pt x="929" y="1432"/>
                    <a:pt x="929" y="1432"/>
                  </a:cubicBezTo>
                  <a:cubicBezTo>
                    <a:pt x="999" y="1466"/>
                    <a:pt x="1113" y="1466"/>
                    <a:pt x="1182" y="1432"/>
                  </a:cubicBezTo>
                  <a:cubicBezTo>
                    <a:pt x="2996" y="565"/>
                    <a:pt x="2996" y="565"/>
                    <a:pt x="2996" y="565"/>
                  </a:cubicBezTo>
                  <a:cubicBezTo>
                    <a:pt x="3066" y="532"/>
                    <a:pt x="3066" y="478"/>
                    <a:pt x="2996" y="444"/>
                  </a:cubicBezTo>
                  <a:cubicBezTo>
                    <a:pt x="2137" y="34"/>
                    <a:pt x="2137" y="34"/>
                    <a:pt x="2137" y="34"/>
                  </a:cubicBezTo>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11" name="Freeform 11"/>
            <p:cNvSpPr/>
            <p:nvPr/>
          </p:nvSpPr>
          <p:spPr bwMode="auto">
            <a:xfrm>
              <a:off x="3246521" y="3530137"/>
              <a:ext cx="5450310" cy="2606283"/>
            </a:xfrm>
            <a:custGeom>
              <a:avLst/>
              <a:gdLst>
                <a:gd name="T0" fmla="*/ 0 w 4287"/>
                <a:gd name="T1" fmla="*/ 1199 h 2050"/>
                <a:gd name="T2" fmla="*/ 1781 w 4287"/>
                <a:gd name="T3" fmla="*/ 2050 h 2050"/>
                <a:gd name="T4" fmla="*/ 4287 w 4287"/>
                <a:gd name="T5" fmla="*/ 853 h 2050"/>
                <a:gd name="T6" fmla="*/ 2505 w 4287"/>
                <a:gd name="T7" fmla="*/ 0 h 2050"/>
                <a:gd name="T8" fmla="*/ 0 w 4287"/>
                <a:gd name="T9" fmla="*/ 1199 h 2050"/>
              </a:gdLst>
              <a:ahLst/>
              <a:cxnLst>
                <a:cxn ang="0">
                  <a:pos x="T0" y="T1"/>
                </a:cxn>
                <a:cxn ang="0">
                  <a:pos x="T2" y="T3"/>
                </a:cxn>
                <a:cxn ang="0">
                  <a:pos x="T4" y="T5"/>
                </a:cxn>
                <a:cxn ang="0">
                  <a:pos x="T6" y="T7"/>
                </a:cxn>
                <a:cxn ang="0">
                  <a:pos x="T8" y="T9"/>
                </a:cxn>
              </a:cxnLst>
              <a:rect l="0" t="0" r="r" b="b"/>
              <a:pathLst>
                <a:path w="4287" h="2050">
                  <a:moveTo>
                    <a:pt x="0" y="1199"/>
                  </a:moveTo>
                  <a:lnTo>
                    <a:pt x="1781" y="2050"/>
                  </a:lnTo>
                  <a:lnTo>
                    <a:pt x="4287" y="853"/>
                  </a:lnTo>
                  <a:lnTo>
                    <a:pt x="2505" y="0"/>
                  </a:lnTo>
                  <a:lnTo>
                    <a:pt x="0" y="1199"/>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a:p>
          </p:txBody>
        </p:sp>
        <p:sp>
          <p:nvSpPr>
            <p:cNvPr id="12" name="Freeform 12"/>
            <p:cNvSpPr/>
            <p:nvPr/>
          </p:nvSpPr>
          <p:spPr bwMode="auto">
            <a:xfrm>
              <a:off x="3246521" y="3530137"/>
              <a:ext cx="5450310" cy="2606283"/>
            </a:xfrm>
            <a:custGeom>
              <a:avLst/>
              <a:gdLst>
                <a:gd name="T0" fmla="*/ 0 w 4287"/>
                <a:gd name="T1" fmla="*/ 1199 h 2050"/>
                <a:gd name="T2" fmla="*/ 1781 w 4287"/>
                <a:gd name="T3" fmla="*/ 2050 h 2050"/>
                <a:gd name="T4" fmla="*/ 4287 w 4287"/>
                <a:gd name="T5" fmla="*/ 853 h 2050"/>
                <a:gd name="T6" fmla="*/ 2505 w 4287"/>
                <a:gd name="T7" fmla="*/ 0 h 2050"/>
                <a:gd name="T8" fmla="*/ 0 w 4287"/>
                <a:gd name="T9" fmla="*/ 1199 h 2050"/>
              </a:gdLst>
              <a:ahLst/>
              <a:cxnLst>
                <a:cxn ang="0">
                  <a:pos x="T0" y="T1"/>
                </a:cxn>
                <a:cxn ang="0">
                  <a:pos x="T2" y="T3"/>
                </a:cxn>
                <a:cxn ang="0">
                  <a:pos x="T4" y="T5"/>
                </a:cxn>
                <a:cxn ang="0">
                  <a:pos x="T6" y="T7"/>
                </a:cxn>
                <a:cxn ang="0">
                  <a:pos x="T8" y="T9"/>
                </a:cxn>
              </a:cxnLst>
              <a:rect l="0" t="0" r="r" b="b"/>
              <a:pathLst>
                <a:path w="4287" h="2050">
                  <a:moveTo>
                    <a:pt x="0" y="1199"/>
                  </a:moveTo>
                  <a:lnTo>
                    <a:pt x="1781" y="2050"/>
                  </a:lnTo>
                  <a:lnTo>
                    <a:pt x="4287" y="853"/>
                  </a:lnTo>
                  <a:lnTo>
                    <a:pt x="2505" y="0"/>
                  </a:lnTo>
                  <a:lnTo>
                    <a:pt x="0" y="11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9"/>
            <p:cNvSpPr/>
            <p:nvPr/>
          </p:nvSpPr>
          <p:spPr bwMode="auto">
            <a:xfrm>
              <a:off x="3461381" y="5761370"/>
              <a:ext cx="794599" cy="465317"/>
            </a:xfrm>
            <a:custGeom>
              <a:avLst/>
              <a:gdLst>
                <a:gd name="T0" fmla="*/ 0 w 390"/>
                <a:gd name="T1" fmla="*/ 21 h 228"/>
                <a:gd name="T2" fmla="*/ 40 w 390"/>
                <a:gd name="T3" fmla="*/ 69 h 228"/>
                <a:gd name="T4" fmla="*/ 350 w 390"/>
                <a:gd name="T5" fmla="*/ 218 h 228"/>
                <a:gd name="T6" fmla="*/ 390 w 390"/>
                <a:gd name="T7" fmla="*/ 207 h 228"/>
                <a:gd name="T8" fmla="*/ 350 w 390"/>
                <a:gd name="T9" fmla="*/ 159 h 228"/>
                <a:gd name="T10" fmla="*/ 40 w 390"/>
                <a:gd name="T11" fmla="*/ 10 h 228"/>
                <a:gd name="T12" fmla="*/ 0 w 390"/>
                <a:gd name="T13" fmla="*/ 21 h 228"/>
              </a:gdLst>
              <a:ahLst/>
              <a:cxnLst>
                <a:cxn ang="0">
                  <a:pos x="T0" y="T1"/>
                </a:cxn>
                <a:cxn ang="0">
                  <a:pos x="T2" y="T3"/>
                </a:cxn>
                <a:cxn ang="0">
                  <a:pos x="T4" y="T5"/>
                </a:cxn>
                <a:cxn ang="0">
                  <a:pos x="T6" y="T7"/>
                </a:cxn>
                <a:cxn ang="0">
                  <a:pos x="T8" y="T9"/>
                </a:cxn>
                <a:cxn ang="0">
                  <a:pos x="T10" y="T11"/>
                </a:cxn>
                <a:cxn ang="0">
                  <a:pos x="T12" y="T13"/>
                </a:cxn>
              </a:cxnLst>
              <a:rect l="0" t="0" r="r" b="b"/>
              <a:pathLst>
                <a:path w="390" h="228">
                  <a:moveTo>
                    <a:pt x="0" y="21"/>
                  </a:moveTo>
                  <a:cubicBezTo>
                    <a:pt x="0" y="37"/>
                    <a:pt x="18" y="59"/>
                    <a:pt x="40" y="69"/>
                  </a:cubicBezTo>
                  <a:cubicBezTo>
                    <a:pt x="350" y="218"/>
                    <a:pt x="350" y="218"/>
                    <a:pt x="350" y="218"/>
                  </a:cubicBezTo>
                  <a:cubicBezTo>
                    <a:pt x="372" y="228"/>
                    <a:pt x="390" y="223"/>
                    <a:pt x="390" y="207"/>
                  </a:cubicBezTo>
                  <a:cubicBezTo>
                    <a:pt x="390" y="191"/>
                    <a:pt x="372" y="169"/>
                    <a:pt x="350" y="159"/>
                  </a:cubicBezTo>
                  <a:cubicBezTo>
                    <a:pt x="40" y="10"/>
                    <a:pt x="40" y="10"/>
                    <a:pt x="40" y="10"/>
                  </a:cubicBezTo>
                  <a:cubicBezTo>
                    <a:pt x="18" y="0"/>
                    <a:pt x="0" y="5"/>
                    <a:pt x="0" y="21"/>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a:p>
          </p:txBody>
        </p:sp>
      </p:grpSp>
      <p:grpSp>
        <p:nvGrpSpPr>
          <p:cNvPr id="14" name="Group 10"/>
          <p:cNvGrpSpPr/>
          <p:nvPr/>
        </p:nvGrpSpPr>
        <p:grpSpPr>
          <a:xfrm>
            <a:off x="3458416" y="2529715"/>
            <a:ext cx="5450311" cy="2650780"/>
            <a:chOff x="-257822" y="2402002"/>
            <a:chExt cx="5450311" cy="2650780"/>
          </a:xfrm>
        </p:grpSpPr>
        <p:sp>
          <p:nvSpPr>
            <p:cNvPr id="15" name="Freeform 13"/>
            <p:cNvSpPr/>
            <p:nvPr/>
          </p:nvSpPr>
          <p:spPr bwMode="auto">
            <a:xfrm>
              <a:off x="4024110" y="3237284"/>
              <a:ext cx="518714" cy="249186"/>
            </a:xfrm>
            <a:custGeom>
              <a:avLst/>
              <a:gdLst>
                <a:gd name="T0" fmla="*/ 105 w 255"/>
                <a:gd name="T1" fmla="*/ 12 h 122"/>
                <a:gd name="T2" fmla="*/ 22 w 255"/>
                <a:gd name="T3" fmla="*/ 11 h 122"/>
                <a:gd name="T4" fmla="*/ 24 w 255"/>
                <a:gd name="T5" fmla="*/ 51 h 122"/>
                <a:gd name="T6" fmla="*/ 149 w 255"/>
                <a:gd name="T7" fmla="*/ 110 h 122"/>
                <a:gd name="T8" fmla="*/ 232 w 255"/>
                <a:gd name="T9" fmla="*/ 111 h 122"/>
                <a:gd name="T10" fmla="*/ 230 w 255"/>
                <a:gd name="T11" fmla="*/ 72 h 122"/>
                <a:gd name="T12" fmla="*/ 105 w 255"/>
                <a:gd name="T13" fmla="*/ 12 h 122"/>
              </a:gdLst>
              <a:ahLst/>
              <a:cxnLst>
                <a:cxn ang="0">
                  <a:pos x="T0" y="T1"/>
                </a:cxn>
                <a:cxn ang="0">
                  <a:pos x="T2" y="T3"/>
                </a:cxn>
                <a:cxn ang="0">
                  <a:pos x="T4" y="T5"/>
                </a:cxn>
                <a:cxn ang="0">
                  <a:pos x="T6" y="T7"/>
                </a:cxn>
                <a:cxn ang="0">
                  <a:pos x="T8" y="T9"/>
                </a:cxn>
                <a:cxn ang="0">
                  <a:pos x="T10" y="T11"/>
                </a:cxn>
                <a:cxn ang="0">
                  <a:pos x="T12" y="T13"/>
                </a:cxn>
              </a:cxnLst>
              <a:rect l="0" t="0" r="r" b="b"/>
              <a:pathLst>
                <a:path w="255" h="122">
                  <a:moveTo>
                    <a:pt x="105" y="12"/>
                  </a:moveTo>
                  <a:cubicBezTo>
                    <a:pt x="82" y="1"/>
                    <a:pt x="45" y="0"/>
                    <a:pt x="22" y="11"/>
                  </a:cubicBezTo>
                  <a:cubicBezTo>
                    <a:pt x="0" y="22"/>
                    <a:pt x="1" y="39"/>
                    <a:pt x="24" y="51"/>
                  </a:cubicBezTo>
                  <a:cubicBezTo>
                    <a:pt x="149" y="110"/>
                    <a:pt x="149" y="110"/>
                    <a:pt x="149" y="110"/>
                  </a:cubicBezTo>
                  <a:cubicBezTo>
                    <a:pt x="173" y="122"/>
                    <a:pt x="210" y="122"/>
                    <a:pt x="232" y="111"/>
                  </a:cubicBezTo>
                  <a:cubicBezTo>
                    <a:pt x="255" y="101"/>
                    <a:pt x="254" y="83"/>
                    <a:pt x="230" y="72"/>
                  </a:cubicBezTo>
                  <a:cubicBezTo>
                    <a:pt x="105" y="12"/>
                    <a:pt x="105" y="12"/>
                    <a:pt x="105" y="12"/>
                  </a:cubicBezTo>
                </a:path>
              </a:pathLst>
            </a:custGeom>
            <a:solidFill>
              <a:srgbClr val="3131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8"/>
            <p:cNvSpPr/>
            <p:nvPr/>
          </p:nvSpPr>
          <p:spPr bwMode="auto">
            <a:xfrm>
              <a:off x="-257822" y="2935972"/>
              <a:ext cx="4569259" cy="1685820"/>
            </a:xfrm>
            <a:custGeom>
              <a:avLst/>
              <a:gdLst>
                <a:gd name="T0" fmla="*/ 2505 w 3594"/>
                <a:gd name="T1" fmla="*/ 0 h 1326"/>
                <a:gd name="T2" fmla="*/ 0 w 3594"/>
                <a:gd name="T3" fmla="*/ 1199 h 1326"/>
                <a:gd name="T4" fmla="*/ 267 w 3594"/>
                <a:gd name="T5" fmla="*/ 1326 h 1326"/>
                <a:gd name="T6" fmla="*/ 3594 w 3594"/>
                <a:gd name="T7" fmla="*/ 521 h 1326"/>
                <a:gd name="T8" fmla="*/ 2505 w 3594"/>
                <a:gd name="T9" fmla="*/ 0 h 1326"/>
              </a:gdLst>
              <a:ahLst/>
              <a:cxnLst>
                <a:cxn ang="0">
                  <a:pos x="T0" y="T1"/>
                </a:cxn>
                <a:cxn ang="0">
                  <a:pos x="T2" y="T3"/>
                </a:cxn>
                <a:cxn ang="0">
                  <a:pos x="T4" y="T5"/>
                </a:cxn>
                <a:cxn ang="0">
                  <a:pos x="T6" y="T7"/>
                </a:cxn>
                <a:cxn ang="0">
                  <a:pos x="T8" y="T9"/>
                </a:cxn>
              </a:cxnLst>
              <a:rect l="0" t="0" r="r" b="b"/>
              <a:pathLst>
                <a:path w="3594" h="1326">
                  <a:moveTo>
                    <a:pt x="2505" y="0"/>
                  </a:moveTo>
                  <a:lnTo>
                    <a:pt x="0" y="1199"/>
                  </a:lnTo>
                  <a:lnTo>
                    <a:pt x="267" y="1326"/>
                  </a:lnTo>
                  <a:lnTo>
                    <a:pt x="3594" y="521"/>
                  </a:lnTo>
                  <a:lnTo>
                    <a:pt x="25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19"/>
            <p:cNvSpPr/>
            <p:nvPr/>
          </p:nvSpPr>
          <p:spPr bwMode="auto">
            <a:xfrm>
              <a:off x="4024110" y="3243640"/>
              <a:ext cx="518714" cy="236473"/>
            </a:xfrm>
            <a:custGeom>
              <a:avLst/>
              <a:gdLst>
                <a:gd name="T0" fmla="*/ 62 w 255"/>
                <a:gd name="T1" fmla="*/ 0 h 116"/>
                <a:gd name="T2" fmla="*/ 22 w 255"/>
                <a:gd name="T3" fmla="*/ 8 h 116"/>
                <a:gd name="T4" fmla="*/ 24 w 255"/>
                <a:gd name="T5" fmla="*/ 48 h 116"/>
                <a:gd name="T6" fmla="*/ 149 w 255"/>
                <a:gd name="T7" fmla="*/ 107 h 116"/>
                <a:gd name="T8" fmla="*/ 193 w 255"/>
                <a:gd name="T9" fmla="*/ 116 h 116"/>
                <a:gd name="T10" fmla="*/ 232 w 255"/>
                <a:gd name="T11" fmla="*/ 108 h 116"/>
                <a:gd name="T12" fmla="*/ 230 w 255"/>
                <a:gd name="T13" fmla="*/ 69 h 116"/>
                <a:gd name="T14" fmla="*/ 105 w 255"/>
                <a:gd name="T15" fmla="*/ 9 h 116"/>
                <a:gd name="T16" fmla="*/ 62 w 255"/>
                <a:gd name="T1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16">
                  <a:moveTo>
                    <a:pt x="62" y="0"/>
                  </a:moveTo>
                  <a:cubicBezTo>
                    <a:pt x="47" y="0"/>
                    <a:pt x="33" y="3"/>
                    <a:pt x="22" y="8"/>
                  </a:cubicBezTo>
                  <a:cubicBezTo>
                    <a:pt x="0" y="19"/>
                    <a:pt x="1" y="36"/>
                    <a:pt x="24" y="48"/>
                  </a:cubicBezTo>
                  <a:cubicBezTo>
                    <a:pt x="149" y="107"/>
                    <a:pt x="149" y="107"/>
                    <a:pt x="149" y="107"/>
                  </a:cubicBezTo>
                  <a:cubicBezTo>
                    <a:pt x="162" y="113"/>
                    <a:pt x="177" y="116"/>
                    <a:pt x="193" y="116"/>
                  </a:cubicBezTo>
                  <a:cubicBezTo>
                    <a:pt x="207" y="116"/>
                    <a:pt x="222" y="114"/>
                    <a:pt x="232" y="108"/>
                  </a:cubicBezTo>
                  <a:cubicBezTo>
                    <a:pt x="255" y="98"/>
                    <a:pt x="254" y="80"/>
                    <a:pt x="230" y="69"/>
                  </a:cubicBezTo>
                  <a:cubicBezTo>
                    <a:pt x="105" y="9"/>
                    <a:pt x="105" y="9"/>
                    <a:pt x="105" y="9"/>
                  </a:cubicBezTo>
                  <a:cubicBezTo>
                    <a:pt x="93" y="3"/>
                    <a:pt x="77" y="0"/>
                    <a:pt x="62" y="0"/>
                  </a:cubicBezTo>
                </a:path>
              </a:pathLst>
            </a:custGeom>
            <a:solidFill>
              <a:srgbClr val="4646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20"/>
            <p:cNvSpPr/>
            <p:nvPr/>
          </p:nvSpPr>
          <p:spPr bwMode="auto">
            <a:xfrm>
              <a:off x="-257822" y="2447770"/>
              <a:ext cx="5450310" cy="2605012"/>
            </a:xfrm>
            <a:custGeom>
              <a:avLst/>
              <a:gdLst>
                <a:gd name="T0" fmla="*/ 0 w 4287"/>
                <a:gd name="T1" fmla="*/ 1197 h 2049"/>
                <a:gd name="T2" fmla="*/ 1781 w 4287"/>
                <a:gd name="T3" fmla="*/ 2049 h 2049"/>
                <a:gd name="T4" fmla="*/ 4287 w 4287"/>
                <a:gd name="T5" fmla="*/ 851 h 2049"/>
                <a:gd name="T6" fmla="*/ 2505 w 4287"/>
                <a:gd name="T7" fmla="*/ 0 h 2049"/>
                <a:gd name="T8" fmla="*/ 0 w 4287"/>
                <a:gd name="T9" fmla="*/ 1197 h 2049"/>
              </a:gdLst>
              <a:ahLst/>
              <a:cxnLst>
                <a:cxn ang="0">
                  <a:pos x="T0" y="T1"/>
                </a:cxn>
                <a:cxn ang="0">
                  <a:pos x="T2" y="T3"/>
                </a:cxn>
                <a:cxn ang="0">
                  <a:pos x="T4" y="T5"/>
                </a:cxn>
                <a:cxn ang="0">
                  <a:pos x="T6" y="T7"/>
                </a:cxn>
                <a:cxn ang="0">
                  <a:pos x="T8" y="T9"/>
                </a:cxn>
              </a:cxnLst>
              <a:rect l="0" t="0" r="r" b="b"/>
              <a:pathLst>
                <a:path w="4287" h="2049">
                  <a:moveTo>
                    <a:pt x="0" y="1197"/>
                  </a:moveTo>
                  <a:lnTo>
                    <a:pt x="1781" y="2049"/>
                  </a:lnTo>
                  <a:lnTo>
                    <a:pt x="4287" y="851"/>
                  </a:lnTo>
                  <a:lnTo>
                    <a:pt x="2505" y="0"/>
                  </a:lnTo>
                  <a:lnTo>
                    <a:pt x="0" y="1197"/>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Rectangle 21"/>
            <p:cNvSpPr>
              <a:spLocks noChangeArrowheads="1"/>
            </p:cNvSpPr>
            <p:nvPr/>
          </p:nvSpPr>
          <p:spPr bwMode="auto">
            <a:xfrm>
              <a:off x="-257822" y="3926360"/>
              <a:ext cx="64840" cy="43226"/>
            </a:xfrm>
            <a:prstGeom prst="rect">
              <a:avLst/>
            </a:prstGeom>
            <a:solidFill>
              <a:srgbClr val="41A3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0" name="Freeform 22"/>
            <p:cNvSpPr/>
            <p:nvPr/>
          </p:nvSpPr>
          <p:spPr bwMode="auto">
            <a:xfrm>
              <a:off x="2006467" y="3483927"/>
              <a:ext cx="3186022" cy="1568855"/>
            </a:xfrm>
            <a:custGeom>
              <a:avLst/>
              <a:gdLst>
                <a:gd name="T0" fmla="*/ 0 w 2506"/>
                <a:gd name="T1" fmla="*/ 1199 h 1234"/>
                <a:gd name="T2" fmla="*/ 0 w 2506"/>
                <a:gd name="T3" fmla="*/ 1234 h 1234"/>
                <a:gd name="T4" fmla="*/ 2506 w 2506"/>
                <a:gd name="T5" fmla="*/ 36 h 1234"/>
                <a:gd name="T6" fmla="*/ 2506 w 2506"/>
                <a:gd name="T7" fmla="*/ 0 h 1234"/>
                <a:gd name="T8" fmla="*/ 0 w 2506"/>
                <a:gd name="T9" fmla="*/ 1199 h 1234"/>
              </a:gdLst>
              <a:ahLst/>
              <a:cxnLst>
                <a:cxn ang="0">
                  <a:pos x="T0" y="T1"/>
                </a:cxn>
                <a:cxn ang="0">
                  <a:pos x="T2" y="T3"/>
                </a:cxn>
                <a:cxn ang="0">
                  <a:pos x="T4" y="T5"/>
                </a:cxn>
                <a:cxn ang="0">
                  <a:pos x="T6" y="T7"/>
                </a:cxn>
                <a:cxn ang="0">
                  <a:pos x="T8" y="T9"/>
                </a:cxn>
              </a:cxnLst>
              <a:rect l="0" t="0" r="r" b="b"/>
              <a:pathLst>
                <a:path w="2506" h="1234">
                  <a:moveTo>
                    <a:pt x="0" y="1199"/>
                  </a:moveTo>
                  <a:lnTo>
                    <a:pt x="0" y="1234"/>
                  </a:lnTo>
                  <a:lnTo>
                    <a:pt x="2506" y="36"/>
                  </a:lnTo>
                  <a:lnTo>
                    <a:pt x="2506" y="0"/>
                  </a:lnTo>
                  <a:lnTo>
                    <a:pt x="0" y="1199"/>
                  </a:lnTo>
                  <a:close/>
                </a:path>
              </a:pathLst>
            </a:custGeom>
            <a:solidFill>
              <a:schemeClr val="bg2"/>
            </a:solidFill>
            <a:ln>
              <a:noFill/>
            </a:ln>
          </p:spPr>
          <p:txBody>
            <a:bodyPr vert="horz" wrap="square" lIns="91440" tIns="45720" rIns="91440" bIns="45720" numCol="1" anchor="t" anchorCtr="0" compatLnSpc="1"/>
            <a:lstStyle/>
            <a:p>
              <a:endParaRPr lang="id-ID"/>
            </a:p>
          </p:txBody>
        </p:sp>
        <p:sp>
          <p:nvSpPr>
            <p:cNvPr id="21" name="Freeform 23"/>
            <p:cNvSpPr/>
            <p:nvPr/>
          </p:nvSpPr>
          <p:spPr bwMode="auto">
            <a:xfrm>
              <a:off x="-257822" y="2402002"/>
              <a:ext cx="5450310" cy="2606283"/>
            </a:xfrm>
            <a:custGeom>
              <a:avLst/>
              <a:gdLst>
                <a:gd name="T0" fmla="*/ 0 w 4287"/>
                <a:gd name="T1" fmla="*/ 1197 h 2050"/>
                <a:gd name="T2" fmla="*/ 1781 w 4287"/>
                <a:gd name="T3" fmla="*/ 2050 h 2050"/>
                <a:gd name="T4" fmla="*/ 4287 w 4287"/>
                <a:gd name="T5" fmla="*/ 851 h 2050"/>
                <a:gd name="T6" fmla="*/ 2505 w 4287"/>
                <a:gd name="T7" fmla="*/ 0 h 2050"/>
                <a:gd name="T8" fmla="*/ 0 w 4287"/>
                <a:gd name="T9" fmla="*/ 1197 h 2050"/>
              </a:gdLst>
              <a:ahLst/>
              <a:cxnLst>
                <a:cxn ang="0">
                  <a:pos x="T0" y="T1"/>
                </a:cxn>
                <a:cxn ang="0">
                  <a:pos x="T2" y="T3"/>
                </a:cxn>
                <a:cxn ang="0">
                  <a:pos x="T4" y="T5"/>
                </a:cxn>
                <a:cxn ang="0">
                  <a:pos x="T6" y="T7"/>
                </a:cxn>
                <a:cxn ang="0">
                  <a:pos x="T8" y="T9"/>
                </a:cxn>
              </a:cxnLst>
              <a:rect l="0" t="0" r="r" b="b"/>
              <a:pathLst>
                <a:path w="4287" h="2050">
                  <a:moveTo>
                    <a:pt x="0" y="1197"/>
                  </a:moveTo>
                  <a:lnTo>
                    <a:pt x="1781" y="2050"/>
                  </a:lnTo>
                  <a:lnTo>
                    <a:pt x="4287" y="851"/>
                  </a:lnTo>
                  <a:lnTo>
                    <a:pt x="2505" y="0"/>
                  </a:lnTo>
                  <a:lnTo>
                    <a:pt x="0" y="1197"/>
                  </a:lnTo>
                  <a:close/>
                </a:path>
              </a:pathLst>
            </a:custGeom>
            <a:solidFill>
              <a:schemeClr val="bg2">
                <a:lumMod val="60000"/>
                <a:lumOff val="40000"/>
              </a:schemeClr>
            </a:solidFill>
            <a:ln>
              <a:noFill/>
            </a:ln>
          </p:spPr>
          <p:txBody>
            <a:bodyPr vert="horz" wrap="square" lIns="91440" tIns="45720" rIns="91440" bIns="45720" numCol="1" anchor="t" anchorCtr="0" compatLnSpc="1"/>
            <a:lstStyle/>
            <a:p>
              <a:endParaRPr lang="id-ID"/>
            </a:p>
          </p:txBody>
        </p:sp>
        <p:sp>
          <p:nvSpPr>
            <p:cNvPr id="22" name="Freeform 24"/>
            <p:cNvSpPr/>
            <p:nvPr/>
          </p:nvSpPr>
          <p:spPr bwMode="auto">
            <a:xfrm>
              <a:off x="-257822" y="3594535"/>
              <a:ext cx="2958449" cy="1413750"/>
            </a:xfrm>
            <a:custGeom>
              <a:avLst/>
              <a:gdLst>
                <a:gd name="T0" fmla="*/ 544 w 2327"/>
                <a:gd name="T1" fmla="*/ 0 h 1112"/>
                <a:gd name="T2" fmla="*/ 0 w 2327"/>
                <a:gd name="T3" fmla="*/ 259 h 1112"/>
                <a:gd name="T4" fmla="*/ 1781 w 2327"/>
                <a:gd name="T5" fmla="*/ 1112 h 1112"/>
                <a:gd name="T6" fmla="*/ 2327 w 2327"/>
                <a:gd name="T7" fmla="*/ 851 h 1112"/>
                <a:gd name="T8" fmla="*/ 544 w 2327"/>
                <a:gd name="T9" fmla="*/ 0 h 1112"/>
              </a:gdLst>
              <a:ahLst/>
              <a:cxnLst>
                <a:cxn ang="0">
                  <a:pos x="T0" y="T1"/>
                </a:cxn>
                <a:cxn ang="0">
                  <a:pos x="T2" y="T3"/>
                </a:cxn>
                <a:cxn ang="0">
                  <a:pos x="T4" y="T5"/>
                </a:cxn>
                <a:cxn ang="0">
                  <a:pos x="T6" y="T7"/>
                </a:cxn>
                <a:cxn ang="0">
                  <a:pos x="T8" y="T9"/>
                </a:cxn>
              </a:cxnLst>
              <a:rect l="0" t="0" r="r" b="b"/>
              <a:pathLst>
                <a:path w="2327" h="1112">
                  <a:moveTo>
                    <a:pt x="544" y="0"/>
                  </a:moveTo>
                  <a:lnTo>
                    <a:pt x="0" y="259"/>
                  </a:lnTo>
                  <a:lnTo>
                    <a:pt x="1781" y="1112"/>
                  </a:lnTo>
                  <a:lnTo>
                    <a:pt x="2327" y="851"/>
                  </a:lnTo>
                  <a:lnTo>
                    <a:pt x="544" y="0"/>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23" name="Freeform 36"/>
            <p:cNvSpPr/>
            <p:nvPr/>
          </p:nvSpPr>
          <p:spPr bwMode="auto">
            <a:xfrm>
              <a:off x="433797" y="3262711"/>
              <a:ext cx="2958449" cy="1413750"/>
            </a:xfrm>
            <a:custGeom>
              <a:avLst/>
              <a:gdLst>
                <a:gd name="T0" fmla="*/ 545 w 2327"/>
                <a:gd name="T1" fmla="*/ 0 h 1112"/>
                <a:gd name="T2" fmla="*/ 0 w 2327"/>
                <a:gd name="T3" fmla="*/ 261 h 1112"/>
                <a:gd name="T4" fmla="*/ 1783 w 2327"/>
                <a:gd name="T5" fmla="*/ 1112 h 1112"/>
                <a:gd name="T6" fmla="*/ 2327 w 2327"/>
                <a:gd name="T7" fmla="*/ 852 h 1112"/>
                <a:gd name="T8" fmla="*/ 545 w 2327"/>
                <a:gd name="T9" fmla="*/ 0 h 1112"/>
              </a:gdLst>
              <a:ahLst/>
              <a:cxnLst>
                <a:cxn ang="0">
                  <a:pos x="T0" y="T1"/>
                </a:cxn>
                <a:cxn ang="0">
                  <a:pos x="T2" y="T3"/>
                </a:cxn>
                <a:cxn ang="0">
                  <a:pos x="T4" y="T5"/>
                </a:cxn>
                <a:cxn ang="0">
                  <a:pos x="T6" y="T7"/>
                </a:cxn>
                <a:cxn ang="0">
                  <a:pos x="T8" y="T9"/>
                </a:cxn>
              </a:cxnLst>
              <a:rect l="0" t="0" r="r" b="b"/>
              <a:pathLst>
                <a:path w="2327" h="1112">
                  <a:moveTo>
                    <a:pt x="545" y="0"/>
                  </a:moveTo>
                  <a:lnTo>
                    <a:pt x="0" y="261"/>
                  </a:lnTo>
                  <a:lnTo>
                    <a:pt x="1783" y="1112"/>
                  </a:lnTo>
                  <a:lnTo>
                    <a:pt x="2327" y="852"/>
                  </a:lnTo>
                  <a:lnTo>
                    <a:pt x="545" y="0"/>
                  </a:lnTo>
                  <a:close/>
                </a:path>
              </a:pathLst>
            </a:custGeom>
            <a:solidFill>
              <a:schemeClr val="accent3"/>
            </a:solidFill>
            <a:ln>
              <a:noFill/>
            </a:ln>
          </p:spPr>
          <p:txBody>
            <a:bodyPr vert="horz" wrap="square" lIns="91440" tIns="45720" rIns="91440" bIns="45720" numCol="1" anchor="t" anchorCtr="0" compatLnSpc="1"/>
            <a:lstStyle/>
            <a:p>
              <a:endParaRPr lang="id-ID"/>
            </a:p>
          </p:txBody>
        </p:sp>
      </p:grpSp>
      <p:grpSp>
        <p:nvGrpSpPr>
          <p:cNvPr id="24" name="Group 20"/>
          <p:cNvGrpSpPr/>
          <p:nvPr/>
        </p:nvGrpSpPr>
        <p:grpSpPr>
          <a:xfrm>
            <a:off x="4916029" y="4009077"/>
            <a:ext cx="1324754" cy="989753"/>
            <a:chOff x="3246521" y="3898830"/>
            <a:chExt cx="1324754" cy="989753"/>
          </a:xfrm>
        </p:grpSpPr>
        <p:sp>
          <p:nvSpPr>
            <p:cNvPr id="25" name="Freeform 55"/>
            <p:cNvSpPr/>
            <p:nvPr/>
          </p:nvSpPr>
          <p:spPr bwMode="auto">
            <a:xfrm>
              <a:off x="3246521" y="4254175"/>
              <a:ext cx="1324754" cy="634408"/>
            </a:xfrm>
            <a:custGeom>
              <a:avLst/>
              <a:gdLst>
                <a:gd name="T0" fmla="*/ 1042 w 1042"/>
                <a:gd name="T1" fmla="*/ 239 h 499"/>
                <a:gd name="T2" fmla="*/ 544 w 1042"/>
                <a:gd name="T3" fmla="*/ 0 h 499"/>
                <a:gd name="T4" fmla="*/ 0 w 1042"/>
                <a:gd name="T5" fmla="*/ 260 h 499"/>
                <a:gd name="T6" fmla="*/ 498 w 1042"/>
                <a:gd name="T7" fmla="*/ 499 h 499"/>
                <a:gd name="T8" fmla="*/ 1042 w 1042"/>
                <a:gd name="T9" fmla="*/ 239 h 499"/>
              </a:gdLst>
              <a:ahLst/>
              <a:cxnLst>
                <a:cxn ang="0">
                  <a:pos x="T0" y="T1"/>
                </a:cxn>
                <a:cxn ang="0">
                  <a:pos x="T2" y="T3"/>
                </a:cxn>
                <a:cxn ang="0">
                  <a:pos x="T4" y="T5"/>
                </a:cxn>
                <a:cxn ang="0">
                  <a:pos x="T6" y="T7"/>
                </a:cxn>
                <a:cxn ang="0">
                  <a:pos x="T8" y="T9"/>
                </a:cxn>
              </a:cxnLst>
              <a:rect l="0" t="0" r="r" b="b"/>
              <a:pathLst>
                <a:path w="1042" h="499">
                  <a:moveTo>
                    <a:pt x="1042" y="239"/>
                  </a:moveTo>
                  <a:lnTo>
                    <a:pt x="544" y="0"/>
                  </a:lnTo>
                  <a:lnTo>
                    <a:pt x="0" y="260"/>
                  </a:lnTo>
                  <a:lnTo>
                    <a:pt x="498" y="499"/>
                  </a:lnTo>
                  <a:lnTo>
                    <a:pt x="1042" y="239"/>
                  </a:ln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55"/>
            <p:cNvSpPr/>
            <p:nvPr/>
          </p:nvSpPr>
          <p:spPr bwMode="auto">
            <a:xfrm>
              <a:off x="3246521" y="3898830"/>
              <a:ext cx="1324754" cy="634408"/>
            </a:xfrm>
            <a:custGeom>
              <a:avLst/>
              <a:gdLst>
                <a:gd name="T0" fmla="*/ 1042 w 1042"/>
                <a:gd name="T1" fmla="*/ 239 h 499"/>
                <a:gd name="T2" fmla="*/ 544 w 1042"/>
                <a:gd name="T3" fmla="*/ 0 h 499"/>
                <a:gd name="T4" fmla="*/ 0 w 1042"/>
                <a:gd name="T5" fmla="*/ 260 h 499"/>
                <a:gd name="T6" fmla="*/ 498 w 1042"/>
                <a:gd name="T7" fmla="*/ 499 h 499"/>
                <a:gd name="T8" fmla="*/ 1042 w 1042"/>
                <a:gd name="T9" fmla="*/ 239 h 499"/>
              </a:gdLst>
              <a:ahLst/>
              <a:cxnLst>
                <a:cxn ang="0">
                  <a:pos x="T0" y="T1"/>
                </a:cxn>
                <a:cxn ang="0">
                  <a:pos x="T2" y="T3"/>
                </a:cxn>
                <a:cxn ang="0">
                  <a:pos x="T4" y="T5"/>
                </a:cxn>
                <a:cxn ang="0">
                  <a:pos x="T6" y="T7"/>
                </a:cxn>
                <a:cxn ang="0">
                  <a:pos x="T8" y="T9"/>
                </a:cxn>
              </a:cxnLst>
              <a:rect l="0" t="0" r="r" b="b"/>
              <a:pathLst>
                <a:path w="1042" h="499">
                  <a:moveTo>
                    <a:pt x="1042" y="239"/>
                  </a:moveTo>
                  <a:lnTo>
                    <a:pt x="544" y="0"/>
                  </a:lnTo>
                  <a:lnTo>
                    <a:pt x="0" y="260"/>
                  </a:lnTo>
                  <a:lnTo>
                    <a:pt x="498" y="499"/>
                  </a:lnTo>
                  <a:lnTo>
                    <a:pt x="1042" y="23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56"/>
            <p:cNvSpPr/>
            <p:nvPr/>
          </p:nvSpPr>
          <p:spPr bwMode="auto">
            <a:xfrm>
              <a:off x="4121215" y="4210313"/>
              <a:ext cx="61025" cy="35598"/>
            </a:xfrm>
            <a:custGeom>
              <a:avLst/>
              <a:gdLst>
                <a:gd name="T0" fmla="*/ 25 w 30"/>
                <a:gd name="T1" fmla="*/ 14 h 17"/>
                <a:gd name="T2" fmla="*/ 7 w 30"/>
                <a:gd name="T3" fmla="*/ 14 h 17"/>
                <a:gd name="T4" fmla="*/ 5 w 30"/>
                <a:gd name="T5" fmla="*/ 3 h 17"/>
                <a:gd name="T6" fmla="*/ 23 w 30"/>
                <a:gd name="T7" fmla="*/ 3 h 17"/>
                <a:gd name="T8" fmla="*/ 25 w 30"/>
                <a:gd name="T9" fmla="*/ 14 h 17"/>
              </a:gdLst>
              <a:ahLst/>
              <a:cxnLst>
                <a:cxn ang="0">
                  <a:pos x="T0" y="T1"/>
                </a:cxn>
                <a:cxn ang="0">
                  <a:pos x="T2" y="T3"/>
                </a:cxn>
                <a:cxn ang="0">
                  <a:pos x="T4" y="T5"/>
                </a:cxn>
                <a:cxn ang="0">
                  <a:pos x="T6" y="T7"/>
                </a:cxn>
                <a:cxn ang="0">
                  <a:pos x="T8" y="T9"/>
                </a:cxn>
              </a:cxnLst>
              <a:rect l="0" t="0" r="r" b="b"/>
              <a:pathLst>
                <a:path w="30" h="17">
                  <a:moveTo>
                    <a:pt x="25" y="14"/>
                  </a:moveTo>
                  <a:cubicBezTo>
                    <a:pt x="21" y="17"/>
                    <a:pt x="13" y="17"/>
                    <a:pt x="7" y="14"/>
                  </a:cubicBezTo>
                  <a:cubicBezTo>
                    <a:pt x="1" y="11"/>
                    <a:pt x="0" y="6"/>
                    <a:pt x="5" y="3"/>
                  </a:cubicBezTo>
                  <a:cubicBezTo>
                    <a:pt x="9" y="0"/>
                    <a:pt x="17" y="0"/>
                    <a:pt x="23" y="3"/>
                  </a:cubicBezTo>
                  <a:cubicBezTo>
                    <a:pt x="29" y="5"/>
                    <a:pt x="30" y="10"/>
                    <a:pt x="25"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57"/>
            <p:cNvSpPr/>
            <p:nvPr/>
          </p:nvSpPr>
          <p:spPr bwMode="auto">
            <a:xfrm>
              <a:off x="3856773" y="4090806"/>
              <a:ext cx="59754" cy="34327"/>
            </a:xfrm>
            <a:custGeom>
              <a:avLst/>
              <a:gdLst>
                <a:gd name="T0" fmla="*/ 25 w 29"/>
                <a:gd name="T1" fmla="*/ 14 h 17"/>
                <a:gd name="T2" fmla="*/ 7 w 29"/>
                <a:gd name="T3" fmla="*/ 14 h 17"/>
                <a:gd name="T4" fmla="*/ 4 w 29"/>
                <a:gd name="T5" fmla="*/ 3 h 17"/>
                <a:gd name="T6" fmla="*/ 23 w 29"/>
                <a:gd name="T7" fmla="*/ 3 h 17"/>
                <a:gd name="T8" fmla="*/ 25 w 29"/>
                <a:gd name="T9" fmla="*/ 14 h 17"/>
              </a:gdLst>
              <a:ahLst/>
              <a:cxnLst>
                <a:cxn ang="0">
                  <a:pos x="T0" y="T1"/>
                </a:cxn>
                <a:cxn ang="0">
                  <a:pos x="T2" y="T3"/>
                </a:cxn>
                <a:cxn ang="0">
                  <a:pos x="T4" y="T5"/>
                </a:cxn>
                <a:cxn ang="0">
                  <a:pos x="T6" y="T7"/>
                </a:cxn>
                <a:cxn ang="0">
                  <a:pos x="T8" y="T9"/>
                </a:cxn>
              </a:cxnLst>
              <a:rect l="0" t="0" r="r" b="b"/>
              <a:pathLst>
                <a:path w="29" h="17">
                  <a:moveTo>
                    <a:pt x="25" y="14"/>
                  </a:moveTo>
                  <a:cubicBezTo>
                    <a:pt x="20" y="17"/>
                    <a:pt x="12" y="17"/>
                    <a:pt x="7" y="14"/>
                  </a:cubicBezTo>
                  <a:cubicBezTo>
                    <a:pt x="1" y="11"/>
                    <a:pt x="0" y="6"/>
                    <a:pt x="4" y="3"/>
                  </a:cubicBezTo>
                  <a:cubicBezTo>
                    <a:pt x="9" y="0"/>
                    <a:pt x="17" y="0"/>
                    <a:pt x="23" y="3"/>
                  </a:cubicBezTo>
                  <a:cubicBezTo>
                    <a:pt x="28" y="6"/>
                    <a:pt x="29" y="11"/>
                    <a:pt x="25"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58"/>
            <p:cNvSpPr/>
            <p:nvPr/>
          </p:nvSpPr>
          <p:spPr bwMode="auto">
            <a:xfrm>
              <a:off x="3944497" y="4212856"/>
              <a:ext cx="58482" cy="36870"/>
            </a:xfrm>
            <a:custGeom>
              <a:avLst/>
              <a:gdLst>
                <a:gd name="T0" fmla="*/ 25 w 29"/>
                <a:gd name="T1" fmla="*/ 14 h 18"/>
                <a:gd name="T2" fmla="*/ 7 w 29"/>
                <a:gd name="T3" fmla="*/ 15 h 18"/>
                <a:gd name="T4" fmla="*/ 4 w 29"/>
                <a:gd name="T5" fmla="*/ 3 h 18"/>
                <a:gd name="T6" fmla="*/ 22 w 29"/>
                <a:gd name="T7" fmla="*/ 3 h 18"/>
                <a:gd name="T8" fmla="*/ 25 w 29"/>
                <a:gd name="T9" fmla="*/ 14 h 18"/>
              </a:gdLst>
              <a:ahLst/>
              <a:cxnLst>
                <a:cxn ang="0">
                  <a:pos x="T0" y="T1"/>
                </a:cxn>
                <a:cxn ang="0">
                  <a:pos x="T2" y="T3"/>
                </a:cxn>
                <a:cxn ang="0">
                  <a:pos x="T4" y="T5"/>
                </a:cxn>
                <a:cxn ang="0">
                  <a:pos x="T6" y="T7"/>
                </a:cxn>
                <a:cxn ang="0">
                  <a:pos x="T8" y="T9"/>
                </a:cxn>
              </a:cxnLst>
              <a:rect l="0" t="0" r="r" b="b"/>
              <a:pathLst>
                <a:path w="29" h="18">
                  <a:moveTo>
                    <a:pt x="25" y="14"/>
                  </a:moveTo>
                  <a:cubicBezTo>
                    <a:pt x="20" y="17"/>
                    <a:pt x="12" y="18"/>
                    <a:pt x="7" y="15"/>
                  </a:cubicBezTo>
                  <a:cubicBezTo>
                    <a:pt x="1" y="12"/>
                    <a:pt x="0" y="7"/>
                    <a:pt x="4" y="3"/>
                  </a:cubicBezTo>
                  <a:cubicBezTo>
                    <a:pt x="9" y="0"/>
                    <a:pt x="17" y="0"/>
                    <a:pt x="22" y="3"/>
                  </a:cubicBezTo>
                  <a:cubicBezTo>
                    <a:pt x="28" y="6"/>
                    <a:pt x="29" y="11"/>
                    <a:pt x="25"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59"/>
            <p:cNvSpPr>
              <a:spLocks noEditPoints="1"/>
            </p:cNvSpPr>
            <p:nvPr/>
          </p:nvSpPr>
          <p:spPr bwMode="auto">
            <a:xfrm>
              <a:off x="3649542" y="4039952"/>
              <a:ext cx="525071" cy="335638"/>
            </a:xfrm>
            <a:custGeom>
              <a:avLst/>
              <a:gdLst>
                <a:gd name="T0" fmla="*/ 238 w 258"/>
                <a:gd name="T1" fmla="*/ 103 h 165"/>
                <a:gd name="T2" fmla="*/ 198 w 258"/>
                <a:gd name="T3" fmla="*/ 111 h 165"/>
                <a:gd name="T4" fmla="*/ 228 w 258"/>
                <a:gd name="T5" fmla="*/ 93 h 165"/>
                <a:gd name="T6" fmla="*/ 221 w 258"/>
                <a:gd name="T7" fmla="*/ 86 h 165"/>
                <a:gd name="T8" fmla="*/ 241 w 258"/>
                <a:gd name="T9" fmla="*/ 81 h 165"/>
                <a:gd name="T10" fmla="*/ 211 w 258"/>
                <a:gd name="T11" fmla="*/ 28 h 165"/>
                <a:gd name="T12" fmla="*/ 62 w 258"/>
                <a:gd name="T13" fmla="*/ 137 h 165"/>
                <a:gd name="T14" fmla="*/ 255 w 258"/>
                <a:gd name="T15" fmla="*/ 103 h 165"/>
                <a:gd name="T16" fmla="*/ 214 w 258"/>
                <a:gd name="T17" fmla="*/ 84 h 165"/>
                <a:gd name="T18" fmla="*/ 214 w 258"/>
                <a:gd name="T19" fmla="*/ 43 h 165"/>
                <a:gd name="T20" fmla="*/ 201 w 258"/>
                <a:gd name="T21" fmla="*/ 35 h 165"/>
                <a:gd name="T22" fmla="*/ 183 w 258"/>
                <a:gd name="T23" fmla="*/ 72 h 165"/>
                <a:gd name="T24" fmla="*/ 146 w 258"/>
                <a:gd name="T25" fmla="*/ 53 h 165"/>
                <a:gd name="T26" fmla="*/ 201 w 258"/>
                <a:gd name="T27" fmla="*/ 35 h 165"/>
                <a:gd name="T28" fmla="*/ 101 w 258"/>
                <a:gd name="T29" fmla="*/ 25 h 165"/>
                <a:gd name="T30" fmla="*/ 106 w 258"/>
                <a:gd name="T31" fmla="*/ 20 h 165"/>
                <a:gd name="T32" fmla="*/ 132 w 258"/>
                <a:gd name="T33" fmla="*/ 27 h 165"/>
                <a:gd name="T34" fmla="*/ 182 w 258"/>
                <a:gd name="T35" fmla="*/ 27 h 165"/>
                <a:gd name="T36" fmla="*/ 140 w 258"/>
                <a:gd name="T37" fmla="*/ 49 h 165"/>
                <a:gd name="T38" fmla="*/ 123 w 258"/>
                <a:gd name="T39" fmla="*/ 45 h 165"/>
                <a:gd name="T40" fmla="*/ 112 w 258"/>
                <a:gd name="T41" fmla="*/ 67 h 165"/>
                <a:gd name="T42" fmla="*/ 106 w 258"/>
                <a:gd name="T43" fmla="*/ 43 h 165"/>
                <a:gd name="T44" fmla="*/ 100 w 258"/>
                <a:gd name="T45" fmla="*/ 39 h 165"/>
                <a:gd name="T46" fmla="*/ 57 w 258"/>
                <a:gd name="T47" fmla="*/ 37 h 165"/>
                <a:gd name="T48" fmla="*/ 33 w 258"/>
                <a:gd name="T49" fmla="*/ 70 h 165"/>
                <a:gd name="T50" fmla="*/ 76 w 258"/>
                <a:gd name="T51" fmla="*/ 54 h 165"/>
                <a:gd name="T52" fmla="*/ 33 w 258"/>
                <a:gd name="T53" fmla="*/ 70 h 165"/>
                <a:gd name="T54" fmla="*/ 51 w 258"/>
                <a:gd name="T55" fmla="*/ 80 h 165"/>
                <a:gd name="T56" fmla="*/ 32 w 258"/>
                <a:gd name="T57" fmla="*/ 76 h 165"/>
                <a:gd name="T58" fmla="*/ 67 w 258"/>
                <a:gd name="T59" fmla="*/ 127 h 165"/>
                <a:gd name="T60" fmla="*/ 74 w 258"/>
                <a:gd name="T61" fmla="*/ 100 h 165"/>
                <a:gd name="T62" fmla="*/ 60 w 258"/>
                <a:gd name="T63" fmla="*/ 122 h 165"/>
                <a:gd name="T64" fmla="*/ 59 w 258"/>
                <a:gd name="T65" fmla="*/ 82 h 165"/>
                <a:gd name="T66" fmla="*/ 70 w 258"/>
                <a:gd name="T67" fmla="*/ 84 h 165"/>
                <a:gd name="T68" fmla="*/ 62 w 258"/>
                <a:gd name="T69" fmla="*/ 78 h 165"/>
                <a:gd name="T70" fmla="*/ 107 w 258"/>
                <a:gd name="T71" fmla="*/ 70 h 165"/>
                <a:gd name="T72" fmla="*/ 98 w 258"/>
                <a:gd name="T73" fmla="*/ 83 h 165"/>
                <a:gd name="T74" fmla="*/ 114 w 258"/>
                <a:gd name="T75" fmla="*/ 74 h 165"/>
                <a:gd name="T76" fmla="*/ 144 w 258"/>
                <a:gd name="T77" fmla="*/ 86 h 165"/>
                <a:gd name="T78" fmla="*/ 119 w 258"/>
                <a:gd name="T79" fmla="*/ 70 h 165"/>
                <a:gd name="T80" fmla="*/ 158 w 258"/>
                <a:gd name="T81" fmla="*/ 67 h 165"/>
                <a:gd name="T82" fmla="*/ 169 w 258"/>
                <a:gd name="T83" fmla="*/ 84 h 165"/>
                <a:gd name="T84" fmla="*/ 175 w 258"/>
                <a:gd name="T85" fmla="*/ 88 h 165"/>
                <a:gd name="T86" fmla="*/ 211 w 258"/>
                <a:gd name="T87" fmla="*/ 88 h 165"/>
                <a:gd name="T88" fmla="*/ 177 w 258"/>
                <a:gd name="T89" fmla="*/ 100 h 165"/>
                <a:gd name="T90" fmla="*/ 171 w 258"/>
                <a:gd name="T91" fmla="*/ 104 h 165"/>
                <a:gd name="T92" fmla="*/ 157 w 258"/>
                <a:gd name="T93" fmla="*/ 128 h 165"/>
                <a:gd name="T94" fmla="*/ 152 w 258"/>
                <a:gd name="T95" fmla="*/ 105 h 165"/>
                <a:gd name="T96" fmla="*/ 146 w 258"/>
                <a:gd name="T97" fmla="*/ 101 h 165"/>
                <a:gd name="T98" fmla="*/ 114 w 258"/>
                <a:gd name="T99" fmla="*/ 100 h 165"/>
                <a:gd name="T100" fmla="*/ 101 w 258"/>
                <a:gd name="T101" fmla="*/ 100 h 165"/>
                <a:gd name="T102" fmla="*/ 108 w 258"/>
                <a:gd name="T103" fmla="*/ 103 h 165"/>
                <a:gd name="T104" fmla="*/ 78 w 258"/>
                <a:gd name="T105" fmla="*/ 133 h 165"/>
                <a:gd name="T106" fmla="*/ 92 w 258"/>
                <a:gd name="T107" fmla="*/ 138 h 165"/>
                <a:gd name="T108" fmla="*/ 132 w 258"/>
                <a:gd name="T109" fmla="*/ 117 h 165"/>
                <a:gd name="T110" fmla="*/ 92 w 258"/>
                <a:gd name="T111" fmla="*/ 138 h 165"/>
                <a:gd name="T112" fmla="*/ 155 w 258"/>
                <a:gd name="T113" fmla="*/ 134 h 165"/>
                <a:gd name="T114" fmla="*/ 112 w 258"/>
                <a:gd name="T115" fmla="*/ 144 h 165"/>
                <a:gd name="T116" fmla="*/ 162 w 258"/>
                <a:gd name="T117" fmla="*/ 132 h 165"/>
                <a:gd name="T118" fmla="*/ 217 w 258"/>
                <a:gd name="T119" fmla="*/ 12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8" h="165">
                  <a:moveTo>
                    <a:pt x="255" y="103"/>
                  </a:moveTo>
                  <a:cubicBezTo>
                    <a:pt x="250" y="105"/>
                    <a:pt x="244" y="105"/>
                    <a:pt x="238" y="103"/>
                  </a:cubicBezTo>
                  <a:cubicBezTo>
                    <a:pt x="235" y="110"/>
                    <a:pt x="230" y="118"/>
                    <a:pt x="222" y="124"/>
                  </a:cubicBezTo>
                  <a:cubicBezTo>
                    <a:pt x="198" y="111"/>
                    <a:pt x="198" y="111"/>
                    <a:pt x="198" y="111"/>
                  </a:cubicBezTo>
                  <a:cubicBezTo>
                    <a:pt x="206" y="105"/>
                    <a:pt x="213" y="98"/>
                    <a:pt x="218" y="91"/>
                  </a:cubicBezTo>
                  <a:cubicBezTo>
                    <a:pt x="221" y="92"/>
                    <a:pt x="225" y="93"/>
                    <a:pt x="228" y="93"/>
                  </a:cubicBezTo>
                  <a:cubicBezTo>
                    <a:pt x="227" y="92"/>
                    <a:pt x="228" y="90"/>
                    <a:pt x="228" y="88"/>
                  </a:cubicBezTo>
                  <a:cubicBezTo>
                    <a:pt x="226" y="88"/>
                    <a:pt x="224" y="87"/>
                    <a:pt x="221" y="86"/>
                  </a:cubicBezTo>
                  <a:cubicBezTo>
                    <a:pt x="227" y="76"/>
                    <a:pt x="230" y="66"/>
                    <a:pt x="229" y="57"/>
                  </a:cubicBezTo>
                  <a:cubicBezTo>
                    <a:pt x="236" y="65"/>
                    <a:pt x="239" y="73"/>
                    <a:pt x="241" y="81"/>
                  </a:cubicBezTo>
                  <a:cubicBezTo>
                    <a:pt x="246" y="80"/>
                    <a:pt x="253" y="81"/>
                    <a:pt x="258" y="83"/>
                  </a:cubicBezTo>
                  <a:cubicBezTo>
                    <a:pt x="255" y="63"/>
                    <a:pt x="239" y="42"/>
                    <a:pt x="211" y="28"/>
                  </a:cubicBezTo>
                  <a:cubicBezTo>
                    <a:pt x="159" y="0"/>
                    <a:pt x="82" y="2"/>
                    <a:pt x="41" y="32"/>
                  </a:cubicBezTo>
                  <a:cubicBezTo>
                    <a:pt x="0" y="63"/>
                    <a:pt x="9" y="110"/>
                    <a:pt x="62" y="137"/>
                  </a:cubicBezTo>
                  <a:cubicBezTo>
                    <a:pt x="115" y="165"/>
                    <a:pt x="191" y="163"/>
                    <a:pt x="232" y="133"/>
                  </a:cubicBezTo>
                  <a:cubicBezTo>
                    <a:pt x="244" y="124"/>
                    <a:pt x="252" y="114"/>
                    <a:pt x="255" y="103"/>
                  </a:cubicBezTo>
                  <a:close/>
                  <a:moveTo>
                    <a:pt x="217" y="46"/>
                  </a:moveTo>
                  <a:cubicBezTo>
                    <a:pt x="224" y="56"/>
                    <a:pt x="222" y="70"/>
                    <a:pt x="214" y="84"/>
                  </a:cubicBezTo>
                  <a:cubicBezTo>
                    <a:pt x="206" y="81"/>
                    <a:pt x="198" y="78"/>
                    <a:pt x="190" y="75"/>
                  </a:cubicBezTo>
                  <a:cubicBezTo>
                    <a:pt x="202" y="63"/>
                    <a:pt x="211" y="52"/>
                    <a:pt x="214" y="43"/>
                  </a:cubicBezTo>
                  <a:cubicBezTo>
                    <a:pt x="215" y="44"/>
                    <a:pt x="216" y="45"/>
                    <a:pt x="217" y="46"/>
                  </a:cubicBezTo>
                  <a:close/>
                  <a:moveTo>
                    <a:pt x="201" y="35"/>
                  </a:moveTo>
                  <a:cubicBezTo>
                    <a:pt x="203" y="36"/>
                    <a:pt x="204" y="37"/>
                    <a:pt x="206" y="38"/>
                  </a:cubicBezTo>
                  <a:cubicBezTo>
                    <a:pt x="206" y="45"/>
                    <a:pt x="199" y="57"/>
                    <a:pt x="183" y="72"/>
                  </a:cubicBezTo>
                  <a:cubicBezTo>
                    <a:pt x="176" y="69"/>
                    <a:pt x="170" y="66"/>
                    <a:pt x="164" y="63"/>
                  </a:cubicBezTo>
                  <a:cubicBezTo>
                    <a:pt x="157" y="60"/>
                    <a:pt x="151" y="56"/>
                    <a:pt x="146" y="53"/>
                  </a:cubicBezTo>
                  <a:cubicBezTo>
                    <a:pt x="167" y="40"/>
                    <a:pt x="185" y="34"/>
                    <a:pt x="196" y="33"/>
                  </a:cubicBezTo>
                  <a:cubicBezTo>
                    <a:pt x="198" y="33"/>
                    <a:pt x="199" y="34"/>
                    <a:pt x="201" y="35"/>
                  </a:cubicBezTo>
                  <a:close/>
                  <a:moveTo>
                    <a:pt x="98" y="21"/>
                  </a:moveTo>
                  <a:cubicBezTo>
                    <a:pt x="99" y="23"/>
                    <a:pt x="100" y="24"/>
                    <a:pt x="101" y="25"/>
                  </a:cubicBezTo>
                  <a:cubicBezTo>
                    <a:pt x="103" y="24"/>
                    <a:pt x="106" y="23"/>
                    <a:pt x="108" y="23"/>
                  </a:cubicBezTo>
                  <a:cubicBezTo>
                    <a:pt x="107" y="22"/>
                    <a:pt x="107" y="21"/>
                    <a:pt x="106" y="20"/>
                  </a:cubicBezTo>
                  <a:cubicBezTo>
                    <a:pt x="124" y="17"/>
                    <a:pt x="143" y="18"/>
                    <a:pt x="162" y="22"/>
                  </a:cubicBezTo>
                  <a:cubicBezTo>
                    <a:pt x="152" y="22"/>
                    <a:pt x="142" y="24"/>
                    <a:pt x="132" y="27"/>
                  </a:cubicBezTo>
                  <a:cubicBezTo>
                    <a:pt x="133" y="28"/>
                    <a:pt x="135" y="30"/>
                    <a:pt x="135" y="31"/>
                  </a:cubicBezTo>
                  <a:cubicBezTo>
                    <a:pt x="152" y="27"/>
                    <a:pt x="168" y="25"/>
                    <a:pt x="182" y="27"/>
                  </a:cubicBezTo>
                  <a:cubicBezTo>
                    <a:pt x="184" y="28"/>
                    <a:pt x="185" y="28"/>
                    <a:pt x="187" y="29"/>
                  </a:cubicBezTo>
                  <a:cubicBezTo>
                    <a:pt x="173" y="32"/>
                    <a:pt x="157" y="39"/>
                    <a:pt x="140" y="49"/>
                  </a:cubicBezTo>
                  <a:cubicBezTo>
                    <a:pt x="136" y="47"/>
                    <a:pt x="133" y="45"/>
                    <a:pt x="130" y="42"/>
                  </a:cubicBezTo>
                  <a:cubicBezTo>
                    <a:pt x="128" y="44"/>
                    <a:pt x="126" y="44"/>
                    <a:pt x="123" y="45"/>
                  </a:cubicBezTo>
                  <a:cubicBezTo>
                    <a:pt x="127" y="47"/>
                    <a:pt x="130" y="50"/>
                    <a:pt x="134" y="52"/>
                  </a:cubicBezTo>
                  <a:cubicBezTo>
                    <a:pt x="127" y="57"/>
                    <a:pt x="119" y="62"/>
                    <a:pt x="112" y="67"/>
                  </a:cubicBezTo>
                  <a:cubicBezTo>
                    <a:pt x="87" y="54"/>
                    <a:pt x="87" y="54"/>
                    <a:pt x="87" y="54"/>
                  </a:cubicBezTo>
                  <a:cubicBezTo>
                    <a:pt x="93" y="50"/>
                    <a:pt x="99" y="46"/>
                    <a:pt x="106" y="43"/>
                  </a:cubicBezTo>
                  <a:cubicBezTo>
                    <a:pt x="105" y="42"/>
                    <a:pt x="105" y="42"/>
                    <a:pt x="105" y="42"/>
                  </a:cubicBezTo>
                  <a:cubicBezTo>
                    <a:pt x="103" y="41"/>
                    <a:pt x="101" y="40"/>
                    <a:pt x="100" y="39"/>
                  </a:cubicBezTo>
                  <a:cubicBezTo>
                    <a:pt x="93" y="42"/>
                    <a:pt x="87" y="46"/>
                    <a:pt x="81" y="50"/>
                  </a:cubicBezTo>
                  <a:cubicBezTo>
                    <a:pt x="57" y="37"/>
                    <a:pt x="57" y="37"/>
                    <a:pt x="57" y="37"/>
                  </a:cubicBezTo>
                  <a:cubicBezTo>
                    <a:pt x="68" y="30"/>
                    <a:pt x="82" y="24"/>
                    <a:pt x="98" y="21"/>
                  </a:cubicBezTo>
                  <a:close/>
                  <a:moveTo>
                    <a:pt x="33" y="70"/>
                  </a:moveTo>
                  <a:cubicBezTo>
                    <a:pt x="34" y="60"/>
                    <a:pt x="41" y="50"/>
                    <a:pt x="52" y="41"/>
                  </a:cubicBezTo>
                  <a:cubicBezTo>
                    <a:pt x="76" y="54"/>
                    <a:pt x="76" y="54"/>
                    <a:pt x="76" y="54"/>
                  </a:cubicBezTo>
                  <a:cubicBezTo>
                    <a:pt x="67" y="61"/>
                    <a:pt x="60" y="68"/>
                    <a:pt x="54" y="76"/>
                  </a:cubicBezTo>
                  <a:cubicBezTo>
                    <a:pt x="47" y="73"/>
                    <a:pt x="39" y="72"/>
                    <a:pt x="33" y="70"/>
                  </a:cubicBezTo>
                  <a:close/>
                  <a:moveTo>
                    <a:pt x="32" y="76"/>
                  </a:moveTo>
                  <a:cubicBezTo>
                    <a:pt x="38" y="77"/>
                    <a:pt x="45" y="78"/>
                    <a:pt x="51" y="80"/>
                  </a:cubicBezTo>
                  <a:cubicBezTo>
                    <a:pt x="46" y="90"/>
                    <a:pt x="43" y="99"/>
                    <a:pt x="44" y="108"/>
                  </a:cubicBezTo>
                  <a:cubicBezTo>
                    <a:pt x="36" y="98"/>
                    <a:pt x="31" y="87"/>
                    <a:pt x="32" y="76"/>
                  </a:cubicBezTo>
                  <a:close/>
                  <a:moveTo>
                    <a:pt x="72" y="130"/>
                  </a:moveTo>
                  <a:cubicBezTo>
                    <a:pt x="71" y="129"/>
                    <a:pt x="69" y="128"/>
                    <a:pt x="67" y="127"/>
                  </a:cubicBezTo>
                  <a:cubicBezTo>
                    <a:pt x="67" y="122"/>
                    <a:pt x="72" y="114"/>
                    <a:pt x="81" y="103"/>
                  </a:cubicBezTo>
                  <a:cubicBezTo>
                    <a:pt x="79" y="102"/>
                    <a:pt x="76" y="102"/>
                    <a:pt x="74" y="100"/>
                  </a:cubicBezTo>
                  <a:cubicBezTo>
                    <a:pt x="74" y="100"/>
                    <a:pt x="74" y="100"/>
                    <a:pt x="74" y="100"/>
                  </a:cubicBezTo>
                  <a:cubicBezTo>
                    <a:pt x="67" y="109"/>
                    <a:pt x="62" y="116"/>
                    <a:pt x="60" y="122"/>
                  </a:cubicBezTo>
                  <a:cubicBezTo>
                    <a:pt x="58" y="121"/>
                    <a:pt x="57" y="120"/>
                    <a:pt x="56" y="120"/>
                  </a:cubicBezTo>
                  <a:cubicBezTo>
                    <a:pt x="50" y="109"/>
                    <a:pt x="51" y="96"/>
                    <a:pt x="59" y="82"/>
                  </a:cubicBezTo>
                  <a:cubicBezTo>
                    <a:pt x="62" y="83"/>
                    <a:pt x="65" y="85"/>
                    <a:pt x="68" y="86"/>
                  </a:cubicBezTo>
                  <a:cubicBezTo>
                    <a:pt x="69" y="85"/>
                    <a:pt x="69" y="84"/>
                    <a:pt x="70" y="84"/>
                  </a:cubicBezTo>
                  <a:cubicBezTo>
                    <a:pt x="71" y="83"/>
                    <a:pt x="72" y="82"/>
                    <a:pt x="73" y="82"/>
                  </a:cubicBezTo>
                  <a:cubicBezTo>
                    <a:pt x="70" y="80"/>
                    <a:pt x="66" y="79"/>
                    <a:pt x="62" y="78"/>
                  </a:cubicBezTo>
                  <a:cubicBezTo>
                    <a:pt x="67" y="71"/>
                    <a:pt x="74" y="64"/>
                    <a:pt x="82" y="57"/>
                  </a:cubicBezTo>
                  <a:cubicBezTo>
                    <a:pt x="107" y="70"/>
                    <a:pt x="107" y="70"/>
                    <a:pt x="107" y="70"/>
                  </a:cubicBezTo>
                  <a:cubicBezTo>
                    <a:pt x="103" y="74"/>
                    <a:pt x="98" y="78"/>
                    <a:pt x="94" y="81"/>
                  </a:cubicBezTo>
                  <a:cubicBezTo>
                    <a:pt x="95" y="82"/>
                    <a:pt x="96" y="82"/>
                    <a:pt x="98" y="83"/>
                  </a:cubicBezTo>
                  <a:cubicBezTo>
                    <a:pt x="99" y="83"/>
                    <a:pt x="100" y="84"/>
                    <a:pt x="100" y="85"/>
                  </a:cubicBezTo>
                  <a:cubicBezTo>
                    <a:pt x="104" y="81"/>
                    <a:pt x="109" y="77"/>
                    <a:pt x="114" y="74"/>
                  </a:cubicBezTo>
                  <a:cubicBezTo>
                    <a:pt x="142" y="88"/>
                    <a:pt x="142" y="88"/>
                    <a:pt x="142" y="88"/>
                  </a:cubicBezTo>
                  <a:cubicBezTo>
                    <a:pt x="142" y="87"/>
                    <a:pt x="143" y="87"/>
                    <a:pt x="144" y="86"/>
                  </a:cubicBezTo>
                  <a:cubicBezTo>
                    <a:pt x="145" y="85"/>
                    <a:pt x="146" y="85"/>
                    <a:pt x="146" y="84"/>
                  </a:cubicBezTo>
                  <a:cubicBezTo>
                    <a:pt x="119" y="70"/>
                    <a:pt x="119" y="70"/>
                    <a:pt x="119" y="70"/>
                  </a:cubicBezTo>
                  <a:cubicBezTo>
                    <a:pt x="126" y="65"/>
                    <a:pt x="133" y="60"/>
                    <a:pt x="140" y="56"/>
                  </a:cubicBezTo>
                  <a:cubicBezTo>
                    <a:pt x="146" y="60"/>
                    <a:pt x="152" y="63"/>
                    <a:pt x="158" y="67"/>
                  </a:cubicBezTo>
                  <a:cubicBezTo>
                    <a:pt x="165" y="70"/>
                    <a:pt x="172" y="73"/>
                    <a:pt x="178" y="76"/>
                  </a:cubicBezTo>
                  <a:cubicBezTo>
                    <a:pt x="175" y="79"/>
                    <a:pt x="172" y="81"/>
                    <a:pt x="169" y="84"/>
                  </a:cubicBezTo>
                  <a:cubicBezTo>
                    <a:pt x="170" y="84"/>
                    <a:pt x="171" y="85"/>
                    <a:pt x="171" y="85"/>
                  </a:cubicBezTo>
                  <a:cubicBezTo>
                    <a:pt x="173" y="86"/>
                    <a:pt x="174" y="87"/>
                    <a:pt x="175" y="88"/>
                  </a:cubicBezTo>
                  <a:cubicBezTo>
                    <a:pt x="179" y="85"/>
                    <a:pt x="182" y="82"/>
                    <a:pt x="185" y="79"/>
                  </a:cubicBezTo>
                  <a:cubicBezTo>
                    <a:pt x="194" y="83"/>
                    <a:pt x="202" y="86"/>
                    <a:pt x="211" y="88"/>
                  </a:cubicBezTo>
                  <a:cubicBezTo>
                    <a:pt x="206" y="95"/>
                    <a:pt x="199" y="102"/>
                    <a:pt x="191" y="108"/>
                  </a:cubicBezTo>
                  <a:cubicBezTo>
                    <a:pt x="177" y="100"/>
                    <a:pt x="177" y="100"/>
                    <a:pt x="177" y="100"/>
                  </a:cubicBezTo>
                  <a:cubicBezTo>
                    <a:pt x="176" y="101"/>
                    <a:pt x="176" y="101"/>
                    <a:pt x="175" y="102"/>
                  </a:cubicBezTo>
                  <a:cubicBezTo>
                    <a:pt x="174" y="103"/>
                    <a:pt x="172" y="103"/>
                    <a:pt x="171" y="104"/>
                  </a:cubicBezTo>
                  <a:cubicBezTo>
                    <a:pt x="186" y="112"/>
                    <a:pt x="186" y="112"/>
                    <a:pt x="186" y="112"/>
                  </a:cubicBezTo>
                  <a:cubicBezTo>
                    <a:pt x="177" y="118"/>
                    <a:pt x="167" y="123"/>
                    <a:pt x="157" y="128"/>
                  </a:cubicBezTo>
                  <a:cubicBezTo>
                    <a:pt x="151" y="123"/>
                    <a:pt x="145" y="118"/>
                    <a:pt x="138" y="114"/>
                  </a:cubicBezTo>
                  <a:cubicBezTo>
                    <a:pt x="143" y="111"/>
                    <a:pt x="148" y="108"/>
                    <a:pt x="152" y="105"/>
                  </a:cubicBezTo>
                  <a:cubicBezTo>
                    <a:pt x="151" y="104"/>
                    <a:pt x="149" y="103"/>
                    <a:pt x="148" y="103"/>
                  </a:cubicBezTo>
                  <a:cubicBezTo>
                    <a:pt x="147" y="102"/>
                    <a:pt x="146" y="102"/>
                    <a:pt x="146" y="101"/>
                  </a:cubicBezTo>
                  <a:cubicBezTo>
                    <a:pt x="141" y="105"/>
                    <a:pt x="136" y="107"/>
                    <a:pt x="132" y="110"/>
                  </a:cubicBezTo>
                  <a:cubicBezTo>
                    <a:pt x="126" y="107"/>
                    <a:pt x="120" y="103"/>
                    <a:pt x="114" y="100"/>
                  </a:cubicBezTo>
                  <a:cubicBezTo>
                    <a:pt x="111" y="98"/>
                    <a:pt x="108" y="97"/>
                    <a:pt x="105" y="95"/>
                  </a:cubicBezTo>
                  <a:cubicBezTo>
                    <a:pt x="104" y="97"/>
                    <a:pt x="103" y="98"/>
                    <a:pt x="101" y="100"/>
                  </a:cubicBezTo>
                  <a:cubicBezTo>
                    <a:pt x="101" y="100"/>
                    <a:pt x="101" y="100"/>
                    <a:pt x="101" y="100"/>
                  </a:cubicBezTo>
                  <a:cubicBezTo>
                    <a:pt x="103" y="101"/>
                    <a:pt x="106" y="102"/>
                    <a:pt x="108" y="103"/>
                  </a:cubicBezTo>
                  <a:cubicBezTo>
                    <a:pt x="115" y="107"/>
                    <a:pt x="121" y="110"/>
                    <a:pt x="126" y="113"/>
                  </a:cubicBezTo>
                  <a:cubicBezTo>
                    <a:pt x="105" y="125"/>
                    <a:pt x="88" y="131"/>
                    <a:pt x="78" y="133"/>
                  </a:cubicBezTo>
                  <a:cubicBezTo>
                    <a:pt x="76" y="132"/>
                    <a:pt x="74" y="131"/>
                    <a:pt x="72" y="130"/>
                  </a:cubicBezTo>
                  <a:close/>
                  <a:moveTo>
                    <a:pt x="92" y="138"/>
                  </a:moveTo>
                  <a:cubicBezTo>
                    <a:pt x="90" y="138"/>
                    <a:pt x="88" y="137"/>
                    <a:pt x="87" y="136"/>
                  </a:cubicBezTo>
                  <a:cubicBezTo>
                    <a:pt x="100" y="134"/>
                    <a:pt x="116" y="126"/>
                    <a:pt x="132" y="117"/>
                  </a:cubicBezTo>
                  <a:cubicBezTo>
                    <a:pt x="139" y="122"/>
                    <a:pt x="145" y="126"/>
                    <a:pt x="150" y="130"/>
                  </a:cubicBezTo>
                  <a:cubicBezTo>
                    <a:pt x="130" y="137"/>
                    <a:pt x="109" y="140"/>
                    <a:pt x="92" y="138"/>
                  </a:cubicBezTo>
                  <a:close/>
                  <a:moveTo>
                    <a:pt x="112" y="144"/>
                  </a:moveTo>
                  <a:cubicBezTo>
                    <a:pt x="126" y="143"/>
                    <a:pt x="140" y="140"/>
                    <a:pt x="155" y="134"/>
                  </a:cubicBezTo>
                  <a:cubicBezTo>
                    <a:pt x="159" y="138"/>
                    <a:pt x="163" y="142"/>
                    <a:pt x="165" y="146"/>
                  </a:cubicBezTo>
                  <a:cubicBezTo>
                    <a:pt x="148" y="148"/>
                    <a:pt x="129" y="147"/>
                    <a:pt x="112" y="144"/>
                  </a:cubicBezTo>
                  <a:close/>
                  <a:moveTo>
                    <a:pt x="173" y="144"/>
                  </a:moveTo>
                  <a:cubicBezTo>
                    <a:pt x="170" y="140"/>
                    <a:pt x="166" y="136"/>
                    <a:pt x="162" y="132"/>
                  </a:cubicBezTo>
                  <a:cubicBezTo>
                    <a:pt x="172" y="127"/>
                    <a:pt x="183" y="122"/>
                    <a:pt x="193" y="115"/>
                  </a:cubicBezTo>
                  <a:cubicBezTo>
                    <a:pt x="217" y="128"/>
                    <a:pt x="217" y="128"/>
                    <a:pt x="217" y="128"/>
                  </a:cubicBezTo>
                  <a:cubicBezTo>
                    <a:pt x="205" y="136"/>
                    <a:pt x="190" y="141"/>
                    <a:pt x="173" y="1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60"/>
            <p:cNvSpPr/>
            <p:nvPr/>
          </p:nvSpPr>
          <p:spPr bwMode="auto">
            <a:xfrm>
              <a:off x="3793205" y="4209042"/>
              <a:ext cx="59754" cy="34327"/>
            </a:xfrm>
            <a:custGeom>
              <a:avLst/>
              <a:gdLst>
                <a:gd name="T0" fmla="*/ 25 w 29"/>
                <a:gd name="T1" fmla="*/ 14 h 17"/>
                <a:gd name="T2" fmla="*/ 7 w 29"/>
                <a:gd name="T3" fmla="*/ 14 h 17"/>
                <a:gd name="T4" fmla="*/ 4 w 29"/>
                <a:gd name="T5" fmla="*/ 3 h 17"/>
                <a:gd name="T6" fmla="*/ 23 w 29"/>
                <a:gd name="T7" fmla="*/ 3 h 17"/>
                <a:gd name="T8" fmla="*/ 25 w 29"/>
                <a:gd name="T9" fmla="*/ 14 h 17"/>
              </a:gdLst>
              <a:ahLst/>
              <a:cxnLst>
                <a:cxn ang="0">
                  <a:pos x="T0" y="T1"/>
                </a:cxn>
                <a:cxn ang="0">
                  <a:pos x="T2" y="T3"/>
                </a:cxn>
                <a:cxn ang="0">
                  <a:pos x="T4" y="T5"/>
                </a:cxn>
                <a:cxn ang="0">
                  <a:pos x="T6" y="T7"/>
                </a:cxn>
                <a:cxn ang="0">
                  <a:pos x="T8" y="T9"/>
                </a:cxn>
              </a:cxnLst>
              <a:rect l="0" t="0" r="r" b="b"/>
              <a:pathLst>
                <a:path w="29" h="17">
                  <a:moveTo>
                    <a:pt x="25" y="14"/>
                  </a:moveTo>
                  <a:cubicBezTo>
                    <a:pt x="21" y="17"/>
                    <a:pt x="12" y="17"/>
                    <a:pt x="7" y="14"/>
                  </a:cubicBezTo>
                  <a:cubicBezTo>
                    <a:pt x="1" y="11"/>
                    <a:pt x="0" y="6"/>
                    <a:pt x="4" y="3"/>
                  </a:cubicBezTo>
                  <a:cubicBezTo>
                    <a:pt x="9" y="0"/>
                    <a:pt x="17" y="0"/>
                    <a:pt x="23" y="3"/>
                  </a:cubicBezTo>
                  <a:cubicBezTo>
                    <a:pt x="28" y="6"/>
                    <a:pt x="29" y="11"/>
                    <a:pt x="25"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2" name="Group 28"/>
          <p:cNvGrpSpPr/>
          <p:nvPr/>
        </p:nvGrpSpPr>
        <p:grpSpPr>
          <a:xfrm>
            <a:off x="6606298" y="2903494"/>
            <a:ext cx="341995" cy="197060"/>
            <a:chOff x="6394403" y="3369946"/>
            <a:chExt cx="341995" cy="197060"/>
          </a:xfrm>
        </p:grpSpPr>
        <p:sp>
          <p:nvSpPr>
            <p:cNvPr id="33" name="Freeform 77"/>
            <p:cNvSpPr/>
            <p:nvPr/>
          </p:nvSpPr>
          <p:spPr bwMode="auto">
            <a:xfrm>
              <a:off x="6394403" y="3369946"/>
              <a:ext cx="81367" cy="55940"/>
            </a:xfrm>
            <a:custGeom>
              <a:avLst/>
              <a:gdLst>
                <a:gd name="T0" fmla="*/ 35 w 40"/>
                <a:gd name="T1" fmla="*/ 21 h 28"/>
                <a:gd name="T2" fmla="*/ 11 w 40"/>
                <a:gd name="T3" fmla="*/ 24 h 28"/>
                <a:gd name="T4" fmla="*/ 6 w 40"/>
                <a:gd name="T5" fmla="*/ 6 h 28"/>
                <a:gd name="T6" fmla="*/ 30 w 40"/>
                <a:gd name="T7" fmla="*/ 4 h 28"/>
                <a:gd name="T8" fmla="*/ 35 w 40"/>
                <a:gd name="T9" fmla="*/ 21 h 28"/>
              </a:gdLst>
              <a:ahLst/>
              <a:cxnLst>
                <a:cxn ang="0">
                  <a:pos x="T0" y="T1"/>
                </a:cxn>
                <a:cxn ang="0">
                  <a:pos x="T2" y="T3"/>
                </a:cxn>
                <a:cxn ang="0">
                  <a:pos x="T4" y="T5"/>
                </a:cxn>
                <a:cxn ang="0">
                  <a:pos x="T6" y="T7"/>
                </a:cxn>
                <a:cxn ang="0">
                  <a:pos x="T8" y="T9"/>
                </a:cxn>
              </a:cxnLst>
              <a:rect l="0" t="0" r="r" b="b"/>
              <a:pathLst>
                <a:path w="40" h="28">
                  <a:moveTo>
                    <a:pt x="35" y="21"/>
                  </a:moveTo>
                  <a:cubicBezTo>
                    <a:pt x="30" y="27"/>
                    <a:pt x="19" y="28"/>
                    <a:pt x="11" y="24"/>
                  </a:cubicBezTo>
                  <a:cubicBezTo>
                    <a:pt x="3" y="20"/>
                    <a:pt x="0" y="12"/>
                    <a:pt x="6" y="6"/>
                  </a:cubicBezTo>
                  <a:cubicBezTo>
                    <a:pt x="11" y="1"/>
                    <a:pt x="22" y="0"/>
                    <a:pt x="30" y="4"/>
                  </a:cubicBezTo>
                  <a:cubicBezTo>
                    <a:pt x="38" y="8"/>
                    <a:pt x="40" y="16"/>
                    <a:pt x="35"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78"/>
            <p:cNvSpPr/>
            <p:nvPr/>
          </p:nvSpPr>
          <p:spPr bwMode="auto">
            <a:xfrm>
              <a:off x="6522810" y="3434785"/>
              <a:ext cx="81367" cy="58482"/>
            </a:xfrm>
            <a:custGeom>
              <a:avLst/>
              <a:gdLst>
                <a:gd name="T0" fmla="*/ 35 w 40"/>
                <a:gd name="T1" fmla="*/ 22 h 29"/>
                <a:gd name="T2" fmla="*/ 11 w 40"/>
                <a:gd name="T3" fmla="*/ 25 h 29"/>
                <a:gd name="T4" fmla="*/ 5 w 40"/>
                <a:gd name="T5" fmla="*/ 7 h 29"/>
                <a:gd name="T6" fmla="*/ 30 w 40"/>
                <a:gd name="T7" fmla="*/ 4 h 29"/>
                <a:gd name="T8" fmla="*/ 35 w 40"/>
                <a:gd name="T9" fmla="*/ 22 h 29"/>
              </a:gdLst>
              <a:ahLst/>
              <a:cxnLst>
                <a:cxn ang="0">
                  <a:pos x="T0" y="T1"/>
                </a:cxn>
                <a:cxn ang="0">
                  <a:pos x="T2" y="T3"/>
                </a:cxn>
                <a:cxn ang="0">
                  <a:pos x="T4" y="T5"/>
                </a:cxn>
                <a:cxn ang="0">
                  <a:pos x="T6" y="T7"/>
                </a:cxn>
                <a:cxn ang="0">
                  <a:pos x="T8" y="T9"/>
                </a:cxn>
              </a:cxnLst>
              <a:rect l="0" t="0" r="r" b="b"/>
              <a:pathLst>
                <a:path w="40" h="29">
                  <a:moveTo>
                    <a:pt x="35" y="22"/>
                  </a:moveTo>
                  <a:cubicBezTo>
                    <a:pt x="29" y="27"/>
                    <a:pt x="19" y="29"/>
                    <a:pt x="11" y="25"/>
                  </a:cubicBezTo>
                  <a:cubicBezTo>
                    <a:pt x="2" y="20"/>
                    <a:pt x="0" y="13"/>
                    <a:pt x="5" y="7"/>
                  </a:cubicBezTo>
                  <a:cubicBezTo>
                    <a:pt x="11" y="1"/>
                    <a:pt x="22" y="0"/>
                    <a:pt x="30" y="4"/>
                  </a:cubicBezTo>
                  <a:cubicBezTo>
                    <a:pt x="38" y="8"/>
                    <a:pt x="40" y="16"/>
                    <a:pt x="35"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79"/>
            <p:cNvSpPr/>
            <p:nvPr/>
          </p:nvSpPr>
          <p:spPr bwMode="auto">
            <a:xfrm>
              <a:off x="6655031" y="3509795"/>
              <a:ext cx="81367" cy="57211"/>
            </a:xfrm>
            <a:custGeom>
              <a:avLst/>
              <a:gdLst>
                <a:gd name="T0" fmla="*/ 35 w 40"/>
                <a:gd name="T1" fmla="*/ 22 h 28"/>
                <a:gd name="T2" fmla="*/ 11 w 40"/>
                <a:gd name="T3" fmla="*/ 24 h 28"/>
                <a:gd name="T4" fmla="*/ 6 w 40"/>
                <a:gd name="T5" fmla="*/ 7 h 28"/>
                <a:gd name="T6" fmla="*/ 30 w 40"/>
                <a:gd name="T7" fmla="*/ 4 h 28"/>
                <a:gd name="T8" fmla="*/ 35 w 40"/>
                <a:gd name="T9" fmla="*/ 22 h 28"/>
              </a:gdLst>
              <a:ahLst/>
              <a:cxnLst>
                <a:cxn ang="0">
                  <a:pos x="T0" y="T1"/>
                </a:cxn>
                <a:cxn ang="0">
                  <a:pos x="T2" y="T3"/>
                </a:cxn>
                <a:cxn ang="0">
                  <a:pos x="T4" y="T5"/>
                </a:cxn>
                <a:cxn ang="0">
                  <a:pos x="T6" y="T7"/>
                </a:cxn>
                <a:cxn ang="0">
                  <a:pos x="T8" y="T9"/>
                </a:cxn>
              </a:cxnLst>
              <a:rect l="0" t="0" r="r" b="b"/>
              <a:pathLst>
                <a:path w="40" h="28">
                  <a:moveTo>
                    <a:pt x="35" y="22"/>
                  </a:moveTo>
                  <a:cubicBezTo>
                    <a:pt x="30" y="27"/>
                    <a:pt x="19" y="28"/>
                    <a:pt x="11" y="24"/>
                  </a:cubicBezTo>
                  <a:cubicBezTo>
                    <a:pt x="3" y="20"/>
                    <a:pt x="0" y="12"/>
                    <a:pt x="6" y="7"/>
                  </a:cubicBezTo>
                  <a:cubicBezTo>
                    <a:pt x="11" y="1"/>
                    <a:pt x="22" y="0"/>
                    <a:pt x="30" y="4"/>
                  </a:cubicBezTo>
                  <a:cubicBezTo>
                    <a:pt x="38" y="8"/>
                    <a:pt x="40" y="16"/>
                    <a:pt x="35"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6" name="Group 32"/>
          <p:cNvGrpSpPr/>
          <p:nvPr/>
        </p:nvGrpSpPr>
        <p:grpSpPr>
          <a:xfrm>
            <a:off x="4150035" y="2884424"/>
            <a:ext cx="1327297" cy="1255604"/>
            <a:chOff x="3938140" y="3350876"/>
            <a:chExt cx="1327297" cy="1255604"/>
          </a:xfrm>
        </p:grpSpPr>
        <p:sp>
          <p:nvSpPr>
            <p:cNvPr id="37" name="Freeform 82"/>
            <p:cNvSpPr/>
            <p:nvPr/>
          </p:nvSpPr>
          <p:spPr bwMode="auto">
            <a:xfrm>
              <a:off x="3938140" y="3972072"/>
              <a:ext cx="1327297" cy="634408"/>
            </a:xfrm>
            <a:custGeom>
              <a:avLst/>
              <a:gdLst>
                <a:gd name="T0" fmla="*/ 1044 w 1044"/>
                <a:gd name="T1" fmla="*/ 237 h 499"/>
                <a:gd name="T2" fmla="*/ 545 w 1044"/>
                <a:gd name="T3" fmla="*/ 0 h 499"/>
                <a:gd name="T4" fmla="*/ 0 w 1044"/>
                <a:gd name="T5" fmla="*/ 260 h 499"/>
                <a:gd name="T6" fmla="*/ 498 w 1044"/>
                <a:gd name="T7" fmla="*/ 499 h 499"/>
                <a:gd name="T8" fmla="*/ 1044 w 1044"/>
                <a:gd name="T9" fmla="*/ 237 h 499"/>
              </a:gdLst>
              <a:ahLst/>
              <a:cxnLst>
                <a:cxn ang="0">
                  <a:pos x="T0" y="T1"/>
                </a:cxn>
                <a:cxn ang="0">
                  <a:pos x="T2" y="T3"/>
                </a:cxn>
                <a:cxn ang="0">
                  <a:pos x="T4" y="T5"/>
                </a:cxn>
                <a:cxn ang="0">
                  <a:pos x="T6" y="T7"/>
                </a:cxn>
                <a:cxn ang="0">
                  <a:pos x="T8" y="T9"/>
                </a:cxn>
              </a:cxnLst>
              <a:rect l="0" t="0" r="r" b="b"/>
              <a:pathLst>
                <a:path w="1044" h="499">
                  <a:moveTo>
                    <a:pt x="1044" y="237"/>
                  </a:moveTo>
                  <a:lnTo>
                    <a:pt x="545" y="0"/>
                  </a:lnTo>
                  <a:lnTo>
                    <a:pt x="0" y="260"/>
                  </a:lnTo>
                  <a:lnTo>
                    <a:pt x="498" y="499"/>
                  </a:lnTo>
                  <a:lnTo>
                    <a:pt x="1044" y="237"/>
                  </a:lnTo>
                  <a:close/>
                </a:path>
              </a:pathLst>
            </a:custGeom>
            <a:solidFill>
              <a:schemeClr val="accent2">
                <a:alpha val="2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82"/>
            <p:cNvSpPr/>
            <p:nvPr/>
          </p:nvSpPr>
          <p:spPr bwMode="auto">
            <a:xfrm>
              <a:off x="3938140" y="3350876"/>
              <a:ext cx="1327297" cy="634408"/>
            </a:xfrm>
            <a:custGeom>
              <a:avLst/>
              <a:gdLst>
                <a:gd name="T0" fmla="*/ 1044 w 1044"/>
                <a:gd name="T1" fmla="*/ 237 h 499"/>
                <a:gd name="T2" fmla="*/ 545 w 1044"/>
                <a:gd name="T3" fmla="*/ 0 h 499"/>
                <a:gd name="T4" fmla="*/ 0 w 1044"/>
                <a:gd name="T5" fmla="*/ 260 h 499"/>
                <a:gd name="T6" fmla="*/ 498 w 1044"/>
                <a:gd name="T7" fmla="*/ 499 h 499"/>
                <a:gd name="T8" fmla="*/ 1044 w 1044"/>
                <a:gd name="T9" fmla="*/ 237 h 499"/>
              </a:gdLst>
              <a:ahLst/>
              <a:cxnLst>
                <a:cxn ang="0">
                  <a:pos x="T0" y="T1"/>
                </a:cxn>
                <a:cxn ang="0">
                  <a:pos x="T2" y="T3"/>
                </a:cxn>
                <a:cxn ang="0">
                  <a:pos x="T4" y="T5"/>
                </a:cxn>
                <a:cxn ang="0">
                  <a:pos x="T6" y="T7"/>
                </a:cxn>
                <a:cxn ang="0">
                  <a:pos x="T8" y="T9"/>
                </a:cxn>
              </a:cxnLst>
              <a:rect l="0" t="0" r="r" b="b"/>
              <a:pathLst>
                <a:path w="1044" h="499">
                  <a:moveTo>
                    <a:pt x="1044" y="237"/>
                  </a:moveTo>
                  <a:lnTo>
                    <a:pt x="545" y="0"/>
                  </a:lnTo>
                  <a:lnTo>
                    <a:pt x="0" y="260"/>
                  </a:lnTo>
                  <a:lnTo>
                    <a:pt x="498" y="499"/>
                  </a:lnTo>
                  <a:lnTo>
                    <a:pt x="1044" y="23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83"/>
            <p:cNvSpPr>
              <a:spLocks noEditPoints="1"/>
            </p:cNvSpPr>
            <p:nvPr/>
          </p:nvSpPr>
          <p:spPr bwMode="auto">
            <a:xfrm>
              <a:off x="4475925" y="3491996"/>
              <a:ext cx="456418" cy="241558"/>
            </a:xfrm>
            <a:custGeom>
              <a:avLst/>
              <a:gdLst>
                <a:gd name="T0" fmla="*/ 165 w 224"/>
                <a:gd name="T1" fmla="*/ 110 h 119"/>
                <a:gd name="T2" fmla="*/ 16 w 224"/>
                <a:gd name="T3" fmla="*/ 29 h 119"/>
                <a:gd name="T4" fmla="*/ 11 w 224"/>
                <a:gd name="T5" fmla="*/ 5 h 119"/>
                <a:gd name="T6" fmla="*/ 59 w 224"/>
                <a:gd name="T7" fmla="*/ 10 h 119"/>
                <a:gd name="T8" fmla="*/ 207 w 224"/>
                <a:gd name="T9" fmla="*/ 90 h 119"/>
                <a:gd name="T10" fmla="*/ 212 w 224"/>
                <a:gd name="T11" fmla="*/ 114 h 119"/>
                <a:gd name="T12" fmla="*/ 165 w 224"/>
                <a:gd name="T13" fmla="*/ 110 h 119"/>
                <a:gd name="T14" fmla="*/ 49 w 224"/>
                <a:gd name="T15" fmla="*/ 14 h 119"/>
                <a:gd name="T16" fmla="*/ 23 w 224"/>
                <a:gd name="T17" fmla="*/ 12 h 119"/>
                <a:gd name="T18" fmla="*/ 26 w 224"/>
                <a:gd name="T19" fmla="*/ 25 h 119"/>
                <a:gd name="T20" fmla="*/ 174 w 224"/>
                <a:gd name="T21" fmla="*/ 105 h 119"/>
                <a:gd name="T22" fmla="*/ 200 w 224"/>
                <a:gd name="T23" fmla="*/ 108 h 119"/>
                <a:gd name="T24" fmla="*/ 198 w 224"/>
                <a:gd name="T25" fmla="*/ 94 h 119"/>
                <a:gd name="T26" fmla="*/ 49 w 224"/>
                <a:gd name="T27" fmla="*/ 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4" h="119">
                  <a:moveTo>
                    <a:pt x="165" y="110"/>
                  </a:moveTo>
                  <a:cubicBezTo>
                    <a:pt x="16" y="29"/>
                    <a:pt x="16" y="29"/>
                    <a:pt x="16" y="29"/>
                  </a:cubicBezTo>
                  <a:cubicBezTo>
                    <a:pt x="2" y="21"/>
                    <a:pt x="0" y="11"/>
                    <a:pt x="11" y="5"/>
                  </a:cubicBezTo>
                  <a:cubicBezTo>
                    <a:pt x="23" y="0"/>
                    <a:pt x="44" y="2"/>
                    <a:pt x="59" y="10"/>
                  </a:cubicBezTo>
                  <a:cubicBezTo>
                    <a:pt x="207" y="90"/>
                    <a:pt x="207" y="90"/>
                    <a:pt x="207" y="90"/>
                  </a:cubicBezTo>
                  <a:cubicBezTo>
                    <a:pt x="222" y="98"/>
                    <a:pt x="224" y="109"/>
                    <a:pt x="212" y="114"/>
                  </a:cubicBezTo>
                  <a:cubicBezTo>
                    <a:pt x="200" y="119"/>
                    <a:pt x="179" y="117"/>
                    <a:pt x="165" y="110"/>
                  </a:cubicBezTo>
                  <a:close/>
                  <a:moveTo>
                    <a:pt x="49" y="14"/>
                  </a:moveTo>
                  <a:cubicBezTo>
                    <a:pt x="41" y="10"/>
                    <a:pt x="30" y="9"/>
                    <a:pt x="23" y="12"/>
                  </a:cubicBezTo>
                  <a:cubicBezTo>
                    <a:pt x="17" y="15"/>
                    <a:pt x="18" y="20"/>
                    <a:pt x="26" y="25"/>
                  </a:cubicBezTo>
                  <a:cubicBezTo>
                    <a:pt x="174" y="105"/>
                    <a:pt x="174" y="105"/>
                    <a:pt x="174" y="105"/>
                  </a:cubicBezTo>
                  <a:cubicBezTo>
                    <a:pt x="182" y="109"/>
                    <a:pt x="194" y="111"/>
                    <a:pt x="200" y="108"/>
                  </a:cubicBezTo>
                  <a:cubicBezTo>
                    <a:pt x="207" y="105"/>
                    <a:pt x="206" y="99"/>
                    <a:pt x="198" y="94"/>
                  </a:cubicBezTo>
                  <a:lnTo>
                    <a:pt x="49"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84"/>
            <p:cNvSpPr/>
            <p:nvPr/>
          </p:nvSpPr>
          <p:spPr bwMode="auto">
            <a:xfrm>
              <a:off x="4739095" y="3631845"/>
              <a:ext cx="133493" cy="71196"/>
            </a:xfrm>
            <a:custGeom>
              <a:avLst/>
              <a:gdLst>
                <a:gd name="T0" fmla="*/ 63 w 66"/>
                <a:gd name="T1" fmla="*/ 34 h 35"/>
                <a:gd name="T2" fmla="*/ 52 w 66"/>
                <a:gd name="T3" fmla="*/ 33 h 35"/>
                <a:gd name="T4" fmla="*/ 4 w 66"/>
                <a:gd name="T5" fmla="*/ 8 h 35"/>
                <a:gd name="T6" fmla="*/ 3 w 66"/>
                <a:gd name="T7" fmla="*/ 2 h 35"/>
                <a:gd name="T8" fmla="*/ 15 w 66"/>
                <a:gd name="T9" fmla="*/ 3 h 35"/>
                <a:gd name="T10" fmla="*/ 62 w 66"/>
                <a:gd name="T11" fmla="*/ 28 h 35"/>
                <a:gd name="T12" fmla="*/ 63 w 66"/>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66" h="35">
                  <a:moveTo>
                    <a:pt x="63" y="34"/>
                  </a:moveTo>
                  <a:cubicBezTo>
                    <a:pt x="60" y="35"/>
                    <a:pt x="55" y="35"/>
                    <a:pt x="52" y="33"/>
                  </a:cubicBezTo>
                  <a:cubicBezTo>
                    <a:pt x="4" y="8"/>
                    <a:pt x="4" y="8"/>
                    <a:pt x="4" y="8"/>
                  </a:cubicBezTo>
                  <a:cubicBezTo>
                    <a:pt x="1" y="6"/>
                    <a:pt x="0" y="3"/>
                    <a:pt x="3" y="2"/>
                  </a:cubicBezTo>
                  <a:cubicBezTo>
                    <a:pt x="6" y="0"/>
                    <a:pt x="11" y="1"/>
                    <a:pt x="15" y="3"/>
                  </a:cubicBezTo>
                  <a:cubicBezTo>
                    <a:pt x="62" y="28"/>
                    <a:pt x="62" y="28"/>
                    <a:pt x="62" y="28"/>
                  </a:cubicBezTo>
                  <a:cubicBezTo>
                    <a:pt x="66" y="30"/>
                    <a:pt x="66" y="33"/>
                    <a:pt x="63"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85"/>
            <p:cNvSpPr/>
            <p:nvPr/>
          </p:nvSpPr>
          <p:spPr bwMode="auto">
            <a:xfrm>
              <a:off x="4543306" y="3526323"/>
              <a:ext cx="30513" cy="16528"/>
            </a:xfrm>
            <a:custGeom>
              <a:avLst/>
              <a:gdLst>
                <a:gd name="T0" fmla="*/ 13 w 15"/>
                <a:gd name="T1" fmla="*/ 7 h 8"/>
                <a:gd name="T2" fmla="*/ 3 w 15"/>
                <a:gd name="T3" fmla="*/ 6 h 8"/>
                <a:gd name="T4" fmla="*/ 2 w 15"/>
                <a:gd name="T5" fmla="*/ 1 h 8"/>
                <a:gd name="T6" fmla="*/ 12 w 15"/>
                <a:gd name="T7" fmla="*/ 2 h 8"/>
                <a:gd name="T8" fmla="*/ 13 w 15"/>
                <a:gd name="T9" fmla="*/ 7 h 8"/>
              </a:gdLst>
              <a:ahLst/>
              <a:cxnLst>
                <a:cxn ang="0">
                  <a:pos x="T0" y="T1"/>
                </a:cxn>
                <a:cxn ang="0">
                  <a:pos x="T2" y="T3"/>
                </a:cxn>
                <a:cxn ang="0">
                  <a:pos x="T4" y="T5"/>
                </a:cxn>
                <a:cxn ang="0">
                  <a:pos x="T6" y="T7"/>
                </a:cxn>
                <a:cxn ang="0">
                  <a:pos x="T8" y="T9"/>
                </a:cxn>
              </a:cxnLst>
              <a:rect l="0" t="0" r="r" b="b"/>
              <a:pathLst>
                <a:path w="15" h="8">
                  <a:moveTo>
                    <a:pt x="13" y="7"/>
                  </a:moveTo>
                  <a:cubicBezTo>
                    <a:pt x="10" y="8"/>
                    <a:pt x="6" y="8"/>
                    <a:pt x="3" y="6"/>
                  </a:cubicBezTo>
                  <a:cubicBezTo>
                    <a:pt x="0" y="4"/>
                    <a:pt x="0" y="2"/>
                    <a:pt x="2" y="1"/>
                  </a:cubicBezTo>
                  <a:cubicBezTo>
                    <a:pt x="5" y="0"/>
                    <a:pt x="9" y="0"/>
                    <a:pt x="12" y="2"/>
                  </a:cubicBezTo>
                  <a:cubicBezTo>
                    <a:pt x="15" y="4"/>
                    <a:pt x="15" y="6"/>
                    <a:pt x="13"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86"/>
            <p:cNvSpPr>
              <a:spLocks noEditPoints="1"/>
            </p:cNvSpPr>
            <p:nvPr/>
          </p:nvSpPr>
          <p:spPr bwMode="auto">
            <a:xfrm>
              <a:off x="4381844" y="3533951"/>
              <a:ext cx="456418" cy="242830"/>
            </a:xfrm>
            <a:custGeom>
              <a:avLst/>
              <a:gdLst>
                <a:gd name="T0" fmla="*/ 165 w 224"/>
                <a:gd name="T1" fmla="*/ 110 h 119"/>
                <a:gd name="T2" fmla="*/ 16 w 224"/>
                <a:gd name="T3" fmla="*/ 29 h 119"/>
                <a:gd name="T4" fmla="*/ 12 w 224"/>
                <a:gd name="T5" fmla="*/ 5 h 119"/>
                <a:gd name="T6" fmla="*/ 59 w 224"/>
                <a:gd name="T7" fmla="*/ 10 h 119"/>
                <a:gd name="T8" fmla="*/ 208 w 224"/>
                <a:gd name="T9" fmla="*/ 90 h 119"/>
                <a:gd name="T10" fmla="*/ 212 w 224"/>
                <a:gd name="T11" fmla="*/ 114 h 119"/>
                <a:gd name="T12" fmla="*/ 165 w 224"/>
                <a:gd name="T13" fmla="*/ 110 h 119"/>
                <a:gd name="T14" fmla="*/ 49 w 224"/>
                <a:gd name="T15" fmla="*/ 14 h 119"/>
                <a:gd name="T16" fmla="*/ 23 w 224"/>
                <a:gd name="T17" fmla="*/ 12 h 119"/>
                <a:gd name="T18" fmla="*/ 26 w 224"/>
                <a:gd name="T19" fmla="*/ 25 h 119"/>
                <a:gd name="T20" fmla="*/ 175 w 224"/>
                <a:gd name="T21" fmla="*/ 105 h 119"/>
                <a:gd name="T22" fmla="*/ 201 w 224"/>
                <a:gd name="T23" fmla="*/ 108 h 119"/>
                <a:gd name="T24" fmla="*/ 198 w 224"/>
                <a:gd name="T25" fmla="*/ 94 h 119"/>
                <a:gd name="T26" fmla="*/ 49 w 224"/>
                <a:gd name="T27" fmla="*/ 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4" h="119">
                  <a:moveTo>
                    <a:pt x="165" y="110"/>
                  </a:moveTo>
                  <a:cubicBezTo>
                    <a:pt x="16" y="29"/>
                    <a:pt x="16" y="29"/>
                    <a:pt x="16" y="29"/>
                  </a:cubicBezTo>
                  <a:cubicBezTo>
                    <a:pt x="2" y="21"/>
                    <a:pt x="0" y="11"/>
                    <a:pt x="12" y="5"/>
                  </a:cubicBezTo>
                  <a:cubicBezTo>
                    <a:pt x="23" y="0"/>
                    <a:pt x="45" y="2"/>
                    <a:pt x="59" y="10"/>
                  </a:cubicBezTo>
                  <a:cubicBezTo>
                    <a:pt x="208" y="90"/>
                    <a:pt x="208" y="90"/>
                    <a:pt x="208" y="90"/>
                  </a:cubicBezTo>
                  <a:cubicBezTo>
                    <a:pt x="222" y="98"/>
                    <a:pt x="224" y="108"/>
                    <a:pt x="212" y="114"/>
                  </a:cubicBezTo>
                  <a:cubicBezTo>
                    <a:pt x="201" y="119"/>
                    <a:pt x="179" y="117"/>
                    <a:pt x="165" y="110"/>
                  </a:cubicBezTo>
                  <a:close/>
                  <a:moveTo>
                    <a:pt x="49" y="14"/>
                  </a:moveTo>
                  <a:cubicBezTo>
                    <a:pt x="41" y="10"/>
                    <a:pt x="30" y="9"/>
                    <a:pt x="23" y="12"/>
                  </a:cubicBezTo>
                  <a:cubicBezTo>
                    <a:pt x="17" y="15"/>
                    <a:pt x="18" y="20"/>
                    <a:pt x="26" y="25"/>
                  </a:cubicBezTo>
                  <a:cubicBezTo>
                    <a:pt x="175" y="105"/>
                    <a:pt x="175" y="105"/>
                    <a:pt x="175" y="105"/>
                  </a:cubicBezTo>
                  <a:cubicBezTo>
                    <a:pt x="183" y="109"/>
                    <a:pt x="194" y="110"/>
                    <a:pt x="201" y="108"/>
                  </a:cubicBezTo>
                  <a:cubicBezTo>
                    <a:pt x="207" y="105"/>
                    <a:pt x="206" y="99"/>
                    <a:pt x="198" y="94"/>
                  </a:cubicBezTo>
                  <a:lnTo>
                    <a:pt x="49"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87"/>
            <p:cNvSpPr/>
            <p:nvPr/>
          </p:nvSpPr>
          <p:spPr bwMode="auto">
            <a:xfrm>
              <a:off x="4647557" y="3675072"/>
              <a:ext cx="132221" cy="71196"/>
            </a:xfrm>
            <a:custGeom>
              <a:avLst/>
              <a:gdLst>
                <a:gd name="T0" fmla="*/ 62 w 65"/>
                <a:gd name="T1" fmla="*/ 34 h 35"/>
                <a:gd name="T2" fmla="*/ 51 w 65"/>
                <a:gd name="T3" fmla="*/ 33 h 35"/>
                <a:gd name="T4" fmla="*/ 4 w 65"/>
                <a:gd name="T5" fmla="*/ 7 h 35"/>
                <a:gd name="T6" fmla="*/ 2 w 65"/>
                <a:gd name="T7" fmla="*/ 2 h 35"/>
                <a:gd name="T8" fmla="*/ 14 w 65"/>
                <a:gd name="T9" fmla="*/ 3 h 35"/>
                <a:gd name="T10" fmla="*/ 61 w 65"/>
                <a:gd name="T11" fmla="*/ 28 h 35"/>
                <a:gd name="T12" fmla="*/ 62 w 65"/>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65" h="35">
                  <a:moveTo>
                    <a:pt x="62" y="34"/>
                  </a:moveTo>
                  <a:cubicBezTo>
                    <a:pt x="60" y="35"/>
                    <a:pt x="54" y="35"/>
                    <a:pt x="51" y="33"/>
                  </a:cubicBezTo>
                  <a:cubicBezTo>
                    <a:pt x="4" y="7"/>
                    <a:pt x="4" y="7"/>
                    <a:pt x="4" y="7"/>
                  </a:cubicBezTo>
                  <a:cubicBezTo>
                    <a:pt x="0" y="6"/>
                    <a:pt x="0" y="3"/>
                    <a:pt x="2" y="2"/>
                  </a:cubicBezTo>
                  <a:cubicBezTo>
                    <a:pt x="5" y="0"/>
                    <a:pt x="11" y="1"/>
                    <a:pt x="14" y="3"/>
                  </a:cubicBezTo>
                  <a:cubicBezTo>
                    <a:pt x="61" y="28"/>
                    <a:pt x="61" y="28"/>
                    <a:pt x="61" y="28"/>
                  </a:cubicBezTo>
                  <a:cubicBezTo>
                    <a:pt x="65" y="30"/>
                    <a:pt x="65" y="33"/>
                    <a:pt x="6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88"/>
            <p:cNvSpPr/>
            <p:nvPr/>
          </p:nvSpPr>
          <p:spPr bwMode="auto">
            <a:xfrm>
              <a:off x="4449226" y="3569549"/>
              <a:ext cx="30513" cy="15256"/>
            </a:xfrm>
            <a:custGeom>
              <a:avLst/>
              <a:gdLst>
                <a:gd name="T0" fmla="*/ 13 w 15"/>
                <a:gd name="T1" fmla="*/ 7 h 8"/>
                <a:gd name="T2" fmla="*/ 3 w 15"/>
                <a:gd name="T3" fmla="*/ 6 h 8"/>
                <a:gd name="T4" fmla="*/ 2 w 15"/>
                <a:gd name="T5" fmla="*/ 1 h 8"/>
                <a:gd name="T6" fmla="*/ 12 w 15"/>
                <a:gd name="T7" fmla="*/ 2 h 8"/>
                <a:gd name="T8" fmla="*/ 13 w 15"/>
                <a:gd name="T9" fmla="*/ 7 h 8"/>
              </a:gdLst>
              <a:ahLst/>
              <a:cxnLst>
                <a:cxn ang="0">
                  <a:pos x="T0" y="T1"/>
                </a:cxn>
                <a:cxn ang="0">
                  <a:pos x="T2" y="T3"/>
                </a:cxn>
                <a:cxn ang="0">
                  <a:pos x="T4" y="T5"/>
                </a:cxn>
                <a:cxn ang="0">
                  <a:pos x="T6" y="T7"/>
                </a:cxn>
                <a:cxn ang="0">
                  <a:pos x="T8" y="T9"/>
                </a:cxn>
              </a:cxnLst>
              <a:rect l="0" t="0" r="r" b="b"/>
              <a:pathLst>
                <a:path w="15" h="8">
                  <a:moveTo>
                    <a:pt x="13" y="7"/>
                  </a:moveTo>
                  <a:cubicBezTo>
                    <a:pt x="11" y="8"/>
                    <a:pt x="6" y="8"/>
                    <a:pt x="3" y="6"/>
                  </a:cubicBezTo>
                  <a:cubicBezTo>
                    <a:pt x="0" y="4"/>
                    <a:pt x="0" y="2"/>
                    <a:pt x="2" y="1"/>
                  </a:cubicBezTo>
                  <a:cubicBezTo>
                    <a:pt x="5" y="0"/>
                    <a:pt x="9" y="0"/>
                    <a:pt x="12" y="2"/>
                  </a:cubicBezTo>
                  <a:cubicBezTo>
                    <a:pt x="15" y="4"/>
                    <a:pt x="15" y="6"/>
                    <a:pt x="13"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89"/>
            <p:cNvSpPr>
              <a:spLocks noEditPoints="1"/>
            </p:cNvSpPr>
            <p:nvPr/>
          </p:nvSpPr>
          <p:spPr bwMode="auto">
            <a:xfrm>
              <a:off x="4289035" y="3577177"/>
              <a:ext cx="457689" cy="242830"/>
            </a:xfrm>
            <a:custGeom>
              <a:avLst/>
              <a:gdLst>
                <a:gd name="T0" fmla="*/ 165 w 225"/>
                <a:gd name="T1" fmla="*/ 110 h 119"/>
                <a:gd name="T2" fmla="*/ 17 w 225"/>
                <a:gd name="T3" fmla="*/ 29 h 119"/>
                <a:gd name="T4" fmla="*/ 12 w 225"/>
                <a:gd name="T5" fmla="*/ 5 h 119"/>
                <a:gd name="T6" fmla="*/ 59 w 225"/>
                <a:gd name="T7" fmla="*/ 10 h 119"/>
                <a:gd name="T8" fmla="*/ 208 w 225"/>
                <a:gd name="T9" fmla="*/ 90 h 119"/>
                <a:gd name="T10" fmla="*/ 213 w 225"/>
                <a:gd name="T11" fmla="*/ 114 h 119"/>
                <a:gd name="T12" fmla="*/ 165 w 225"/>
                <a:gd name="T13" fmla="*/ 110 h 119"/>
                <a:gd name="T14" fmla="*/ 50 w 225"/>
                <a:gd name="T15" fmla="*/ 14 h 119"/>
                <a:gd name="T16" fmla="*/ 24 w 225"/>
                <a:gd name="T17" fmla="*/ 12 h 119"/>
                <a:gd name="T18" fmla="*/ 26 w 225"/>
                <a:gd name="T19" fmla="*/ 25 h 119"/>
                <a:gd name="T20" fmla="*/ 175 w 225"/>
                <a:gd name="T21" fmla="*/ 105 h 119"/>
                <a:gd name="T22" fmla="*/ 201 w 225"/>
                <a:gd name="T23" fmla="*/ 108 h 119"/>
                <a:gd name="T24" fmla="*/ 198 w 225"/>
                <a:gd name="T25" fmla="*/ 94 h 119"/>
                <a:gd name="T26" fmla="*/ 50 w 225"/>
                <a:gd name="T27" fmla="*/ 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 h="119">
                  <a:moveTo>
                    <a:pt x="165" y="110"/>
                  </a:moveTo>
                  <a:cubicBezTo>
                    <a:pt x="17" y="29"/>
                    <a:pt x="17" y="29"/>
                    <a:pt x="17" y="29"/>
                  </a:cubicBezTo>
                  <a:cubicBezTo>
                    <a:pt x="2" y="21"/>
                    <a:pt x="0" y="11"/>
                    <a:pt x="12" y="5"/>
                  </a:cubicBezTo>
                  <a:cubicBezTo>
                    <a:pt x="24" y="0"/>
                    <a:pt x="45" y="2"/>
                    <a:pt x="59" y="10"/>
                  </a:cubicBezTo>
                  <a:cubicBezTo>
                    <a:pt x="208" y="90"/>
                    <a:pt x="208" y="90"/>
                    <a:pt x="208" y="90"/>
                  </a:cubicBezTo>
                  <a:cubicBezTo>
                    <a:pt x="222" y="98"/>
                    <a:pt x="225" y="108"/>
                    <a:pt x="213" y="114"/>
                  </a:cubicBezTo>
                  <a:cubicBezTo>
                    <a:pt x="201" y="119"/>
                    <a:pt x="180" y="117"/>
                    <a:pt x="165" y="110"/>
                  </a:cubicBezTo>
                  <a:close/>
                  <a:moveTo>
                    <a:pt x="50" y="14"/>
                  </a:moveTo>
                  <a:cubicBezTo>
                    <a:pt x="42" y="10"/>
                    <a:pt x="30" y="9"/>
                    <a:pt x="24" y="12"/>
                  </a:cubicBezTo>
                  <a:cubicBezTo>
                    <a:pt x="17" y="15"/>
                    <a:pt x="18" y="20"/>
                    <a:pt x="26" y="25"/>
                  </a:cubicBezTo>
                  <a:cubicBezTo>
                    <a:pt x="175" y="105"/>
                    <a:pt x="175" y="105"/>
                    <a:pt x="175" y="105"/>
                  </a:cubicBezTo>
                  <a:cubicBezTo>
                    <a:pt x="183" y="109"/>
                    <a:pt x="195" y="110"/>
                    <a:pt x="201" y="108"/>
                  </a:cubicBezTo>
                  <a:cubicBezTo>
                    <a:pt x="207" y="105"/>
                    <a:pt x="206" y="99"/>
                    <a:pt x="198" y="94"/>
                  </a:cubicBezTo>
                  <a:lnTo>
                    <a:pt x="5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90"/>
            <p:cNvSpPr/>
            <p:nvPr/>
          </p:nvSpPr>
          <p:spPr bwMode="auto">
            <a:xfrm>
              <a:off x="4553477" y="3718298"/>
              <a:ext cx="134764" cy="71196"/>
            </a:xfrm>
            <a:custGeom>
              <a:avLst/>
              <a:gdLst>
                <a:gd name="T0" fmla="*/ 63 w 66"/>
                <a:gd name="T1" fmla="*/ 34 h 35"/>
                <a:gd name="T2" fmla="*/ 51 w 66"/>
                <a:gd name="T3" fmla="*/ 33 h 35"/>
                <a:gd name="T4" fmla="*/ 4 w 66"/>
                <a:gd name="T5" fmla="*/ 7 h 35"/>
                <a:gd name="T6" fmla="*/ 3 w 66"/>
                <a:gd name="T7" fmla="*/ 2 h 35"/>
                <a:gd name="T8" fmla="*/ 14 w 66"/>
                <a:gd name="T9" fmla="*/ 3 h 35"/>
                <a:gd name="T10" fmla="*/ 62 w 66"/>
                <a:gd name="T11" fmla="*/ 28 h 35"/>
                <a:gd name="T12" fmla="*/ 63 w 66"/>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66" h="35">
                  <a:moveTo>
                    <a:pt x="63" y="34"/>
                  </a:moveTo>
                  <a:cubicBezTo>
                    <a:pt x="60" y="35"/>
                    <a:pt x="55" y="35"/>
                    <a:pt x="51" y="33"/>
                  </a:cubicBezTo>
                  <a:cubicBezTo>
                    <a:pt x="4" y="7"/>
                    <a:pt x="4" y="7"/>
                    <a:pt x="4" y="7"/>
                  </a:cubicBezTo>
                  <a:cubicBezTo>
                    <a:pt x="0" y="6"/>
                    <a:pt x="0" y="3"/>
                    <a:pt x="3" y="2"/>
                  </a:cubicBezTo>
                  <a:cubicBezTo>
                    <a:pt x="6" y="0"/>
                    <a:pt x="11" y="1"/>
                    <a:pt x="14" y="3"/>
                  </a:cubicBezTo>
                  <a:cubicBezTo>
                    <a:pt x="62" y="28"/>
                    <a:pt x="62" y="28"/>
                    <a:pt x="62" y="28"/>
                  </a:cubicBezTo>
                  <a:cubicBezTo>
                    <a:pt x="65" y="30"/>
                    <a:pt x="66" y="33"/>
                    <a:pt x="63"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91"/>
            <p:cNvSpPr/>
            <p:nvPr/>
          </p:nvSpPr>
          <p:spPr bwMode="auto">
            <a:xfrm>
              <a:off x="4355145" y="3611504"/>
              <a:ext cx="33055" cy="16528"/>
            </a:xfrm>
            <a:custGeom>
              <a:avLst/>
              <a:gdLst>
                <a:gd name="T0" fmla="*/ 13 w 16"/>
                <a:gd name="T1" fmla="*/ 7 h 8"/>
                <a:gd name="T2" fmla="*/ 4 w 16"/>
                <a:gd name="T3" fmla="*/ 6 h 8"/>
                <a:gd name="T4" fmla="*/ 3 w 16"/>
                <a:gd name="T5" fmla="*/ 1 h 8"/>
                <a:gd name="T6" fmla="*/ 12 w 16"/>
                <a:gd name="T7" fmla="*/ 2 h 8"/>
                <a:gd name="T8" fmla="*/ 13 w 16"/>
                <a:gd name="T9" fmla="*/ 7 h 8"/>
              </a:gdLst>
              <a:ahLst/>
              <a:cxnLst>
                <a:cxn ang="0">
                  <a:pos x="T0" y="T1"/>
                </a:cxn>
                <a:cxn ang="0">
                  <a:pos x="T2" y="T3"/>
                </a:cxn>
                <a:cxn ang="0">
                  <a:pos x="T4" y="T5"/>
                </a:cxn>
                <a:cxn ang="0">
                  <a:pos x="T6" y="T7"/>
                </a:cxn>
                <a:cxn ang="0">
                  <a:pos x="T8" y="T9"/>
                </a:cxn>
              </a:cxnLst>
              <a:rect l="0" t="0" r="r" b="b"/>
              <a:pathLst>
                <a:path w="16" h="8">
                  <a:moveTo>
                    <a:pt x="13" y="7"/>
                  </a:moveTo>
                  <a:cubicBezTo>
                    <a:pt x="11" y="8"/>
                    <a:pt x="7" y="8"/>
                    <a:pt x="4" y="6"/>
                  </a:cubicBezTo>
                  <a:cubicBezTo>
                    <a:pt x="1" y="4"/>
                    <a:pt x="0" y="2"/>
                    <a:pt x="3" y="1"/>
                  </a:cubicBezTo>
                  <a:cubicBezTo>
                    <a:pt x="5" y="0"/>
                    <a:pt x="9" y="0"/>
                    <a:pt x="12" y="2"/>
                  </a:cubicBezTo>
                  <a:cubicBezTo>
                    <a:pt x="15" y="4"/>
                    <a:pt x="16" y="6"/>
                    <a:pt x="13"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8" name="Group 44"/>
          <p:cNvGrpSpPr/>
          <p:nvPr/>
        </p:nvGrpSpPr>
        <p:grpSpPr>
          <a:xfrm>
            <a:off x="6441021" y="2277986"/>
            <a:ext cx="2467705" cy="1178549"/>
            <a:chOff x="6229126" y="2744438"/>
            <a:chExt cx="2467705" cy="1178549"/>
          </a:xfrm>
        </p:grpSpPr>
        <p:sp>
          <p:nvSpPr>
            <p:cNvPr id="49" name="Freeform 50"/>
            <p:cNvSpPr/>
            <p:nvPr/>
          </p:nvSpPr>
          <p:spPr bwMode="auto">
            <a:xfrm>
              <a:off x="6229126" y="2744438"/>
              <a:ext cx="2467705" cy="1178549"/>
            </a:xfrm>
            <a:custGeom>
              <a:avLst/>
              <a:gdLst>
                <a:gd name="T0" fmla="*/ 0 w 1941"/>
                <a:gd name="T1" fmla="*/ 75 h 927"/>
                <a:gd name="T2" fmla="*/ 1781 w 1941"/>
                <a:gd name="T3" fmla="*/ 927 h 927"/>
                <a:gd name="T4" fmla="*/ 1941 w 1941"/>
                <a:gd name="T5" fmla="*/ 851 h 927"/>
                <a:gd name="T6" fmla="*/ 159 w 1941"/>
                <a:gd name="T7" fmla="*/ 0 h 927"/>
                <a:gd name="T8" fmla="*/ 0 w 1941"/>
                <a:gd name="T9" fmla="*/ 75 h 927"/>
              </a:gdLst>
              <a:ahLst/>
              <a:cxnLst>
                <a:cxn ang="0">
                  <a:pos x="T0" y="T1"/>
                </a:cxn>
                <a:cxn ang="0">
                  <a:pos x="T2" y="T3"/>
                </a:cxn>
                <a:cxn ang="0">
                  <a:pos x="T4" y="T5"/>
                </a:cxn>
                <a:cxn ang="0">
                  <a:pos x="T6" y="T7"/>
                </a:cxn>
                <a:cxn ang="0">
                  <a:pos x="T8" y="T9"/>
                </a:cxn>
              </a:cxnLst>
              <a:rect l="0" t="0" r="r" b="b"/>
              <a:pathLst>
                <a:path w="1941" h="927">
                  <a:moveTo>
                    <a:pt x="0" y="75"/>
                  </a:moveTo>
                  <a:lnTo>
                    <a:pt x="1781" y="927"/>
                  </a:lnTo>
                  <a:lnTo>
                    <a:pt x="1941" y="851"/>
                  </a:lnTo>
                  <a:lnTo>
                    <a:pt x="159" y="0"/>
                  </a:lnTo>
                  <a:lnTo>
                    <a:pt x="0" y="75"/>
                  </a:lnTo>
                  <a:close/>
                </a:path>
              </a:pathLst>
            </a:custGeom>
            <a:solidFill>
              <a:srgbClr val="4647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50" name="Group 46"/>
            <p:cNvGrpSpPr/>
            <p:nvPr/>
          </p:nvGrpSpPr>
          <p:grpSpPr>
            <a:xfrm>
              <a:off x="7939384" y="3540717"/>
              <a:ext cx="629040" cy="326330"/>
              <a:chOff x="7939384" y="3540717"/>
              <a:chExt cx="629040" cy="326330"/>
            </a:xfrm>
          </p:grpSpPr>
          <p:sp>
            <p:nvSpPr>
              <p:cNvPr id="51" name="Freeform 51"/>
              <p:cNvSpPr/>
              <p:nvPr/>
            </p:nvSpPr>
            <p:spPr bwMode="auto">
              <a:xfrm>
                <a:off x="8204816" y="3691600"/>
                <a:ext cx="363608" cy="175447"/>
              </a:xfrm>
              <a:custGeom>
                <a:avLst/>
                <a:gdLst>
                  <a:gd name="T0" fmla="*/ 59 w 286"/>
                  <a:gd name="T1" fmla="*/ 0 h 138"/>
                  <a:gd name="T2" fmla="*/ 0 w 286"/>
                  <a:gd name="T3" fmla="*/ 29 h 138"/>
                  <a:gd name="T4" fmla="*/ 226 w 286"/>
                  <a:gd name="T5" fmla="*/ 138 h 138"/>
                  <a:gd name="T6" fmla="*/ 286 w 286"/>
                  <a:gd name="T7" fmla="*/ 109 h 138"/>
                  <a:gd name="T8" fmla="*/ 59 w 286"/>
                  <a:gd name="T9" fmla="*/ 0 h 138"/>
                </a:gdLst>
                <a:ahLst/>
                <a:cxnLst>
                  <a:cxn ang="0">
                    <a:pos x="T0" y="T1"/>
                  </a:cxn>
                  <a:cxn ang="0">
                    <a:pos x="T2" y="T3"/>
                  </a:cxn>
                  <a:cxn ang="0">
                    <a:pos x="T4" y="T5"/>
                  </a:cxn>
                  <a:cxn ang="0">
                    <a:pos x="T6" y="T7"/>
                  </a:cxn>
                  <a:cxn ang="0">
                    <a:pos x="T8" y="T9"/>
                  </a:cxn>
                </a:cxnLst>
                <a:rect l="0" t="0" r="r" b="b"/>
                <a:pathLst>
                  <a:path w="286" h="138">
                    <a:moveTo>
                      <a:pt x="59" y="0"/>
                    </a:moveTo>
                    <a:lnTo>
                      <a:pt x="0" y="29"/>
                    </a:lnTo>
                    <a:lnTo>
                      <a:pt x="226" y="138"/>
                    </a:lnTo>
                    <a:lnTo>
                      <a:pt x="286" y="109"/>
                    </a:lnTo>
                    <a:lnTo>
                      <a:pt x="5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TextBox 48"/>
              <p:cNvSpPr txBox="1"/>
              <p:nvPr/>
            </p:nvSpPr>
            <p:spPr>
              <a:xfrm rot="1811218">
                <a:off x="7939384" y="3540717"/>
                <a:ext cx="340158" cy="200055"/>
              </a:xfrm>
              <a:prstGeom prst="rect">
                <a:avLst/>
              </a:prstGeom>
              <a:noFill/>
            </p:spPr>
            <p:txBody>
              <a:bodyPr wrap="none" rtlCol="0">
                <a:spAutoFit/>
              </a:bodyPr>
              <a:lstStyle/>
              <a:p>
                <a:r>
                  <a:rPr lang="id-ID" sz="700" b="1" dirty="0" smtClean="0">
                    <a:solidFill>
                      <a:schemeClr val="bg1"/>
                    </a:solidFill>
                  </a:rPr>
                  <a:t>80%</a:t>
                </a:r>
                <a:endParaRPr lang="id-ID" sz="700" b="1" dirty="0">
                  <a:solidFill>
                    <a:schemeClr val="bg1"/>
                  </a:solidFill>
                </a:endParaRPr>
              </a:p>
            </p:txBody>
          </p:sp>
        </p:grpSp>
      </p:grpSp>
      <p:grpSp>
        <p:nvGrpSpPr>
          <p:cNvPr id="53" name="Group 49"/>
          <p:cNvGrpSpPr/>
          <p:nvPr/>
        </p:nvGrpSpPr>
        <p:grpSpPr>
          <a:xfrm>
            <a:off x="5406136" y="2380966"/>
            <a:ext cx="1350182" cy="1186177"/>
            <a:chOff x="5194241" y="2847418"/>
            <a:chExt cx="1350182" cy="1186177"/>
          </a:xfrm>
        </p:grpSpPr>
        <p:sp>
          <p:nvSpPr>
            <p:cNvPr id="54" name="Freeform 61"/>
            <p:cNvSpPr/>
            <p:nvPr/>
          </p:nvSpPr>
          <p:spPr bwMode="auto">
            <a:xfrm>
              <a:off x="5194241" y="3385203"/>
              <a:ext cx="1350182" cy="648392"/>
            </a:xfrm>
            <a:custGeom>
              <a:avLst/>
              <a:gdLst>
                <a:gd name="T0" fmla="*/ 345 w 663"/>
                <a:gd name="T1" fmla="*/ 9 h 318"/>
                <a:gd name="T2" fmla="*/ 282 w 663"/>
                <a:gd name="T3" fmla="*/ 9 h 318"/>
                <a:gd name="T4" fmla="*/ 17 w 663"/>
                <a:gd name="T5" fmla="*/ 135 h 318"/>
                <a:gd name="T6" fmla="*/ 17 w 663"/>
                <a:gd name="T7" fmla="*/ 165 h 318"/>
                <a:gd name="T8" fmla="*/ 318 w 663"/>
                <a:gd name="T9" fmla="*/ 309 h 318"/>
                <a:gd name="T10" fmla="*/ 381 w 663"/>
                <a:gd name="T11" fmla="*/ 309 h 318"/>
                <a:gd name="T12" fmla="*/ 646 w 663"/>
                <a:gd name="T13" fmla="*/ 183 h 318"/>
                <a:gd name="T14" fmla="*/ 646 w 663"/>
                <a:gd name="T15" fmla="*/ 153 h 318"/>
                <a:gd name="T16" fmla="*/ 345 w 663"/>
                <a:gd name="T17" fmla="*/ 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318">
                  <a:moveTo>
                    <a:pt x="345" y="9"/>
                  </a:moveTo>
                  <a:cubicBezTo>
                    <a:pt x="328" y="0"/>
                    <a:pt x="299" y="0"/>
                    <a:pt x="282" y="9"/>
                  </a:cubicBezTo>
                  <a:cubicBezTo>
                    <a:pt x="17" y="135"/>
                    <a:pt x="17" y="135"/>
                    <a:pt x="17" y="135"/>
                  </a:cubicBezTo>
                  <a:cubicBezTo>
                    <a:pt x="0" y="144"/>
                    <a:pt x="0" y="157"/>
                    <a:pt x="17" y="165"/>
                  </a:cubicBezTo>
                  <a:cubicBezTo>
                    <a:pt x="318" y="309"/>
                    <a:pt x="318" y="309"/>
                    <a:pt x="318" y="309"/>
                  </a:cubicBezTo>
                  <a:cubicBezTo>
                    <a:pt x="335" y="318"/>
                    <a:pt x="364" y="318"/>
                    <a:pt x="381" y="309"/>
                  </a:cubicBezTo>
                  <a:cubicBezTo>
                    <a:pt x="646" y="183"/>
                    <a:pt x="646" y="183"/>
                    <a:pt x="646" y="183"/>
                  </a:cubicBezTo>
                  <a:cubicBezTo>
                    <a:pt x="663" y="174"/>
                    <a:pt x="663" y="161"/>
                    <a:pt x="646" y="153"/>
                  </a:cubicBezTo>
                  <a:lnTo>
                    <a:pt x="345" y="9"/>
                  </a:lnTo>
                  <a:close/>
                </a:path>
              </a:pathLst>
            </a:custGeom>
            <a:solidFill>
              <a:schemeClr val="tx1">
                <a:alpha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61"/>
            <p:cNvSpPr/>
            <p:nvPr/>
          </p:nvSpPr>
          <p:spPr bwMode="auto">
            <a:xfrm>
              <a:off x="5194241" y="2847418"/>
              <a:ext cx="1350182" cy="648392"/>
            </a:xfrm>
            <a:custGeom>
              <a:avLst/>
              <a:gdLst>
                <a:gd name="T0" fmla="*/ 345 w 663"/>
                <a:gd name="T1" fmla="*/ 9 h 318"/>
                <a:gd name="T2" fmla="*/ 282 w 663"/>
                <a:gd name="T3" fmla="*/ 9 h 318"/>
                <a:gd name="T4" fmla="*/ 17 w 663"/>
                <a:gd name="T5" fmla="*/ 135 h 318"/>
                <a:gd name="T6" fmla="*/ 17 w 663"/>
                <a:gd name="T7" fmla="*/ 165 h 318"/>
                <a:gd name="T8" fmla="*/ 318 w 663"/>
                <a:gd name="T9" fmla="*/ 309 h 318"/>
                <a:gd name="T10" fmla="*/ 381 w 663"/>
                <a:gd name="T11" fmla="*/ 309 h 318"/>
                <a:gd name="T12" fmla="*/ 646 w 663"/>
                <a:gd name="T13" fmla="*/ 183 h 318"/>
                <a:gd name="T14" fmla="*/ 646 w 663"/>
                <a:gd name="T15" fmla="*/ 153 h 318"/>
                <a:gd name="T16" fmla="*/ 345 w 663"/>
                <a:gd name="T17" fmla="*/ 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318">
                  <a:moveTo>
                    <a:pt x="345" y="9"/>
                  </a:moveTo>
                  <a:cubicBezTo>
                    <a:pt x="328" y="0"/>
                    <a:pt x="299" y="0"/>
                    <a:pt x="282" y="9"/>
                  </a:cubicBezTo>
                  <a:cubicBezTo>
                    <a:pt x="17" y="135"/>
                    <a:pt x="17" y="135"/>
                    <a:pt x="17" y="135"/>
                  </a:cubicBezTo>
                  <a:cubicBezTo>
                    <a:pt x="0" y="144"/>
                    <a:pt x="0" y="157"/>
                    <a:pt x="17" y="165"/>
                  </a:cubicBezTo>
                  <a:cubicBezTo>
                    <a:pt x="318" y="309"/>
                    <a:pt x="318" y="309"/>
                    <a:pt x="318" y="309"/>
                  </a:cubicBezTo>
                  <a:cubicBezTo>
                    <a:pt x="335" y="318"/>
                    <a:pt x="364" y="318"/>
                    <a:pt x="381" y="309"/>
                  </a:cubicBezTo>
                  <a:cubicBezTo>
                    <a:pt x="646" y="183"/>
                    <a:pt x="646" y="183"/>
                    <a:pt x="646" y="183"/>
                  </a:cubicBezTo>
                  <a:cubicBezTo>
                    <a:pt x="663" y="174"/>
                    <a:pt x="663" y="161"/>
                    <a:pt x="646" y="153"/>
                  </a:cubicBezTo>
                  <a:lnTo>
                    <a:pt x="345" y="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Freeform 62"/>
            <p:cNvSpPr/>
            <p:nvPr/>
          </p:nvSpPr>
          <p:spPr bwMode="auto">
            <a:xfrm>
              <a:off x="5813393" y="3153815"/>
              <a:ext cx="69925" cy="44498"/>
            </a:xfrm>
            <a:custGeom>
              <a:avLst/>
              <a:gdLst>
                <a:gd name="T0" fmla="*/ 18 w 34"/>
                <a:gd name="T1" fmla="*/ 9 h 22"/>
                <a:gd name="T2" fmla="*/ 7 w 34"/>
                <a:gd name="T3" fmla="*/ 0 h 22"/>
                <a:gd name="T4" fmla="*/ 2 w 34"/>
                <a:gd name="T5" fmla="*/ 5 h 22"/>
                <a:gd name="T6" fmla="*/ 1 w 34"/>
                <a:gd name="T7" fmla="*/ 12 h 22"/>
                <a:gd name="T8" fmla="*/ 17 w 34"/>
                <a:gd name="T9" fmla="*/ 20 h 22"/>
                <a:gd name="T10" fmla="*/ 26 w 34"/>
                <a:gd name="T11" fmla="*/ 19 h 22"/>
                <a:gd name="T12" fmla="*/ 34 w 34"/>
                <a:gd name="T13" fmla="*/ 14 h 22"/>
                <a:gd name="T14" fmla="*/ 18 w 34"/>
                <a:gd name="T15" fmla="*/ 9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2">
                  <a:moveTo>
                    <a:pt x="18" y="9"/>
                  </a:moveTo>
                  <a:cubicBezTo>
                    <a:pt x="13" y="6"/>
                    <a:pt x="9" y="3"/>
                    <a:pt x="7" y="0"/>
                  </a:cubicBezTo>
                  <a:cubicBezTo>
                    <a:pt x="5" y="1"/>
                    <a:pt x="3" y="3"/>
                    <a:pt x="2" y="5"/>
                  </a:cubicBezTo>
                  <a:cubicBezTo>
                    <a:pt x="1" y="12"/>
                    <a:pt x="1" y="12"/>
                    <a:pt x="1" y="12"/>
                  </a:cubicBezTo>
                  <a:cubicBezTo>
                    <a:pt x="0" y="19"/>
                    <a:pt x="7" y="22"/>
                    <a:pt x="17" y="20"/>
                  </a:cubicBezTo>
                  <a:cubicBezTo>
                    <a:pt x="26" y="19"/>
                    <a:pt x="26" y="19"/>
                    <a:pt x="26" y="19"/>
                  </a:cubicBezTo>
                  <a:cubicBezTo>
                    <a:pt x="31" y="18"/>
                    <a:pt x="33" y="16"/>
                    <a:pt x="34" y="14"/>
                  </a:cubicBezTo>
                  <a:cubicBezTo>
                    <a:pt x="29" y="13"/>
                    <a:pt x="23" y="11"/>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63"/>
            <p:cNvSpPr/>
            <p:nvPr/>
          </p:nvSpPr>
          <p:spPr bwMode="auto">
            <a:xfrm>
              <a:off x="5664643" y="3181785"/>
              <a:ext cx="174176" cy="130950"/>
            </a:xfrm>
            <a:custGeom>
              <a:avLst/>
              <a:gdLst>
                <a:gd name="T0" fmla="*/ 9 w 85"/>
                <a:gd name="T1" fmla="*/ 55 h 64"/>
                <a:gd name="T2" fmla="*/ 35 w 85"/>
                <a:gd name="T3" fmla="*/ 24 h 64"/>
                <a:gd name="T4" fmla="*/ 55 w 85"/>
                <a:gd name="T5" fmla="*/ 13 h 64"/>
                <a:gd name="T6" fmla="*/ 71 w 85"/>
                <a:gd name="T7" fmla="*/ 21 h 64"/>
                <a:gd name="T8" fmla="*/ 58 w 85"/>
                <a:gd name="T9" fmla="*/ 37 h 64"/>
                <a:gd name="T10" fmla="*/ 17 w 85"/>
                <a:gd name="T11" fmla="*/ 60 h 64"/>
                <a:gd name="T12" fmla="*/ 9 w 85"/>
                <a:gd name="T13" fmla="*/ 55 h 64"/>
              </a:gdLst>
              <a:ahLst/>
              <a:cxnLst>
                <a:cxn ang="0">
                  <a:pos x="T0" y="T1"/>
                </a:cxn>
                <a:cxn ang="0">
                  <a:pos x="T2" y="T3"/>
                </a:cxn>
                <a:cxn ang="0">
                  <a:pos x="T4" y="T5"/>
                </a:cxn>
                <a:cxn ang="0">
                  <a:pos x="T6" y="T7"/>
                </a:cxn>
                <a:cxn ang="0">
                  <a:pos x="T8" y="T9"/>
                </a:cxn>
                <a:cxn ang="0">
                  <a:pos x="T10" y="T11"/>
                </a:cxn>
                <a:cxn ang="0">
                  <a:pos x="T12" y="T13"/>
                </a:cxn>
              </a:cxnLst>
              <a:rect l="0" t="0" r="r" b="b"/>
              <a:pathLst>
                <a:path w="85" h="64">
                  <a:moveTo>
                    <a:pt x="9" y="55"/>
                  </a:moveTo>
                  <a:cubicBezTo>
                    <a:pt x="0" y="50"/>
                    <a:pt x="12" y="36"/>
                    <a:pt x="35" y="24"/>
                  </a:cubicBezTo>
                  <a:cubicBezTo>
                    <a:pt x="55" y="13"/>
                    <a:pt x="55" y="13"/>
                    <a:pt x="55" y="13"/>
                  </a:cubicBezTo>
                  <a:cubicBezTo>
                    <a:pt x="78" y="0"/>
                    <a:pt x="85" y="4"/>
                    <a:pt x="71" y="21"/>
                  </a:cubicBezTo>
                  <a:cubicBezTo>
                    <a:pt x="58" y="37"/>
                    <a:pt x="58" y="37"/>
                    <a:pt x="58" y="37"/>
                  </a:cubicBezTo>
                  <a:cubicBezTo>
                    <a:pt x="44" y="54"/>
                    <a:pt x="25" y="64"/>
                    <a:pt x="17" y="60"/>
                  </a:cubicBezTo>
                  <a:lnTo>
                    <a:pt x="9"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64"/>
            <p:cNvSpPr/>
            <p:nvPr/>
          </p:nvSpPr>
          <p:spPr bwMode="auto">
            <a:xfrm>
              <a:off x="5815935" y="3043207"/>
              <a:ext cx="38141" cy="47041"/>
            </a:xfrm>
            <a:custGeom>
              <a:avLst/>
              <a:gdLst>
                <a:gd name="T0" fmla="*/ 19 w 19"/>
                <a:gd name="T1" fmla="*/ 5 h 23"/>
                <a:gd name="T2" fmla="*/ 9 w 19"/>
                <a:gd name="T3" fmla="*/ 1 h 23"/>
                <a:gd name="T4" fmla="*/ 1 w 19"/>
                <a:gd name="T5" fmla="*/ 11 h 23"/>
                <a:gd name="T6" fmla="*/ 1 w 19"/>
                <a:gd name="T7" fmla="*/ 17 h 23"/>
                <a:gd name="T8" fmla="*/ 5 w 19"/>
                <a:gd name="T9" fmla="*/ 21 h 23"/>
                <a:gd name="T10" fmla="*/ 19 w 19"/>
                <a:gd name="T11" fmla="*/ 5 h 23"/>
              </a:gdLst>
              <a:ahLst/>
              <a:cxnLst>
                <a:cxn ang="0">
                  <a:pos x="T0" y="T1"/>
                </a:cxn>
                <a:cxn ang="0">
                  <a:pos x="T2" y="T3"/>
                </a:cxn>
                <a:cxn ang="0">
                  <a:pos x="T4" y="T5"/>
                </a:cxn>
                <a:cxn ang="0">
                  <a:pos x="T6" y="T7"/>
                </a:cxn>
                <a:cxn ang="0">
                  <a:pos x="T8" y="T9"/>
                </a:cxn>
                <a:cxn ang="0">
                  <a:pos x="T10" y="T11"/>
                </a:cxn>
              </a:cxnLst>
              <a:rect l="0" t="0" r="r" b="b"/>
              <a:pathLst>
                <a:path w="19" h="23">
                  <a:moveTo>
                    <a:pt x="19" y="5"/>
                  </a:moveTo>
                  <a:cubicBezTo>
                    <a:pt x="18" y="2"/>
                    <a:pt x="13" y="0"/>
                    <a:pt x="9" y="1"/>
                  </a:cubicBezTo>
                  <a:cubicBezTo>
                    <a:pt x="5" y="2"/>
                    <a:pt x="1" y="7"/>
                    <a:pt x="1" y="11"/>
                  </a:cubicBezTo>
                  <a:cubicBezTo>
                    <a:pt x="1" y="15"/>
                    <a:pt x="1" y="16"/>
                    <a:pt x="1" y="17"/>
                  </a:cubicBezTo>
                  <a:cubicBezTo>
                    <a:pt x="0" y="19"/>
                    <a:pt x="0" y="23"/>
                    <a:pt x="5" y="21"/>
                  </a:cubicBezTo>
                  <a:cubicBezTo>
                    <a:pt x="10" y="19"/>
                    <a:pt x="19" y="5"/>
                    <a:pt x="19"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65"/>
            <p:cNvSpPr/>
            <p:nvPr/>
          </p:nvSpPr>
          <p:spPr bwMode="auto">
            <a:xfrm>
              <a:off x="5978669" y="3147458"/>
              <a:ext cx="63568" cy="30513"/>
            </a:xfrm>
            <a:custGeom>
              <a:avLst/>
              <a:gdLst>
                <a:gd name="T0" fmla="*/ 22 w 31"/>
                <a:gd name="T1" fmla="*/ 0 h 15"/>
                <a:gd name="T2" fmla="*/ 30 w 31"/>
                <a:gd name="T3" fmla="*/ 6 h 15"/>
                <a:gd name="T4" fmla="*/ 16 w 31"/>
                <a:gd name="T5" fmla="*/ 13 h 15"/>
                <a:gd name="T6" fmla="*/ 7 w 31"/>
                <a:gd name="T7" fmla="*/ 14 h 15"/>
                <a:gd name="T8" fmla="*/ 1 w 31"/>
                <a:gd name="T9" fmla="*/ 12 h 15"/>
                <a:gd name="T10" fmla="*/ 22 w 31"/>
                <a:gd name="T11" fmla="*/ 0 h 15"/>
              </a:gdLst>
              <a:ahLst/>
              <a:cxnLst>
                <a:cxn ang="0">
                  <a:pos x="T0" y="T1"/>
                </a:cxn>
                <a:cxn ang="0">
                  <a:pos x="T2" y="T3"/>
                </a:cxn>
                <a:cxn ang="0">
                  <a:pos x="T4" y="T5"/>
                </a:cxn>
                <a:cxn ang="0">
                  <a:pos x="T6" y="T7"/>
                </a:cxn>
                <a:cxn ang="0">
                  <a:pos x="T8" y="T9"/>
                </a:cxn>
                <a:cxn ang="0">
                  <a:pos x="T10" y="T11"/>
                </a:cxn>
              </a:cxnLst>
              <a:rect l="0" t="0" r="r" b="b"/>
              <a:pathLst>
                <a:path w="31" h="15">
                  <a:moveTo>
                    <a:pt x="22" y="0"/>
                  </a:moveTo>
                  <a:cubicBezTo>
                    <a:pt x="27" y="0"/>
                    <a:pt x="31" y="3"/>
                    <a:pt x="30" y="6"/>
                  </a:cubicBezTo>
                  <a:cubicBezTo>
                    <a:pt x="29" y="8"/>
                    <a:pt x="22" y="12"/>
                    <a:pt x="16" y="13"/>
                  </a:cubicBezTo>
                  <a:cubicBezTo>
                    <a:pt x="11" y="14"/>
                    <a:pt x="8" y="13"/>
                    <a:pt x="7" y="14"/>
                  </a:cubicBezTo>
                  <a:cubicBezTo>
                    <a:pt x="5" y="15"/>
                    <a:pt x="0" y="15"/>
                    <a:pt x="1" y="12"/>
                  </a:cubicBezTo>
                  <a:cubicBezTo>
                    <a:pt x="3" y="8"/>
                    <a:pt x="22"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66"/>
            <p:cNvSpPr>
              <a:spLocks noEditPoints="1"/>
            </p:cNvSpPr>
            <p:nvPr/>
          </p:nvSpPr>
          <p:spPr bwMode="auto">
            <a:xfrm>
              <a:off x="5772709" y="3006337"/>
              <a:ext cx="310211" cy="208503"/>
            </a:xfrm>
            <a:custGeom>
              <a:avLst/>
              <a:gdLst>
                <a:gd name="T0" fmla="*/ 34 w 152"/>
                <a:gd name="T1" fmla="*/ 83 h 102"/>
                <a:gd name="T2" fmla="*/ 51 w 152"/>
                <a:gd name="T3" fmla="*/ 2 h 102"/>
                <a:gd name="T4" fmla="*/ 54 w 152"/>
                <a:gd name="T5" fmla="*/ 0 h 102"/>
                <a:gd name="T6" fmla="*/ 152 w 152"/>
                <a:gd name="T7" fmla="*/ 56 h 102"/>
                <a:gd name="T8" fmla="*/ 150 w 152"/>
                <a:gd name="T9" fmla="*/ 58 h 102"/>
                <a:gd name="T10" fmla="*/ 34 w 152"/>
                <a:gd name="T11" fmla="*/ 83 h 102"/>
                <a:gd name="T12" fmla="*/ 55 w 152"/>
                <a:gd name="T13" fmla="*/ 7 h 102"/>
                <a:gd name="T14" fmla="*/ 38 w 152"/>
                <a:gd name="T15" fmla="*/ 79 h 102"/>
                <a:gd name="T16" fmla="*/ 141 w 152"/>
                <a:gd name="T17" fmla="*/ 56 h 102"/>
                <a:gd name="T18" fmla="*/ 55 w 152"/>
                <a:gd name="T1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02">
                  <a:moveTo>
                    <a:pt x="34" y="83"/>
                  </a:moveTo>
                  <a:cubicBezTo>
                    <a:pt x="0" y="64"/>
                    <a:pt x="24" y="24"/>
                    <a:pt x="51" y="2"/>
                  </a:cubicBezTo>
                  <a:cubicBezTo>
                    <a:pt x="54" y="0"/>
                    <a:pt x="54" y="0"/>
                    <a:pt x="54" y="0"/>
                  </a:cubicBezTo>
                  <a:cubicBezTo>
                    <a:pt x="152" y="56"/>
                    <a:pt x="152" y="56"/>
                    <a:pt x="152" y="56"/>
                  </a:cubicBezTo>
                  <a:cubicBezTo>
                    <a:pt x="150" y="58"/>
                    <a:pt x="150" y="58"/>
                    <a:pt x="150" y="58"/>
                  </a:cubicBezTo>
                  <a:cubicBezTo>
                    <a:pt x="123" y="79"/>
                    <a:pt x="67" y="102"/>
                    <a:pt x="34" y="83"/>
                  </a:cubicBezTo>
                  <a:close/>
                  <a:moveTo>
                    <a:pt x="55" y="7"/>
                  </a:moveTo>
                  <a:cubicBezTo>
                    <a:pt x="30" y="29"/>
                    <a:pt x="11" y="64"/>
                    <a:pt x="38" y="79"/>
                  </a:cubicBezTo>
                  <a:cubicBezTo>
                    <a:pt x="66" y="95"/>
                    <a:pt x="115" y="76"/>
                    <a:pt x="141" y="56"/>
                  </a:cubicBezTo>
                  <a:lnTo>
                    <a:pt x="55"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67"/>
            <p:cNvSpPr/>
            <p:nvPr/>
          </p:nvSpPr>
          <p:spPr bwMode="auto">
            <a:xfrm>
              <a:off x="5836277" y="2978368"/>
              <a:ext cx="288599" cy="169091"/>
            </a:xfrm>
            <a:custGeom>
              <a:avLst/>
              <a:gdLst>
                <a:gd name="T0" fmla="*/ 30 w 142"/>
                <a:gd name="T1" fmla="*/ 29 h 83"/>
                <a:gd name="T2" fmla="*/ 44 w 142"/>
                <a:gd name="T3" fmla="*/ 46 h 83"/>
                <a:gd name="T4" fmla="*/ 40 w 142"/>
                <a:gd name="T5" fmla="*/ 34 h 83"/>
                <a:gd name="T6" fmla="*/ 74 w 142"/>
                <a:gd name="T7" fmla="*/ 63 h 83"/>
                <a:gd name="T8" fmla="*/ 63 w 142"/>
                <a:gd name="T9" fmla="*/ 47 h 83"/>
                <a:gd name="T10" fmla="*/ 109 w 142"/>
                <a:gd name="T11" fmla="*/ 83 h 83"/>
                <a:gd name="T12" fmla="*/ 127 w 142"/>
                <a:gd name="T13" fmla="*/ 36 h 83"/>
                <a:gd name="T14" fmla="*/ 45 w 142"/>
                <a:gd name="T15" fmla="*/ 4 h 83"/>
                <a:gd name="T16" fmla="*/ 0 w 142"/>
                <a:gd name="T17" fmla="*/ 21 h 83"/>
                <a:gd name="T18" fmla="*/ 30 w 142"/>
                <a:gd name="T19" fmla="*/ 2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83">
                  <a:moveTo>
                    <a:pt x="30" y="29"/>
                  </a:moveTo>
                  <a:cubicBezTo>
                    <a:pt x="30" y="29"/>
                    <a:pt x="30" y="38"/>
                    <a:pt x="44" y="46"/>
                  </a:cubicBezTo>
                  <a:cubicBezTo>
                    <a:pt x="44" y="46"/>
                    <a:pt x="38" y="40"/>
                    <a:pt x="40" y="34"/>
                  </a:cubicBezTo>
                  <a:cubicBezTo>
                    <a:pt x="40" y="34"/>
                    <a:pt x="50" y="51"/>
                    <a:pt x="74" y="63"/>
                  </a:cubicBezTo>
                  <a:cubicBezTo>
                    <a:pt x="74" y="63"/>
                    <a:pt x="65" y="57"/>
                    <a:pt x="63" y="47"/>
                  </a:cubicBezTo>
                  <a:cubicBezTo>
                    <a:pt x="63" y="47"/>
                    <a:pt x="78" y="67"/>
                    <a:pt x="109" y="83"/>
                  </a:cubicBezTo>
                  <a:cubicBezTo>
                    <a:pt x="109" y="83"/>
                    <a:pt x="142" y="60"/>
                    <a:pt x="127" y="36"/>
                  </a:cubicBezTo>
                  <a:cubicBezTo>
                    <a:pt x="111" y="10"/>
                    <a:pt x="70" y="0"/>
                    <a:pt x="45" y="4"/>
                  </a:cubicBezTo>
                  <a:cubicBezTo>
                    <a:pt x="19" y="7"/>
                    <a:pt x="16" y="26"/>
                    <a:pt x="0" y="21"/>
                  </a:cubicBezTo>
                  <a:cubicBezTo>
                    <a:pt x="0" y="21"/>
                    <a:pt x="12" y="30"/>
                    <a:pt x="30"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62" name="Group 58"/>
          <p:cNvGrpSpPr/>
          <p:nvPr/>
        </p:nvGrpSpPr>
        <p:grpSpPr>
          <a:xfrm>
            <a:off x="6894260" y="3049065"/>
            <a:ext cx="1350182" cy="992930"/>
            <a:chOff x="6560951" y="3491996"/>
            <a:chExt cx="1350182" cy="992930"/>
          </a:xfrm>
        </p:grpSpPr>
        <p:sp>
          <p:nvSpPr>
            <p:cNvPr id="63" name="Freeform 69"/>
            <p:cNvSpPr/>
            <p:nvPr/>
          </p:nvSpPr>
          <p:spPr bwMode="auto">
            <a:xfrm>
              <a:off x="6560951" y="3839076"/>
              <a:ext cx="1350182" cy="645850"/>
            </a:xfrm>
            <a:custGeom>
              <a:avLst/>
              <a:gdLst>
                <a:gd name="T0" fmla="*/ 345 w 663"/>
                <a:gd name="T1" fmla="*/ 8 h 317"/>
                <a:gd name="T2" fmla="*/ 282 w 663"/>
                <a:gd name="T3" fmla="*/ 8 h 317"/>
                <a:gd name="T4" fmla="*/ 17 w 663"/>
                <a:gd name="T5" fmla="*/ 135 h 317"/>
                <a:gd name="T6" fmla="*/ 17 w 663"/>
                <a:gd name="T7" fmla="*/ 165 h 317"/>
                <a:gd name="T8" fmla="*/ 318 w 663"/>
                <a:gd name="T9" fmla="*/ 309 h 317"/>
                <a:gd name="T10" fmla="*/ 381 w 663"/>
                <a:gd name="T11" fmla="*/ 309 h 317"/>
                <a:gd name="T12" fmla="*/ 646 w 663"/>
                <a:gd name="T13" fmla="*/ 182 h 317"/>
                <a:gd name="T14" fmla="*/ 646 w 663"/>
                <a:gd name="T15" fmla="*/ 152 h 317"/>
                <a:gd name="T16" fmla="*/ 345 w 663"/>
                <a:gd name="T17" fmla="*/ 8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317">
                  <a:moveTo>
                    <a:pt x="345" y="8"/>
                  </a:moveTo>
                  <a:cubicBezTo>
                    <a:pt x="328" y="0"/>
                    <a:pt x="299" y="0"/>
                    <a:pt x="282" y="8"/>
                  </a:cubicBezTo>
                  <a:cubicBezTo>
                    <a:pt x="17" y="135"/>
                    <a:pt x="17" y="135"/>
                    <a:pt x="17" y="135"/>
                  </a:cubicBezTo>
                  <a:cubicBezTo>
                    <a:pt x="0" y="143"/>
                    <a:pt x="0" y="157"/>
                    <a:pt x="17" y="165"/>
                  </a:cubicBezTo>
                  <a:cubicBezTo>
                    <a:pt x="318" y="309"/>
                    <a:pt x="318" y="309"/>
                    <a:pt x="318" y="309"/>
                  </a:cubicBezTo>
                  <a:cubicBezTo>
                    <a:pt x="336" y="317"/>
                    <a:pt x="364" y="317"/>
                    <a:pt x="381" y="309"/>
                  </a:cubicBezTo>
                  <a:cubicBezTo>
                    <a:pt x="646" y="182"/>
                    <a:pt x="646" y="182"/>
                    <a:pt x="646" y="182"/>
                  </a:cubicBezTo>
                  <a:cubicBezTo>
                    <a:pt x="663" y="174"/>
                    <a:pt x="663" y="160"/>
                    <a:pt x="646" y="152"/>
                  </a:cubicBezTo>
                  <a:lnTo>
                    <a:pt x="345" y="8"/>
                  </a:lnTo>
                  <a:close/>
                </a:path>
              </a:pathLst>
            </a:custGeom>
            <a:solidFill>
              <a:schemeClr val="tx1">
                <a:alpha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69"/>
            <p:cNvSpPr/>
            <p:nvPr/>
          </p:nvSpPr>
          <p:spPr bwMode="auto">
            <a:xfrm>
              <a:off x="6560951" y="3491996"/>
              <a:ext cx="1350182" cy="645850"/>
            </a:xfrm>
            <a:custGeom>
              <a:avLst/>
              <a:gdLst>
                <a:gd name="T0" fmla="*/ 345 w 663"/>
                <a:gd name="T1" fmla="*/ 8 h 317"/>
                <a:gd name="T2" fmla="*/ 282 w 663"/>
                <a:gd name="T3" fmla="*/ 8 h 317"/>
                <a:gd name="T4" fmla="*/ 17 w 663"/>
                <a:gd name="T5" fmla="*/ 135 h 317"/>
                <a:gd name="T6" fmla="*/ 17 w 663"/>
                <a:gd name="T7" fmla="*/ 165 h 317"/>
                <a:gd name="T8" fmla="*/ 318 w 663"/>
                <a:gd name="T9" fmla="*/ 309 h 317"/>
                <a:gd name="T10" fmla="*/ 381 w 663"/>
                <a:gd name="T11" fmla="*/ 309 h 317"/>
                <a:gd name="T12" fmla="*/ 646 w 663"/>
                <a:gd name="T13" fmla="*/ 182 h 317"/>
                <a:gd name="T14" fmla="*/ 646 w 663"/>
                <a:gd name="T15" fmla="*/ 152 h 317"/>
                <a:gd name="T16" fmla="*/ 345 w 663"/>
                <a:gd name="T17" fmla="*/ 8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317">
                  <a:moveTo>
                    <a:pt x="345" y="8"/>
                  </a:moveTo>
                  <a:cubicBezTo>
                    <a:pt x="328" y="0"/>
                    <a:pt x="299" y="0"/>
                    <a:pt x="282" y="8"/>
                  </a:cubicBezTo>
                  <a:cubicBezTo>
                    <a:pt x="17" y="135"/>
                    <a:pt x="17" y="135"/>
                    <a:pt x="17" y="135"/>
                  </a:cubicBezTo>
                  <a:cubicBezTo>
                    <a:pt x="0" y="143"/>
                    <a:pt x="0" y="157"/>
                    <a:pt x="17" y="165"/>
                  </a:cubicBezTo>
                  <a:cubicBezTo>
                    <a:pt x="318" y="309"/>
                    <a:pt x="318" y="309"/>
                    <a:pt x="318" y="309"/>
                  </a:cubicBezTo>
                  <a:cubicBezTo>
                    <a:pt x="336" y="317"/>
                    <a:pt x="364" y="317"/>
                    <a:pt x="381" y="309"/>
                  </a:cubicBezTo>
                  <a:cubicBezTo>
                    <a:pt x="646" y="182"/>
                    <a:pt x="646" y="182"/>
                    <a:pt x="646" y="182"/>
                  </a:cubicBezTo>
                  <a:cubicBezTo>
                    <a:pt x="663" y="174"/>
                    <a:pt x="663" y="160"/>
                    <a:pt x="646" y="152"/>
                  </a:cubicBezTo>
                  <a:lnTo>
                    <a:pt x="345" y="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70"/>
            <p:cNvSpPr/>
            <p:nvPr/>
          </p:nvSpPr>
          <p:spPr bwMode="auto">
            <a:xfrm>
              <a:off x="7180102" y="3795851"/>
              <a:ext cx="69925" cy="45769"/>
            </a:xfrm>
            <a:custGeom>
              <a:avLst/>
              <a:gdLst>
                <a:gd name="T0" fmla="*/ 18 w 34"/>
                <a:gd name="T1" fmla="*/ 9 h 23"/>
                <a:gd name="T2" fmla="*/ 7 w 34"/>
                <a:gd name="T3" fmla="*/ 0 h 23"/>
                <a:gd name="T4" fmla="*/ 3 w 34"/>
                <a:gd name="T5" fmla="*/ 6 h 23"/>
                <a:gd name="T6" fmla="*/ 1 w 34"/>
                <a:gd name="T7" fmla="*/ 12 h 23"/>
                <a:gd name="T8" fmla="*/ 17 w 34"/>
                <a:gd name="T9" fmla="*/ 21 h 23"/>
                <a:gd name="T10" fmla="*/ 26 w 34"/>
                <a:gd name="T11" fmla="*/ 19 h 23"/>
                <a:gd name="T12" fmla="*/ 34 w 34"/>
                <a:gd name="T13" fmla="*/ 14 h 23"/>
                <a:gd name="T14" fmla="*/ 18 w 34"/>
                <a:gd name="T15" fmla="*/ 9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3">
                  <a:moveTo>
                    <a:pt x="18" y="9"/>
                  </a:moveTo>
                  <a:cubicBezTo>
                    <a:pt x="13" y="6"/>
                    <a:pt x="9" y="3"/>
                    <a:pt x="7" y="0"/>
                  </a:cubicBezTo>
                  <a:cubicBezTo>
                    <a:pt x="5" y="1"/>
                    <a:pt x="3" y="3"/>
                    <a:pt x="3" y="6"/>
                  </a:cubicBezTo>
                  <a:cubicBezTo>
                    <a:pt x="1" y="12"/>
                    <a:pt x="1" y="12"/>
                    <a:pt x="1" y="12"/>
                  </a:cubicBezTo>
                  <a:cubicBezTo>
                    <a:pt x="0" y="19"/>
                    <a:pt x="7" y="23"/>
                    <a:pt x="17" y="21"/>
                  </a:cubicBezTo>
                  <a:cubicBezTo>
                    <a:pt x="26" y="19"/>
                    <a:pt x="26" y="19"/>
                    <a:pt x="26" y="19"/>
                  </a:cubicBezTo>
                  <a:cubicBezTo>
                    <a:pt x="31" y="18"/>
                    <a:pt x="33" y="16"/>
                    <a:pt x="34" y="14"/>
                  </a:cubicBezTo>
                  <a:cubicBezTo>
                    <a:pt x="29" y="14"/>
                    <a:pt x="23" y="12"/>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71"/>
            <p:cNvSpPr/>
            <p:nvPr/>
          </p:nvSpPr>
          <p:spPr bwMode="auto">
            <a:xfrm>
              <a:off x="7031353" y="3826363"/>
              <a:ext cx="172905" cy="129678"/>
            </a:xfrm>
            <a:custGeom>
              <a:avLst/>
              <a:gdLst>
                <a:gd name="T0" fmla="*/ 9 w 85"/>
                <a:gd name="T1" fmla="*/ 55 h 64"/>
                <a:gd name="T2" fmla="*/ 35 w 85"/>
                <a:gd name="T3" fmla="*/ 23 h 64"/>
                <a:gd name="T4" fmla="*/ 56 w 85"/>
                <a:gd name="T5" fmla="*/ 12 h 64"/>
                <a:gd name="T6" fmla="*/ 71 w 85"/>
                <a:gd name="T7" fmla="*/ 21 h 64"/>
                <a:gd name="T8" fmla="*/ 58 w 85"/>
                <a:gd name="T9" fmla="*/ 37 h 64"/>
                <a:gd name="T10" fmla="*/ 17 w 85"/>
                <a:gd name="T11" fmla="*/ 59 h 64"/>
                <a:gd name="T12" fmla="*/ 9 w 85"/>
                <a:gd name="T13" fmla="*/ 55 h 64"/>
              </a:gdLst>
              <a:ahLst/>
              <a:cxnLst>
                <a:cxn ang="0">
                  <a:pos x="T0" y="T1"/>
                </a:cxn>
                <a:cxn ang="0">
                  <a:pos x="T2" y="T3"/>
                </a:cxn>
                <a:cxn ang="0">
                  <a:pos x="T4" y="T5"/>
                </a:cxn>
                <a:cxn ang="0">
                  <a:pos x="T6" y="T7"/>
                </a:cxn>
                <a:cxn ang="0">
                  <a:pos x="T8" y="T9"/>
                </a:cxn>
                <a:cxn ang="0">
                  <a:pos x="T10" y="T11"/>
                </a:cxn>
                <a:cxn ang="0">
                  <a:pos x="T12" y="T13"/>
                </a:cxn>
              </a:cxnLst>
              <a:rect l="0" t="0" r="r" b="b"/>
              <a:pathLst>
                <a:path w="85" h="64">
                  <a:moveTo>
                    <a:pt x="9" y="55"/>
                  </a:moveTo>
                  <a:cubicBezTo>
                    <a:pt x="0" y="50"/>
                    <a:pt x="12" y="36"/>
                    <a:pt x="35" y="23"/>
                  </a:cubicBezTo>
                  <a:cubicBezTo>
                    <a:pt x="56" y="12"/>
                    <a:pt x="56" y="12"/>
                    <a:pt x="56" y="12"/>
                  </a:cubicBezTo>
                  <a:cubicBezTo>
                    <a:pt x="78" y="0"/>
                    <a:pt x="85" y="4"/>
                    <a:pt x="71" y="21"/>
                  </a:cubicBezTo>
                  <a:cubicBezTo>
                    <a:pt x="58" y="37"/>
                    <a:pt x="58" y="37"/>
                    <a:pt x="58" y="37"/>
                  </a:cubicBezTo>
                  <a:cubicBezTo>
                    <a:pt x="44" y="54"/>
                    <a:pt x="26" y="64"/>
                    <a:pt x="17" y="59"/>
                  </a:cubicBezTo>
                  <a:lnTo>
                    <a:pt x="9"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72"/>
            <p:cNvSpPr/>
            <p:nvPr/>
          </p:nvSpPr>
          <p:spPr bwMode="auto">
            <a:xfrm>
              <a:off x="7182644" y="3685242"/>
              <a:ext cx="38141" cy="47041"/>
            </a:xfrm>
            <a:custGeom>
              <a:avLst/>
              <a:gdLst>
                <a:gd name="T0" fmla="*/ 19 w 19"/>
                <a:gd name="T1" fmla="*/ 5 h 23"/>
                <a:gd name="T2" fmla="*/ 9 w 19"/>
                <a:gd name="T3" fmla="*/ 1 h 23"/>
                <a:gd name="T4" fmla="*/ 1 w 19"/>
                <a:gd name="T5" fmla="*/ 12 h 23"/>
                <a:gd name="T6" fmla="*/ 1 w 19"/>
                <a:gd name="T7" fmla="*/ 18 h 23"/>
                <a:gd name="T8" fmla="*/ 5 w 19"/>
                <a:gd name="T9" fmla="*/ 22 h 23"/>
                <a:gd name="T10" fmla="*/ 19 w 19"/>
                <a:gd name="T11" fmla="*/ 5 h 23"/>
              </a:gdLst>
              <a:ahLst/>
              <a:cxnLst>
                <a:cxn ang="0">
                  <a:pos x="T0" y="T1"/>
                </a:cxn>
                <a:cxn ang="0">
                  <a:pos x="T2" y="T3"/>
                </a:cxn>
                <a:cxn ang="0">
                  <a:pos x="T4" y="T5"/>
                </a:cxn>
                <a:cxn ang="0">
                  <a:pos x="T6" y="T7"/>
                </a:cxn>
                <a:cxn ang="0">
                  <a:pos x="T8" y="T9"/>
                </a:cxn>
                <a:cxn ang="0">
                  <a:pos x="T10" y="T11"/>
                </a:cxn>
              </a:cxnLst>
              <a:rect l="0" t="0" r="r" b="b"/>
              <a:pathLst>
                <a:path w="19" h="23">
                  <a:moveTo>
                    <a:pt x="19" y="5"/>
                  </a:moveTo>
                  <a:cubicBezTo>
                    <a:pt x="18" y="3"/>
                    <a:pt x="13" y="0"/>
                    <a:pt x="9" y="1"/>
                  </a:cubicBezTo>
                  <a:cubicBezTo>
                    <a:pt x="5" y="2"/>
                    <a:pt x="1" y="8"/>
                    <a:pt x="1" y="12"/>
                  </a:cubicBezTo>
                  <a:cubicBezTo>
                    <a:pt x="1" y="15"/>
                    <a:pt x="2" y="17"/>
                    <a:pt x="1" y="18"/>
                  </a:cubicBezTo>
                  <a:cubicBezTo>
                    <a:pt x="0" y="19"/>
                    <a:pt x="0" y="23"/>
                    <a:pt x="5" y="22"/>
                  </a:cubicBezTo>
                  <a:cubicBezTo>
                    <a:pt x="10" y="20"/>
                    <a:pt x="19" y="5"/>
                    <a:pt x="19"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73"/>
            <p:cNvSpPr/>
            <p:nvPr/>
          </p:nvSpPr>
          <p:spPr bwMode="auto">
            <a:xfrm>
              <a:off x="7345378" y="3789494"/>
              <a:ext cx="62297" cy="31784"/>
            </a:xfrm>
            <a:custGeom>
              <a:avLst/>
              <a:gdLst>
                <a:gd name="T0" fmla="*/ 23 w 31"/>
                <a:gd name="T1" fmla="*/ 0 h 16"/>
                <a:gd name="T2" fmla="*/ 30 w 31"/>
                <a:gd name="T3" fmla="*/ 7 h 16"/>
                <a:gd name="T4" fmla="*/ 16 w 31"/>
                <a:gd name="T5" fmla="*/ 13 h 16"/>
                <a:gd name="T6" fmla="*/ 7 w 31"/>
                <a:gd name="T7" fmla="*/ 15 h 16"/>
                <a:gd name="T8" fmla="*/ 1 w 31"/>
                <a:gd name="T9" fmla="*/ 13 h 16"/>
                <a:gd name="T10" fmla="*/ 23 w 31"/>
                <a:gd name="T11" fmla="*/ 0 h 16"/>
              </a:gdLst>
              <a:ahLst/>
              <a:cxnLst>
                <a:cxn ang="0">
                  <a:pos x="T0" y="T1"/>
                </a:cxn>
                <a:cxn ang="0">
                  <a:pos x="T2" y="T3"/>
                </a:cxn>
                <a:cxn ang="0">
                  <a:pos x="T4" y="T5"/>
                </a:cxn>
                <a:cxn ang="0">
                  <a:pos x="T6" y="T7"/>
                </a:cxn>
                <a:cxn ang="0">
                  <a:pos x="T8" y="T9"/>
                </a:cxn>
                <a:cxn ang="0">
                  <a:pos x="T10" y="T11"/>
                </a:cxn>
              </a:cxnLst>
              <a:rect l="0" t="0" r="r" b="b"/>
              <a:pathLst>
                <a:path w="31" h="16">
                  <a:moveTo>
                    <a:pt x="23" y="0"/>
                  </a:moveTo>
                  <a:cubicBezTo>
                    <a:pt x="27" y="1"/>
                    <a:pt x="31" y="3"/>
                    <a:pt x="30" y="7"/>
                  </a:cubicBezTo>
                  <a:cubicBezTo>
                    <a:pt x="29" y="9"/>
                    <a:pt x="22" y="13"/>
                    <a:pt x="16" y="13"/>
                  </a:cubicBezTo>
                  <a:cubicBezTo>
                    <a:pt x="11" y="14"/>
                    <a:pt x="9" y="14"/>
                    <a:pt x="7" y="15"/>
                  </a:cubicBezTo>
                  <a:cubicBezTo>
                    <a:pt x="5" y="15"/>
                    <a:pt x="0" y="16"/>
                    <a:pt x="1" y="13"/>
                  </a:cubicBezTo>
                  <a:cubicBezTo>
                    <a:pt x="3" y="9"/>
                    <a:pt x="23" y="0"/>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74"/>
            <p:cNvSpPr>
              <a:spLocks noEditPoints="1"/>
            </p:cNvSpPr>
            <p:nvPr/>
          </p:nvSpPr>
          <p:spPr bwMode="auto">
            <a:xfrm>
              <a:off x="7139418" y="3650916"/>
              <a:ext cx="308940" cy="207232"/>
            </a:xfrm>
            <a:custGeom>
              <a:avLst/>
              <a:gdLst>
                <a:gd name="T0" fmla="*/ 34 w 152"/>
                <a:gd name="T1" fmla="*/ 83 h 102"/>
                <a:gd name="T2" fmla="*/ 51 w 152"/>
                <a:gd name="T3" fmla="*/ 2 h 102"/>
                <a:gd name="T4" fmla="*/ 54 w 152"/>
                <a:gd name="T5" fmla="*/ 0 h 102"/>
                <a:gd name="T6" fmla="*/ 152 w 152"/>
                <a:gd name="T7" fmla="*/ 55 h 102"/>
                <a:gd name="T8" fmla="*/ 150 w 152"/>
                <a:gd name="T9" fmla="*/ 57 h 102"/>
                <a:gd name="T10" fmla="*/ 34 w 152"/>
                <a:gd name="T11" fmla="*/ 83 h 102"/>
                <a:gd name="T12" fmla="*/ 55 w 152"/>
                <a:gd name="T13" fmla="*/ 7 h 102"/>
                <a:gd name="T14" fmla="*/ 39 w 152"/>
                <a:gd name="T15" fmla="*/ 79 h 102"/>
                <a:gd name="T16" fmla="*/ 141 w 152"/>
                <a:gd name="T17" fmla="*/ 56 h 102"/>
                <a:gd name="T18" fmla="*/ 55 w 152"/>
                <a:gd name="T1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02">
                  <a:moveTo>
                    <a:pt x="34" y="83"/>
                  </a:moveTo>
                  <a:cubicBezTo>
                    <a:pt x="0" y="64"/>
                    <a:pt x="24" y="23"/>
                    <a:pt x="51" y="2"/>
                  </a:cubicBezTo>
                  <a:cubicBezTo>
                    <a:pt x="54" y="0"/>
                    <a:pt x="54" y="0"/>
                    <a:pt x="54" y="0"/>
                  </a:cubicBezTo>
                  <a:cubicBezTo>
                    <a:pt x="152" y="55"/>
                    <a:pt x="152" y="55"/>
                    <a:pt x="152" y="55"/>
                  </a:cubicBezTo>
                  <a:cubicBezTo>
                    <a:pt x="150" y="57"/>
                    <a:pt x="150" y="57"/>
                    <a:pt x="150" y="57"/>
                  </a:cubicBezTo>
                  <a:cubicBezTo>
                    <a:pt x="123" y="79"/>
                    <a:pt x="68" y="102"/>
                    <a:pt x="34" y="83"/>
                  </a:cubicBezTo>
                  <a:close/>
                  <a:moveTo>
                    <a:pt x="55" y="7"/>
                  </a:moveTo>
                  <a:cubicBezTo>
                    <a:pt x="30" y="28"/>
                    <a:pt x="11" y="64"/>
                    <a:pt x="39" y="79"/>
                  </a:cubicBezTo>
                  <a:cubicBezTo>
                    <a:pt x="66" y="94"/>
                    <a:pt x="115" y="76"/>
                    <a:pt x="141" y="56"/>
                  </a:cubicBezTo>
                  <a:lnTo>
                    <a:pt x="55"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75"/>
            <p:cNvSpPr/>
            <p:nvPr/>
          </p:nvSpPr>
          <p:spPr bwMode="auto">
            <a:xfrm>
              <a:off x="7202986" y="3621675"/>
              <a:ext cx="288599" cy="169091"/>
            </a:xfrm>
            <a:custGeom>
              <a:avLst/>
              <a:gdLst>
                <a:gd name="T0" fmla="*/ 31 w 142"/>
                <a:gd name="T1" fmla="*/ 28 h 83"/>
                <a:gd name="T2" fmla="*/ 44 w 142"/>
                <a:gd name="T3" fmla="*/ 46 h 83"/>
                <a:gd name="T4" fmla="*/ 41 w 142"/>
                <a:gd name="T5" fmla="*/ 34 h 83"/>
                <a:gd name="T6" fmla="*/ 75 w 142"/>
                <a:gd name="T7" fmla="*/ 63 h 83"/>
                <a:gd name="T8" fmla="*/ 63 w 142"/>
                <a:gd name="T9" fmla="*/ 47 h 83"/>
                <a:gd name="T10" fmla="*/ 110 w 142"/>
                <a:gd name="T11" fmla="*/ 83 h 83"/>
                <a:gd name="T12" fmla="*/ 127 w 142"/>
                <a:gd name="T13" fmla="*/ 35 h 83"/>
                <a:gd name="T14" fmla="*/ 45 w 142"/>
                <a:gd name="T15" fmla="*/ 3 h 83"/>
                <a:gd name="T16" fmla="*/ 0 w 142"/>
                <a:gd name="T17" fmla="*/ 20 h 83"/>
                <a:gd name="T18" fmla="*/ 31 w 142"/>
                <a:gd name="T19" fmla="*/ 2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83">
                  <a:moveTo>
                    <a:pt x="31" y="28"/>
                  </a:moveTo>
                  <a:cubicBezTo>
                    <a:pt x="31" y="28"/>
                    <a:pt x="30" y="38"/>
                    <a:pt x="44" y="46"/>
                  </a:cubicBezTo>
                  <a:cubicBezTo>
                    <a:pt x="44" y="46"/>
                    <a:pt x="38" y="40"/>
                    <a:pt x="41" y="34"/>
                  </a:cubicBezTo>
                  <a:cubicBezTo>
                    <a:pt x="41" y="34"/>
                    <a:pt x="50" y="50"/>
                    <a:pt x="75" y="63"/>
                  </a:cubicBezTo>
                  <a:cubicBezTo>
                    <a:pt x="75" y="63"/>
                    <a:pt x="65" y="57"/>
                    <a:pt x="63" y="47"/>
                  </a:cubicBezTo>
                  <a:cubicBezTo>
                    <a:pt x="63" y="47"/>
                    <a:pt x="78" y="66"/>
                    <a:pt x="110" y="83"/>
                  </a:cubicBezTo>
                  <a:cubicBezTo>
                    <a:pt x="110" y="83"/>
                    <a:pt x="142" y="59"/>
                    <a:pt x="127" y="35"/>
                  </a:cubicBezTo>
                  <a:cubicBezTo>
                    <a:pt x="111" y="9"/>
                    <a:pt x="70" y="0"/>
                    <a:pt x="45" y="3"/>
                  </a:cubicBezTo>
                  <a:cubicBezTo>
                    <a:pt x="19" y="7"/>
                    <a:pt x="16" y="26"/>
                    <a:pt x="0" y="20"/>
                  </a:cubicBezTo>
                  <a:cubicBezTo>
                    <a:pt x="0" y="20"/>
                    <a:pt x="12" y="30"/>
                    <a:pt x="31"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71" name="Group 67"/>
          <p:cNvGrpSpPr/>
          <p:nvPr/>
        </p:nvGrpSpPr>
        <p:grpSpPr>
          <a:xfrm>
            <a:off x="6606298" y="3354011"/>
            <a:ext cx="341995" cy="197060"/>
            <a:chOff x="6394403" y="3369946"/>
            <a:chExt cx="341995" cy="197060"/>
          </a:xfrm>
          <a:solidFill>
            <a:schemeClr val="tx1">
              <a:alpha val="20000"/>
            </a:schemeClr>
          </a:solidFill>
        </p:grpSpPr>
        <p:sp>
          <p:nvSpPr>
            <p:cNvPr id="72" name="Freeform 77"/>
            <p:cNvSpPr/>
            <p:nvPr/>
          </p:nvSpPr>
          <p:spPr bwMode="auto">
            <a:xfrm>
              <a:off x="6394403" y="3369946"/>
              <a:ext cx="81367" cy="55940"/>
            </a:xfrm>
            <a:custGeom>
              <a:avLst/>
              <a:gdLst>
                <a:gd name="T0" fmla="*/ 35 w 40"/>
                <a:gd name="T1" fmla="*/ 21 h 28"/>
                <a:gd name="T2" fmla="*/ 11 w 40"/>
                <a:gd name="T3" fmla="*/ 24 h 28"/>
                <a:gd name="T4" fmla="*/ 6 w 40"/>
                <a:gd name="T5" fmla="*/ 6 h 28"/>
                <a:gd name="T6" fmla="*/ 30 w 40"/>
                <a:gd name="T7" fmla="*/ 4 h 28"/>
                <a:gd name="T8" fmla="*/ 35 w 40"/>
                <a:gd name="T9" fmla="*/ 21 h 28"/>
              </a:gdLst>
              <a:ahLst/>
              <a:cxnLst>
                <a:cxn ang="0">
                  <a:pos x="T0" y="T1"/>
                </a:cxn>
                <a:cxn ang="0">
                  <a:pos x="T2" y="T3"/>
                </a:cxn>
                <a:cxn ang="0">
                  <a:pos x="T4" y="T5"/>
                </a:cxn>
                <a:cxn ang="0">
                  <a:pos x="T6" y="T7"/>
                </a:cxn>
                <a:cxn ang="0">
                  <a:pos x="T8" y="T9"/>
                </a:cxn>
              </a:cxnLst>
              <a:rect l="0" t="0" r="r" b="b"/>
              <a:pathLst>
                <a:path w="40" h="28">
                  <a:moveTo>
                    <a:pt x="35" y="21"/>
                  </a:moveTo>
                  <a:cubicBezTo>
                    <a:pt x="30" y="27"/>
                    <a:pt x="19" y="28"/>
                    <a:pt x="11" y="24"/>
                  </a:cubicBezTo>
                  <a:cubicBezTo>
                    <a:pt x="3" y="20"/>
                    <a:pt x="0" y="12"/>
                    <a:pt x="6" y="6"/>
                  </a:cubicBezTo>
                  <a:cubicBezTo>
                    <a:pt x="11" y="1"/>
                    <a:pt x="22" y="0"/>
                    <a:pt x="30" y="4"/>
                  </a:cubicBezTo>
                  <a:cubicBezTo>
                    <a:pt x="38" y="8"/>
                    <a:pt x="40" y="16"/>
                    <a:pt x="3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78"/>
            <p:cNvSpPr/>
            <p:nvPr/>
          </p:nvSpPr>
          <p:spPr bwMode="auto">
            <a:xfrm>
              <a:off x="6522810" y="3434785"/>
              <a:ext cx="81367" cy="58482"/>
            </a:xfrm>
            <a:custGeom>
              <a:avLst/>
              <a:gdLst>
                <a:gd name="T0" fmla="*/ 35 w 40"/>
                <a:gd name="T1" fmla="*/ 22 h 29"/>
                <a:gd name="T2" fmla="*/ 11 w 40"/>
                <a:gd name="T3" fmla="*/ 25 h 29"/>
                <a:gd name="T4" fmla="*/ 5 w 40"/>
                <a:gd name="T5" fmla="*/ 7 h 29"/>
                <a:gd name="T6" fmla="*/ 30 w 40"/>
                <a:gd name="T7" fmla="*/ 4 h 29"/>
                <a:gd name="T8" fmla="*/ 35 w 40"/>
                <a:gd name="T9" fmla="*/ 22 h 29"/>
              </a:gdLst>
              <a:ahLst/>
              <a:cxnLst>
                <a:cxn ang="0">
                  <a:pos x="T0" y="T1"/>
                </a:cxn>
                <a:cxn ang="0">
                  <a:pos x="T2" y="T3"/>
                </a:cxn>
                <a:cxn ang="0">
                  <a:pos x="T4" y="T5"/>
                </a:cxn>
                <a:cxn ang="0">
                  <a:pos x="T6" y="T7"/>
                </a:cxn>
                <a:cxn ang="0">
                  <a:pos x="T8" y="T9"/>
                </a:cxn>
              </a:cxnLst>
              <a:rect l="0" t="0" r="r" b="b"/>
              <a:pathLst>
                <a:path w="40" h="29">
                  <a:moveTo>
                    <a:pt x="35" y="22"/>
                  </a:moveTo>
                  <a:cubicBezTo>
                    <a:pt x="29" y="27"/>
                    <a:pt x="19" y="29"/>
                    <a:pt x="11" y="25"/>
                  </a:cubicBezTo>
                  <a:cubicBezTo>
                    <a:pt x="2" y="20"/>
                    <a:pt x="0" y="13"/>
                    <a:pt x="5" y="7"/>
                  </a:cubicBezTo>
                  <a:cubicBezTo>
                    <a:pt x="11" y="1"/>
                    <a:pt x="22" y="0"/>
                    <a:pt x="30" y="4"/>
                  </a:cubicBezTo>
                  <a:cubicBezTo>
                    <a:pt x="38" y="8"/>
                    <a:pt x="40" y="16"/>
                    <a:pt x="3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79"/>
            <p:cNvSpPr/>
            <p:nvPr/>
          </p:nvSpPr>
          <p:spPr bwMode="auto">
            <a:xfrm>
              <a:off x="6655031" y="3509795"/>
              <a:ext cx="81367" cy="57211"/>
            </a:xfrm>
            <a:custGeom>
              <a:avLst/>
              <a:gdLst>
                <a:gd name="T0" fmla="*/ 35 w 40"/>
                <a:gd name="T1" fmla="*/ 22 h 28"/>
                <a:gd name="T2" fmla="*/ 11 w 40"/>
                <a:gd name="T3" fmla="*/ 24 h 28"/>
                <a:gd name="T4" fmla="*/ 6 w 40"/>
                <a:gd name="T5" fmla="*/ 7 h 28"/>
                <a:gd name="T6" fmla="*/ 30 w 40"/>
                <a:gd name="T7" fmla="*/ 4 h 28"/>
                <a:gd name="T8" fmla="*/ 35 w 40"/>
                <a:gd name="T9" fmla="*/ 22 h 28"/>
              </a:gdLst>
              <a:ahLst/>
              <a:cxnLst>
                <a:cxn ang="0">
                  <a:pos x="T0" y="T1"/>
                </a:cxn>
                <a:cxn ang="0">
                  <a:pos x="T2" y="T3"/>
                </a:cxn>
                <a:cxn ang="0">
                  <a:pos x="T4" y="T5"/>
                </a:cxn>
                <a:cxn ang="0">
                  <a:pos x="T6" y="T7"/>
                </a:cxn>
                <a:cxn ang="0">
                  <a:pos x="T8" y="T9"/>
                </a:cxn>
              </a:cxnLst>
              <a:rect l="0" t="0" r="r" b="b"/>
              <a:pathLst>
                <a:path w="40" h="28">
                  <a:moveTo>
                    <a:pt x="35" y="22"/>
                  </a:moveTo>
                  <a:cubicBezTo>
                    <a:pt x="30" y="27"/>
                    <a:pt x="19" y="28"/>
                    <a:pt x="11" y="24"/>
                  </a:cubicBezTo>
                  <a:cubicBezTo>
                    <a:pt x="3" y="20"/>
                    <a:pt x="0" y="12"/>
                    <a:pt x="6" y="7"/>
                  </a:cubicBezTo>
                  <a:cubicBezTo>
                    <a:pt x="11" y="1"/>
                    <a:pt x="22" y="0"/>
                    <a:pt x="30" y="4"/>
                  </a:cubicBezTo>
                  <a:cubicBezTo>
                    <a:pt x="38" y="8"/>
                    <a:pt x="40" y="16"/>
                    <a:pt x="3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75" name="Group 71"/>
          <p:cNvGrpSpPr/>
          <p:nvPr/>
        </p:nvGrpSpPr>
        <p:grpSpPr>
          <a:xfrm>
            <a:off x="5463348" y="3138695"/>
            <a:ext cx="1566312" cy="748830"/>
            <a:chOff x="5251453" y="3605147"/>
            <a:chExt cx="1566312" cy="748830"/>
          </a:xfrm>
        </p:grpSpPr>
        <p:sp>
          <p:nvSpPr>
            <p:cNvPr id="76" name="Freeform 92"/>
            <p:cNvSpPr/>
            <p:nvPr/>
          </p:nvSpPr>
          <p:spPr bwMode="auto">
            <a:xfrm>
              <a:off x="5251453" y="3605147"/>
              <a:ext cx="1566312" cy="748830"/>
            </a:xfrm>
            <a:custGeom>
              <a:avLst/>
              <a:gdLst>
                <a:gd name="T0" fmla="*/ 742 w 769"/>
                <a:gd name="T1" fmla="*/ 354 h 367"/>
                <a:gd name="T2" fmla="*/ 741 w 769"/>
                <a:gd name="T3" fmla="*/ 306 h 367"/>
                <a:gd name="T4" fmla="*/ 129 w 769"/>
                <a:gd name="T5" fmla="*/ 14 h 367"/>
                <a:gd name="T6" fmla="*/ 28 w 769"/>
                <a:gd name="T7" fmla="*/ 13 h 367"/>
                <a:gd name="T8" fmla="*/ 29 w 769"/>
                <a:gd name="T9" fmla="*/ 61 h 367"/>
                <a:gd name="T10" fmla="*/ 641 w 769"/>
                <a:gd name="T11" fmla="*/ 354 h 367"/>
                <a:gd name="T12" fmla="*/ 742 w 769"/>
                <a:gd name="T13" fmla="*/ 354 h 367"/>
              </a:gdLst>
              <a:ahLst/>
              <a:cxnLst>
                <a:cxn ang="0">
                  <a:pos x="T0" y="T1"/>
                </a:cxn>
                <a:cxn ang="0">
                  <a:pos x="T2" y="T3"/>
                </a:cxn>
                <a:cxn ang="0">
                  <a:pos x="T4" y="T5"/>
                </a:cxn>
                <a:cxn ang="0">
                  <a:pos x="T6" y="T7"/>
                </a:cxn>
                <a:cxn ang="0">
                  <a:pos x="T8" y="T9"/>
                </a:cxn>
                <a:cxn ang="0">
                  <a:pos x="T10" y="T11"/>
                </a:cxn>
                <a:cxn ang="0">
                  <a:pos x="T12" y="T13"/>
                </a:cxn>
              </a:cxnLst>
              <a:rect l="0" t="0" r="r" b="b"/>
              <a:pathLst>
                <a:path w="769" h="367">
                  <a:moveTo>
                    <a:pt x="742" y="354"/>
                  </a:moveTo>
                  <a:cubicBezTo>
                    <a:pt x="769" y="341"/>
                    <a:pt x="769" y="320"/>
                    <a:pt x="741" y="306"/>
                  </a:cubicBezTo>
                  <a:cubicBezTo>
                    <a:pt x="129" y="14"/>
                    <a:pt x="129" y="14"/>
                    <a:pt x="129" y="14"/>
                  </a:cubicBezTo>
                  <a:cubicBezTo>
                    <a:pt x="100" y="0"/>
                    <a:pt x="55" y="0"/>
                    <a:pt x="28" y="13"/>
                  </a:cubicBezTo>
                  <a:cubicBezTo>
                    <a:pt x="0" y="26"/>
                    <a:pt x="1" y="48"/>
                    <a:pt x="29" y="61"/>
                  </a:cubicBezTo>
                  <a:cubicBezTo>
                    <a:pt x="641" y="354"/>
                    <a:pt x="641" y="354"/>
                    <a:pt x="641" y="354"/>
                  </a:cubicBezTo>
                  <a:cubicBezTo>
                    <a:pt x="669" y="367"/>
                    <a:pt x="715" y="367"/>
                    <a:pt x="742" y="3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93"/>
            <p:cNvSpPr/>
            <p:nvPr/>
          </p:nvSpPr>
          <p:spPr bwMode="auto">
            <a:xfrm>
              <a:off x="5386217" y="3657273"/>
              <a:ext cx="912835" cy="450061"/>
            </a:xfrm>
            <a:custGeom>
              <a:avLst/>
              <a:gdLst>
                <a:gd name="T0" fmla="*/ 441 w 448"/>
                <a:gd name="T1" fmla="*/ 221 h 221"/>
                <a:gd name="T2" fmla="*/ 438 w 448"/>
                <a:gd name="T3" fmla="*/ 220 h 221"/>
                <a:gd name="T4" fmla="*/ 4 w 448"/>
                <a:gd name="T5" fmla="*/ 13 h 221"/>
                <a:gd name="T6" fmla="*/ 1 w 448"/>
                <a:gd name="T7" fmla="*/ 5 h 221"/>
                <a:gd name="T8" fmla="*/ 9 w 448"/>
                <a:gd name="T9" fmla="*/ 2 h 221"/>
                <a:gd name="T10" fmla="*/ 444 w 448"/>
                <a:gd name="T11" fmla="*/ 209 h 221"/>
                <a:gd name="T12" fmla="*/ 446 w 448"/>
                <a:gd name="T13" fmla="*/ 217 h 221"/>
                <a:gd name="T14" fmla="*/ 441 w 448"/>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221">
                  <a:moveTo>
                    <a:pt x="441" y="221"/>
                  </a:moveTo>
                  <a:cubicBezTo>
                    <a:pt x="440" y="221"/>
                    <a:pt x="439" y="221"/>
                    <a:pt x="438" y="220"/>
                  </a:cubicBezTo>
                  <a:cubicBezTo>
                    <a:pt x="4" y="13"/>
                    <a:pt x="4" y="13"/>
                    <a:pt x="4" y="13"/>
                  </a:cubicBezTo>
                  <a:cubicBezTo>
                    <a:pt x="1" y="11"/>
                    <a:pt x="0" y="8"/>
                    <a:pt x="1" y="5"/>
                  </a:cubicBezTo>
                  <a:cubicBezTo>
                    <a:pt x="3" y="2"/>
                    <a:pt x="6" y="0"/>
                    <a:pt x="9" y="2"/>
                  </a:cubicBezTo>
                  <a:cubicBezTo>
                    <a:pt x="444" y="209"/>
                    <a:pt x="444" y="209"/>
                    <a:pt x="444" y="209"/>
                  </a:cubicBezTo>
                  <a:cubicBezTo>
                    <a:pt x="447" y="211"/>
                    <a:pt x="448" y="214"/>
                    <a:pt x="446" y="217"/>
                  </a:cubicBezTo>
                  <a:cubicBezTo>
                    <a:pt x="445" y="220"/>
                    <a:pt x="443" y="221"/>
                    <a:pt x="441" y="221"/>
                  </a:cubicBezTo>
                  <a:close/>
                </a:path>
              </a:pathLst>
            </a:custGeom>
            <a:solidFill>
              <a:schemeClr val="accent2"/>
            </a:solidFill>
            <a:ln>
              <a:noFill/>
            </a:ln>
          </p:spPr>
          <p:txBody>
            <a:bodyPr vert="horz" wrap="square" lIns="91440" tIns="45720" rIns="91440" bIns="45720" numCol="1" anchor="t" anchorCtr="0" compatLnSpc="1"/>
            <a:lstStyle/>
            <a:p>
              <a:endParaRPr lang="id-ID"/>
            </a:p>
          </p:txBody>
        </p:sp>
      </p:grpSp>
      <p:grpSp>
        <p:nvGrpSpPr>
          <p:cNvPr id="78" name="Group 74"/>
          <p:cNvGrpSpPr/>
          <p:nvPr/>
        </p:nvGrpSpPr>
        <p:grpSpPr>
          <a:xfrm>
            <a:off x="5463348" y="3642927"/>
            <a:ext cx="1566312" cy="748830"/>
            <a:chOff x="5251453" y="3605147"/>
            <a:chExt cx="1566312" cy="748830"/>
          </a:xfrm>
          <a:solidFill>
            <a:schemeClr val="tx1">
              <a:alpha val="10000"/>
            </a:schemeClr>
          </a:solidFill>
        </p:grpSpPr>
        <p:sp>
          <p:nvSpPr>
            <p:cNvPr id="79" name="Freeform 92"/>
            <p:cNvSpPr/>
            <p:nvPr/>
          </p:nvSpPr>
          <p:spPr bwMode="auto">
            <a:xfrm>
              <a:off x="5251453" y="3605147"/>
              <a:ext cx="1566312" cy="748830"/>
            </a:xfrm>
            <a:custGeom>
              <a:avLst/>
              <a:gdLst>
                <a:gd name="T0" fmla="*/ 742 w 769"/>
                <a:gd name="T1" fmla="*/ 354 h 367"/>
                <a:gd name="T2" fmla="*/ 741 w 769"/>
                <a:gd name="T3" fmla="*/ 306 h 367"/>
                <a:gd name="T4" fmla="*/ 129 w 769"/>
                <a:gd name="T5" fmla="*/ 14 h 367"/>
                <a:gd name="T6" fmla="*/ 28 w 769"/>
                <a:gd name="T7" fmla="*/ 13 h 367"/>
                <a:gd name="T8" fmla="*/ 29 w 769"/>
                <a:gd name="T9" fmla="*/ 61 h 367"/>
                <a:gd name="T10" fmla="*/ 641 w 769"/>
                <a:gd name="T11" fmla="*/ 354 h 367"/>
                <a:gd name="T12" fmla="*/ 742 w 769"/>
                <a:gd name="T13" fmla="*/ 354 h 367"/>
              </a:gdLst>
              <a:ahLst/>
              <a:cxnLst>
                <a:cxn ang="0">
                  <a:pos x="T0" y="T1"/>
                </a:cxn>
                <a:cxn ang="0">
                  <a:pos x="T2" y="T3"/>
                </a:cxn>
                <a:cxn ang="0">
                  <a:pos x="T4" y="T5"/>
                </a:cxn>
                <a:cxn ang="0">
                  <a:pos x="T6" y="T7"/>
                </a:cxn>
                <a:cxn ang="0">
                  <a:pos x="T8" y="T9"/>
                </a:cxn>
                <a:cxn ang="0">
                  <a:pos x="T10" y="T11"/>
                </a:cxn>
                <a:cxn ang="0">
                  <a:pos x="T12" y="T13"/>
                </a:cxn>
              </a:cxnLst>
              <a:rect l="0" t="0" r="r" b="b"/>
              <a:pathLst>
                <a:path w="769" h="367">
                  <a:moveTo>
                    <a:pt x="742" y="354"/>
                  </a:moveTo>
                  <a:cubicBezTo>
                    <a:pt x="769" y="341"/>
                    <a:pt x="769" y="320"/>
                    <a:pt x="741" y="306"/>
                  </a:cubicBezTo>
                  <a:cubicBezTo>
                    <a:pt x="129" y="14"/>
                    <a:pt x="129" y="14"/>
                    <a:pt x="129" y="14"/>
                  </a:cubicBezTo>
                  <a:cubicBezTo>
                    <a:pt x="100" y="0"/>
                    <a:pt x="55" y="0"/>
                    <a:pt x="28" y="13"/>
                  </a:cubicBezTo>
                  <a:cubicBezTo>
                    <a:pt x="0" y="26"/>
                    <a:pt x="1" y="48"/>
                    <a:pt x="29" y="61"/>
                  </a:cubicBezTo>
                  <a:cubicBezTo>
                    <a:pt x="641" y="354"/>
                    <a:pt x="641" y="354"/>
                    <a:pt x="641" y="354"/>
                  </a:cubicBezTo>
                  <a:cubicBezTo>
                    <a:pt x="669" y="367"/>
                    <a:pt x="715" y="367"/>
                    <a:pt x="742" y="3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93"/>
            <p:cNvSpPr/>
            <p:nvPr/>
          </p:nvSpPr>
          <p:spPr bwMode="auto">
            <a:xfrm>
              <a:off x="5386217" y="3657273"/>
              <a:ext cx="912835" cy="450061"/>
            </a:xfrm>
            <a:custGeom>
              <a:avLst/>
              <a:gdLst>
                <a:gd name="T0" fmla="*/ 441 w 448"/>
                <a:gd name="T1" fmla="*/ 221 h 221"/>
                <a:gd name="T2" fmla="*/ 438 w 448"/>
                <a:gd name="T3" fmla="*/ 220 h 221"/>
                <a:gd name="T4" fmla="*/ 4 w 448"/>
                <a:gd name="T5" fmla="*/ 13 h 221"/>
                <a:gd name="T6" fmla="*/ 1 w 448"/>
                <a:gd name="T7" fmla="*/ 5 h 221"/>
                <a:gd name="T8" fmla="*/ 9 w 448"/>
                <a:gd name="T9" fmla="*/ 2 h 221"/>
                <a:gd name="T10" fmla="*/ 444 w 448"/>
                <a:gd name="T11" fmla="*/ 209 h 221"/>
                <a:gd name="T12" fmla="*/ 446 w 448"/>
                <a:gd name="T13" fmla="*/ 217 h 221"/>
                <a:gd name="T14" fmla="*/ 441 w 448"/>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221">
                  <a:moveTo>
                    <a:pt x="441" y="221"/>
                  </a:moveTo>
                  <a:cubicBezTo>
                    <a:pt x="440" y="221"/>
                    <a:pt x="439" y="221"/>
                    <a:pt x="438" y="220"/>
                  </a:cubicBezTo>
                  <a:cubicBezTo>
                    <a:pt x="4" y="13"/>
                    <a:pt x="4" y="13"/>
                    <a:pt x="4" y="13"/>
                  </a:cubicBezTo>
                  <a:cubicBezTo>
                    <a:pt x="1" y="11"/>
                    <a:pt x="0" y="8"/>
                    <a:pt x="1" y="5"/>
                  </a:cubicBezTo>
                  <a:cubicBezTo>
                    <a:pt x="3" y="2"/>
                    <a:pt x="6" y="0"/>
                    <a:pt x="9" y="2"/>
                  </a:cubicBezTo>
                  <a:cubicBezTo>
                    <a:pt x="444" y="209"/>
                    <a:pt x="444" y="209"/>
                    <a:pt x="444" y="209"/>
                  </a:cubicBezTo>
                  <a:cubicBezTo>
                    <a:pt x="447" y="211"/>
                    <a:pt x="448" y="214"/>
                    <a:pt x="446" y="217"/>
                  </a:cubicBezTo>
                  <a:cubicBezTo>
                    <a:pt x="445" y="220"/>
                    <a:pt x="443" y="221"/>
                    <a:pt x="441" y="221"/>
                  </a:cubicBezTo>
                  <a:close/>
                </a:path>
              </a:pathLst>
            </a:custGeom>
            <a:grpFill/>
            <a:ln>
              <a:noFill/>
            </a:ln>
          </p:spPr>
          <p:txBody>
            <a:bodyPr vert="horz" wrap="square" lIns="91440" tIns="45720" rIns="91440" bIns="45720" numCol="1" anchor="t" anchorCtr="0" compatLnSpc="1"/>
            <a:lstStyle/>
            <a:p>
              <a:endParaRPr lang="id-ID"/>
            </a:p>
          </p:txBody>
        </p:sp>
      </p:grpSp>
      <p:cxnSp>
        <p:nvCxnSpPr>
          <p:cNvPr id="81" name="Straight Connector 77"/>
          <p:cNvCxnSpPr/>
          <p:nvPr/>
        </p:nvCxnSpPr>
        <p:spPr>
          <a:xfrm flipH="1" flipV="1">
            <a:off x="4039553" y="2688265"/>
            <a:ext cx="497966" cy="31619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2" name="Straight Connector 78"/>
          <p:cNvCxnSpPr/>
          <p:nvPr/>
        </p:nvCxnSpPr>
        <p:spPr>
          <a:xfrm flipH="1">
            <a:off x="3374796" y="2688265"/>
            <a:ext cx="664759" cy="0"/>
          </a:xfrm>
          <a:prstGeom prst="line">
            <a:avLst/>
          </a:prstGeom>
          <a:ln w="19050">
            <a:solidFill>
              <a:schemeClr val="tx2"/>
            </a:solidFill>
            <a:tailEnd type="oval"/>
          </a:ln>
        </p:spPr>
        <p:style>
          <a:lnRef idx="1">
            <a:schemeClr val="accent1"/>
          </a:lnRef>
          <a:fillRef idx="0">
            <a:schemeClr val="accent1"/>
          </a:fillRef>
          <a:effectRef idx="0">
            <a:schemeClr val="accent1"/>
          </a:effectRef>
          <a:fontRef idx="minor">
            <a:schemeClr val="tx1"/>
          </a:fontRef>
        </p:style>
      </p:cxnSp>
      <p:cxnSp>
        <p:nvCxnSpPr>
          <p:cNvPr id="83" name="Straight Connector 79"/>
          <p:cNvCxnSpPr/>
          <p:nvPr/>
        </p:nvCxnSpPr>
        <p:spPr>
          <a:xfrm flipH="1">
            <a:off x="2951443" y="4272409"/>
            <a:ext cx="1149594" cy="60443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4" name="Straight Connector 80"/>
          <p:cNvCxnSpPr/>
          <p:nvPr/>
        </p:nvCxnSpPr>
        <p:spPr>
          <a:xfrm flipH="1">
            <a:off x="2639505" y="4876844"/>
            <a:ext cx="311940" cy="0"/>
          </a:xfrm>
          <a:prstGeom prst="line">
            <a:avLst/>
          </a:prstGeom>
          <a:ln w="19050">
            <a:solidFill>
              <a:schemeClr val="tx2"/>
            </a:solidFill>
            <a:tailEnd type="oval"/>
          </a:ln>
        </p:spPr>
        <p:style>
          <a:lnRef idx="1">
            <a:schemeClr val="accent1"/>
          </a:lnRef>
          <a:fillRef idx="0">
            <a:schemeClr val="accent1"/>
          </a:fillRef>
          <a:effectRef idx="0">
            <a:schemeClr val="accent1"/>
          </a:effectRef>
          <a:fontRef idx="minor">
            <a:schemeClr val="tx1"/>
          </a:fontRef>
        </p:style>
      </p:cxnSp>
      <p:cxnSp>
        <p:nvCxnSpPr>
          <p:cNvPr id="85" name="Straight Connector 81"/>
          <p:cNvCxnSpPr/>
          <p:nvPr/>
        </p:nvCxnSpPr>
        <p:spPr>
          <a:xfrm flipV="1">
            <a:off x="7915781" y="2577313"/>
            <a:ext cx="497966" cy="31619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6" name="Straight Connector 82"/>
          <p:cNvCxnSpPr/>
          <p:nvPr/>
        </p:nvCxnSpPr>
        <p:spPr>
          <a:xfrm>
            <a:off x="8413747" y="2577313"/>
            <a:ext cx="833948" cy="0"/>
          </a:xfrm>
          <a:prstGeom prst="line">
            <a:avLst/>
          </a:prstGeom>
          <a:ln w="19050">
            <a:solidFill>
              <a:schemeClr val="tx2"/>
            </a:solidFill>
            <a:tailEnd type="oval"/>
          </a:ln>
        </p:spPr>
        <p:style>
          <a:lnRef idx="1">
            <a:schemeClr val="accent1"/>
          </a:lnRef>
          <a:fillRef idx="0">
            <a:schemeClr val="accent1"/>
          </a:fillRef>
          <a:effectRef idx="0">
            <a:schemeClr val="accent1"/>
          </a:effectRef>
          <a:fontRef idx="minor">
            <a:schemeClr val="tx1"/>
          </a:fontRef>
        </p:style>
      </p:cxnSp>
      <p:cxnSp>
        <p:nvCxnSpPr>
          <p:cNvPr id="87" name="Straight Connector 83"/>
          <p:cNvCxnSpPr/>
          <p:nvPr/>
        </p:nvCxnSpPr>
        <p:spPr>
          <a:xfrm>
            <a:off x="6909848" y="3820957"/>
            <a:ext cx="838985" cy="83898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8" name="Straight Connector 84"/>
          <p:cNvCxnSpPr/>
          <p:nvPr/>
        </p:nvCxnSpPr>
        <p:spPr>
          <a:xfrm>
            <a:off x="7748833" y="4663021"/>
            <a:ext cx="1706252" cy="0"/>
          </a:xfrm>
          <a:prstGeom prst="line">
            <a:avLst/>
          </a:prstGeom>
          <a:ln w="19050">
            <a:solidFill>
              <a:schemeClr val="tx2"/>
            </a:solidFill>
            <a:tailEnd type="oval"/>
          </a:ln>
        </p:spPr>
        <p:style>
          <a:lnRef idx="1">
            <a:schemeClr val="accent1"/>
          </a:lnRef>
          <a:fillRef idx="0">
            <a:schemeClr val="accent1"/>
          </a:fillRef>
          <a:effectRef idx="0">
            <a:schemeClr val="accent1"/>
          </a:effectRef>
          <a:fontRef idx="minor">
            <a:schemeClr val="tx1"/>
          </a:fontRef>
        </p:style>
      </p:cxnSp>
      <p:sp>
        <p:nvSpPr>
          <p:cNvPr id="89" name="TextBox 85"/>
          <p:cNvSpPr txBox="1"/>
          <p:nvPr/>
        </p:nvSpPr>
        <p:spPr>
          <a:xfrm>
            <a:off x="2373418" y="2315333"/>
            <a:ext cx="902811" cy="338554"/>
          </a:xfrm>
          <a:prstGeom prst="rect">
            <a:avLst/>
          </a:prstGeom>
          <a:noFill/>
        </p:spPr>
        <p:txBody>
          <a:bodyPr wrap="none" rtlCol="0">
            <a:spAutoFit/>
          </a:bodyPr>
          <a:lstStyle/>
          <a:p>
            <a:pPr algn="r"/>
            <a:r>
              <a:rPr lang="id-ID" sz="1600" b="1" dirty="0" smtClean="0">
                <a:latin typeface="+mj-lt"/>
              </a:rPr>
              <a:t>Layer 1</a:t>
            </a:r>
            <a:endParaRPr lang="id-ID" sz="1600" b="1" dirty="0">
              <a:latin typeface="+mj-lt"/>
            </a:endParaRPr>
          </a:p>
        </p:txBody>
      </p:sp>
      <p:sp>
        <p:nvSpPr>
          <p:cNvPr id="90" name="Rectangle 86"/>
          <p:cNvSpPr/>
          <p:nvPr/>
        </p:nvSpPr>
        <p:spPr>
          <a:xfrm>
            <a:off x="1036947" y="2576588"/>
            <a:ext cx="2239281" cy="738664"/>
          </a:xfrm>
          <a:prstGeom prst="rect">
            <a:avLst/>
          </a:prstGeom>
          <a:noFill/>
        </p:spPr>
        <p:txBody>
          <a:bodyPr wrap="square">
            <a:spAutoFit/>
          </a:bodyPr>
          <a:lstStyle/>
          <a:p>
            <a:pPr algn="r"/>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91" name="TextBox 87"/>
          <p:cNvSpPr txBox="1"/>
          <p:nvPr/>
        </p:nvSpPr>
        <p:spPr>
          <a:xfrm>
            <a:off x="9326435" y="2269770"/>
            <a:ext cx="902811" cy="338554"/>
          </a:xfrm>
          <a:prstGeom prst="rect">
            <a:avLst/>
          </a:prstGeom>
          <a:noFill/>
        </p:spPr>
        <p:txBody>
          <a:bodyPr wrap="none" rtlCol="0">
            <a:spAutoFit/>
          </a:bodyPr>
          <a:lstStyle/>
          <a:p>
            <a:r>
              <a:rPr lang="id-ID" sz="1600" b="1" dirty="0" smtClean="0">
                <a:latin typeface="+mj-lt"/>
              </a:rPr>
              <a:t>Layer 2</a:t>
            </a:r>
            <a:endParaRPr lang="id-ID" sz="1600" b="1" dirty="0">
              <a:latin typeface="+mj-lt"/>
            </a:endParaRPr>
          </a:p>
        </p:txBody>
      </p:sp>
      <p:sp>
        <p:nvSpPr>
          <p:cNvPr id="92" name="Rectangle 88"/>
          <p:cNvSpPr/>
          <p:nvPr/>
        </p:nvSpPr>
        <p:spPr>
          <a:xfrm>
            <a:off x="9326435" y="2531025"/>
            <a:ext cx="2193120" cy="738664"/>
          </a:xfrm>
          <a:prstGeom prst="rect">
            <a:avLst/>
          </a:prstGeom>
          <a:noFill/>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93" name="TextBox 89"/>
          <p:cNvSpPr txBox="1"/>
          <p:nvPr/>
        </p:nvSpPr>
        <p:spPr>
          <a:xfrm>
            <a:off x="9544823" y="4274597"/>
            <a:ext cx="902811" cy="338554"/>
          </a:xfrm>
          <a:prstGeom prst="rect">
            <a:avLst/>
          </a:prstGeom>
          <a:noFill/>
        </p:spPr>
        <p:txBody>
          <a:bodyPr wrap="none" rtlCol="0">
            <a:spAutoFit/>
          </a:bodyPr>
          <a:lstStyle/>
          <a:p>
            <a:r>
              <a:rPr lang="id-ID" sz="1600" b="1" dirty="0" smtClean="0">
                <a:latin typeface="+mj-lt"/>
              </a:rPr>
              <a:t>Layer 3</a:t>
            </a:r>
            <a:endParaRPr lang="id-ID" sz="1600" b="1" dirty="0">
              <a:latin typeface="+mj-lt"/>
            </a:endParaRPr>
          </a:p>
        </p:txBody>
      </p:sp>
      <p:sp>
        <p:nvSpPr>
          <p:cNvPr id="94" name="Rectangle 90"/>
          <p:cNvSpPr/>
          <p:nvPr/>
        </p:nvSpPr>
        <p:spPr>
          <a:xfrm>
            <a:off x="9544823" y="4535852"/>
            <a:ext cx="2193120" cy="738664"/>
          </a:xfrm>
          <a:prstGeom prst="rect">
            <a:avLst/>
          </a:prstGeom>
          <a:noFill/>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95" name="TextBox 91"/>
          <p:cNvSpPr txBox="1"/>
          <p:nvPr/>
        </p:nvSpPr>
        <p:spPr>
          <a:xfrm>
            <a:off x="1592563" y="4541630"/>
            <a:ext cx="902812" cy="338554"/>
          </a:xfrm>
          <a:prstGeom prst="rect">
            <a:avLst/>
          </a:prstGeom>
          <a:noFill/>
        </p:spPr>
        <p:txBody>
          <a:bodyPr wrap="none" rtlCol="0">
            <a:spAutoFit/>
          </a:bodyPr>
          <a:lstStyle/>
          <a:p>
            <a:pPr algn="r"/>
            <a:r>
              <a:rPr lang="id-ID" sz="1600" b="1" dirty="0" smtClean="0">
                <a:latin typeface="+mj-lt"/>
              </a:rPr>
              <a:t>Layer 4</a:t>
            </a:r>
            <a:endParaRPr lang="id-ID" sz="1600" b="1" dirty="0">
              <a:latin typeface="+mj-lt"/>
            </a:endParaRPr>
          </a:p>
        </p:txBody>
      </p:sp>
      <p:sp>
        <p:nvSpPr>
          <p:cNvPr id="96" name="Rectangle 92"/>
          <p:cNvSpPr/>
          <p:nvPr/>
        </p:nvSpPr>
        <p:spPr>
          <a:xfrm>
            <a:off x="256093" y="4802885"/>
            <a:ext cx="2239281" cy="738664"/>
          </a:xfrm>
          <a:prstGeom prst="rect">
            <a:avLst/>
          </a:prstGeom>
          <a:noFill/>
        </p:spPr>
        <p:txBody>
          <a:bodyPr wrap="square">
            <a:spAutoFit/>
          </a:bodyPr>
          <a:lstStyle/>
          <a:p>
            <a:pPr algn="r"/>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1000"/>
                                        <p:tgtEl>
                                          <p:spTgt spid="75"/>
                                        </p:tgtEl>
                                      </p:cBhvr>
                                    </p:animEffect>
                                    <p:anim calcmode="lin" valueType="num">
                                      <p:cBhvr>
                                        <p:cTn id="26" dur="1000" fill="hold"/>
                                        <p:tgtEl>
                                          <p:spTgt spid="75"/>
                                        </p:tgtEl>
                                        <p:attrNameLst>
                                          <p:attrName>ppt_x</p:attrName>
                                        </p:attrNameLst>
                                      </p:cBhvr>
                                      <p:tavLst>
                                        <p:tav tm="0">
                                          <p:val>
                                            <p:strVal val="#ppt_x"/>
                                          </p:val>
                                        </p:tav>
                                        <p:tav tm="100000">
                                          <p:val>
                                            <p:strVal val="#ppt_x"/>
                                          </p:val>
                                        </p:tav>
                                      </p:tavLst>
                                    </p:anim>
                                    <p:anim calcmode="lin" valueType="num">
                                      <p:cBhvr>
                                        <p:cTn id="27" dur="1000" fill="hold"/>
                                        <p:tgtEl>
                                          <p:spTgt spid="75"/>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childTnLst>
                          </p:cTn>
                        </p:par>
                        <p:par>
                          <p:cTn id="31" fill="hold">
                            <p:stCondLst>
                              <p:cond delay="4000"/>
                            </p:stCondLst>
                            <p:childTnLst>
                              <p:par>
                                <p:cTn id="32" presetID="47" presetClass="entr" presetSubtype="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1000"/>
                                        <p:tgtEl>
                                          <p:spTgt spid="36"/>
                                        </p:tgtEl>
                                      </p:cBhvr>
                                    </p:animEffect>
                                    <p:anim calcmode="lin" valueType="num">
                                      <p:cBhvr>
                                        <p:cTn id="35" dur="1000" fill="hold"/>
                                        <p:tgtEl>
                                          <p:spTgt spid="36"/>
                                        </p:tgtEl>
                                        <p:attrNameLst>
                                          <p:attrName>ppt_x</p:attrName>
                                        </p:attrNameLst>
                                      </p:cBhvr>
                                      <p:tavLst>
                                        <p:tav tm="0">
                                          <p:val>
                                            <p:strVal val="#ppt_x"/>
                                          </p:val>
                                        </p:tav>
                                        <p:tav tm="100000">
                                          <p:val>
                                            <p:strVal val="#ppt_x"/>
                                          </p:val>
                                        </p:tav>
                                      </p:tavLst>
                                    </p:anim>
                                    <p:anim calcmode="lin" valueType="num">
                                      <p:cBhvr>
                                        <p:cTn id="36" dur="1000" fill="hold"/>
                                        <p:tgtEl>
                                          <p:spTgt spid="36"/>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7" presetClass="entr" presetSubtype="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47"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1000"/>
                                        <p:tgtEl>
                                          <p:spTgt spid="53"/>
                                        </p:tgtEl>
                                      </p:cBhvr>
                                    </p:animEffect>
                                    <p:anim calcmode="lin" valueType="num">
                                      <p:cBhvr>
                                        <p:cTn id="47" dur="1000" fill="hold"/>
                                        <p:tgtEl>
                                          <p:spTgt spid="53"/>
                                        </p:tgtEl>
                                        <p:attrNameLst>
                                          <p:attrName>ppt_x</p:attrName>
                                        </p:attrNameLst>
                                      </p:cBhvr>
                                      <p:tavLst>
                                        <p:tav tm="0">
                                          <p:val>
                                            <p:strVal val="#ppt_x"/>
                                          </p:val>
                                        </p:tav>
                                        <p:tav tm="100000">
                                          <p:val>
                                            <p:strVal val="#ppt_x"/>
                                          </p:val>
                                        </p:tav>
                                      </p:tavLst>
                                    </p:anim>
                                    <p:anim calcmode="lin" valueType="num">
                                      <p:cBhvr>
                                        <p:cTn id="48" dur="1000" fill="hold"/>
                                        <p:tgtEl>
                                          <p:spTgt spid="53"/>
                                        </p:tgtEl>
                                        <p:attrNameLst>
                                          <p:attrName>ppt_y</p:attrName>
                                        </p:attrNameLst>
                                      </p:cBhvr>
                                      <p:tavLst>
                                        <p:tav tm="0">
                                          <p:val>
                                            <p:strVal val="#ppt_y-.1"/>
                                          </p:val>
                                        </p:tav>
                                        <p:tav tm="100000">
                                          <p:val>
                                            <p:strVal val="#ppt_y"/>
                                          </p:val>
                                        </p:tav>
                                      </p:tavLst>
                                    </p:anim>
                                  </p:childTnLst>
                                </p:cTn>
                              </p:par>
                            </p:childTnLst>
                          </p:cTn>
                        </p:par>
                        <p:par>
                          <p:cTn id="49" fill="hold">
                            <p:stCondLst>
                              <p:cond delay="7000"/>
                            </p:stCondLst>
                            <p:childTnLst>
                              <p:par>
                                <p:cTn id="50" presetID="47" presetClass="entr" presetSubtype="0"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anim calcmode="lin" valueType="num">
                                      <p:cBhvr>
                                        <p:cTn id="53" dur="1000" fill="hold"/>
                                        <p:tgtEl>
                                          <p:spTgt spid="32"/>
                                        </p:tgtEl>
                                        <p:attrNameLst>
                                          <p:attrName>ppt_x</p:attrName>
                                        </p:attrNameLst>
                                      </p:cBhvr>
                                      <p:tavLst>
                                        <p:tav tm="0">
                                          <p:val>
                                            <p:strVal val="#ppt_x"/>
                                          </p:val>
                                        </p:tav>
                                        <p:tav tm="100000">
                                          <p:val>
                                            <p:strVal val="#ppt_x"/>
                                          </p:val>
                                        </p:tav>
                                      </p:tavLst>
                                    </p:anim>
                                    <p:anim calcmode="lin" valueType="num">
                                      <p:cBhvr>
                                        <p:cTn id="54" dur="1000" fill="hold"/>
                                        <p:tgtEl>
                                          <p:spTgt spid="32"/>
                                        </p:tgtEl>
                                        <p:attrNameLst>
                                          <p:attrName>ppt_y</p:attrName>
                                        </p:attrNameLst>
                                      </p:cBhvr>
                                      <p:tavLst>
                                        <p:tav tm="0">
                                          <p:val>
                                            <p:strVal val="#ppt_y-.1"/>
                                          </p:val>
                                        </p:tav>
                                        <p:tav tm="100000">
                                          <p:val>
                                            <p:strVal val="#ppt_y"/>
                                          </p:val>
                                        </p:tav>
                                      </p:tavLst>
                                    </p:anim>
                                  </p:childTnLst>
                                </p:cTn>
                              </p:par>
                              <p:par>
                                <p:cTn id="55" presetID="10" presetClass="entr" presetSubtype="0" fill="hold" nodeType="with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500"/>
                                        <p:tgtEl>
                                          <p:spTgt spid="71"/>
                                        </p:tgtEl>
                                      </p:cBhvr>
                                    </p:animEffect>
                                  </p:childTnLst>
                                </p:cTn>
                              </p:par>
                            </p:childTnLst>
                          </p:cTn>
                        </p:par>
                        <p:par>
                          <p:cTn id="58" fill="hold">
                            <p:stCondLst>
                              <p:cond delay="8000"/>
                            </p:stCondLst>
                            <p:childTnLst>
                              <p:par>
                                <p:cTn id="59" presetID="47" presetClass="entr" presetSubtype="0" fill="hold"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1000"/>
                                        <p:tgtEl>
                                          <p:spTgt spid="62"/>
                                        </p:tgtEl>
                                      </p:cBhvr>
                                    </p:animEffect>
                                    <p:anim calcmode="lin" valueType="num">
                                      <p:cBhvr>
                                        <p:cTn id="62" dur="1000" fill="hold"/>
                                        <p:tgtEl>
                                          <p:spTgt spid="62"/>
                                        </p:tgtEl>
                                        <p:attrNameLst>
                                          <p:attrName>ppt_x</p:attrName>
                                        </p:attrNameLst>
                                      </p:cBhvr>
                                      <p:tavLst>
                                        <p:tav tm="0">
                                          <p:val>
                                            <p:strVal val="#ppt_x"/>
                                          </p:val>
                                        </p:tav>
                                        <p:tav tm="100000">
                                          <p:val>
                                            <p:strVal val="#ppt_x"/>
                                          </p:val>
                                        </p:tav>
                                      </p:tavLst>
                                    </p:anim>
                                    <p:anim calcmode="lin" valueType="num">
                                      <p:cBhvr>
                                        <p:cTn id="63" dur="1000" fill="hold"/>
                                        <p:tgtEl>
                                          <p:spTgt spid="62"/>
                                        </p:tgtEl>
                                        <p:attrNameLst>
                                          <p:attrName>ppt_y</p:attrName>
                                        </p:attrNameLst>
                                      </p:cBhvr>
                                      <p:tavLst>
                                        <p:tav tm="0">
                                          <p:val>
                                            <p:strVal val="#ppt_y-.1"/>
                                          </p:val>
                                        </p:tav>
                                        <p:tav tm="100000">
                                          <p:val>
                                            <p:strVal val="#ppt_y"/>
                                          </p:val>
                                        </p:tav>
                                      </p:tavLst>
                                    </p:anim>
                                  </p:childTnLst>
                                </p:cTn>
                              </p:par>
                            </p:childTnLst>
                          </p:cTn>
                        </p:par>
                        <p:par>
                          <p:cTn id="64" fill="hold">
                            <p:stCondLst>
                              <p:cond delay="9000"/>
                            </p:stCondLst>
                            <p:childTnLst>
                              <p:par>
                                <p:cTn id="65" presetID="22" presetClass="entr" presetSubtype="2" fill="hold"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wipe(right)">
                                      <p:cBhvr>
                                        <p:cTn id="67" dur="500"/>
                                        <p:tgtEl>
                                          <p:spTgt spid="81"/>
                                        </p:tgtEl>
                                      </p:cBhvr>
                                    </p:animEffect>
                                  </p:childTnLst>
                                </p:cTn>
                              </p:par>
                            </p:childTnLst>
                          </p:cTn>
                        </p:par>
                        <p:par>
                          <p:cTn id="68" fill="hold">
                            <p:stCondLst>
                              <p:cond delay="9500"/>
                            </p:stCondLst>
                            <p:childTnLst>
                              <p:par>
                                <p:cTn id="69" presetID="22" presetClass="entr" presetSubtype="2" fill="hold"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right)">
                                      <p:cBhvr>
                                        <p:cTn id="71" dur="500"/>
                                        <p:tgtEl>
                                          <p:spTgt spid="82"/>
                                        </p:tgtEl>
                                      </p:cBhvr>
                                    </p:animEffect>
                                  </p:childTnLst>
                                </p:cTn>
                              </p:par>
                            </p:childTnLst>
                          </p:cTn>
                        </p:par>
                        <p:par>
                          <p:cTn id="72" fill="hold">
                            <p:stCondLst>
                              <p:cond delay="10000"/>
                            </p:stCondLst>
                            <p:childTnLst>
                              <p:par>
                                <p:cTn id="73" presetID="10" presetClass="entr" presetSubtype="0"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fade">
                                      <p:cBhvr>
                                        <p:cTn id="78" dur="500"/>
                                        <p:tgtEl>
                                          <p:spTgt spid="90"/>
                                        </p:tgtEl>
                                      </p:cBhvr>
                                    </p:animEffect>
                                  </p:childTnLst>
                                </p:cTn>
                              </p:par>
                            </p:childTnLst>
                          </p:cTn>
                        </p:par>
                        <p:par>
                          <p:cTn id="79" fill="hold">
                            <p:stCondLst>
                              <p:cond delay="10500"/>
                            </p:stCondLst>
                            <p:childTnLst>
                              <p:par>
                                <p:cTn id="80" presetID="22" presetClass="entr" presetSubtype="8" fill="hold" nodeType="after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wipe(left)">
                                      <p:cBhvr>
                                        <p:cTn id="82" dur="500"/>
                                        <p:tgtEl>
                                          <p:spTgt spid="85"/>
                                        </p:tgtEl>
                                      </p:cBhvr>
                                    </p:animEffect>
                                  </p:childTnLst>
                                </p:cTn>
                              </p:par>
                            </p:childTnLst>
                          </p:cTn>
                        </p:par>
                        <p:par>
                          <p:cTn id="83" fill="hold">
                            <p:stCondLst>
                              <p:cond delay="11000"/>
                            </p:stCondLst>
                            <p:childTnLst>
                              <p:par>
                                <p:cTn id="84" presetID="22" presetClass="entr" presetSubtype="8" fill="hold" nodeType="afterEffect">
                                  <p:stCondLst>
                                    <p:cond delay="0"/>
                                  </p:stCondLst>
                                  <p:childTnLst>
                                    <p:set>
                                      <p:cBhvr>
                                        <p:cTn id="85" dur="1" fill="hold">
                                          <p:stCondLst>
                                            <p:cond delay="0"/>
                                          </p:stCondLst>
                                        </p:cTn>
                                        <p:tgtEl>
                                          <p:spTgt spid="86"/>
                                        </p:tgtEl>
                                        <p:attrNameLst>
                                          <p:attrName>style.visibility</p:attrName>
                                        </p:attrNameLst>
                                      </p:cBhvr>
                                      <p:to>
                                        <p:strVal val="visible"/>
                                      </p:to>
                                    </p:set>
                                    <p:animEffect transition="in" filter="wipe(left)">
                                      <p:cBhvr>
                                        <p:cTn id="86" dur="500"/>
                                        <p:tgtEl>
                                          <p:spTgt spid="86"/>
                                        </p:tgtEl>
                                      </p:cBhvr>
                                    </p:animEffect>
                                  </p:childTnLst>
                                </p:cTn>
                              </p:par>
                            </p:childTnLst>
                          </p:cTn>
                        </p:par>
                        <p:par>
                          <p:cTn id="87" fill="hold">
                            <p:stCondLst>
                              <p:cond delay="11500"/>
                            </p:stCondLst>
                            <p:childTnLst>
                              <p:par>
                                <p:cTn id="88" presetID="10" presetClass="entr" presetSubtype="0" fill="hold" grpId="0" nodeType="afterEffect">
                                  <p:stCondLst>
                                    <p:cond delay="0"/>
                                  </p:stCondLst>
                                  <p:childTnLst>
                                    <p:set>
                                      <p:cBhvr>
                                        <p:cTn id="89" dur="1" fill="hold">
                                          <p:stCondLst>
                                            <p:cond delay="0"/>
                                          </p:stCondLst>
                                        </p:cTn>
                                        <p:tgtEl>
                                          <p:spTgt spid="91"/>
                                        </p:tgtEl>
                                        <p:attrNameLst>
                                          <p:attrName>style.visibility</p:attrName>
                                        </p:attrNameLst>
                                      </p:cBhvr>
                                      <p:to>
                                        <p:strVal val="visible"/>
                                      </p:to>
                                    </p:set>
                                    <p:animEffect transition="in" filter="fade">
                                      <p:cBhvr>
                                        <p:cTn id="90" dur="500"/>
                                        <p:tgtEl>
                                          <p:spTgt spid="9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fade">
                                      <p:cBhvr>
                                        <p:cTn id="93" dur="500"/>
                                        <p:tgtEl>
                                          <p:spTgt spid="92"/>
                                        </p:tgtEl>
                                      </p:cBhvr>
                                    </p:animEffect>
                                  </p:childTnLst>
                                </p:cTn>
                              </p:par>
                            </p:childTnLst>
                          </p:cTn>
                        </p:par>
                        <p:par>
                          <p:cTn id="94" fill="hold">
                            <p:stCondLst>
                              <p:cond delay="12000"/>
                            </p:stCondLst>
                            <p:childTnLst>
                              <p:par>
                                <p:cTn id="95" presetID="22" presetClass="entr" presetSubtype="2" fill="hold" nodeType="afterEffect">
                                  <p:stCondLst>
                                    <p:cond delay="0"/>
                                  </p:stCondLst>
                                  <p:childTnLst>
                                    <p:set>
                                      <p:cBhvr>
                                        <p:cTn id="96" dur="1" fill="hold">
                                          <p:stCondLst>
                                            <p:cond delay="0"/>
                                          </p:stCondLst>
                                        </p:cTn>
                                        <p:tgtEl>
                                          <p:spTgt spid="83"/>
                                        </p:tgtEl>
                                        <p:attrNameLst>
                                          <p:attrName>style.visibility</p:attrName>
                                        </p:attrNameLst>
                                      </p:cBhvr>
                                      <p:to>
                                        <p:strVal val="visible"/>
                                      </p:to>
                                    </p:set>
                                    <p:animEffect transition="in" filter="wipe(right)">
                                      <p:cBhvr>
                                        <p:cTn id="97" dur="500"/>
                                        <p:tgtEl>
                                          <p:spTgt spid="83"/>
                                        </p:tgtEl>
                                      </p:cBhvr>
                                    </p:animEffect>
                                  </p:childTnLst>
                                </p:cTn>
                              </p:par>
                            </p:childTnLst>
                          </p:cTn>
                        </p:par>
                        <p:par>
                          <p:cTn id="98" fill="hold">
                            <p:stCondLst>
                              <p:cond delay="12500"/>
                            </p:stCondLst>
                            <p:childTnLst>
                              <p:par>
                                <p:cTn id="99" presetID="22" presetClass="entr" presetSubtype="2" fill="hold"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wipe(right)">
                                      <p:cBhvr>
                                        <p:cTn id="101" dur="500"/>
                                        <p:tgtEl>
                                          <p:spTgt spid="84"/>
                                        </p:tgtEl>
                                      </p:cBhvr>
                                    </p:animEffect>
                                  </p:childTnLst>
                                </p:cTn>
                              </p:par>
                            </p:childTnLst>
                          </p:cTn>
                        </p:par>
                        <p:par>
                          <p:cTn id="102" fill="hold">
                            <p:stCondLst>
                              <p:cond delay="13000"/>
                            </p:stCondLst>
                            <p:childTnLst>
                              <p:par>
                                <p:cTn id="103" presetID="10" presetClass="entr" presetSubtype="0" fill="hold" grpId="0" nodeType="afterEffect">
                                  <p:stCondLst>
                                    <p:cond delay="0"/>
                                  </p:stCondLst>
                                  <p:childTnLst>
                                    <p:set>
                                      <p:cBhvr>
                                        <p:cTn id="104" dur="1" fill="hold">
                                          <p:stCondLst>
                                            <p:cond delay="0"/>
                                          </p:stCondLst>
                                        </p:cTn>
                                        <p:tgtEl>
                                          <p:spTgt spid="95"/>
                                        </p:tgtEl>
                                        <p:attrNameLst>
                                          <p:attrName>style.visibility</p:attrName>
                                        </p:attrNameLst>
                                      </p:cBhvr>
                                      <p:to>
                                        <p:strVal val="visible"/>
                                      </p:to>
                                    </p:set>
                                    <p:animEffect transition="in" filter="fade">
                                      <p:cBhvr>
                                        <p:cTn id="105" dur="500"/>
                                        <p:tgtEl>
                                          <p:spTgt spid="9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6"/>
                                        </p:tgtEl>
                                        <p:attrNameLst>
                                          <p:attrName>style.visibility</p:attrName>
                                        </p:attrNameLst>
                                      </p:cBhvr>
                                      <p:to>
                                        <p:strVal val="visible"/>
                                      </p:to>
                                    </p:set>
                                    <p:animEffect transition="in" filter="fade">
                                      <p:cBhvr>
                                        <p:cTn id="108" dur="500"/>
                                        <p:tgtEl>
                                          <p:spTgt spid="96"/>
                                        </p:tgtEl>
                                      </p:cBhvr>
                                    </p:animEffect>
                                  </p:childTnLst>
                                </p:cTn>
                              </p:par>
                            </p:childTnLst>
                          </p:cTn>
                        </p:par>
                        <p:par>
                          <p:cTn id="109" fill="hold">
                            <p:stCondLst>
                              <p:cond delay="13500"/>
                            </p:stCondLst>
                            <p:childTnLst>
                              <p:par>
                                <p:cTn id="110" presetID="22" presetClass="entr" presetSubtype="1" fill="hold" nodeType="afterEffect">
                                  <p:stCondLst>
                                    <p:cond delay="0"/>
                                  </p:stCondLst>
                                  <p:childTnLst>
                                    <p:set>
                                      <p:cBhvr>
                                        <p:cTn id="111" dur="1" fill="hold">
                                          <p:stCondLst>
                                            <p:cond delay="0"/>
                                          </p:stCondLst>
                                        </p:cTn>
                                        <p:tgtEl>
                                          <p:spTgt spid="87"/>
                                        </p:tgtEl>
                                        <p:attrNameLst>
                                          <p:attrName>style.visibility</p:attrName>
                                        </p:attrNameLst>
                                      </p:cBhvr>
                                      <p:to>
                                        <p:strVal val="visible"/>
                                      </p:to>
                                    </p:set>
                                    <p:animEffect transition="in" filter="wipe(up)">
                                      <p:cBhvr>
                                        <p:cTn id="112" dur="500"/>
                                        <p:tgtEl>
                                          <p:spTgt spid="87"/>
                                        </p:tgtEl>
                                      </p:cBhvr>
                                    </p:animEffect>
                                  </p:childTnLst>
                                </p:cTn>
                              </p:par>
                            </p:childTnLst>
                          </p:cTn>
                        </p:par>
                        <p:par>
                          <p:cTn id="113" fill="hold">
                            <p:stCondLst>
                              <p:cond delay="14000"/>
                            </p:stCondLst>
                            <p:childTnLst>
                              <p:par>
                                <p:cTn id="114" presetID="22" presetClass="entr" presetSubtype="8" fill="hold" nodeType="afterEffect">
                                  <p:stCondLst>
                                    <p:cond delay="0"/>
                                  </p:stCondLst>
                                  <p:childTnLst>
                                    <p:set>
                                      <p:cBhvr>
                                        <p:cTn id="115" dur="1" fill="hold">
                                          <p:stCondLst>
                                            <p:cond delay="0"/>
                                          </p:stCondLst>
                                        </p:cTn>
                                        <p:tgtEl>
                                          <p:spTgt spid="88"/>
                                        </p:tgtEl>
                                        <p:attrNameLst>
                                          <p:attrName>style.visibility</p:attrName>
                                        </p:attrNameLst>
                                      </p:cBhvr>
                                      <p:to>
                                        <p:strVal val="visible"/>
                                      </p:to>
                                    </p:set>
                                    <p:animEffect transition="in" filter="wipe(left)">
                                      <p:cBhvr>
                                        <p:cTn id="116" dur="500"/>
                                        <p:tgtEl>
                                          <p:spTgt spid="88"/>
                                        </p:tgtEl>
                                      </p:cBhvr>
                                    </p:animEffect>
                                  </p:childTnLst>
                                </p:cTn>
                              </p:par>
                            </p:childTnLst>
                          </p:cTn>
                        </p:par>
                        <p:par>
                          <p:cTn id="117" fill="hold">
                            <p:stCondLst>
                              <p:cond delay="14500"/>
                            </p:stCondLst>
                            <p:childTnLst>
                              <p:par>
                                <p:cTn id="118" presetID="10" presetClass="entr" presetSubtype="0" fill="hold" grpId="0" nodeType="afterEffect">
                                  <p:stCondLst>
                                    <p:cond delay="0"/>
                                  </p:stCondLst>
                                  <p:childTnLst>
                                    <p:set>
                                      <p:cBhvr>
                                        <p:cTn id="119" dur="1" fill="hold">
                                          <p:stCondLst>
                                            <p:cond delay="0"/>
                                          </p:stCondLst>
                                        </p:cTn>
                                        <p:tgtEl>
                                          <p:spTgt spid="93"/>
                                        </p:tgtEl>
                                        <p:attrNameLst>
                                          <p:attrName>style.visibility</p:attrName>
                                        </p:attrNameLst>
                                      </p:cBhvr>
                                      <p:to>
                                        <p:strVal val="visible"/>
                                      </p:to>
                                    </p:set>
                                    <p:animEffect transition="in" filter="fade">
                                      <p:cBhvr>
                                        <p:cTn id="120" dur="500"/>
                                        <p:tgtEl>
                                          <p:spTgt spid="9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94"/>
                                        </p:tgtEl>
                                        <p:attrNameLst>
                                          <p:attrName>style.visibility</p:attrName>
                                        </p:attrNameLst>
                                      </p:cBhvr>
                                      <p:to>
                                        <p:strVal val="visible"/>
                                      </p:to>
                                    </p:set>
                                    <p:animEffect transition="in" filter="fade">
                                      <p:cBhvr>
                                        <p:cTn id="123"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93" grpId="0"/>
      <p:bldP spid="94" grpId="0"/>
      <p:bldP spid="95" grpId="0"/>
      <p:bldP spid="9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Freeform 5"/>
          <p:cNvSpPr>
            <a:spLocks noEditPoints="1"/>
          </p:cNvSpPr>
          <p:nvPr/>
        </p:nvSpPr>
        <p:spPr bwMode="auto">
          <a:xfrm flipH="1">
            <a:off x="4648507" y="2514147"/>
            <a:ext cx="2899682" cy="2899682"/>
          </a:xfrm>
          <a:custGeom>
            <a:avLst/>
            <a:gdLst>
              <a:gd name="T0" fmla="*/ 32 w 289"/>
              <a:gd name="T1" fmla="*/ 54 h 289"/>
              <a:gd name="T2" fmla="*/ 1 w 289"/>
              <a:gd name="T3" fmla="*/ 159 h 289"/>
              <a:gd name="T4" fmla="*/ 184 w 289"/>
              <a:gd name="T5" fmla="*/ 13 h 289"/>
              <a:gd name="T6" fmla="*/ 167 w 289"/>
              <a:gd name="T7" fmla="*/ 49 h 289"/>
              <a:gd name="T8" fmla="*/ 191 w 289"/>
              <a:gd name="T9" fmla="*/ 39 h 289"/>
              <a:gd name="T10" fmla="*/ 175 w 289"/>
              <a:gd name="T11" fmla="*/ 175 h 289"/>
              <a:gd name="T12" fmla="*/ 244 w 289"/>
              <a:gd name="T13" fmla="*/ 169 h 289"/>
              <a:gd name="T14" fmla="*/ 226 w 289"/>
              <a:gd name="T15" fmla="*/ 138 h 289"/>
              <a:gd name="T16" fmla="*/ 211 w 289"/>
              <a:gd name="T17" fmla="*/ 189 h 289"/>
              <a:gd name="T18" fmla="*/ 200 w 289"/>
              <a:gd name="T19" fmla="*/ 114 h 289"/>
              <a:gd name="T20" fmla="*/ 190 w 289"/>
              <a:gd name="T21" fmla="*/ 210 h 289"/>
              <a:gd name="T22" fmla="*/ 239 w 289"/>
              <a:gd name="T23" fmla="*/ 189 h 289"/>
              <a:gd name="T24" fmla="*/ 229 w 289"/>
              <a:gd name="T25" fmla="*/ 73 h 289"/>
              <a:gd name="T26" fmla="*/ 212 w 289"/>
              <a:gd name="T27" fmla="*/ 50 h 289"/>
              <a:gd name="T28" fmla="*/ 177 w 289"/>
              <a:gd name="T29" fmla="*/ 158 h 289"/>
              <a:gd name="T30" fmla="*/ 158 w 289"/>
              <a:gd name="T31" fmla="*/ 215 h 289"/>
              <a:gd name="T32" fmla="*/ 245 w 289"/>
              <a:gd name="T33" fmla="*/ 209 h 289"/>
              <a:gd name="T34" fmla="*/ 217 w 289"/>
              <a:gd name="T35" fmla="*/ 47 h 289"/>
              <a:gd name="T36" fmla="*/ 160 w 289"/>
              <a:gd name="T37" fmla="*/ 17 h 289"/>
              <a:gd name="T38" fmla="*/ 145 w 289"/>
              <a:gd name="T39" fmla="*/ 47 h 289"/>
              <a:gd name="T40" fmla="*/ 157 w 289"/>
              <a:gd name="T41" fmla="*/ 196 h 289"/>
              <a:gd name="T42" fmla="*/ 168 w 289"/>
              <a:gd name="T43" fmla="*/ 246 h 289"/>
              <a:gd name="T44" fmla="*/ 241 w 289"/>
              <a:gd name="T45" fmla="*/ 241 h 289"/>
              <a:gd name="T46" fmla="*/ 272 w 289"/>
              <a:gd name="T47" fmla="*/ 158 h 289"/>
              <a:gd name="T48" fmla="*/ 268 w 289"/>
              <a:gd name="T49" fmla="*/ 126 h 289"/>
              <a:gd name="T50" fmla="*/ 276 w 289"/>
              <a:gd name="T51" fmla="*/ 138 h 289"/>
              <a:gd name="T52" fmla="*/ 280 w 289"/>
              <a:gd name="T53" fmla="*/ 121 h 289"/>
              <a:gd name="T54" fmla="*/ 227 w 289"/>
              <a:gd name="T55" fmla="*/ 36 h 289"/>
              <a:gd name="T56" fmla="*/ 152 w 289"/>
              <a:gd name="T57" fmla="*/ 257 h 289"/>
              <a:gd name="T58" fmla="*/ 168 w 289"/>
              <a:gd name="T59" fmla="*/ 273 h 289"/>
              <a:gd name="T60" fmla="*/ 37 w 289"/>
              <a:gd name="T61" fmla="*/ 231 h 289"/>
              <a:gd name="T62" fmla="*/ 33 w 289"/>
              <a:gd name="T63" fmla="*/ 80 h 289"/>
              <a:gd name="T64" fmla="*/ 62 w 289"/>
              <a:gd name="T65" fmla="*/ 219 h 289"/>
              <a:gd name="T66" fmla="*/ 44 w 289"/>
              <a:gd name="T67" fmla="*/ 109 h 289"/>
              <a:gd name="T68" fmla="*/ 129 w 289"/>
              <a:gd name="T69" fmla="*/ 158 h 289"/>
              <a:gd name="T70" fmla="*/ 113 w 289"/>
              <a:gd name="T71" fmla="*/ 195 h 289"/>
              <a:gd name="T72" fmla="*/ 53 w 289"/>
              <a:gd name="T73" fmla="*/ 213 h 289"/>
              <a:gd name="T74" fmla="*/ 101 w 289"/>
              <a:gd name="T75" fmla="*/ 175 h 289"/>
              <a:gd name="T76" fmla="*/ 76 w 289"/>
              <a:gd name="T77" fmla="*/ 123 h 289"/>
              <a:gd name="T78" fmla="*/ 99 w 289"/>
              <a:gd name="T79" fmla="*/ 156 h 289"/>
              <a:gd name="T80" fmla="*/ 74 w 289"/>
              <a:gd name="T81" fmla="*/ 156 h 289"/>
              <a:gd name="T82" fmla="*/ 95 w 289"/>
              <a:gd name="T83" fmla="*/ 176 h 289"/>
              <a:gd name="T84" fmla="*/ 115 w 289"/>
              <a:gd name="T85" fmla="*/ 194 h 289"/>
              <a:gd name="T86" fmla="*/ 108 w 289"/>
              <a:gd name="T87" fmla="*/ 20 h 289"/>
              <a:gd name="T88" fmla="*/ 44 w 289"/>
              <a:gd name="T89" fmla="*/ 122 h 289"/>
              <a:gd name="T90" fmla="*/ 54 w 289"/>
              <a:gd name="T91" fmla="*/ 157 h 289"/>
              <a:gd name="T92" fmla="*/ 44 w 289"/>
              <a:gd name="T93" fmla="*/ 208 h 289"/>
              <a:gd name="T94" fmla="*/ 95 w 289"/>
              <a:gd name="T95" fmla="*/ 244 h 289"/>
              <a:gd name="T96" fmla="*/ 118 w 289"/>
              <a:gd name="T97" fmla="*/ 196 h 289"/>
              <a:gd name="T98" fmla="*/ 134 w 289"/>
              <a:gd name="T99" fmla="*/ 7 h 289"/>
              <a:gd name="T100" fmla="*/ 72 w 289"/>
              <a:gd name="T101" fmla="*/ 27 h 289"/>
              <a:gd name="T102" fmla="*/ 16 w 289"/>
              <a:gd name="T103" fmla="*/ 137 h 289"/>
              <a:gd name="T104" fmla="*/ 37 w 289"/>
              <a:gd name="T105" fmla="*/ 190 h 289"/>
              <a:gd name="T106" fmla="*/ 85 w 289"/>
              <a:gd name="T107" fmla="*/ 248 h 289"/>
              <a:gd name="T108" fmla="*/ 136 w 289"/>
              <a:gd name="T109" fmla="*/ 282 h 289"/>
              <a:gd name="T110" fmla="*/ 131 w 289"/>
              <a:gd name="T111" fmla="*/ 195 h 289"/>
              <a:gd name="T112" fmla="*/ 143 w 289"/>
              <a:gd name="T113" fmla="*/ 16 h 289"/>
              <a:gd name="T114" fmla="*/ 25 w 289"/>
              <a:gd name="T115" fmla="*/ 83 h 289"/>
              <a:gd name="T116" fmla="*/ 6 w 289"/>
              <a:gd name="T117" fmla="*/ 149 h 289"/>
              <a:gd name="T118" fmla="*/ 8 w 289"/>
              <a:gd name="T119" fmla="*/ 168 h 289"/>
              <a:gd name="T120" fmla="*/ 79 w 289"/>
              <a:gd name="T121" fmla="*/ 261 h 289"/>
              <a:gd name="T122" fmla="*/ 147 w 289"/>
              <a:gd name="T123" fmla="*/ 28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9" h="289">
                <a:moveTo>
                  <a:pt x="155" y="288"/>
                </a:moveTo>
                <a:cubicBezTo>
                  <a:pt x="156" y="288"/>
                  <a:pt x="158" y="288"/>
                  <a:pt x="159" y="288"/>
                </a:cubicBezTo>
                <a:cubicBezTo>
                  <a:pt x="160" y="288"/>
                  <a:pt x="161" y="288"/>
                  <a:pt x="162" y="288"/>
                </a:cubicBezTo>
                <a:cubicBezTo>
                  <a:pt x="164" y="287"/>
                  <a:pt x="165" y="287"/>
                  <a:pt x="166" y="287"/>
                </a:cubicBezTo>
                <a:cubicBezTo>
                  <a:pt x="167" y="287"/>
                  <a:pt x="168" y="287"/>
                  <a:pt x="169" y="287"/>
                </a:cubicBezTo>
                <a:cubicBezTo>
                  <a:pt x="170" y="286"/>
                  <a:pt x="172" y="286"/>
                  <a:pt x="173" y="286"/>
                </a:cubicBezTo>
                <a:cubicBezTo>
                  <a:pt x="174" y="286"/>
                  <a:pt x="175" y="285"/>
                  <a:pt x="176" y="285"/>
                </a:cubicBezTo>
                <a:cubicBezTo>
                  <a:pt x="177" y="285"/>
                  <a:pt x="179" y="285"/>
                  <a:pt x="180" y="284"/>
                </a:cubicBezTo>
                <a:cubicBezTo>
                  <a:pt x="181" y="284"/>
                  <a:pt x="182" y="284"/>
                  <a:pt x="183" y="284"/>
                </a:cubicBezTo>
                <a:cubicBezTo>
                  <a:pt x="184" y="283"/>
                  <a:pt x="185" y="283"/>
                  <a:pt x="187" y="282"/>
                </a:cubicBezTo>
                <a:cubicBezTo>
                  <a:pt x="188" y="282"/>
                  <a:pt x="188" y="282"/>
                  <a:pt x="189" y="282"/>
                </a:cubicBezTo>
                <a:cubicBezTo>
                  <a:pt x="191" y="281"/>
                  <a:pt x="192" y="281"/>
                  <a:pt x="193" y="280"/>
                </a:cubicBezTo>
                <a:cubicBezTo>
                  <a:pt x="194" y="280"/>
                  <a:pt x="195" y="279"/>
                  <a:pt x="196" y="279"/>
                </a:cubicBezTo>
                <a:cubicBezTo>
                  <a:pt x="197" y="279"/>
                  <a:pt x="199" y="278"/>
                  <a:pt x="200" y="278"/>
                </a:cubicBezTo>
                <a:cubicBezTo>
                  <a:pt x="201" y="277"/>
                  <a:pt x="202" y="277"/>
                  <a:pt x="203" y="276"/>
                </a:cubicBezTo>
                <a:cubicBezTo>
                  <a:pt x="204" y="276"/>
                  <a:pt x="205" y="275"/>
                  <a:pt x="206" y="275"/>
                </a:cubicBezTo>
                <a:cubicBezTo>
                  <a:pt x="207" y="274"/>
                  <a:pt x="209" y="274"/>
                  <a:pt x="210" y="273"/>
                </a:cubicBezTo>
                <a:cubicBezTo>
                  <a:pt x="211" y="273"/>
                  <a:pt x="212" y="272"/>
                  <a:pt x="212" y="272"/>
                </a:cubicBezTo>
                <a:cubicBezTo>
                  <a:pt x="214" y="271"/>
                  <a:pt x="216" y="270"/>
                  <a:pt x="217" y="269"/>
                </a:cubicBezTo>
                <a:cubicBezTo>
                  <a:pt x="218" y="269"/>
                  <a:pt x="218" y="268"/>
                  <a:pt x="218" y="268"/>
                </a:cubicBezTo>
                <a:cubicBezTo>
                  <a:pt x="260" y="243"/>
                  <a:pt x="289" y="197"/>
                  <a:pt x="289" y="144"/>
                </a:cubicBezTo>
                <a:cubicBezTo>
                  <a:pt x="289" y="65"/>
                  <a:pt x="224" y="0"/>
                  <a:pt x="144" y="0"/>
                </a:cubicBezTo>
                <a:cubicBezTo>
                  <a:pt x="99" y="0"/>
                  <a:pt x="58" y="21"/>
                  <a:pt x="32" y="54"/>
                </a:cubicBezTo>
                <a:cubicBezTo>
                  <a:pt x="32" y="54"/>
                  <a:pt x="32" y="54"/>
                  <a:pt x="32" y="54"/>
                </a:cubicBezTo>
                <a:cubicBezTo>
                  <a:pt x="31" y="55"/>
                  <a:pt x="31" y="55"/>
                  <a:pt x="31" y="55"/>
                </a:cubicBezTo>
                <a:cubicBezTo>
                  <a:pt x="28" y="59"/>
                  <a:pt x="25" y="63"/>
                  <a:pt x="23" y="67"/>
                </a:cubicBezTo>
                <a:cubicBezTo>
                  <a:pt x="23" y="67"/>
                  <a:pt x="22" y="67"/>
                  <a:pt x="22" y="67"/>
                </a:cubicBezTo>
                <a:cubicBezTo>
                  <a:pt x="22" y="67"/>
                  <a:pt x="22" y="67"/>
                  <a:pt x="22" y="67"/>
                </a:cubicBezTo>
                <a:cubicBezTo>
                  <a:pt x="20" y="71"/>
                  <a:pt x="18" y="74"/>
                  <a:pt x="17" y="77"/>
                </a:cubicBezTo>
                <a:cubicBezTo>
                  <a:pt x="16" y="78"/>
                  <a:pt x="16" y="78"/>
                  <a:pt x="16" y="78"/>
                </a:cubicBezTo>
                <a:cubicBezTo>
                  <a:pt x="15" y="81"/>
                  <a:pt x="14" y="83"/>
                  <a:pt x="13" y="85"/>
                </a:cubicBezTo>
                <a:cubicBezTo>
                  <a:pt x="12" y="86"/>
                  <a:pt x="12" y="87"/>
                  <a:pt x="12" y="87"/>
                </a:cubicBezTo>
                <a:cubicBezTo>
                  <a:pt x="11" y="90"/>
                  <a:pt x="10" y="93"/>
                  <a:pt x="8" y="95"/>
                </a:cubicBezTo>
                <a:cubicBezTo>
                  <a:pt x="8" y="96"/>
                  <a:pt x="8" y="96"/>
                  <a:pt x="8" y="97"/>
                </a:cubicBezTo>
                <a:cubicBezTo>
                  <a:pt x="7" y="99"/>
                  <a:pt x="6" y="101"/>
                  <a:pt x="6" y="104"/>
                </a:cubicBezTo>
                <a:cubicBezTo>
                  <a:pt x="6" y="105"/>
                  <a:pt x="5" y="105"/>
                  <a:pt x="5" y="106"/>
                </a:cubicBezTo>
                <a:cubicBezTo>
                  <a:pt x="4" y="109"/>
                  <a:pt x="4" y="111"/>
                  <a:pt x="3" y="114"/>
                </a:cubicBezTo>
                <a:cubicBezTo>
                  <a:pt x="3" y="114"/>
                  <a:pt x="3" y="115"/>
                  <a:pt x="3" y="115"/>
                </a:cubicBezTo>
                <a:cubicBezTo>
                  <a:pt x="2" y="118"/>
                  <a:pt x="2" y="121"/>
                  <a:pt x="1" y="124"/>
                </a:cubicBezTo>
                <a:cubicBezTo>
                  <a:pt x="1" y="124"/>
                  <a:pt x="1" y="125"/>
                  <a:pt x="1" y="126"/>
                </a:cubicBezTo>
                <a:cubicBezTo>
                  <a:pt x="1" y="128"/>
                  <a:pt x="1" y="131"/>
                  <a:pt x="0" y="133"/>
                </a:cubicBezTo>
                <a:cubicBezTo>
                  <a:pt x="0" y="134"/>
                  <a:pt x="0" y="135"/>
                  <a:pt x="0" y="135"/>
                </a:cubicBezTo>
                <a:cubicBezTo>
                  <a:pt x="0" y="138"/>
                  <a:pt x="0" y="141"/>
                  <a:pt x="0" y="144"/>
                </a:cubicBezTo>
                <a:cubicBezTo>
                  <a:pt x="0" y="144"/>
                  <a:pt x="0" y="145"/>
                  <a:pt x="0" y="145"/>
                </a:cubicBezTo>
                <a:cubicBezTo>
                  <a:pt x="0" y="145"/>
                  <a:pt x="0" y="145"/>
                  <a:pt x="0" y="145"/>
                </a:cubicBezTo>
                <a:cubicBezTo>
                  <a:pt x="0" y="147"/>
                  <a:pt x="0" y="149"/>
                  <a:pt x="0" y="152"/>
                </a:cubicBezTo>
                <a:cubicBezTo>
                  <a:pt x="0" y="152"/>
                  <a:pt x="0" y="153"/>
                  <a:pt x="0" y="153"/>
                </a:cubicBezTo>
                <a:cubicBezTo>
                  <a:pt x="0" y="155"/>
                  <a:pt x="0" y="157"/>
                  <a:pt x="1" y="159"/>
                </a:cubicBezTo>
                <a:cubicBezTo>
                  <a:pt x="1" y="159"/>
                  <a:pt x="1" y="160"/>
                  <a:pt x="1" y="160"/>
                </a:cubicBezTo>
                <a:cubicBezTo>
                  <a:pt x="1" y="162"/>
                  <a:pt x="1" y="164"/>
                  <a:pt x="1" y="166"/>
                </a:cubicBezTo>
                <a:cubicBezTo>
                  <a:pt x="2" y="166"/>
                  <a:pt x="2" y="167"/>
                  <a:pt x="2" y="167"/>
                </a:cubicBezTo>
                <a:cubicBezTo>
                  <a:pt x="2" y="169"/>
                  <a:pt x="2" y="171"/>
                  <a:pt x="3" y="173"/>
                </a:cubicBezTo>
                <a:cubicBezTo>
                  <a:pt x="3" y="173"/>
                  <a:pt x="3" y="174"/>
                  <a:pt x="3" y="174"/>
                </a:cubicBezTo>
                <a:cubicBezTo>
                  <a:pt x="4" y="181"/>
                  <a:pt x="6" y="187"/>
                  <a:pt x="9" y="194"/>
                </a:cubicBezTo>
                <a:cubicBezTo>
                  <a:pt x="16" y="214"/>
                  <a:pt x="27" y="231"/>
                  <a:pt x="42" y="247"/>
                </a:cubicBezTo>
                <a:cubicBezTo>
                  <a:pt x="69" y="274"/>
                  <a:pt x="106" y="289"/>
                  <a:pt x="144" y="289"/>
                </a:cubicBezTo>
                <a:cubicBezTo>
                  <a:pt x="144" y="289"/>
                  <a:pt x="144" y="289"/>
                  <a:pt x="144" y="289"/>
                </a:cubicBezTo>
                <a:cubicBezTo>
                  <a:pt x="144" y="289"/>
                  <a:pt x="144" y="289"/>
                  <a:pt x="144" y="289"/>
                </a:cubicBezTo>
                <a:cubicBezTo>
                  <a:pt x="145" y="289"/>
                  <a:pt x="146" y="289"/>
                  <a:pt x="146" y="289"/>
                </a:cubicBezTo>
                <a:cubicBezTo>
                  <a:pt x="148" y="289"/>
                  <a:pt x="150" y="289"/>
                  <a:pt x="151" y="289"/>
                </a:cubicBezTo>
                <a:cubicBezTo>
                  <a:pt x="153" y="289"/>
                  <a:pt x="154" y="288"/>
                  <a:pt x="155" y="288"/>
                </a:cubicBezTo>
                <a:close/>
                <a:moveTo>
                  <a:pt x="168" y="8"/>
                </a:moveTo>
                <a:cubicBezTo>
                  <a:pt x="169" y="9"/>
                  <a:pt x="171" y="9"/>
                  <a:pt x="173" y="10"/>
                </a:cubicBezTo>
                <a:cubicBezTo>
                  <a:pt x="178" y="13"/>
                  <a:pt x="184" y="16"/>
                  <a:pt x="189" y="21"/>
                </a:cubicBezTo>
                <a:cubicBezTo>
                  <a:pt x="185" y="20"/>
                  <a:pt x="182" y="19"/>
                  <a:pt x="179" y="18"/>
                </a:cubicBezTo>
                <a:cubicBezTo>
                  <a:pt x="175" y="14"/>
                  <a:pt x="171" y="11"/>
                  <a:pt x="167" y="8"/>
                </a:cubicBezTo>
                <a:cubicBezTo>
                  <a:pt x="168" y="8"/>
                  <a:pt x="168" y="8"/>
                  <a:pt x="168" y="8"/>
                </a:cubicBezTo>
                <a:close/>
                <a:moveTo>
                  <a:pt x="188" y="14"/>
                </a:moveTo>
                <a:cubicBezTo>
                  <a:pt x="196" y="18"/>
                  <a:pt x="203" y="23"/>
                  <a:pt x="209" y="29"/>
                </a:cubicBezTo>
                <a:cubicBezTo>
                  <a:pt x="204" y="26"/>
                  <a:pt x="198" y="24"/>
                  <a:pt x="192" y="22"/>
                </a:cubicBezTo>
                <a:cubicBezTo>
                  <a:pt x="188" y="18"/>
                  <a:pt x="184" y="14"/>
                  <a:pt x="179" y="11"/>
                </a:cubicBezTo>
                <a:cubicBezTo>
                  <a:pt x="181" y="12"/>
                  <a:pt x="182" y="13"/>
                  <a:pt x="184" y="13"/>
                </a:cubicBezTo>
                <a:cubicBezTo>
                  <a:pt x="185" y="13"/>
                  <a:pt x="186" y="13"/>
                  <a:pt x="187" y="13"/>
                </a:cubicBezTo>
                <a:cubicBezTo>
                  <a:pt x="187" y="13"/>
                  <a:pt x="188" y="13"/>
                  <a:pt x="188" y="14"/>
                </a:cubicBezTo>
                <a:close/>
                <a:moveTo>
                  <a:pt x="231" y="40"/>
                </a:moveTo>
                <a:cubicBezTo>
                  <a:pt x="232" y="41"/>
                  <a:pt x="233" y="42"/>
                  <a:pt x="235" y="44"/>
                </a:cubicBezTo>
                <a:cubicBezTo>
                  <a:pt x="232" y="42"/>
                  <a:pt x="230" y="41"/>
                  <a:pt x="228" y="39"/>
                </a:cubicBezTo>
                <a:cubicBezTo>
                  <a:pt x="228" y="39"/>
                  <a:pt x="228" y="39"/>
                  <a:pt x="228" y="39"/>
                </a:cubicBezTo>
                <a:cubicBezTo>
                  <a:pt x="229" y="39"/>
                  <a:pt x="230" y="39"/>
                  <a:pt x="231" y="40"/>
                </a:cubicBezTo>
                <a:close/>
                <a:moveTo>
                  <a:pt x="229" y="45"/>
                </a:moveTo>
                <a:cubicBezTo>
                  <a:pt x="229" y="45"/>
                  <a:pt x="229" y="45"/>
                  <a:pt x="229" y="45"/>
                </a:cubicBezTo>
                <a:cubicBezTo>
                  <a:pt x="231" y="44"/>
                  <a:pt x="231" y="44"/>
                  <a:pt x="231" y="43"/>
                </a:cubicBezTo>
                <a:cubicBezTo>
                  <a:pt x="234" y="45"/>
                  <a:pt x="237" y="47"/>
                  <a:pt x="239" y="49"/>
                </a:cubicBezTo>
                <a:cubicBezTo>
                  <a:pt x="241" y="51"/>
                  <a:pt x="243" y="54"/>
                  <a:pt x="244" y="56"/>
                </a:cubicBezTo>
                <a:cubicBezTo>
                  <a:pt x="244" y="56"/>
                  <a:pt x="244" y="56"/>
                  <a:pt x="244" y="56"/>
                </a:cubicBezTo>
                <a:cubicBezTo>
                  <a:pt x="242" y="54"/>
                  <a:pt x="242" y="54"/>
                  <a:pt x="242" y="56"/>
                </a:cubicBezTo>
                <a:cubicBezTo>
                  <a:pt x="241" y="58"/>
                  <a:pt x="238" y="56"/>
                  <a:pt x="237" y="54"/>
                </a:cubicBezTo>
                <a:cubicBezTo>
                  <a:pt x="235" y="52"/>
                  <a:pt x="236" y="49"/>
                  <a:pt x="234" y="48"/>
                </a:cubicBezTo>
                <a:cubicBezTo>
                  <a:pt x="231" y="47"/>
                  <a:pt x="228" y="48"/>
                  <a:pt x="227" y="47"/>
                </a:cubicBezTo>
                <a:cubicBezTo>
                  <a:pt x="226" y="45"/>
                  <a:pt x="225" y="44"/>
                  <a:pt x="224" y="43"/>
                </a:cubicBezTo>
                <a:cubicBezTo>
                  <a:pt x="222" y="40"/>
                  <a:pt x="219" y="37"/>
                  <a:pt x="217" y="34"/>
                </a:cubicBezTo>
                <a:cubicBezTo>
                  <a:pt x="218" y="35"/>
                  <a:pt x="218" y="35"/>
                  <a:pt x="219" y="35"/>
                </a:cubicBezTo>
                <a:cubicBezTo>
                  <a:pt x="220" y="39"/>
                  <a:pt x="226" y="45"/>
                  <a:pt x="229" y="45"/>
                </a:cubicBezTo>
                <a:close/>
                <a:moveTo>
                  <a:pt x="166" y="43"/>
                </a:moveTo>
                <a:cubicBezTo>
                  <a:pt x="166" y="43"/>
                  <a:pt x="166" y="43"/>
                  <a:pt x="166" y="43"/>
                </a:cubicBezTo>
                <a:cubicBezTo>
                  <a:pt x="167" y="45"/>
                  <a:pt x="167" y="47"/>
                  <a:pt x="167" y="49"/>
                </a:cubicBezTo>
                <a:cubicBezTo>
                  <a:pt x="167" y="49"/>
                  <a:pt x="160" y="50"/>
                  <a:pt x="156" y="50"/>
                </a:cubicBezTo>
                <a:cubicBezTo>
                  <a:pt x="156" y="48"/>
                  <a:pt x="155" y="45"/>
                  <a:pt x="155" y="43"/>
                </a:cubicBezTo>
                <a:cubicBezTo>
                  <a:pt x="155" y="40"/>
                  <a:pt x="154" y="36"/>
                  <a:pt x="154" y="33"/>
                </a:cubicBezTo>
                <a:cubicBezTo>
                  <a:pt x="157" y="33"/>
                  <a:pt x="160" y="34"/>
                  <a:pt x="162" y="34"/>
                </a:cubicBezTo>
                <a:cubicBezTo>
                  <a:pt x="162" y="36"/>
                  <a:pt x="161" y="39"/>
                  <a:pt x="160" y="40"/>
                </a:cubicBezTo>
                <a:cubicBezTo>
                  <a:pt x="158" y="43"/>
                  <a:pt x="157" y="47"/>
                  <a:pt x="157" y="47"/>
                </a:cubicBezTo>
                <a:lnTo>
                  <a:pt x="166" y="43"/>
                </a:lnTo>
                <a:close/>
                <a:moveTo>
                  <a:pt x="170" y="146"/>
                </a:moveTo>
                <a:cubicBezTo>
                  <a:pt x="171" y="146"/>
                  <a:pt x="171" y="146"/>
                  <a:pt x="171" y="145"/>
                </a:cubicBezTo>
                <a:cubicBezTo>
                  <a:pt x="176" y="145"/>
                  <a:pt x="176" y="145"/>
                  <a:pt x="176" y="145"/>
                </a:cubicBezTo>
                <a:cubicBezTo>
                  <a:pt x="176" y="150"/>
                  <a:pt x="176" y="154"/>
                  <a:pt x="176" y="158"/>
                </a:cubicBezTo>
                <a:cubicBezTo>
                  <a:pt x="172" y="158"/>
                  <a:pt x="169" y="158"/>
                  <a:pt x="165" y="158"/>
                </a:cubicBezTo>
                <a:cubicBezTo>
                  <a:pt x="167" y="154"/>
                  <a:pt x="169" y="148"/>
                  <a:pt x="170" y="146"/>
                </a:cubicBezTo>
                <a:close/>
                <a:moveTo>
                  <a:pt x="168" y="44"/>
                </a:moveTo>
                <a:cubicBezTo>
                  <a:pt x="170" y="46"/>
                  <a:pt x="170" y="46"/>
                  <a:pt x="170" y="46"/>
                </a:cubicBezTo>
                <a:cubicBezTo>
                  <a:pt x="169" y="48"/>
                  <a:pt x="169" y="48"/>
                  <a:pt x="169" y="48"/>
                </a:cubicBezTo>
                <a:cubicBezTo>
                  <a:pt x="168" y="46"/>
                  <a:pt x="168" y="45"/>
                  <a:pt x="168" y="44"/>
                </a:cubicBezTo>
                <a:close/>
                <a:moveTo>
                  <a:pt x="188" y="124"/>
                </a:moveTo>
                <a:cubicBezTo>
                  <a:pt x="190" y="122"/>
                  <a:pt x="192" y="120"/>
                  <a:pt x="194" y="119"/>
                </a:cubicBezTo>
                <a:cubicBezTo>
                  <a:pt x="194" y="123"/>
                  <a:pt x="194" y="126"/>
                  <a:pt x="194" y="130"/>
                </a:cubicBezTo>
                <a:cubicBezTo>
                  <a:pt x="189" y="130"/>
                  <a:pt x="185" y="130"/>
                  <a:pt x="180" y="130"/>
                </a:cubicBezTo>
                <a:cubicBezTo>
                  <a:pt x="182" y="128"/>
                  <a:pt x="187" y="125"/>
                  <a:pt x="188" y="124"/>
                </a:cubicBezTo>
                <a:close/>
                <a:moveTo>
                  <a:pt x="185" y="38"/>
                </a:moveTo>
                <a:cubicBezTo>
                  <a:pt x="187" y="38"/>
                  <a:pt x="189" y="39"/>
                  <a:pt x="191" y="39"/>
                </a:cubicBezTo>
                <a:cubicBezTo>
                  <a:pt x="191" y="40"/>
                  <a:pt x="192" y="41"/>
                  <a:pt x="192" y="42"/>
                </a:cubicBezTo>
                <a:cubicBezTo>
                  <a:pt x="192" y="42"/>
                  <a:pt x="191" y="41"/>
                  <a:pt x="190" y="41"/>
                </a:cubicBezTo>
                <a:cubicBezTo>
                  <a:pt x="187" y="39"/>
                  <a:pt x="184" y="41"/>
                  <a:pt x="183" y="39"/>
                </a:cubicBezTo>
                <a:cubicBezTo>
                  <a:pt x="182" y="38"/>
                  <a:pt x="184" y="38"/>
                  <a:pt x="185" y="38"/>
                </a:cubicBezTo>
                <a:close/>
                <a:moveTo>
                  <a:pt x="250" y="70"/>
                </a:moveTo>
                <a:cubicBezTo>
                  <a:pt x="247" y="70"/>
                  <a:pt x="243" y="72"/>
                  <a:pt x="242" y="73"/>
                </a:cubicBezTo>
                <a:cubicBezTo>
                  <a:pt x="240" y="68"/>
                  <a:pt x="238" y="64"/>
                  <a:pt x="236" y="60"/>
                </a:cubicBezTo>
                <a:cubicBezTo>
                  <a:pt x="236" y="59"/>
                  <a:pt x="236" y="59"/>
                  <a:pt x="236" y="59"/>
                </a:cubicBezTo>
                <a:cubicBezTo>
                  <a:pt x="241" y="63"/>
                  <a:pt x="245" y="66"/>
                  <a:pt x="250" y="70"/>
                </a:cubicBezTo>
                <a:close/>
                <a:moveTo>
                  <a:pt x="241" y="61"/>
                </a:moveTo>
                <a:cubicBezTo>
                  <a:pt x="241" y="61"/>
                  <a:pt x="242" y="61"/>
                  <a:pt x="242" y="62"/>
                </a:cubicBezTo>
                <a:cubicBezTo>
                  <a:pt x="242" y="62"/>
                  <a:pt x="242" y="62"/>
                  <a:pt x="243" y="62"/>
                </a:cubicBezTo>
                <a:cubicBezTo>
                  <a:pt x="242" y="62"/>
                  <a:pt x="241" y="61"/>
                  <a:pt x="241" y="61"/>
                </a:cubicBezTo>
                <a:close/>
                <a:moveTo>
                  <a:pt x="175" y="177"/>
                </a:moveTo>
                <a:cubicBezTo>
                  <a:pt x="175" y="183"/>
                  <a:pt x="174" y="188"/>
                  <a:pt x="174" y="194"/>
                </a:cubicBezTo>
                <a:cubicBezTo>
                  <a:pt x="169" y="194"/>
                  <a:pt x="164" y="194"/>
                  <a:pt x="158" y="195"/>
                </a:cubicBezTo>
                <a:cubicBezTo>
                  <a:pt x="159" y="189"/>
                  <a:pt x="159" y="183"/>
                  <a:pt x="159" y="178"/>
                </a:cubicBezTo>
                <a:cubicBezTo>
                  <a:pt x="164" y="177"/>
                  <a:pt x="170" y="177"/>
                  <a:pt x="175" y="177"/>
                </a:cubicBezTo>
                <a:close/>
                <a:moveTo>
                  <a:pt x="159" y="176"/>
                </a:moveTo>
                <a:cubicBezTo>
                  <a:pt x="159" y="173"/>
                  <a:pt x="159" y="169"/>
                  <a:pt x="159" y="166"/>
                </a:cubicBezTo>
                <a:cubicBezTo>
                  <a:pt x="161" y="166"/>
                  <a:pt x="162" y="165"/>
                  <a:pt x="163" y="163"/>
                </a:cubicBezTo>
                <a:cubicBezTo>
                  <a:pt x="163" y="163"/>
                  <a:pt x="164" y="161"/>
                  <a:pt x="164" y="160"/>
                </a:cubicBezTo>
                <a:cubicBezTo>
                  <a:pt x="168" y="160"/>
                  <a:pt x="172" y="160"/>
                  <a:pt x="176" y="159"/>
                </a:cubicBezTo>
                <a:cubicBezTo>
                  <a:pt x="175" y="165"/>
                  <a:pt x="175" y="170"/>
                  <a:pt x="175" y="175"/>
                </a:cubicBezTo>
                <a:cubicBezTo>
                  <a:pt x="170" y="176"/>
                  <a:pt x="164" y="176"/>
                  <a:pt x="159" y="176"/>
                </a:cubicBezTo>
                <a:close/>
                <a:moveTo>
                  <a:pt x="175" y="195"/>
                </a:moveTo>
                <a:cubicBezTo>
                  <a:pt x="181" y="195"/>
                  <a:pt x="186" y="194"/>
                  <a:pt x="191" y="194"/>
                </a:cubicBezTo>
                <a:cubicBezTo>
                  <a:pt x="191" y="199"/>
                  <a:pt x="190" y="205"/>
                  <a:pt x="189" y="210"/>
                </a:cubicBezTo>
                <a:cubicBezTo>
                  <a:pt x="184" y="211"/>
                  <a:pt x="179" y="212"/>
                  <a:pt x="173" y="212"/>
                </a:cubicBezTo>
                <a:cubicBezTo>
                  <a:pt x="174" y="207"/>
                  <a:pt x="175" y="201"/>
                  <a:pt x="175" y="195"/>
                </a:cubicBezTo>
                <a:close/>
                <a:moveTo>
                  <a:pt x="238" y="156"/>
                </a:moveTo>
                <a:cubicBezTo>
                  <a:pt x="239" y="156"/>
                  <a:pt x="239" y="157"/>
                  <a:pt x="239" y="157"/>
                </a:cubicBezTo>
                <a:cubicBezTo>
                  <a:pt x="242" y="159"/>
                  <a:pt x="243" y="164"/>
                  <a:pt x="243" y="164"/>
                </a:cubicBezTo>
                <a:cubicBezTo>
                  <a:pt x="243" y="164"/>
                  <a:pt x="243" y="165"/>
                  <a:pt x="243" y="167"/>
                </a:cubicBezTo>
                <a:cubicBezTo>
                  <a:pt x="240" y="168"/>
                  <a:pt x="237" y="168"/>
                  <a:pt x="234" y="169"/>
                </a:cubicBezTo>
                <a:cubicBezTo>
                  <a:pt x="234" y="165"/>
                  <a:pt x="234" y="161"/>
                  <a:pt x="235" y="157"/>
                </a:cubicBezTo>
                <a:cubicBezTo>
                  <a:pt x="236" y="156"/>
                  <a:pt x="237" y="156"/>
                  <a:pt x="238" y="156"/>
                </a:cubicBezTo>
                <a:close/>
                <a:moveTo>
                  <a:pt x="235" y="155"/>
                </a:moveTo>
                <a:cubicBezTo>
                  <a:pt x="235" y="154"/>
                  <a:pt x="235" y="154"/>
                  <a:pt x="235" y="153"/>
                </a:cubicBezTo>
                <a:cubicBezTo>
                  <a:pt x="235" y="154"/>
                  <a:pt x="236" y="154"/>
                  <a:pt x="237" y="155"/>
                </a:cubicBezTo>
                <a:cubicBezTo>
                  <a:pt x="236" y="155"/>
                  <a:pt x="235" y="155"/>
                  <a:pt x="235" y="155"/>
                </a:cubicBezTo>
                <a:close/>
                <a:moveTo>
                  <a:pt x="247" y="180"/>
                </a:moveTo>
                <a:cubicBezTo>
                  <a:pt x="244" y="180"/>
                  <a:pt x="242" y="181"/>
                  <a:pt x="239" y="182"/>
                </a:cubicBezTo>
                <a:cubicBezTo>
                  <a:pt x="240" y="181"/>
                  <a:pt x="240" y="180"/>
                  <a:pt x="240" y="180"/>
                </a:cubicBezTo>
                <a:cubicBezTo>
                  <a:pt x="240" y="180"/>
                  <a:pt x="236" y="175"/>
                  <a:pt x="234" y="176"/>
                </a:cubicBezTo>
                <a:cubicBezTo>
                  <a:pt x="233" y="176"/>
                  <a:pt x="233" y="176"/>
                  <a:pt x="233" y="176"/>
                </a:cubicBezTo>
                <a:cubicBezTo>
                  <a:pt x="233" y="174"/>
                  <a:pt x="233" y="172"/>
                  <a:pt x="234" y="171"/>
                </a:cubicBezTo>
                <a:cubicBezTo>
                  <a:pt x="237" y="170"/>
                  <a:pt x="240" y="169"/>
                  <a:pt x="244" y="169"/>
                </a:cubicBezTo>
                <a:cubicBezTo>
                  <a:pt x="244" y="171"/>
                  <a:pt x="244" y="174"/>
                  <a:pt x="243" y="177"/>
                </a:cubicBezTo>
                <a:cubicBezTo>
                  <a:pt x="243" y="179"/>
                  <a:pt x="245" y="180"/>
                  <a:pt x="247" y="180"/>
                </a:cubicBezTo>
                <a:close/>
                <a:moveTo>
                  <a:pt x="229" y="95"/>
                </a:moveTo>
                <a:cubicBezTo>
                  <a:pt x="229" y="93"/>
                  <a:pt x="228" y="91"/>
                  <a:pt x="228" y="89"/>
                </a:cubicBezTo>
                <a:cubicBezTo>
                  <a:pt x="230" y="89"/>
                  <a:pt x="232" y="90"/>
                  <a:pt x="234" y="91"/>
                </a:cubicBezTo>
                <a:cubicBezTo>
                  <a:pt x="232" y="92"/>
                  <a:pt x="231" y="93"/>
                  <a:pt x="229" y="95"/>
                </a:cubicBezTo>
                <a:close/>
                <a:moveTo>
                  <a:pt x="228" y="126"/>
                </a:moveTo>
                <a:cubicBezTo>
                  <a:pt x="228" y="126"/>
                  <a:pt x="227" y="121"/>
                  <a:pt x="226" y="119"/>
                </a:cubicBezTo>
                <a:cubicBezTo>
                  <a:pt x="228" y="119"/>
                  <a:pt x="230" y="119"/>
                  <a:pt x="232" y="120"/>
                </a:cubicBezTo>
                <a:cubicBezTo>
                  <a:pt x="232" y="123"/>
                  <a:pt x="233" y="126"/>
                  <a:pt x="233" y="130"/>
                </a:cubicBezTo>
                <a:cubicBezTo>
                  <a:pt x="233" y="131"/>
                  <a:pt x="233" y="132"/>
                  <a:pt x="233" y="132"/>
                </a:cubicBezTo>
                <a:cubicBezTo>
                  <a:pt x="231" y="132"/>
                  <a:pt x="229" y="132"/>
                  <a:pt x="227" y="132"/>
                </a:cubicBezTo>
                <a:cubicBezTo>
                  <a:pt x="227" y="132"/>
                  <a:pt x="227" y="132"/>
                  <a:pt x="227" y="132"/>
                </a:cubicBezTo>
                <a:cubicBezTo>
                  <a:pt x="229" y="131"/>
                  <a:pt x="228" y="126"/>
                  <a:pt x="228" y="126"/>
                </a:cubicBezTo>
                <a:close/>
                <a:moveTo>
                  <a:pt x="229" y="104"/>
                </a:moveTo>
                <a:cubicBezTo>
                  <a:pt x="230" y="105"/>
                  <a:pt x="231" y="110"/>
                  <a:pt x="231" y="113"/>
                </a:cubicBezTo>
                <a:cubicBezTo>
                  <a:pt x="231" y="114"/>
                  <a:pt x="231" y="116"/>
                  <a:pt x="232" y="118"/>
                </a:cubicBezTo>
                <a:cubicBezTo>
                  <a:pt x="230" y="118"/>
                  <a:pt x="228" y="118"/>
                  <a:pt x="226" y="117"/>
                </a:cubicBezTo>
                <a:cubicBezTo>
                  <a:pt x="226" y="114"/>
                  <a:pt x="226" y="108"/>
                  <a:pt x="226" y="105"/>
                </a:cubicBezTo>
                <a:cubicBezTo>
                  <a:pt x="226" y="104"/>
                  <a:pt x="227" y="104"/>
                  <a:pt x="227" y="104"/>
                </a:cubicBezTo>
                <a:cubicBezTo>
                  <a:pt x="228" y="104"/>
                  <a:pt x="229" y="104"/>
                  <a:pt x="229" y="104"/>
                </a:cubicBezTo>
                <a:close/>
                <a:moveTo>
                  <a:pt x="233" y="134"/>
                </a:moveTo>
                <a:cubicBezTo>
                  <a:pt x="233" y="135"/>
                  <a:pt x="233" y="136"/>
                  <a:pt x="233" y="136"/>
                </a:cubicBezTo>
                <a:cubicBezTo>
                  <a:pt x="233" y="136"/>
                  <a:pt x="230" y="138"/>
                  <a:pt x="226" y="138"/>
                </a:cubicBezTo>
                <a:cubicBezTo>
                  <a:pt x="222" y="137"/>
                  <a:pt x="222" y="142"/>
                  <a:pt x="222" y="144"/>
                </a:cubicBezTo>
                <a:cubicBezTo>
                  <a:pt x="222" y="144"/>
                  <a:pt x="222" y="144"/>
                  <a:pt x="222" y="144"/>
                </a:cubicBezTo>
                <a:cubicBezTo>
                  <a:pt x="215" y="144"/>
                  <a:pt x="215" y="144"/>
                  <a:pt x="215" y="144"/>
                </a:cubicBezTo>
                <a:cubicBezTo>
                  <a:pt x="215" y="140"/>
                  <a:pt x="215" y="136"/>
                  <a:pt x="215" y="133"/>
                </a:cubicBezTo>
                <a:cubicBezTo>
                  <a:pt x="215" y="133"/>
                  <a:pt x="215" y="133"/>
                  <a:pt x="215" y="133"/>
                </a:cubicBezTo>
                <a:cubicBezTo>
                  <a:pt x="221" y="133"/>
                  <a:pt x="227" y="133"/>
                  <a:pt x="233" y="134"/>
                </a:cubicBezTo>
                <a:close/>
                <a:moveTo>
                  <a:pt x="215" y="145"/>
                </a:moveTo>
                <a:cubicBezTo>
                  <a:pt x="223" y="145"/>
                  <a:pt x="223" y="145"/>
                  <a:pt x="223" y="145"/>
                </a:cubicBezTo>
                <a:cubicBezTo>
                  <a:pt x="225" y="147"/>
                  <a:pt x="228" y="148"/>
                  <a:pt x="230" y="149"/>
                </a:cubicBezTo>
                <a:cubicBezTo>
                  <a:pt x="231" y="150"/>
                  <a:pt x="232" y="151"/>
                  <a:pt x="233" y="152"/>
                </a:cubicBezTo>
                <a:cubicBezTo>
                  <a:pt x="233" y="153"/>
                  <a:pt x="233" y="154"/>
                  <a:pt x="233" y="155"/>
                </a:cubicBezTo>
                <a:cubicBezTo>
                  <a:pt x="227" y="156"/>
                  <a:pt x="221" y="156"/>
                  <a:pt x="215" y="156"/>
                </a:cubicBezTo>
                <a:cubicBezTo>
                  <a:pt x="215" y="153"/>
                  <a:pt x="215" y="149"/>
                  <a:pt x="215" y="145"/>
                </a:cubicBezTo>
                <a:close/>
                <a:moveTo>
                  <a:pt x="233" y="157"/>
                </a:moveTo>
                <a:cubicBezTo>
                  <a:pt x="233" y="161"/>
                  <a:pt x="233" y="165"/>
                  <a:pt x="232" y="169"/>
                </a:cubicBezTo>
                <a:cubicBezTo>
                  <a:pt x="226" y="170"/>
                  <a:pt x="220" y="171"/>
                  <a:pt x="214" y="172"/>
                </a:cubicBezTo>
                <a:cubicBezTo>
                  <a:pt x="214" y="167"/>
                  <a:pt x="214" y="163"/>
                  <a:pt x="215" y="158"/>
                </a:cubicBezTo>
                <a:cubicBezTo>
                  <a:pt x="221" y="158"/>
                  <a:pt x="227" y="157"/>
                  <a:pt x="233" y="157"/>
                </a:cubicBezTo>
                <a:close/>
                <a:moveTo>
                  <a:pt x="232" y="171"/>
                </a:moveTo>
                <a:cubicBezTo>
                  <a:pt x="232" y="173"/>
                  <a:pt x="231" y="175"/>
                  <a:pt x="231" y="178"/>
                </a:cubicBezTo>
                <a:cubicBezTo>
                  <a:pt x="230" y="179"/>
                  <a:pt x="230" y="180"/>
                  <a:pt x="230" y="180"/>
                </a:cubicBezTo>
                <a:cubicBezTo>
                  <a:pt x="230" y="181"/>
                  <a:pt x="230" y="181"/>
                  <a:pt x="230" y="182"/>
                </a:cubicBezTo>
                <a:cubicBezTo>
                  <a:pt x="230" y="183"/>
                  <a:pt x="230" y="184"/>
                  <a:pt x="230" y="185"/>
                </a:cubicBezTo>
                <a:cubicBezTo>
                  <a:pt x="224" y="186"/>
                  <a:pt x="218" y="188"/>
                  <a:pt x="211" y="189"/>
                </a:cubicBezTo>
                <a:cubicBezTo>
                  <a:pt x="212" y="184"/>
                  <a:pt x="213" y="179"/>
                  <a:pt x="213" y="174"/>
                </a:cubicBezTo>
                <a:cubicBezTo>
                  <a:pt x="220" y="173"/>
                  <a:pt x="226" y="172"/>
                  <a:pt x="232" y="171"/>
                </a:cubicBezTo>
                <a:close/>
                <a:moveTo>
                  <a:pt x="230" y="186"/>
                </a:moveTo>
                <a:cubicBezTo>
                  <a:pt x="229" y="191"/>
                  <a:pt x="227" y="196"/>
                  <a:pt x="226" y="201"/>
                </a:cubicBezTo>
                <a:cubicBezTo>
                  <a:pt x="220" y="203"/>
                  <a:pt x="214" y="205"/>
                  <a:pt x="208" y="206"/>
                </a:cubicBezTo>
                <a:cubicBezTo>
                  <a:pt x="209" y="201"/>
                  <a:pt x="210" y="196"/>
                  <a:pt x="211" y="191"/>
                </a:cubicBezTo>
                <a:cubicBezTo>
                  <a:pt x="218" y="189"/>
                  <a:pt x="224" y="188"/>
                  <a:pt x="230" y="186"/>
                </a:cubicBezTo>
                <a:close/>
                <a:moveTo>
                  <a:pt x="213" y="158"/>
                </a:moveTo>
                <a:cubicBezTo>
                  <a:pt x="213" y="163"/>
                  <a:pt x="212" y="168"/>
                  <a:pt x="212" y="172"/>
                </a:cubicBezTo>
                <a:cubicBezTo>
                  <a:pt x="206" y="173"/>
                  <a:pt x="201" y="174"/>
                  <a:pt x="195" y="174"/>
                </a:cubicBezTo>
                <a:cubicBezTo>
                  <a:pt x="195" y="169"/>
                  <a:pt x="196" y="164"/>
                  <a:pt x="196" y="159"/>
                </a:cubicBezTo>
                <a:cubicBezTo>
                  <a:pt x="202" y="159"/>
                  <a:pt x="207" y="158"/>
                  <a:pt x="213" y="158"/>
                </a:cubicBezTo>
                <a:close/>
                <a:moveTo>
                  <a:pt x="196" y="157"/>
                </a:moveTo>
                <a:cubicBezTo>
                  <a:pt x="196" y="153"/>
                  <a:pt x="196" y="149"/>
                  <a:pt x="196" y="145"/>
                </a:cubicBezTo>
                <a:cubicBezTo>
                  <a:pt x="213" y="145"/>
                  <a:pt x="213" y="145"/>
                  <a:pt x="213" y="145"/>
                </a:cubicBezTo>
                <a:cubicBezTo>
                  <a:pt x="213" y="149"/>
                  <a:pt x="213" y="153"/>
                  <a:pt x="213" y="156"/>
                </a:cubicBezTo>
                <a:cubicBezTo>
                  <a:pt x="208" y="157"/>
                  <a:pt x="202" y="157"/>
                  <a:pt x="196" y="157"/>
                </a:cubicBezTo>
                <a:close/>
                <a:moveTo>
                  <a:pt x="196" y="144"/>
                </a:moveTo>
                <a:cubicBezTo>
                  <a:pt x="196" y="140"/>
                  <a:pt x="196" y="136"/>
                  <a:pt x="196" y="132"/>
                </a:cubicBezTo>
                <a:cubicBezTo>
                  <a:pt x="202" y="132"/>
                  <a:pt x="208" y="132"/>
                  <a:pt x="213" y="133"/>
                </a:cubicBezTo>
                <a:cubicBezTo>
                  <a:pt x="213" y="136"/>
                  <a:pt x="213" y="140"/>
                  <a:pt x="213" y="144"/>
                </a:cubicBezTo>
                <a:lnTo>
                  <a:pt x="196" y="144"/>
                </a:lnTo>
                <a:close/>
                <a:moveTo>
                  <a:pt x="207" y="115"/>
                </a:moveTo>
                <a:cubicBezTo>
                  <a:pt x="205" y="115"/>
                  <a:pt x="203" y="114"/>
                  <a:pt x="200" y="114"/>
                </a:cubicBezTo>
                <a:cubicBezTo>
                  <a:pt x="201" y="112"/>
                  <a:pt x="202" y="110"/>
                  <a:pt x="203" y="109"/>
                </a:cubicBezTo>
                <a:cubicBezTo>
                  <a:pt x="204" y="106"/>
                  <a:pt x="207" y="107"/>
                  <a:pt x="208" y="111"/>
                </a:cubicBezTo>
                <a:cubicBezTo>
                  <a:pt x="208" y="112"/>
                  <a:pt x="208" y="113"/>
                  <a:pt x="207" y="115"/>
                </a:cubicBezTo>
                <a:close/>
                <a:moveTo>
                  <a:pt x="207" y="116"/>
                </a:moveTo>
                <a:cubicBezTo>
                  <a:pt x="206" y="119"/>
                  <a:pt x="205" y="121"/>
                  <a:pt x="205" y="122"/>
                </a:cubicBezTo>
                <a:cubicBezTo>
                  <a:pt x="204" y="123"/>
                  <a:pt x="198" y="122"/>
                  <a:pt x="198" y="122"/>
                </a:cubicBezTo>
                <a:cubicBezTo>
                  <a:pt x="198" y="122"/>
                  <a:pt x="198" y="125"/>
                  <a:pt x="197" y="127"/>
                </a:cubicBezTo>
                <a:cubicBezTo>
                  <a:pt x="196" y="129"/>
                  <a:pt x="199" y="130"/>
                  <a:pt x="201" y="131"/>
                </a:cubicBezTo>
                <a:cubicBezTo>
                  <a:pt x="199" y="130"/>
                  <a:pt x="198" y="130"/>
                  <a:pt x="196" y="130"/>
                </a:cubicBezTo>
                <a:cubicBezTo>
                  <a:pt x="196" y="126"/>
                  <a:pt x="195" y="122"/>
                  <a:pt x="195" y="119"/>
                </a:cubicBezTo>
                <a:cubicBezTo>
                  <a:pt x="196" y="118"/>
                  <a:pt x="196" y="118"/>
                  <a:pt x="196" y="118"/>
                </a:cubicBezTo>
                <a:cubicBezTo>
                  <a:pt x="198" y="118"/>
                  <a:pt x="199" y="117"/>
                  <a:pt x="200" y="116"/>
                </a:cubicBezTo>
                <a:cubicBezTo>
                  <a:pt x="202" y="116"/>
                  <a:pt x="205" y="116"/>
                  <a:pt x="207" y="116"/>
                </a:cubicBezTo>
                <a:close/>
                <a:moveTo>
                  <a:pt x="194" y="47"/>
                </a:moveTo>
                <a:cubicBezTo>
                  <a:pt x="195" y="47"/>
                  <a:pt x="195" y="48"/>
                  <a:pt x="195" y="49"/>
                </a:cubicBezTo>
                <a:cubicBezTo>
                  <a:pt x="194" y="48"/>
                  <a:pt x="194" y="47"/>
                  <a:pt x="194" y="47"/>
                </a:cubicBezTo>
                <a:close/>
                <a:moveTo>
                  <a:pt x="212" y="174"/>
                </a:moveTo>
                <a:cubicBezTo>
                  <a:pt x="211" y="179"/>
                  <a:pt x="211" y="184"/>
                  <a:pt x="210" y="189"/>
                </a:cubicBezTo>
                <a:cubicBezTo>
                  <a:pt x="204" y="190"/>
                  <a:pt x="199" y="191"/>
                  <a:pt x="193" y="192"/>
                </a:cubicBezTo>
                <a:cubicBezTo>
                  <a:pt x="194" y="187"/>
                  <a:pt x="194" y="181"/>
                  <a:pt x="195" y="176"/>
                </a:cubicBezTo>
                <a:cubicBezTo>
                  <a:pt x="201" y="175"/>
                  <a:pt x="206" y="175"/>
                  <a:pt x="212" y="174"/>
                </a:cubicBezTo>
                <a:close/>
                <a:moveTo>
                  <a:pt x="210" y="191"/>
                </a:moveTo>
                <a:cubicBezTo>
                  <a:pt x="209" y="196"/>
                  <a:pt x="208" y="202"/>
                  <a:pt x="206" y="207"/>
                </a:cubicBezTo>
                <a:cubicBezTo>
                  <a:pt x="201" y="208"/>
                  <a:pt x="196" y="209"/>
                  <a:pt x="190" y="210"/>
                </a:cubicBezTo>
                <a:cubicBezTo>
                  <a:pt x="191" y="205"/>
                  <a:pt x="192" y="199"/>
                  <a:pt x="193" y="193"/>
                </a:cubicBezTo>
                <a:cubicBezTo>
                  <a:pt x="199" y="193"/>
                  <a:pt x="204" y="192"/>
                  <a:pt x="210" y="191"/>
                </a:cubicBezTo>
                <a:close/>
                <a:moveTo>
                  <a:pt x="190" y="212"/>
                </a:moveTo>
                <a:cubicBezTo>
                  <a:pt x="196" y="211"/>
                  <a:pt x="201" y="210"/>
                  <a:pt x="206" y="209"/>
                </a:cubicBezTo>
                <a:cubicBezTo>
                  <a:pt x="204" y="215"/>
                  <a:pt x="203" y="221"/>
                  <a:pt x="201" y="227"/>
                </a:cubicBezTo>
                <a:cubicBezTo>
                  <a:pt x="196" y="228"/>
                  <a:pt x="191" y="229"/>
                  <a:pt x="186" y="230"/>
                </a:cubicBezTo>
                <a:cubicBezTo>
                  <a:pt x="188" y="224"/>
                  <a:pt x="189" y="218"/>
                  <a:pt x="190" y="212"/>
                </a:cubicBezTo>
                <a:close/>
                <a:moveTo>
                  <a:pt x="208" y="208"/>
                </a:moveTo>
                <a:cubicBezTo>
                  <a:pt x="214" y="207"/>
                  <a:pt x="220" y="205"/>
                  <a:pt x="226" y="203"/>
                </a:cubicBezTo>
                <a:cubicBezTo>
                  <a:pt x="224" y="209"/>
                  <a:pt x="222" y="215"/>
                  <a:pt x="220" y="220"/>
                </a:cubicBezTo>
                <a:cubicBezTo>
                  <a:pt x="214" y="222"/>
                  <a:pt x="209" y="224"/>
                  <a:pt x="203" y="226"/>
                </a:cubicBezTo>
                <a:cubicBezTo>
                  <a:pt x="204" y="220"/>
                  <a:pt x="206" y="214"/>
                  <a:pt x="208" y="208"/>
                </a:cubicBezTo>
                <a:close/>
                <a:moveTo>
                  <a:pt x="227" y="202"/>
                </a:moveTo>
                <a:cubicBezTo>
                  <a:pt x="234" y="200"/>
                  <a:pt x="240" y="198"/>
                  <a:pt x="246" y="195"/>
                </a:cubicBezTo>
                <a:cubicBezTo>
                  <a:pt x="247" y="194"/>
                  <a:pt x="248" y="194"/>
                  <a:pt x="249" y="193"/>
                </a:cubicBezTo>
                <a:cubicBezTo>
                  <a:pt x="247" y="198"/>
                  <a:pt x="246" y="203"/>
                  <a:pt x="244" y="208"/>
                </a:cubicBezTo>
                <a:cubicBezTo>
                  <a:pt x="237" y="212"/>
                  <a:pt x="230" y="216"/>
                  <a:pt x="222" y="219"/>
                </a:cubicBezTo>
                <a:cubicBezTo>
                  <a:pt x="224" y="214"/>
                  <a:pt x="226" y="208"/>
                  <a:pt x="227" y="202"/>
                </a:cubicBezTo>
                <a:close/>
                <a:moveTo>
                  <a:pt x="228" y="200"/>
                </a:moveTo>
                <a:cubicBezTo>
                  <a:pt x="229" y="196"/>
                  <a:pt x="230" y="192"/>
                  <a:pt x="231" y="187"/>
                </a:cubicBezTo>
                <a:cubicBezTo>
                  <a:pt x="231" y="188"/>
                  <a:pt x="231" y="189"/>
                  <a:pt x="232" y="190"/>
                </a:cubicBezTo>
                <a:cubicBezTo>
                  <a:pt x="233" y="192"/>
                  <a:pt x="232" y="195"/>
                  <a:pt x="234" y="196"/>
                </a:cubicBezTo>
                <a:cubicBezTo>
                  <a:pt x="236" y="197"/>
                  <a:pt x="241" y="195"/>
                  <a:pt x="241" y="195"/>
                </a:cubicBezTo>
                <a:cubicBezTo>
                  <a:pt x="241" y="195"/>
                  <a:pt x="239" y="191"/>
                  <a:pt x="239" y="189"/>
                </a:cubicBezTo>
                <a:cubicBezTo>
                  <a:pt x="238" y="188"/>
                  <a:pt x="239" y="186"/>
                  <a:pt x="239" y="184"/>
                </a:cubicBezTo>
                <a:cubicBezTo>
                  <a:pt x="241" y="183"/>
                  <a:pt x="244" y="182"/>
                  <a:pt x="246" y="181"/>
                </a:cubicBezTo>
                <a:cubicBezTo>
                  <a:pt x="247" y="181"/>
                  <a:pt x="248" y="181"/>
                  <a:pt x="249" y="180"/>
                </a:cubicBezTo>
                <a:cubicBezTo>
                  <a:pt x="249" y="182"/>
                  <a:pt x="249" y="185"/>
                  <a:pt x="249" y="187"/>
                </a:cubicBezTo>
                <a:cubicBezTo>
                  <a:pt x="248" y="188"/>
                  <a:pt x="249" y="188"/>
                  <a:pt x="250" y="188"/>
                </a:cubicBezTo>
                <a:cubicBezTo>
                  <a:pt x="250" y="189"/>
                  <a:pt x="250" y="190"/>
                  <a:pt x="250" y="191"/>
                </a:cubicBezTo>
                <a:cubicBezTo>
                  <a:pt x="243" y="195"/>
                  <a:pt x="236" y="198"/>
                  <a:pt x="228" y="200"/>
                </a:cubicBezTo>
                <a:close/>
                <a:moveTo>
                  <a:pt x="243" y="78"/>
                </a:moveTo>
                <a:cubicBezTo>
                  <a:pt x="240" y="76"/>
                  <a:pt x="237" y="75"/>
                  <a:pt x="233" y="73"/>
                </a:cubicBezTo>
                <a:cubicBezTo>
                  <a:pt x="235" y="74"/>
                  <a:pt x="236" y="74"/>
                  <a:pt x="236" y="74"/>
                </a:cubicBezTo>
                <a:cubicBezTo>
                  <a:pt x="236" y="74"/>
                  <a:pt x="236" y="74"/>
                  <a:pt x="235" y="73"/>
                </a:cubicBezTo>
                <a:cubicBezTo>
                  <a:pt x="234" y="72"/>
                  <a:pt x="234" y="68"/>
                  <a:pt x="234" y="66"/>
                </a:cubicBezTo>
                <a:cubicBezTo>
                  <a:pt x="234" y="64"/>
                  <a:pt x="233" y="62"/>
                  <a:pt x="233" y="62"/>
                </a:cubicBezTo>
                <a:cubicBezTo>
                  <a:pt x="234" y="61"/>
                  <a:pt x="234" y="61"/>
                  <a:pt x="234" y="61"/>
                </a:cubicBezTo>
                <a:cubicBezTo>
                  <a:pt x="237" y="66"/>
                  <a:pt x="240" y="72"/>
                  <a:pt x="243" y="78"/>
                </a:cubicBezTo>
                <a:close/>
                <a:moveTo>
                  <a:pt x="233" y="73"/>
                </a:moveTo>
                <a:cubicBezTo>
                  <a:pt x="232" y="72"/>
                  <a:pt x="230" y="72"/>
                  <a:pt x="228" y="71"/>
                </a:cubicBezTo>
                <a:cubicBezTo>
                  <a:pt x="228" y="69"/>
                  <a:pt x="227" y="67"/>
                  <a:pt x="227" y="67"/>
                </a:cubicBezTo>
                <a:cubicBezTo>
                  <a:pt x="227" y="67"/>
                  <a:pt x="228" y="61"/>
                  <a:pt x="229" y="61"/>
                </a:cubicBezTo>
                <a:cubicBezTo>
                  <a:pt x="231" y="61"/>
                  <a:pt x="231" y="68"/>
                  <a:pt x="232" y="71"/>
                </a:cubicBezTo>
                <a:cubicBezTo>
                  <a:pt x="232" y="72"/>
                  <a:pt x="232" y="73"/>
                  <a:pt x="233" y="73"/>
                </a:cubicBezTo>
                <a:close/>
                <a:moveTo>
                  <a:pt x="229" y="80"/>
                </a:moveTo>
                <a:cubicBezTo>
                  <a:pt x="229" y="82"/>
                  <a:pt x="232" y="80"/>
                  <a:pt x="232" y="80"/>
                </a:cubicBezTo>
                <a:cubicBezTo>
                  <a:pt x="232" y="80"/>
                  <a:pt x="230" y="75"/>
                  <a:pt x="229" y="73"/>
                </a:cubicBezTo>
                <a:cubicBezTo>
                  <a:pt x="234" y="75"/>
                  <a:pt x="239" y="78"/>
                  <a:pt x="244" y="81"/>
                </a:cubicBezTo>
                <a:cubicBezTo>
                  <a:pt x="244" y="81"/>
                  <a:pt x="244" y="82"/>
                  <a:pt x="244" y="82"/>
                </a:cubicBezTo>
                <a:cubicBezTo>
                  <a:pt x="244" y="84"/>
                  <a:pt x="239" y="87"/>
                  <a:pt x="237" y="88"/>
                </a:cubicBezTo>
                <a:cubicBezTo>
                  <a:pt x="236" y="89"/>
                  <a:pt x="236" y="89"/>
                  <a:pt x="235" y="90"/>
                </a:cubicBezTo>
                <a:cubicBezTo>
                  <a:pt x="233" y="89"/>
                  <a:pt x="230" y="88"/>
                  <a:pt x="227" y="87"/>
                </a:cubicBezTo>
                <a:cubicBezTo>
                  <a:pt x="226" y="83"/>
                  <a:pt x="225" y="79"/>
                  <a:pt x="224" y="75"/>
                </a:cubicBezTo>
                <a:cubicBezTo>
                  <a:pt x="225" y="74"/>
                  <a:pt x="226" y="74"/>
                  <a:pt x="226" y="74"/>
                </a:cubicBezTo>
                <a:cubicBezTo>
                  <a:pt x="226" y="74"/>
                  <a:pt x="228" y="79"/>
                  <a:pt x="229" y="80"/>
                </a:cubicBezTo>
                <a:close/>
                <a:moveTo>
                  <a:pt x="224" y="84"/>
                </a:moveTo>
                <a:cubicBezTo>
                  <a:pt x="224" y="84"/>
                  <a:pt x="224" y="83"/>
                  <a:pt x="225" y="83"/>
                </a:cubicBezTo>
                <a:cubicBezTo>
                  <a:pt x="225" y="84"/>
                  <a:pt x="225" y="85"/>
                  <a:pt x="226" y="86"/>
                </a:cubicBezTo>
                <a:cubicBezTo>
                  <a:pt x="224" y="86"/>
                  <a:pt x="223" y="85"/>
                  <a:pt x="222" y="85"/>
                </a:cubicBezTo>
                <a:cubicBezTo>
                  <a:pt x="223" y="85"/>
                  <a:pt x="223" y="85"/>
                  <a:pt x="224" y="84"/>
                </a:cubicBezTo>
                <a:close/>
                <a:moveTo>
                  <a:pt x="222" y="77"/>
                </a:moveTo>
                <a:cubicBezTo>
                  <a:pt x="222" y="76"/>
                  <a:pt x="222" y="76"/>
                  <a:pt x="222" y="76"/>
                </a:cubicBezTo>
                <a:cubicBezTo>
                  <a:pt x="223" y="77"/>
                  <a:pt x="223" y="78"/>
                  <a:pt x="224" y="80"/>
                </a:cubicBezTo>
                <a:cubicBezTo>
                  <a:pt x="223" y="79"/>
                  <a:pt x="223" y="78"/>
                  <a:pt x="222" y="77"/>
                </a:cubicBezTo>
                <a:close/>
                <a:moveTo>
                  <a:pt x="226" y="88"/>
                </a:moveTo>
                <a:cubicBezTo>
                  <a:pt x="227" y="91"/>
                  <a:pt x="227" y="93"/>
                  <a:pt x="228" y="96"/>
                </a:cubicBezTo>
                <a:cubicBezTo>
                  <a:pt x="227" y="97"/>
                  <a:pt x="225" y="98"/>
                  <a:pt x="225" y="97"/>
                </a:cubicBezTo>
                <a:cubicBezTo>
                  <a:pt x="224" y="97"/>
                  <a:pt x="218" y="91"/>
                  <a:pt x="216" y="88"/>
                </a:cubicBezTo>
                <a:cubicBezTo>
                  <a:pt x="215" y="87"/>
                  <a:pt x="217" y="86"/>
                  <a:pt x="219" y="86"/>
                </a:cubicBezTo>
                <a:cubicBezTo>
                  <a:pt x="222" y="87"/>
                  <a:pt x="224" y="87"/>
                  <a:pt x="226" y="88"/>
                </a:cubicBezTo>
                <a:close/>
                <a:moveTo>
                  <a:pt x="212" y="50"/>
                </a:moveTo>
                <a:cubicBezTo>
                  <a:pt x="212" y="48"/>
                  <a:pt x="211" y="47"/>
                  <a:pt x="210" y="46"/>
                </a:cubicBezTo>
                <a:cubicBezTo>
                  <a:pt x="212" y="47"/>
                  <a:pt x="214" y="48"/>
                  <a:pt x="216" y="48"/>
                </a:cubicBezTo>
                <a:cubicBezTo>
                  <a:pt x="215" y="49"/>
                  <a:pt x="214" y="49"/>
                  <a:pt x="212" y="50"/>
                </a:cubicBezTo>
                <a:close/>
                <a:moveTo>
                  <a:pt x="211" y="50"/>
                </a:moveTo>
                <a:cubicBezTo>
                  <a:pt x="210" y="50"/>
                  <a:pt x="209" y="50"/>
                  <a:pt x="209" y="51"/>
                </a:cubicBezTo>
                <a:cubicBezTo>
                  <a:pt x="207" y="52"/>
                  <a:pt x="203" y="49"/>
                  <a:pt x="199" y="50"/>
                </a:cubicBezTo>
                <a:cubicBezTo>
                  <a:pt x="199" y="50"/>
                  <a:pt x="198" y="50"/>
                  <a:pt x="197" y="50"/>
                </a:cubicBezTo>
                <a:cubicBezTo>
                  <a:pt x="196" y="47"/>
                  <a:pt x="195" y="45"/>
                  <a:pt x="194" y="43"/>
                </a:cubicBezTo>
                <a:cubicBezTo>
                  <a:pt x="194" y="42"/>
                  <a:pt x="193" y="41"/>
                  <a:pt x="193" y="40"/>
                </a:cubicBezTo>
                <a:cubicBezTo>
                  <a:pt x="195" y="40"/>
                  <a:pt x="197" y="41"/>
                  <a:pt x="199" y="42"/>
                </a:cubicBezTo>
                <a:cubicBezTo>
                  <a:pt x="200" y="42"/>
                  <a:pt x="200" y="43"/>
                  <a:pt x="201" y="43"/>
                </a:cubicBezTo>
                <a:cubicBezTo>
                  <a:pt x="201" y="44"/>
                  <a:pt x="205" y="44"/>
                  <a:pt x="208" y="45"/>
                </a:cubicBezTo>
                <a:cubicBezTo>
                  <a:pt x="209" y="47"/>
                  <a:pt x="210" y="48"/>
                  <a:pt x="211" y="50"/>
                </a:cubicBezTo>
                <a:close/>
                <a:moveTo>
                  <a:pt x="194" y="132"/>
                </a:moveTo>
                <a:cubicBezTo>
                  <a:pt x="194" y="136"/>
                  <a:pt x="194" y="140"/>
                  <a:pt x="194" y="144"/>
                </a:cubicBezTo>
                <a:cubicBezTo>
                  <a:pt x="177" y="144"/>
                  <a:pt x="177" y="144"/>
                  <a:pt x="177" y="144"/>
                </a:cubicBezTo>
                <a:cubicBezTo>
                  <a:pt x="177" y="140"/>
                  <a:pt x="177" y="136"/>
                  <a:pt x="177" y="132"/>
                </a:cubicBezTo>
                <a:cubicBezTo>
                  <a:pt x="177" y="132"/>
                  <a:pt x="177" y="132"/>
                  <a:pt x="177" y="132"/>
                </a:cubicBezTo>
                <a:cubicBezTo>
                  <a:pt x="178" y="132"/>
                  <a:pt x="178" y="131"/>
                  <a:pt x="178" y="131"/>
                </a:cubicBezTo>
                <a:cubicBezTo>
                  <a:pt x="183" y="131"/>
                  <a:pt x="189" y="132"/>
                  <a:pt x="194" y="132"/>
                </a:cubicBezTo>
                <a:close/>
                <a:moveTo>
                  <a:pt x="177" y="145"/>
                </a:moveTo>
                <a:cubicBezTo>
                  <a:pt x="194" y="145"/>
                  <a:pt x="194" y="145"/>
                  <a:pt x="194" y="145"/>
                </a:cubicBezTo>
                <a:cubicBezTo>
                  <a:pt x="194" y="149"/>
                  <a:pt x="194" y="153"/>
                  <a:pt x="194" y="157"/>
                </a:cubicBezTo>
                <a:cubicBezTo>
                  <a:pt x="189" y="158"/>
                  <a:pt x="183" y="158"/>
                  <a:pt x="177" y="158"/>
                </a:cubicBezTo>
                <a:cubicBezTo>
                  <a:pt x="177" y="154"/>
                  <a:pt x="177" y="150"/>
                  <a:pt x="177" y="145"/>
                </a:cubicBezTo>
                <a:close/>
                <a:moveTo>
                  <a:pt x="194" y="159"/>
                </a:moveTo>
                <a:cubicBezTo>
                  <a:pt x="194" y="164"/>
                  <a:pt x="194" y="169"/>
                  <a:pt x="193" y="174"/>
                </a:cubicBezTo>
                <a:cubicBezTo>
                  <a:pt x="188" y="175"/>
                  <a:pt x="182" y="175"/>
                  <a:pt x="177" y="175"/>
                </a:cubicBezTo>
                <a:cubicBezTo>
                  <a:pt x="177" y="170"/>
                  <a:pt x="177" y="165"/>
                  <a:pt x="177" y="159"/>
                </a:cubicBezTo>
                <a:cubicBezTo>
                  <a:pt x="183" y="159"/>
                  <a:pt x="189" y="159"/>
                  <a:pt x="194" y="159"/>
                </a:cubicBezTo>
                <a:close/>
                <a:moveTo>
                  <a:pt x="193" y="176"/>
                </a:moveTo>
                <a:cubicBezTo>
                  <a:pt x="193" y="181"/>
                  <a:pt x="192" y="187"/>
                  <a:pt x="192" y="192"/>
                </a:cubicBezTo>
                <a:cubicBezTo>
                  <a:pt x="186" y="193"/>
                  <a:pt x="181" y="193"/>
                  <a:pt x="175" y="194"/>
                </a:cubicBezTo>
                <a:cubicBezTo>
                  <a:pt x="176" y="188"/>
                  <a:pt x="176" y="183"/>
                  <a:pt x="176" y="177"/>
                </a:cubicBezTo>
                <a:cubicBezTo>
                  <a:pt x="182" y="177"/>
                  <a:pt x="188" y="176"/>
                  <a:pt x="193" y="176"/>
                </a:cubicBezTo>
                <a:close/>
                <a:moveTo>
                  <a:pt x="172" y="144"/>
                </a:moveTo>
                <a:cubicBezTo>
                  <a:pt x="173" y="141"/>
                  <a:pt x="174" y="138"/>
                  <a:pt x="176" y="135"/>
                </a:cubicBezTo>
                <a:cubicBezTo>
                  <a:pt x="176" y="138"/>
                  <a:pt x="176" y="141"/>
                  <a:pt x="176" y="144"/>
                </a:cubicBezTo>
                <a:lnTo>
                  <a:pt x="172" y="144"/>
                </a:lnTo>
                <a:close/>
                <a:moveTo>
                  <a:pt x="174" y="195"/>
                </a:moveTo>
                <a:cubicBezTo>
                  <a:pt x="173" y="201"/>
                  <a:pt x="173" y="207"/>
                  <a:pt x="172" y="212"/>
                </a:cubicBezTo>
                <a:cubicBezTo>
                  <a:pt x="167" y="213"/>
                  <a:pt x="162" y="213"/>
                  <a:pt x="158" y="213"/>
                </a:cubicBezTo>
                <a:cubicBezTo>
                  <a:pt x="158" y="208"/>
                  <a:pt x="158" y="202"/>
                  <a:pt x="158" y="196"/>
                </a:cubicBezTo>
                <a:cubicBezTo>
                  <a:pt x="164" y="196"/>
                  <a:pt x="169" y="196"/>
                  <a:pt x="174" y="195"/>
                </a:cubicBezTo>
                <a:close/>
                <a:moveTo>
                  <a:pt x="172" y="214"/>
                </a:moveTo>
                <a:cubicBezTo>
                  <a:pt x="171" y="220"/>
                  <a:pt x="170" y="227"/>
                  <a:pt x="169" y="233"/>
                </a:cubicBezTo>
                <a:cubicBezTo>
                  <a:pt x="165" y="233"/>
                  <a:pt x="161" y="233"/>
                  <a:pt x="156" y="234"/>
                </a:cubicBezTo>
                <a:cubicBezTo>
                  <a:pt x="157" y="228"/>
                  <a:pt x="157" y="221"/>
                  <a:pt x="158" y="215"/>
                </a:cubicBezTo>
                <a:cubicBezTo>
                  <a:pt x="162" y="215"/>
                  <a:pt x="167" y="214"/>
                  <a:pt x="172" y="214"/>
                </a:cubicBezTo>
                <a:close/>
                <a:moveTo>
                  <a:pt x="173" y="214"/>
                </a:moveTo>
                <a:cubicBezTo>
                  <a:pt x="178" y="213"/>
                  <a:pt x="184" y="213"/>
                  <a:pt x="189" y="212"/>
                </a:cubicBezTo>
                <a:cubicBezTo>
                  <a:pt x="187" y="218"/>
                  <a:pt x="186" y="224"/>
                  <a:pt x="184" y="230"/>
                </a:cubicBezTo>
                <a:cubicBezTo>
                  <a:pt x="180" y="231"/>
                  <a:pt x="175" y="232"/>
                  <a:pt x="171" y="232"/>
                </a:cubicBezTo>
                <a:cubicBezTo>
                  <a:pt x="172" y="226"/>
                  <a:pt x="172" y="220"/>
                  <a:pt x="173" y="214"/>
                </a:cubicBezTo>
                <a:close/>
                <a:moveTo>
                  <a:pt x="186" y="232"/>
                </a:moveTo>
                <a:cubicBezTo>
                  <a:pt x="191" y="231"/>
                  <a:pt x="195" y="230"/>
                  <a:pt x="200" y="228"/>
                </a:cubicBezTo>
                <a:cubicBezTo>
                  <a:pt x="197" y="236"/>
                  <a:pt x="194" y="243"/>
                  <a:pt x="191" y="250"/>
                </a:cubicBezTo>
                <a:cubicBezTo>
                  <a:pt x="187" y="251"/>
                  <a:pt x="183" y="252"/>
                  <a:pt x="179" y="253"/>
                </a:cubicBezTo>
                <a:cubicBezTo>
                  <a:pt x="179" y="251"/>
                  <a:pt x="180" y="249"/>
                  <a:pt x="181" y="246"/>
                </a:cubicBezTo>
                <a:cubicBezTo>
                  <a:pt x="183" y="242"/>
                  <a:pt x="184" y="237"/>
                  <a:pt x="186" y="232"/>
                </a:cubicBezTo>
                <a:close/>
                <a:moveTo>
                  <a:pt x="194" y="246"/>
                </a:moveTo>
                <a:cubicBezTo>
                  <a:pt x="197" y="241"/>
                  <a:pt x="200" y="234"/>
                  <a:pt x="202" y="228"/>
                </a:cubicBezTo>
                <a:cubicBezTo>
                  <a:pt x="208" y="226"/>
                  <a:pt x="213" y="224"/>
                  <a:pt x="219" y="222"/>
                </a:cubicBezTo>
                <a:cubicBezTo>
                  <a:pt x="216" y="230"/>
                  <a:pt x="212" y="238"/>
                  <a:pt x="208" y="244"/>
                </a:cubicBezTo>
                <a:cubicBezTo>
                  <a:pt x="203" y="246"/>
                  <a:pt x="198" y="248"/>
                  <a:pt x="193" y="249"/>
                </a:cubicBezTo>
                <a:cubicBezTo>
                  <a:pt x="193" y="248"/>
                  <a:pt x="194" y="247"/>
                  <a:pt x="194" y="246"/>
                </a:cubicBezTo>
                <a:close/>
                <a:moveTo>
                  <a:pt x="221" y="221"/>
                </a:moveTo>
                <a:cubicBezTo>
                  <a:pt x="229" y="218"/>
                  <a:pt x="236" y="215"/>
                  <a:pt x="243" y="211"/>
                </a:cubicBezTo>
                <a:cubicBezTo>
                  <a:pt x="240" y="218"/>
                  <a:pt x="236" y="226"/>
                  <a:pt x="232" y="232"/>
                </a:cubicBezTo>
                <a:cubicBezTo>
                  <a:pt x="225" y="236"/>
                  <a:pt x="218" y="240"/>
                  <a:pt x="210" y="243"/>
                </a:cubicBezTo>
                <a:cubicBezTo>
                  <a:pt x="214" y="236"/>
                  <a:pt x="218" y="229"/>
                  <a:pt x="221" y="221"/>
                </a:cubicBezTo>
                <a:close/>
                <a:moveTo>
                  <a:pt x="245" y="209"/>
                </a:moveTo>
                <a:cubicBezTo>
                  <a:pt x="245" y="209"/>
                  <a:pt x="246" y="209"/>
                  <a:pt x="246" y="209"/>
                </a:cubicBezTo>
                <a:cubicBezTo>
                  <a:pt x="253" y="205"/>
                  <a:pt x="259" y="200"/>
                  <a:pt x="264" y="195"/>
                </a:cubicBezTo>
                <a:cubicBezTo>
                  <a:pt x="262" y="201"/>
                  <a:pt x="260" y="207"/>
                  <a:pt x="257" y="213"/>
                </a:cubicBezTo>
                <a:cubicBezTo>
                  <a:pt x="250" y="219"/>
                  <a:pt x="243" y="225"/>
                  <a:pt x="235" y="230"/>
                </a:cubicBezTo>
                <a:cubicBezTo>
                  <a:pt x="239" y="224"/>
                  <a:pt x="242" y="217"/>
                  <a:pt x="245" y="209"/>
                </a:cubicBezTo>
                <a:close/>
                <a:moveTo>
                  <a:pt x="246" y="207"/>
                </a:moveTo>
                <a:cubicBezTo>
                  <a:pt x="248" y="202"/>
                  <a:pt x="250" y="197"/>
                  <a:pt x="251" y="192"/>
                </a:cubicBezTo>
                <a:cubicBezTo>
                  <a:pt x="252" y="192"/>
                  <a:pt x="252" y="191"/>
                  <a:pt x="253" y="191"/>
                </a:cubicBezTo>
                <a:cubicBezTo>
                  <a:pt x="254" y="192"/>
                  <a:pt x="254" y="194"/>
                  <a:pt x="255" y="195"/>
                </a:cubicBezTo>
                <a:cubicBezTo>
                  <a:pt x="256" y="196"/>
                  <a:pt x="259" y="196"/>
                  <a:pt x="262" y="195"/>
                </a:cubicBezTo>
                <a:cubicBezTo>
                  <a:pt x="257" y="199"/>
                  <a:pt x="252" y="203"/>
                  <a:pt x="246" y="207"/>
                </a:cubicBezTo>
                <a:close/>
                <a:moveTo>
                  <a:pt x="251" y="190"/>
                </a:moveTo>
                <a:cubicBezTo>
                  <a:pt x="252" y="190"/>
                  <a:pt x="252" y="189"/>
                  <a:pt x="252" y="189"/>
                </a:cubicBezTo>
                <a:cubicBezTo>
                  <a:pt x="252" y="189"/>
                  <a:pt x="253" y="189"/>
                  <a:pt x="253" y="189"/>
                </a:cubicBezTo>
                <a:cubicBezTo>
                  <a:pt x="253" y="189"/>
                  <a:pt x="253" y="189"/>
                  <a:pt x="253" y="189"/>
                </a:cubicBezTo>
                <a:cubicBezTo>
                  <a:pt x="252" y="190"/>
                  <a:pt x="252" y="190"/>
                  <a:pt x="251" y="190"/>
                </a:cubicBezTo>
                <a:close/>
                <a:moveTo>
                  <a:pt x="251" y="69"/>
                </a:moveTo>
                <a:cubicBezTo>
                  <a:pt x="249" y="67"/>
                  <a:pt x="246" y="64"/>
                  <a:pt x="243" y="62"/>
                </a:cubicBezTo>
                <a:cubicBezTo>
                  <a:pt x="245" y="63"/>
                  <a:pt x="248" y="64"/>
                  <a:pt x="250" y="64"/>
                </a:cubicBezTo>
                <a:cubicBezTo>
                  <a:pt x="251" y="66"/>
                  <a:pt x="252" y="67"/>
                  <a:pt x="253" y="69"/>
                </a:cubicBezTo>
                <a:cubicBezTo>
                  <a:pt x="253" y="69"/>
                  <a:pt x="252" y="69"/>
                  <a:pt x="251" y="69"/>
                </a:cubicBezTo>
                <a:close/>
                <a:moveTo>
                  <a:pt x="224" y="46"/>
                </a:moveTo>
                <a:cubicBezTo>
                  <a:pt x="222" y="46"/>
                  <a:pt x="220" y="46"/>
                  <a:pt x="220" y="46"/>
                </a:cubicBezTo>
                <a:cubicBezTo>
                  <a:pt x="220" y="46"/>
                  <a:pt x="217" y="46"/>
                  <a:pt x="217" y="47"/>
                </a:cubicBezTo>
                <a:cubicBezTo>
                  <a:pt x="215" y="46"/>
                  <a:pt x="213" y="45"/>
                  <a:pt x="211" y="44"/>
                </a:cubicBezTo>
                <a:cubicBezTo>
                  <a:pt x="210" y="43"/>
                  <a:pt x="208" y="42"/>
                  <a:pt x="208" y="41"/>
                </a:cubicBezTo>
                <a:cubicBezTo>
                  <a:pt x="207" y="41"/>
                  <a:pt x="207" y="41"/>
                  <a:pt x="207" y="40"/>
                </a:cubicBezTo>
                <a:cubicBezTo>
                  <a:pt x="207" y="39"/>
                  <a:pt x="210" y="37"/>
                  <a:pt x="210" y="37"/>
                </a:cubicBezTo>
                <a:cubicBezTo>
                  <a:pt x="206" y="33"/>
                  <a:pt x="206" y="33"/>
                  <a:pt x="206" y="33"/>
                </a:cubicBezTo>
                <a:cubicBezTo>
                  <a:pt x="206" y="33"/>
                  <a:pt x="204" y="33"/>
                  <a:pt x="202" y="33"/>
                </a:cubicBezTo>
                <a:cubicBezTo>
                  <a:pt x="199" y="30"/>
                  <a:pt x="197" y="27"/>
                  <a:pt x="195" y="25"/>
                </a:cubicBezTo>
                <a:cubicBezTo>
                  <a:pt x="201" y="27"/>
                  <a:pt x="207" y="29"/>
                  <a:pt x="213" y="32"/>
                </a:cubicBezTo>
                <a:cubicBezTo>
                  <a:pt x="217" y="36"/>
                  <a:pt x="221" y="41"/>
                  <a:pt x="224" y="46"/>
                </a:cubicBezTo>
                <a:close/>
                <a:moveTo>
                  <a:pt x="199" y="33"/>
                </a:moveTo>
                <a:cubicBezTo>
                  <a:pt x="198" y="33"/>
                  <a:pt x="197" y="33"/>
                  <a:pt x="196" y="33"/>
                </a:cubicBezTo>
                <a:cubicBezTo>
                  <a:pt x="194" y="33"/>
                  <a:pt x="191" y="31"/>
                  <a:pt x="187" y="30"/>
                </a:cubicBezTo>
                <a:cubicBezTo>
                  <a:pt x="185" y="26"/>
                  <a:pt x="183" y="23"/>
                  <a:pt x="180" y="20"/>
                </a:cubicBezTo>
                <a:cubicBezTo>
                  <a:pt x="184" y="21"/>
                  <a:pt x="188" y="22"/>
                  <a:pt x="191" y="23"/>
                </a:cubicBezTo>
                <a:cubicBezTo>
                  <a:pt x="194" y="26"/>
                  <a:pt x="197" y="29"/>
                  <a:pt x="199" y="33"/>
                </a:cubicBezTo>
                <a:close/>
                <a:moveTo>
                  <a:pt x="185" y="29"/>
                </a:moveTo>
                <a:cubicBezTo>
                  <a:pt x="184" y="29"/>
                  <a:pt x="183" y="29"/>
                  <a:pt x="182" y="29"/>
                </a:cubicBezTo>
                <a:cubicBezTo>
                  <a:pt x="180" y="29"/>
                  <a:pt x="178" y="29"/>
                  <a:pt x="176" y="30"/>
                </a:cubicBezTo>
                <a:cubicBezTo>
                  <a:pt x="174" y="25"/>
                  <a:pt x="171" y="22"/>
                  <a:pt x="169" y="18"/>
                </a:cubicBezTo>
                <a:cubicBezTo>
                  <a:pt x="172" y="19"/>
                  <a:pt x="175" y="19"/>
                  <a:pt x="178" y="20"/>
                </a:cubicBezTo>
                <a:cubicBezTo>
                  <a:pt x="180" y="23"/>
                  <a:pt x="182" y="26"/>
                  <a:pt x="185" y="29"/>
                </a:cubicBezTo>
                <a:close/>
                <a:moveTo>
                  <a:pt x="174" y="30"/>
                </a:moveTo>
                <a:cubicBezTo>
                  <a:pt x="170" y="31"/>
                  <a:pt x="167" y="32"/>
                  <a:pt x="165" y="32"/>
                </a:cubicBezTo>
                <a:cubicBezTo>
                  <a:pt x="163" y="26"/>
                  <a:pt x="162" y="21"/>
                  <a:pt x="160" y="17"/>
                </a:cubicBezTo>
                <a:cubicBezTo>
                  <a:pt x="162" y="17"/>
                  <a:pt x="165" y="18"/>
                  <a:pt x="167" y="18"/>
                </a:cubicBezTo>
                <a:cubicBezTo>
                  <a:pt x="170" y="21"/>
                  <a:pt x="172" y="25"/>
                  <a:pt x="174" y="30"/>
                </a:cubicBezTo>
                <a:close/>
                <a:moveTo>
                  <a:pt x="163" y="32"/>
                </a:moveTo>
                <a:cubicBezTo>
                  <a:pt x="163" y="32"/>
                  <a:pt x="163" y="32"/>
                  <a:pt x="163" y="32"/>
                </a:cubicBezTo>
                <a:cubicBezTo>
                  <a:pt x="160" y="32"/>
                  <a:pt x="157" y="32"/>
                  <a:pt x="154" y="32"/>
                </a:cubicBezTo>
                <a:cubicBezTo>
                  <a:pt x="153" y="26"/>
                  <a:pt x="152" y="21"/>
                  <a:pt x="151" y="16"/>
                </a:cubicBezTo>
                <a:cubicBezTo>
                  <a:pt x="154" y="17"/>
                  <a:pt x="156" y="17"/>
                  <a:pt x="158" y="17"/>
                </a:cubicBezTo>
                <a:cubicBezTo>
                  <a:pt x="160" y="21"/>
                  <a:pt x="162" y="26"/>
                  <a:pt x="163" y="32"/>
                </a:cubicBezTo>
                <a:close/>
                <a:moveTo>
                  <a:pt x="151" y="15"/>
                </a:moveTo>
                <a:cubicBezTo>
                  <a:pt x="151" y="14"/>
                  <a:pt x="151" y="13"/>
                  <a:pt x="151" y="12"/>
                </a:cubicBezTo>
                <a:cubicBezTo>
                  <a:pt x="150" y="10"/>
                  <a:pt x="149" y="8"/>
                  <a:pt x="149" y="6"/>
                </a:cubicBezTo>
                <a:cubicBezTo>
                  <a:pt x="150" y="7"/>
                  <a:pt x="151" y="7"/>
                  <a:pt x="152" y="7"/>
                </a:cubicBezTo>
                <a:cubicBezTo>
                  <a:pt x="154" y="9"/>
                  <a:pt x="156" y="12"/>
                  <a:pt x="157" y="15"/>
                </a:cubicBezTo>
                <a:cubicBezTo>
                  <a:pt x="155" y="15"/>
                  <a:pt x="153" y="15"/>
                  <a:pt x="151" y="15"/>
                </a:cubicBezTo>
                <a:close/>
                <a:moveTo>
                  <a:pt x="152" y="32"/>
                </a:moveTo>
                <a:cubicBezTo>
                  <a:pt x="150" y="32"/>
                  <a:pt x="147" y="32"/>
                  <a:pt x="145" y="31"/>
                </a:cubicBezTo>
                <a:cubicBezTo>
                  <a:pt x="145" y="16"/>
                  <a:pt x="145" y="16"/>
                  <a:pt x="145" y="16"/>
                </a:cubicBezTo>
                <a:cubicBezTo>
                  <a:pt x="147" y="16"/>
                  <a:pt x="148" y="16"/>
                  <a:pt x="150" y="16"/>
                </a:cubicBezTo>
                <a:cubicBezTo>
                  <a:pt x="151" y="20"/>
                  <a:pt x="151" y="25"/>
                  <a:pt x="152" y="32"/>
                </a:cubicBezTo>
                <a:close/>
                <a:moveTo>
                  <a:pt x="152" y="33"/>
                </a:moveTo>
                <a:cubicBezTo>
                  <a:pt x="153" y="36"/>
                  <a:pt x="153" y="40"/>
                  <a:pt x="154" y="43"/>
                </a:cubicBezTo>
                <a:cubicBezTo>
                  <a:pt x="154" y="45"/>
                  <a:pt x="154" y="48"/>
                  <a:pt x="154" y="50"/>
                </a:cubicBezTo>
                <a:cubicBezTo>
                  <a:pt x="150" y="50"/>
                  <a:pt x="146" y="47"/>
                  <a:pt x="146" y="47"/>
                </a:cubicBezTo>
                <a:cubicBezTo>
                  <a:pt x="146" y="47"/>
                  <a:pt x="146" y="47"/>
                  <a:pt x="145" y="47"/>
                </a:cubicBezTo>
                <a:cubicBezTo>
                  <a:pt x="145" y="33"/>
                  <a:pt x="145" y="33"/>
                  <a:pt x="145" y="33"/>
                </a:cubicBezTo>
                <a:cubicBezTo>
                  <a:pt x="147" y="33"/>
                  <a:pt x="150" y="33"/>
                  <a:pt x="152" y="33"/>
                </a:cubicBezTo>
                <a:close/>
                <a:moveTo>
                  <a:pt x="150" y="152"/>
                </a:moveTo>
                <a:cubicBezTo>
                  <a:pt x="150" y="152"/>
                  <a:pt x="152" y="155"/>
                  <a:pt x="154" y="158"/>
                </a:cubicBezTo>
                <a:cubicBezTo>
                  <a:pt x="151" y="158"/>
                  <a:pt x="148" y="158"/>
                  <a:pt x="145" y="158"/>
                </a:cubicBezTo>
                <a:cubicBezTo>
                  <a:pt x="145" y="150"/>
                  <a:pt x="145" y="150"/>
                  <a:pt x="145" y="150"/>
                </a:cubicBezTo>
                <a:cubicBezTo>
                  <a:pt x="148" y="151"/>
                  <a:pt x="150" y="152"/>
                  <a:pt x="150" y="152"/>
                </a:cubicBezTo>
                <a:close/>
                <a:moveTo>
                  <a:pt x="155" y="160"/>
                </a:moveTo>
                <a:cubicBezTo>
                  <a:pt x="156" y="161"/>
                  <a:pt x="157" y="163"/>
                  <a:pt x="157" y="164"/>
                </a:cubicBezTo>
                <a:cubicBezTo>
                  <a:pt x="157" y="164"/>
                  <a:pt x="158" y="164"/>
                  <a:pt x="158" y="165"/>
                </a:cubicBezTo>
                <a:cubicBezTo>
                  <a:pt x="158" y="168"/>
                  <a:pt x="158" y="172"/>
                  <a:pt x="157" y="176"/>
                </a:cubicBezTo>
                <a:cubicBezTo>
                  <a:pt x="153" y="176"/>
                  <a:pt x="149" y="176"/>
                  <a:pt x="145" y="176"/>
                </a:cubicBezTo>
                <a:cubicBezTo>
                  <a:pt x="145" y="160"/>
                  <a:pt x="145" y="160"/>
                  <a:pt x="145" y="160"/>
                </a:cubicBezTo>
                <a:cubicBezTo>
                  <a:pt x="148" y="160"/>
                  <a:pt x="152" y="160"/>
                  <a:pt x="155" y="160"/>
                </a:cubicBezTo>
                <a:close/>
                <a:moveTo>
                  <a:pt x="157" y="178"/>
                </a:moveTo>
                <a:cubicBezTo>
                  <a:pt x="157" y="183"/>
                  <a:pt x="157" y="189"/>
                  <a:pt x="157" y="195"/>
                </a:cubicBezTo>
                <a:cubicBezTo>
                  <a:pt x="153" y="195"/>
                  <a:pt x="149" y="195"/>
                  <a:pt x="145" y="195"/>
                </a:cubicBezTo>
                <a:cubicBezTo>
                  <a:pt x="145" y="178"/>
                  <a:pt x="145" y="178"/>
                  <a:pt x="145" y="178"/>
                </a:cubicBezTo>
                <a:cubicBezTo>
                  <a:pt x="149" y="178"/>
                  <a:pt x="153" y="178"/>
                  <a:pt x="157" y="178"/>
                </a:cubicBezTo>
                <a:close/>
                <a:moveTo>
                  <a:pt x="157" y="196"/>
                </a:moveTo>
                <a:cubicBezTo>
                  <a:pt x="157" y="202"/>
                  <a:pt x="156" y="208"/>
                  <a:pt x="156" y="213"/>
                </a:cubicBezTo>
                <a:cubicBezTo>
                  <a:pt x="152" y="214"/>
                  <a:pt x="149" y="214"/>
                  <a:pt x="145" y="214"/>
                </a:cubicBezTo>
                <a:cubicBezTo>
                  <a:pt x="145" y="196"/>
                  <a:pt x="145" y="196"/>
                  <a:pt x="145" y="196"/>
                </a:cubicBezTo>
                <a:cubicBezTo>
                  <a:pt x="149" y="196"/>
                  <a:pt x="153" y="196"/>
                  <a:pt x="157" y="196"/>
                </a:cubicBezTo>
                <a:close/>
                <a:moveTo>
                  <a:pt x="156" y="215"/>
                </a:moveTo>
                <a:cubicBezTo>
                  <a:pt x="156" y="222"/>
                  <a:pt x="155" y="228"/>
                  <a:pt x="155" y="234"/>
                </a:cubicBezTo>
                <a:cubicBezTo>
                  <a:pt x="151" y="234"/>
                  <a:pt x="148" y="234"/>
                  <a:pt x="145" y="234"/>
                </a:cubicBezTo>
                <a:cubicBezTo>
                  <a:pt x="145" y="215"/>
                  <a:pt x="145" y="215"/>
                  <a:pt x="145" y="215"/>
                </a:cubicBezTo>
                <a:cubicBezTo>
                  <a:pt x="149" y="215"/>
                  <a:pt x="152" y="215"/>
                  <a:pt x="156" y="215"/>
                </a:cubicBezTo>
                <a:close/>
                <a:moveTo>
                  <a:pt x="155" y="235"/>
                </a:moveTo>
                <a:cubicBezTo>
                  <a:pt x="154" y="239"/>
                  <a:pt x="154" y="242"/>
                  <a:pt x="154" y="246"/>
                </a:cubicBezTo>
                <a:cubicBezTo>
                  <a:pt x="153" y="250"/>
                  <a:pt x="153" y="253"/>
                  <a:pt x="152" y="256"/>
                </a:cubicBezTo>
                <a:cubicBezTo>
                  <a:pt x="150" y="256"/>
                  <a:pt x="147" y="256"/>
                  <a:pt x="145" y="256"/>
                </a:cubicBezTo>
                <a:cubicBezTo>
                  <a:pt x="145" y="235"/>
                  <a:pt x="145" y="235"/>
                  <a:pt x="145" y="235"/>
                </a:cubicBezTo>
                <a:cubicBezTo>
                  <a:pt x="148" y="235"/>
                  <a:pt x="151" y="235"/>
                  <a:pt x="155" y="235"/>
                </a:cubicBezTo>
                <a:close/>
                <a:moveTo>
                  <a:pt x="155" y="246"/>
                </a:moveTo>
                <a:cubicBezTo>
                  <a:pt x="156" y="243"/>
                  <a:pt x="156" y="239"/>
                  <a:pt x="156" y="235"/>
                </a:cubicBezTo>
                <a:cubicBezTo>
                  <a:pt x="160" y="235"/>
                  <a:pt x="164" y="235"/>
                  <a:pt x="169" y="234"/>
                </a:cubicBezTo>
                <a:cubicBezTo>
                  <a:pt x="168" y="238"/>
                  <a:pt x="167" y="242"/>
                  <a:pt x="166" y="246"/>
                </a:cubicBezTo>
                <a:cubicBezTo>
                  <a:pt x="166" y="249"/>
                  <a:pt x="165" y="252"/>
                  <a:pt x="164" y="255"/>
                </a:cubicBezTo>
                <a:cubicBezTo>
                  <a:pt x="161" y="255"/>
                  <a:pt x="157" y="256"/>
                  <a:pt x="154" y="256"/>
                </a:cubicBezTo>
                <a:cubicBezTo>
                  <a:pt x="154" y="253"/>
                  <a:pt x="155" y="249"/>
                  <a:pt x="155" y="246"/>
                </a:cubicBezTo>
                <a:close/>
                <a:moveTo>
                  <a:pt x="168" y="246"/>
                </a:moveTo>
                <a:cubicBezTo>
                  <a:pt x="169" y="242"/>
                  <a:pt x="169" y="238"/>
                  <a:pt x="170" y="234"/>
                </a:cubicBezTo>
                <a:cubicBezTo>
                  <a:pt x="175" y="233"/>
                  <a:pt x="179" y="233"/>
                  <a:pt x="184" y="232"/>
                </a:cubicBezTo>
                <a:cubicBezTo>
                  <a:pt x="182" y="240"/>
                  <a:pt x="179" y="247"/>
                  <a:pt x="177" y="253"/>
                </a:cubicBezTo>
                <a:cubicBezTo>
                  <a:pt x="173" y="254"/>
                  <a:pt x="169" y="254"/>
                  <a:pt x="166" y="255"/>
                </a:cubicBezTo>
                <a:cubicBezTo>
                  <a:pt x="166" y="252"/>
                  <a:pt x="167" y="249"/>
                  <a:pt x="168" y="246"/>
                </a:cubicBezTo>
                <a:close/>
                <a:moveTo>
                  <a:pt x="178" y="255"/>
                </a:moveTo>
                <a:cubicBezTo>
                  <a:pt x="182" y="254"/>
                  <a:pt x="186" y="253"/>
                  <a:pt x="190" y="252"/>
                </a:cubicBezTo>
                <a:cubicBezTo>
                  <a:pt x="186" y="259"/>
                  <a:pt x="182" y="264"/>
                  <a:pt x="178" y="269"/>
                </a:cubicBezTo>
                <a:cubicBezTo>
                  <a:pt x="175" y="270"/>
                  <a:pt x="172" y="270"/>
                  <a:pt x="169" y="271"/>
                </a:cubicBezTo>
                <a:cubicBezTo>
                  <a:pt x="172" y="266"/>
                  <a:pt x="175" y="261"/>
                  <a:pt x="178" y="255"/>
                </a:cubicBezTo>
                <a:close/>
                <a:moveTo>
                  <a:pt x="192" y="251"/>
                </a:moveTo>
                <a:cubicBezTo>
                  <a:pt x="197" y="250"/>
                  <a:pt x="202" y="248"/>
                  <a:pt x="207" y="247"/>
                </a:cubicBezTo>
                <a:cubicBezTo>
                  <a:pt x="202" y="254"/>
                  <a:pt x="197" y="260"/>
                  <a:pt x="191" y="266"/>
                </a:cubicBezTo>
                <a:cubicBezTo>
                  <a:pt x="188" y="267"/>
                  <a:pt x="184" y="268"/>
                  <a:pt x="180" y="269"/>
                </a:cubicBezTo>
                <a:cubicBezTo>
                  <a:pt x="184" y="264"/>
                  <a:pt x="188" y="258"/>
                  <a:pt x="192" y="251"/>
                </a:cubicBezTo>
                <a:close/>
                <a:moveTo>
                  <a:pt x="209" y="246"/>
                </a:moveTo>
                <a:cubicBezTo>
                  <a:pt x="209" y="246"/>
                  <a:pt x="209" y="246"/>
                  <a:pt x="209" y="246"/>
                </a:cubicBezTo>
                <a:cubicBezTo>
                  <a:pt x="216" y="243"/>
                  <a:pt x="223" y="239"/>
                  <a:pt x="230" y="235"/>
                </a:cubicBezTo>
                <a:cubicBezTo>
                  <a:pt x="225" y="243"/>
                  <a:pt x="219" y="251"/>
                  <a:pt x="213" y="257"/>
                </a:cubicBezTo>
                <a:cubicBezTo>
                  <a:pt x="207" y="260"/>
                  <a:pt x="201" y="262"/>
                  <a:pt x="195" y="265"/>
                </a:cubicBezTo>
                <a:cubicBezTo>
                  <a:pt x="200" y="259"/>
                  <a:pt x="204" y="253"/>
                  <a:pt x="209" y="246"/>
                </a:cubicBezTo>
                <a:close/>
                <a:moveTo>
                  <a:pt x="224" y="246"/>
                </a:moveTo>
                <a:cubicBezTo>
                  <a:pt x="227" y="242"/>
                  <a:pt x="230" y="238"/>
                  <a:pt x="233" y="234"/>
                </a:cubicBezTo>
                <a:cubicBezTo>
                  <a:pt x="238" y="231"/>
                  <a:pt x="242" y="228"/>
                  <a:pt x="246" y="225"/>
                </a:cubicBezTo>
                <a:cubicBezTo>
                  <a:pt x="249" y="222"/>
                  <a:pt x="252" y="220"/>
                  <a:pt x="254" y="217"/>
                </a:cubicBezTo>
                <a:cubicBezTo>
                  <a:pt x="250" y="225"/>
                  <a:pt x="245" y="233"/>
                  <a:pt x="239" y="240"/>
                </a:cubicBezTo>
                <a:cubicBezTo>
                  <a:pt x="233" y="245"/>
                  <a:pt x="225" y="250"/>
                  <a:pt x="217" y="255"/>
                </a:cubicBezTo>
                <a:cubicBezTo>
                  <a:pt x="219" y="252"/>
                  <a:pt x="222" y="249"/>
                  <a:pt x="224" y="246"/>
                </a:cubicBezTo>
                <a:close/>
                <a:moveTo>
                  <a:pt x="241" y="241"/>
                </a:moveTo>
                <a:cubicBezTo>
                  <a:pt x="242" y="240"/>
                  <a:pt x="244" y="238"/>
                  <a:pt x="246" y="236"/>
                </a:cubicBezTo>
                <a:cubicBezTo>
                  <a:pt x="248" y="235"/>
                  <a:pt x="250" y="233"/>
                  <a:pt x="252" y="231"/>
                </a:cubicBezTo>
                <a:cubicBezTo>
                  <a:pt x="246" y="239"/>
                  <a:pt x="238" y="246"/>
                  <a:pt x="230" y="252"/>
                </a:cubicBezTo>
                <a:cubicBezTo>
                  <a:pt x="232" y="250"/>
                  <a:pt x="234" y="248"/>
                  <a:pt x="236" y="247"/>
                </a:cubicBezTo>
                <a:cubicBezTo>
                  <a:pt x="238" y="245"/>
                  <a:pt x="239" y="243"/>
                  <a:pt x="241" y="241"/>
                </a:cubicBezTo>
                <a:close/>
                <a:moveTo>
                  <a:pt x="245" y="235"/>
                </a:moveTo>
                <a:cubicBezTo>
                  <a:pt x="250" y="228"/>
                  <a:pt x="254" y="221"/>
                  <a:pt x="258" y="214"/>
                </a:cubicBezTo>
                <a:cubicBezTo>
                  <a:pt x="263" y="209"/>
                  <a:pt x="268" y="203"/>
                  <a:pt x="272" y="197"/>
                </a:cubicBezTo>
                <a:cubicBezTo>
                  <a:pt x="269" y="204"/>
                  <a:pt x="266" y="211"/>
                  <a:pt x="262" y="217"/>
                </a:cubicBezTo>
                <a:cubicBezTo>
                  <a:pt x="257" y="223"/>
                  <a:pt x="251" y="229"/>
                  <a:pt x="245" y="235"/>
                </a:cubicBezTo>
                <a:close/>
                <a:moveTo>
                  <a:pt x="260" y="209"/>
                </a:moveTo>
                <a:cubicBezTo>
                  <a:pt x="263" y="204"/>
                  <a:pt x="265" y="198"/>
                  <a:pt x="267" y="193"/>
                </a:cubicBezTo>
                <a:cubicBezTo>
                  <a:pt x="271" y="188"/>
                  <a:pt x="275" y="183"/>
                  <a:pt x="278" y="178"/>
                </a:cubicBezTo>
                <a:cubicBezTo>
                  <a:pt x="277" y="182"/>
                  <a:pt x="276" y="185"/>
                  <a:pt x="275" y="189"/>
                </a:cubicBezTo>
                <a:cubicBezTo>
                  <a:pt x="271" y="196"/>
                  <a:pt x="266" y="203"/>
                  <a:pt x="260" y="209"/>
                </a:cubicBezTo>
                <a:close/>
                <a:moveTo>
                  <a:pt x="268" y="189"/>
                </a:moveTo>
                <a:cubicBezTo>
                  <a:pt x="269" y="186"/>
                  <a:pt x="270" y="182"/>
                  <a:pt x="270" y="179"/>
                </a:cubicBezTo>
                <a:cubicBezTo>
                  <a:pt x="274" y="175"/>
                  <a:pt x="278" y="172"/>
                  <a:pt x="280" y="168"/>
                </a:cubicBezTo>
                <a:cubicBezTo>
                  <a:pt x="280" y="170"/>
                  <a:pt x="280" y="171"/>
                  <a:pt x="279" y="173"/>
                </a:cubicBezTo>
                <a:cubicBezTo>
                  <a:pt x="276" y="178"/>
                  <a:pt x="272" y="184"/>
                  <a:pt x="268" y="189"/>
                </a:cubicBezTo>
                <a:close/>
                <a:moveTo>
                  <a:pt x="271" y="159"/>
                </a:moveTo>
                <a:cubicBezTo>
                  <a:pt x="271" y="157"/>
                  <a:pt x="271" y="154"/>
                  <a:pt x="270" y="152"/>
                </a:cubicBezTo>
                <a:cubicBezTo>
                  <a:pt x="271" y="152"/>
                  <a:pt x="272" y="152"/>
                  <a:pt x="272" y="152"/>
                </a:cubicBezTo>
                <a:cubicBezTo>
                  <a:pt x="272" y="154"/>
                  <a:pt x="272" y="156"/>
                  <a:pt x="272" y="158"/>
                </a:cubicBezTo>
                <a:cubicBezTo>
                  <a:pt x="272" y="159"/>
                  <a:pt x="271" y="159"/>
                  <a:pt x="271" y="159"/>
                </a:cubicBezTo>
                <a:close/>
                <a:moveTo>
                  <a:pt x="272" y="160"/>
                </a:moveTo>
                <a:cubicBezTo>
                  <a:pt x="272" y="161"/>
                  <a:pt x="271" y="162"/>
                  <a:pt x="271" y="163"/>
                </a:cubicBezTo>
                <a:cubicBezTo>
                  <a:pt x="271" y="162"/>
                  <a:pt x="271" y="161"/>
                  <a:pt x="271" y="160"/>
                </a:cubicBezTo>
                <a:cubicBezTo>
                  <a:pt x="271" y="160"/>
                  <a:pt x="272" y="160"/>
                  <a:pt x="272" y="160"/>
                </a:cubicBezTo>
                <a:close/>
                <a:moveTo>
                  <a:pt x="270" y="151"/>
                </a:moveTo>
                <a:cubicBezTo>
                  <a:pt x="270" y="151"/>
                  <a:pt x="270" y="150"/>
                  <a:pt x="270" y="150"/>
                </a:cubicBezTo>
                <a:cubicBezTo>
                  <a:pt x="270" y="149"/>
                  <a:pt x="269" y="147"/>
                  <a:pt x="269" y="145"/>
                </a:cubicBezTo>
                <a:cubicBezTo>
                  <a:pt x="272" y="145"/>
                  <a:pt x="272" y="145"/>
                  <a:pt x="272" y="145"/>
                </a:cubicBezTo>
                <a:cubicBezTo>
                  <a:pt x="272" y="147"/>
                  <a:pt x="272" y="149"/>
                  <a:pt x="272" y="150"/>
                </a:cubicBezTo>
                <a:cubicBezTo>
                  <a:pt x="272" y="150"/>
                  <a:pt x="271" y="151"/>
                  <a:pt x="270" y="151"/>
                </a:cubicBezTo>
                <a:close/>
                <a:moveTo>
                  <a:pt x="269" y="144"/>
                </a:moveTo>
                <a:cubicBezTo>
                  <a:pt x="269" y="142"/>
                  <a:pt x="269" y="140"/>
                  <a:pt x="269" y="138"/>
                </a:cubicBezTo>
                <a:cubicBezTo>
                  <a:pt x="270" y="138"/>
                  <a:pt x="271" y="139"/>
                  <a:pt x="272" y="139"/>
                </a:cubicBezTo>
                <a:cubicBezTo>
                  <a:pt x="272" y="140"/>
                  <a:pt x="272" y="142"/>
                  <a:pt x="272" y="144"/>
                </a:cubicBezTo>
                <a:lnTo>
                  <a:pt x="269" y="144"/>
                </a:lnTo>
                <a:close/>
                <a:moveTo>
                  <a:pt x="269" y="137"/>
                </a:moveTo>
                <a:cubicBezTo>
                  <a:pt x="269" y="135"/>
                  <a:pt x="269" y="133"/>
                  <a:pt x="269" y="133"/>
                </a:cubicBezTo>
                <a:cubicBezTo>
                  <a:pt x="269" y="133"/>
                  <a:pt x="269" y="131"/>
                  <a:pt x="269" y="129"/>
                </a:cubicBezTo>
                <a:cubicBezTo>
                  <a:pt x="270" y="130"/>
                  <a:pt x="271" y="130"/>
                  <a:pt x="272" y="131"/>
                </a:cubicBezTo>
                <a:cubicBezTo>
                  <a:pt x="272" y="133"/>
                  <a:pt x="272" y="135"/>
                  <a:pt x="272" y="137"/>
                </a:cubicBezTo>
                <a:cubicBezTo>
                  <a:pt x="271" y="137"/>
                  <a:pt x="270" y="137"/>
                  <a:pt x="269" y="137"/>
                </a:cubicBezTo>
                <a:close/>
                <a:moveTo>
                  <a:pt x="268" y="128"/>
                </a:moveTo>
                <a:cubicBezTo>
                  <a:pt x="268" y="127"/>
                  <a:pt x="268" y="126"/>
                  <a:pt x="268" y="126"/>
                </a:cubicBezTo>
                <a:cubicBezTo>
                  <a:pt x="267" y="124"/>
                  <a:pt x="269" y="122"/>
                  <a:pt x="270" y="121"/>
                </a:cubicBezTo>
                <a:cubicBezTo>
                  <a:pt x="270" y="121"/>
                  <a:pt x="270" y="121"/>
                  <a:pt x="271" y="121"/>
                </a:cubicBezTo>
                <a:cubicBezTo>
                  <a:pt x="271" y="124"/>
                  <a:pt x="271" y="126"/>
                  <a:pt x="272" y="129"/>
                </a:cubicBezTo>
                <a:cubicBezTo>
                  <a:pt x="271" y="128"/>
                  <a:pt x="270" y="128"/>
                  <a:pt x="268" y="128"/>
                </a:cubicBezTo>
                <a:close/>
                <a:moveTo>
                  <a:pt x="271" y="176"/>
                </a:moveTo>
                <a:cubicBezTo>
                  <a:pt x="271" y="174"/>
                  <a:pt x="272" y="171"/>
                  <a:pt x="272" y="169"/>
                </a:cubicBezTo>
                <a:cubicBezTo>
                  <a:pt x="276" y="166"/>
                  <a:pt x="279" y="163"/>
                  <a:pt x="281" y="161"/>
                </a:cubicBezTo>
                <a:cubicBezTo>
                  <a:pt x="281" y="162"/>
                  <a:pt x="281" y="163"/>
                  <a:pt x="281" y="164"/>
                </a:cubicBezTo>
                <a:cubicBezTo>
                  <a:pt x="278" y="168"/>
                  <a:pt x="275" y="172"/>
                  <a:pt x="271" y="176"/>
                </a:cubicBezTo>
                <a:close/>
                <a:moveTo>
                  <a:pt x="273" y="167"/>
                </a:moveTo>
                <a:cubicBezTo>
                  <a:pt x="273" y="164"/>
                  <a:pt x="273" y="162"/>
                  <a:pt x="273" y="159"/>
                </a:cubicBezTo>
                <a:cubicBezTo>
                  <a:pt x="277" y="158"/>
                  <a:pt x="280" y="156"/>
                  <a:pt x="282" y="154"/>
                </a:cubicBezTo>
                <a:cubicBezTo>
                  <a:pt x="282" y="156"/>
                  <a:pt x="282" y="157"/>
                  <a:pt x="282" y="158"/>
                </a:cubicBezTo>
                <a:cubicBezTo>
                  <a:pt x="279" y="161"/>
                  <a:pt x="276" y="164"/>
                  <a:pt x="273" y="167"/>
                </a:cubicBezTo>
                <a:close/>
                <a:moveTo>
                  <a:pt x="274" y="152"/>
                </a:moveTo>
                <a:cubicBezTo>
                  <a:pt x="275" y="151"/>
                  <a:pt x="276" y="151"/>
                  <a:pt x="276" y="151"/>
                </a:cubicBezTo>
                <a:cubicBezTo>
                  <a:pt x="279" y="150"/>
                  <a:pt x="281" y="150"/>
                  <a:pt x="282" y="149"/>
                </a:cubicBezTo>
                <a:cubicBezTo>
                  <a:pt x="282" y="150"/>
                  <a:pt x="282" y="151"/>
                  <a:pt x="282" y="152"/>
                </a:cubicBezTo>
                <a:cubicBezTo>
                  <a:pt x="280" y="154"/>
                  <a:pt x="277" y="156"/>
                  <a:pt x="273" y="158"/>
                </a:cubicBezTo>
                <a:cubicBezTo>
                  <a:pt x="274" y="156"/>
                  <a:pt x="274" y="154"/>
                  <a:pt x="274" y="152"/>
                </a:cubicBezTo>
                <a:close/>
                <a:moveTo>
                  <a:pt x="273" y="131"/>
                </a:moveTo>
                <a:cubicBezTo>
                  <a:pt x="277" y="133"/>
                  <a:pt x="280" y="135"/>
                  <a:pt x="282" y="137"/>
                </a:cubicBezTo>
                <a:cubicBezTo>
                  <a:pt x="282" y="138"/>
                  <a:pt x="282" y="139"/>
                  <a:pt x="282" y="140"/>
                </a:cubicBezTo>
                <a:cubicBezTo>
                  <a:pt x="281" y="139"/>
                  <a:pt x="279" y="139"/>
                  <a:pt x="276" y="138"/>
                </a:cubicBezTo>
                <a:cubicBezTo>
                  <a:pt x="276" y="138"/>
                  <a:pt x="275" y="138"/>
                  <a:pt x="274" y="138"/>
                </a:cubicBezTo>
                <a:cubicBezTo>
                  <a:pt x="274" y="136"/>
                  <a:pt x="274" y="133"/>
                  <a:pt x="273" y="131"/>
                </a:cubicBezTo>
                <a:close/>
                <a:moveTo>
                  <a:pt x="274" y="150"/>
                </a:moveTo>
                <a:cubicBezTo>
                  <a:pt x="274" y="148"/>
                  <a:pt x="274" y="147"/>
                  <a:pt x="274" y="145"/>
                </a:cubicBezTo>
                <a:cubicBezTo>
                  <a:pt x="282" y="145"/>
                  <a:pt x="282" y="145"/>
                  <a:pt x="282" y="145"/>
                </a:cubicBezTo>
                <a:cubicBezTo>
                  <a:pt x="282" y="146"/>
                  <a:pt x="282" y="147"/>
                  <a:pt x="282" y="148"/>
                </a:cubicBezTo>
                <a:cubicBezTo>
                  <a:pt x="280" y="148"/>
                  <a:pt x="278" y="149"/>
                  <a:pt x="274" y="150"/>
                </a:cubicBezTo>
                <a:close/>
                <a:moveTo>
                  <a:pt x="274" y="144"/>
                </a:moveTo>
                <a:cubicBezTo>
                  <a:pt x="274" y="142"/>
                  <a:pt x="274" y="141"/>
                  <a:pt x="274" y="139"/>
                </a:cubicBezTo>
                <a:cubicBezTo>
                  <a:pt x="278" y="140"/>
                  <a:pt x="280" y="141"/>
                  <a:pt x="282" y="141"/>
                </a:cubicBezTo>
                <a:cubicBezTo>
                  <a:pt x="282" y="142"/>
                  <a:pt x="282" y="143"/>
                  <a:pt x="282" y="144"/>
                </a:cubicBezTo>
                <a:lnTo>
                  <a:pt x="274" y="144"/>
                </a:lnTo>
                <a:close/>
                <a:moveTo>
                  <a:pt x="282" y="135"/>
                </a:moveTo>
                <a:cubicBezTo>
                  <a:pt x="280" y="133"/>
                  <a:pt x="277" y="131"/>
                  <a:pt x="273" y="130"/>
                </a:cubicBezTo>
                <a:cubicBezTo>
                  <a:pt x="273" y="127"/>
                  <a:pt x="273" y="125"/>
                  <a:pt x="273" y="123"/>
                </a:cubicBezTo>
                <a:cubicBezTo>
                  <a:pt x="276" y="125"/>
                  <a:pt x="279" y="128"/>
                  <a:pt x="282" y="131"/>
                </a:cubicBezTo>
                <a:cubicBezTo>
                  <a:pt x="282" y="132"/>
                  <a:pt x="282" y="134"/>
                  <a:pt x="282" y="135"/>
                </a:cubicBezTo>
                <a:close/>
                <a:moveTo>
                  <a:pt x="281" y="129"/>
                </a:moveTo>
                <a:cubicBezTo>
                  <a:pt x="279" y="126"/>
                  <a:pt x="276" y="123"/>
                  <a:pt x="272" y="121"/>
                </a:cubicBezTo>
                <a:cubicBezTo>
                  <a:pt x="272" y="120"/>
                  <a:pt x="272" y="119"/>
                  <a:pt x="272" y="118"/>
                </a:cubicBezTo>
                <a:cubicBezTo>
                  <a:pt x="272" y="117"/>
                  <a:pt x="273" y="116"/>
                  <a:pt x="273" y="115"/>
                </a:cubicBezTo>
                <a:cubicBezTo>
                  <a:pt x="276" y="118"/>
                  <a:pt x="279" y="122"/>
                  <a:pt x="281" y="125"/>
                </a:cubicBezTo>
                <a:cubicBezTo>
                  <a:pt x="281" y="126"/>
                  <a:pt x="281" y="127"/>
                  <a:pt x="281" y="129"/>
                </a:cubicBezTo>
                <a:close/>
                <a:moveTo>
                  <a:pt x="280" y="121"/>
                </a:moveTo>
                <a:cubicBezTo>
                  <a:pt x="279" y="119"/>
                  <a:pt x="276" y="116"/>
                  <a:pt x="274" y="114"/>
                </a:cubicBezTo>
                <a:cubicBezTo>
                  <a:pt x="275" y="113"/>
                  <a:pt x="275" y="112"/>
                  <a:pt x="275" y="112"/>
                </a:cubicBezTo>
                <a:cubicBezTo>
                  <a:pt x="276" y="111"/>
                  <a:pt x="276" y="111"/>
                  <a:pt x="276" y="111"/>
                </a:cubicBezTo>
                <a:cubicBezTo>
                  <a:pt x="277" y="113"/>
                  <a:pt x="278" y="115"/>
                  <a:pt x="279" y="117"/>
                </a:cubicBezTo>
                <a:cubicBezTo>
                  <a:pt x="280" y="118"/>
                  <a:pt x="280" y="120"/>
                  <a:pt x="280" y="121"/>
                </a:cubicBezTo>
                <a:close/>
                <a:moveTo>
                  <a:pt x="275" y="101"/>
                </a:moveTo>
                <a:cubicBezTo>
                  <a:pt x="276" y="104"/>
                  <a:pt x="277" y="108"/>
                  <a:pt x="278" y="111"/>
                </a:cubicBezTo>
                <a:cubicBezTo>
                  <a:pt x="278" y="110"/>
                  <a:pt x="277" y="109"/>
                  <a:pt x="276" y="108"/>
                </a:cubicBezTo>
                <a:cubicBezTo>
                  <a:pt x="276" y="106"/>
                  <a:pt x="275" y="103"/>
                  <a:pt x="275" y="101"/>
                </a:cubicBezTo>
                <a:close/>
                <a:moveTo>
                  <a:pt x="272" y="92"/>
                </a:moveTo>
                <a:cubicBezTo>
                  <a:pt x="269" y="87"/>
                  <a:pt x="266" y="82"/>
                  <a:pt x="266" y="81"/>
                </a:cubicBezTo>
                <a:cubicBezTo>
                  <a:pt x="264" y="79"/>
                  <a:pt x="261" y="75"/>
                  <a:pt x="259" y="73"/>
                </a:cubicBezTo>
                <a:cubicBezTo>
                  <a:pt x="258" y="72"/>
                  <a:pt x="257" y="71"/>
                  <a:pt x="255" y="70"/>
                </a:cubicBezTo>
                <a:cubicBezTo>
                  <a:pt x="252" y="65"/>
                  <a:pt x="249" y="59"/>
                  <a:pt x="245" y="54"/>
                </a:cubicBezTo>
                <a:cubicBezTo>
                  <a:pt x="252" y="60"/>
                  <a:pt x="257" y="66"/>
                  <a:pt x="262" y="73"/>
                </a:cubicBezTo>
                <a:cubicBezTo>
                  <a:pt x="266" y="79"/>
                  <a:pt x="269" y="85"/>
                  <a:pt x="272" y="92"/>
                </a:cubicBezTo>
                <a:close/>
                <a:moveTo>
                  <a:pt x="241" y="48"/>
                </a:moveTo>
                <a:cubicBezTo>
                  <a:pt x="239" y="46"/>
                  <a:pt x="238" y="44"/>
                  <a:pt x="236" y="43"/>
                </a:cubicBezTo>
                <a:cubicBezTo>
                  <a:pt x="235" y="41"/>
                  <a:pt x="234" y="40"/>
                  <a:pt x="233" y="39"/>
                </a:cubicBezTo>
                <a:cubicBezTo>
                  <a:pt x="233" y="39"/>
                  <a:pt x="233" y="39"/>
                  <a:pt x="233" y="39"/>
                </a:cubicBezTo>
                <a:cubicBezTo>
                  <a:pt x="240" y="45"/>
                  <a:pt x="247" y="52"/>
                  <a:pt x="253" y="60"/>
                </a:cubicBezTo>
                <a:cubicBezTo>
                  <a:pt x="249" y="56"/>
                  <a:pt x="245" y="52"/>
                  <a:pt x="241" y="48"/>
                </a:cubicBezTo>
                <a:close/>
                <a:moveTo>
                  <a:pt x="215" y="26"/>
                </a:moveTo>
                <a:cubicBezTo>
                  <a:pt x="219" y="29"/>
                  <a:pt x="223" y="32"/>
                  <a:pt x="227" y="36"/>
                </a:cubicBezTo>
                <a:cubicBezTo>
                  <a:pt x="226" y="36"/>
                  <a:pt x="226" y="36"/>
                  <a:pt x="225" y="37"/>
                </a:cubicBezTo>
                <a:cubicBezTo>
                  <a:pt x="225" y="37"/>
                  <a:pt x="225" y="37"/>
                  <a:pt x="225" y="37"/>
                </a:cubicBezTo>
                <a:cubicBezTo>
                  <a:pt x="224" y="37"/>
                  <a:pt x="224" y="37"/>
                  <a:pt x="223" y="36"/>
                </a:cubicBezTo>
                <a:cubicBezTo>
                  <a:pt x="222" y="35"/>
                  <a:pt x="221" y="34"/>
                  <a:pt x="220" y="34"/>
                </a:cubicBezTo>
                <a:cubicBezTo>
                  <a:pt x="218" y="33"/>
                  <a:pt x="216" y="32"/>
                  <a:pt x="214" y="31"/>
                </a:cubicBezTo>
                <a:cubicBezTo>
                  <a:pt x="208" y="25"/>
                  <a:pt x="202" y="21"/>
                  <a:pt x="196" y="16"/>
                </a:cubicBezTo>
                <a:cubicBezTo>
                  <a:pt x="203" y="19"/>
                  <a:pt x="209" y="22"/>
                  <a:pt x="215" y="26"/>
                </a:cubicBezTo>
                <a:close/>
                <a:moveTo>
                  <a:pt x="176" y="18"/>
                </a:moveTo>
                <a:cubicBezTo>
                  <a:pt x="173" y="17"/>
                  <a:pt x="171" y="17"/>
                  <a:pt x="168" y="17"/>
                </a:cubicBezTo>
                <a:cubicBezTo>
                  <a:pt x="166" y="13"/>
                  <a:pt x="163" y="10"/>
                  <a:pt x="160" y="7"/>
                </a:cubicBezTo>
                <a:cubicBezTo>
                  <a:pt x="161" y="7"/>
                  <a:pt x="162" y="8"/>
                  <a:pt x="164" y="8"/>
                </a:cubicBezTo>
                <a:cubicBezTo>
                  <a:pt x="168" y="10"/>
                  <a:pt x="172" y="14"/>
                  <a:pt x="176" y="18"/>
                </a:cubicBezTo>
                <a:close/>
                <a:moveTo>
                  <a:pt x="166" y="16"/>
                </a:moveTo>
                <a:cubicBezTo>
                  <a:pt x="164" y="16"/>
                  <a:pt x="161" y="16"/>
                  <a:pt x="159" y="15"/>
                </a:cubicBezTo>
                <a:cubicBezTo>
                  <a:pt x="157" y="12"/>
                  <a:pt x="156" y="9"/>
                  <a:pt x="154" y="7"/>
                </a:cubicBezTo>
                <a:cubicBezTo>
                  <a:pt x="155" y="7"/>
                  <a:pt x="156" y="7"/>
                  <a:pt x="157" y="7"/>
                </a:cubicBezTo>
                <a:cubicBezTo>
                  <a:pt x="160" y="9"/>
                  <a:pt x="163" y="12"/>
                  <a:pt x="166" y="16"/>
                </a:cubicBezTo>
                <a:close/>
                <a:moveTo>
                  <a:pt x="147" y="6"/>
                </a:moveTo>
                <a:cubicBezTo>
                  <a:pt x="148" y="8"/>
                  <a:pt x="149" y="11"/>
                  <a:pt x="150" y="15"/>
                </a:cubicBezTo>
                <a:cubicBezTo>
                  <a:pt x="148" y="15"/>
                  <a:pt x="146" y="15"/>
                  <a:pt x="145" y="15"/>
                </a:cubicBezTo>
                <a:cubicBezTo>
                  <a:pt x="145" y="6"/>
                  <a:pt x="145" y="6"/>
                  <a:pt x="145" y="6"/>
                </a:cubicBezTo>
                <a:cubicBezTo>
                  <a:pt x="146" y="6"/>
                  <a:pt x="146" y="6"/>
                  <a:pt x="147" y="6"/>
                </a:cubicBezTo>
                <a:close/>
                <a:moveTo>
                  <a:pt x="145" y="258"/>
                </a:moveTo>
                <a:cubicBezTo>
                  <a:pt x="147" y="258"/>
                  <a:pt x="150" y="258"/>
                  <a:pt x="152" y="257"/>
                </a:cubicBezTo>
                <a:cubicBezTo>
                  <a:pt x="151" y="264"/>
                  <a:pt x="151" y="269"/>
                  <a:pt x="150" y="273"/>
                </a:cubicBezTo>
                <a:cubicBezTo>
                  <a:pt x="148" y="273"/>
                  <a:pt x="147" y="273"/>
                  <a:pt x="145" y="273"/>
                </a:cubicBezTo>
                <a:lnTo>
                  <a:pt x="145" y="258"/>
                </a:lnTo>
                <a:close/>
                <a:moveTo>
                  <a:pt x="151" y="277"/>
                </a:moveTo>
                <a:cubicBezTo>
                  <a:pt x="151" y="276"/>
                  <a:pt x="151" y="275"/>
                  <a:pt x="151" y="274"/>
                </a:cubicBezTo>
                <a:cubicBezTo>
                  <a:pt x="153" y="274"/>
                  <a:pt x="155" y="274"/>
                  <a:pt x="157" y="274"/>
                </a:cubicBezTo>
                <a:cubicBezTo>
                  <a:pt x="156" y="277"/>
                  <a:pt x="154" y="280"/>
                  <a:pt x="152" y="282"/>
                </a:cubicBezTo>
                <a:cubicBezTo>
                  <a:pt x="151" y="282"/>
                  <a:pt x="150" y="282"/>
                  <a:pt x="149" y="282"/>
                </a:cubicBezTo>
                <a:cubicBezTo>
                  <a:pt x="149" y="281"/>
                  <a:pt x="150" y="279"/>
                  <a:pt x="151" y="277"/>
                </a:cubicBezTo>
                <a:close/>
                <a:moveTo>
                  <a:pt x="151" y="273"/>
                </a:moveTo>
                <a:cubicBezTo>
                  <a:pt x="152" y="268"/>
                  <a:pt x="153" y="263"/>
                  <a:pt x="154" y="257"/>
                </a:cubicBezTo>
                <a:cubicBezTo>
                  <a:pt x="157" y="257"/>
                  <a:pt x="160" y="257"/>
                  <a:pt x="164" y="257"/>
                </a:cubicBezTo>
                <a:cubicBezTo>
                  <a:pt x="162" y="263"/>
                  <a:pt x="160" y="268"/>
                  <a:pt x="158" y="272"/>
                </a:cubicBezTo>
                <a:cubicBezTo>
                  <a:pt x="156" y="272"/>
                  <a:pt x="154" y="273"/>
                  <a:pt x="151" y="273"/>
                </a:cubicBezTo>
                <a:close/>
                <a:moveTo>
                  <a:pt x="165" y="256"/>
                </a:moveTo>
                <a:cubicBezTo>
                  <a:pt x="169" y="256"/>
                  <a:pt x="172" y="255"/>
                  <a:pt x="176" y="255"/>
                </a:cubicBezTo>
                <a:cubicBezTo>
                  <a:pt x="173" y="261"/>
                  <a:pt x="170" y="267"/>
                  <a:pt x="167" y="271"/>
                </a:cubicBezTo>
                <a:cubicBezTo>
                  <a:pt x="165" y="272"/>
                  <a:pt x="162" y="272"/>
                  <a:pt x="160" y="272"/>
                </a:cubicBezTo>
                <a:cubicBezTo>
                  <a:pt x="162" y="268"/>
                  <a:pt x="163" y="262"/>
                  <a:pt x="165" y="256"/>
                </a:cubicBezTo>
                <a:close/>
                <a:moveTo>
                  <a:pt x="168" y="273"/>
                </a:moveTo>
                <a:cubicBezTo>
                  <a:pt x="171" y="272"/>
                  <a:pt x="173" y="272"/>
                  <a:pt x="176" y="271"/>
                </a:cubicBezTo>
                <a:cubicBezTo>
                  <a:pt x="172" y="275"/>
                  <a:pt x="168" y="279"/>
                  <a:pt x="164" y="281"/>
                </a:cubicBezTo>
                <a:cubicBezTo>
                  <a:pt x="163" y="281"/>
                  <a:pt x="162" y="281"/>
                  <a:pt x="160" y="282"/>
                </a:cubicBezTo>
                <a:cubicBezTo>
                  <a:pt x="163" y="279"/>
                  <a:pt x="166" y="276"/>
                  <a:pt x="168" y="273"/>
                </a:cubicBezTo>
                <a:close/>
                <a:moveTo>
                  <a:pt x="168" y="281"/>
                </a:moveTo>
                <a:cubicBezTo>
                  <a:pt x="171" y="278"/>
                  <a:pt x="175" y="275"/>
                  <a:pt x="179" y="271"/>
                </a:cubicBezTo>
                <a:cubicBezTo>
                  <a:pt x="182" y="270"/>
                  <a:pt x="185" y="269"/>
                  <a:pt x="189" y="268"/>
                </a:cubicBezTo>
                <a:cubicBezTo>
                  <a:pt x="184" y="273"/>
                  <a:pt x="178" y="277"/>
                  <a:pt x="173" y="280"/>
                </a:cubicBezTo>
                <a:cubicBezTo>
                  <a:pt x="171" y="280"/>
                  <a:pt x="169" y="280"/>
                  <a:pt x="168" y="281"/>
                </a:cubicBezTo>
                <a:close/>
                <a:moveTo>
                  <a:pt x="178" y="278"/>
                </a:moveTo>
                <a:cubicBezTo>
                  <a:pt x="183" y="275"/>
                  <a:pt x="188" y="272"/>
                  <a:pt x="192" y="267"/>
                </a:cubicBezTo>
                <a:cubicBezTo>
                  <a:pt x="198" y="265"/>
                  <a:pt x="203" y="263"/>
                  <a:pt x="209" y="261"/>
                </a:cubicBezTo>
                <a:cubicBezTo>
                  <a:pt x="203" y="266"/>
                  <a:pt x="196" y="271"/>
                  <a:pt x="189" y="275"/>
                </a:cubicBezTo>
                <a:cubicBezTo>
                  <a:pt x="185" y="276"/>
                  <a:pt x="182" y="277"/>
                  <a:pt x="178" y="278"/>
                </a:cubicBezTo>
                <a:close/>
                <a:moveTo>
                  <a:pt x="197" y="272"/>
                </a:moveTo>
                <a:cubicBezTo>
                  <a:pt x="203" y="268"/>
                  <a:pt x="208" y="264"/>
                  <a:pt x="214" y="258"/>
                </a:cubicBezTo>
                <a:cubicBezTo>
                  <a:pt x="221" y="255"/>
                  <a:pt x="228" y="251"/>
                  <a:pt x="234" y="246"/>
                </a:cubicBezTo>
                <a:cubicBezTo>
                  <a:pt x="229" y="252"/>
                  <a:pt x="223" y="257"/>
                  <a:pt x="217" y="262"/>
                </a:cubicBezTo>
                <a:cubicBezTo>
                  <a:pt x="211" y="266"/>
                  <a:pt x="204" y="269"/>
                  <a:pt x="197" y="272"/>
                </a:cubicBezTo>
                <a:close/>
                <a:moveTo>
                  <a:pt x="49" y="240"/>
                </a:moveTo>
                <a:cubicBezTo>
                  <a:pt x="43" y="233"/>
                  <a:pt x="38" y="225"/>
                  <a:pt x="34" y="217"/>
                </a:cubicBezTo>
                <a:cubicBezTo>
                  <a:pt x="37" y="220"/>
                  <a:pt x="39" y="222"/>
                  <a:pt x="42" y="225"/>
                </a:cubicBezTo>
                <a:cubicBezTo>
                  <a:pt x="46" y="228"/>
                  <a:pt x="51" y="231"/>
                  <a:pt x="55" y="234"/>
                </a:cubicBezTo>
                <a:cubicBezTo>
                  <a:pt x="60" y="241"/>
                  <a:pt x="65" y="249"/>
                  <a:pt x="71" y="255"/>
                </a:cubicBezTo>
                <a:cubicBezTo>
                  <a:pt x="63" y="251"/>
                  <a:pt x="56" y="246"/>
                  <a:pt x="49" y="240"/>
                </a:cubicBezTo>
                <a:close/>
                <a:moveTo>
                  <a:pt x="52" y="247"/>
                </a:moveTo>
                <a:cubicBezTo>
                  <a:pt x="54" y="248"/>
                  <a:pt x="56" y="250"/>
                  <a:pt x="57" y="252"/>
                </a:cubicBezTo>
                <a:cubicBezTo>
                  <a:pt x="50" y="246"/>
                  <a:pt x="43" y="239"/>
                  <a:pt x="37" y="231"/>
                </a:cubicBezTo>
                <a:cubicBezTo>
                  <a:pt x="39" y="233"/>
                  <a:pt x="40" y="235"/>
                  <a:pt x="42" y="236"/>
                </a:cubicBezTo>
                <a:cubicBezTo>
                  <a:pt x="44" y="238"/>
                  <a:pt x="46" y="240"/>
                  <a:pt x="48" y="241"/>
                </a:cubicBezTo>
                <a:cubicBezTo>
                  <a:pt x="49" y="243"/>
                  <a:pt x="51" y="245"/>
                  <a:pt x="52" y="247"/>
                </a:cubicBezTo>
                <a:close/>
                <a:moveTo>
                  <a:pt x="26" y="93"/>
                </a:moveTo>
                <a:cubicBezTo>
                  <a:pt x="25" y="93"/>
                  <a:pt x="25" y="94"/>
                  <a:pt x="24" y="94"/>
                </a:cubicBezTo>
                <a:cubicBezTo>
                  <a:pt x="25" y="93"/>
                  <a:pt x="25" y="91"/>
                  <a:pt x="26" y="90"/>
                </a:cubicBezTo>
                <a:cubicBezTo>
                  <a:pt x="26" y="90"/>
                  <a:pt x="26" y="90"/>
                  <a:pt x="26" y="90"/>
                </a:cubicBezTo>
                <a:cubicBezTo>
                  <a:pt x="26" y="91"/>
                  <a:pt x="26" y="92"/>
                  <a:pt x="26" y="93"/>
                </a:cubicBezTo>
                <a:close/>
                <a:moveTo>
                  <a:pt x="26" y="95"/>
                </a:moveTo>
                <a:cubicBezTo>
                  <a:pt x="26" y="97"/>
                  <a:pt x="27" y="101"/>
                  <a:pt x="27" y="102"/>
                </a:cubicBezTo>
                <a:cubicBezTo>
                  <a:pt x="27" y="104"/>
                  <a:pt x="29" y="100"/>
                  <a:pt x="30" y="98"/>
                </a:cubicBezTo>
                <a:cubicBezTo>
                  <a:pt x="30" y="96"/>
                  <a:pt x="31" y="90"/>
                  <a:pt x="31" y="90"/>
                </a:cubicBezTo>
                <a:cubicBezTo>
                  <a:pt x="31" y="90"/>
                  <a:pt x="31" y="90"/>
                  <a:pt x="31" y="90"/>
                </a:cubicBezTo>
                <a:cubicBezTo>
                  <a:pt x="34" y="88"/>
                  <a:pt x="36" y="86"/>
                  <a:pt x="38" y="85"/>
                </a:cubicBezTo>
                <a:cubicBezTo>
                  <a:pt x="41" y="84"/>
                  <a:pt x="41" y="84"/>
                  <a:pt x="41" y="84"/>
                </a:cubicBezTo>
                <a:cubicBezTo>
                  <a:pt x="40" y="89"/>
                  <a:pt x="39" y="93"/>
                  <a:pt x="37" y="97"/>
                </a:cubicBezTo>
                <a:cubicBezTo>
                  <a:pt x="31" y="100"/>
                  <a:pt x="25" y="104"/>
                  <a:pt x="20" y="108"/>
                </a:cubicBezTo>
                <a:cubicBezTo>
                  <a:pt x="21" y="105"/>
                  <a:pt x="22" y="101"/>
                  <a:pt x="23" y="97"/>
                </a:cubicBezTo>
                <a:cubicBezTo>
                  <a:pt x="24" y="96"/>
                  <a:pt x="25" y="95"/>
                  <a:pt x="26" y="95"/>
                </a:cubicBezTo>
                <a:close/>
                <a:moveTo>
                  <a:pt x="33" y="80"/>
                </a:moveTo>
                <a:cubicBezTo>
                  <a:pt x="37" y="84"/>
                  <a:pt x="37" y="84"/>
                  <a:pt x="37" y="84"/>
                </a:cubicBezTo>
                <a:cubicBezTo>
                  <a:pt x="35" y="85"/>
                  <a:pt x="33" y="87"/>
                  <a:pt x="31" y="88"/>
                </a:cubicBezTo>
                <a:cubicBezTo>
                  <a:pt x="31" y="86"/>
                  <a:pt x="30" y="84"/>
                  <a:pt x="30" y="82"/>
                </a:cubicBezTo>
                <a:cubicBezTo>
                  <a:pt x="29" y="80"/>
                  <a:pt x="33" y="80"/>
                  <a:pt x="33" y="80"/>
                </a:cubicBezTo>
                <a:close/>
                <a:moveTo>
                  <a:pt x="71" y="221"/>
                </a:moveTo>
                <a:cubicBezTo>
                  <a:pt x="70" y="221"/>
                  <a:pt x="69" y="221"/>
                  <a:pt x="68" y="220"/>
                </a:cubicBezTo>
                <a:cubicBezTo>
                  <a:pt x="67" y="216"/>
                  <a:pt x="65" y="212"/>
                  <a:pt x="64" y="207"/>
                </a:cubicBezTo>
                <a:cubicBezTo>
                  <a:pt x="64" y="207"/>
                  <a:pt x="67" y="205"/>
                  <a:pt x="68" y="205"/>
                </a:cubicBezTo>
                <a:cubicBezTo>
                  <a:pt x="72" y="206"/>
                  <a:pt x="76" y="207"/>
                  <a:pt x="81" y="208"/>
                </a:cubicBezTo>
                <a:cubicBezTo>
                  <a:pt x="81" y="212"/>
                  <a:pt x="82" y="215"/>
                  <a:pt x="83" y="219"/>
                </a:cubicBezTo>
                <a:cubicBezTo>
                  <a:pt x="83" y="219"/>
                  <a:pt x="83" y="219"/>
                  <a:pt x="83" y="219"/>
                </a:cubicBezTo>
                <a:cubicBezTo>
                  <a:pt x="82" y="219"/>
                  <a:pt x="79" y="219"/>
                  <a:pt x="79" y="219"/>
                </a:cubicBezTo>
                <a:cubicBezTo>
                  <a:pt x="77" y="217"/>
                  <a:pt x="77" y="217"/>
                  <a:pt x="77" y="217"/>
                </a:cubicBezTo>
                <a:cubicBezTo>
                  <a:pt x="77" y="217"/>
                  <a:pt x="71" y="216"/>
                  <a:pt x="70" y="217"/>
                </a:cubicBezTo>
                <a:cubicBezTo>
                  <a:pt x="70" y="218"/>
                  <a:pt x="73" y="219"/>
                  <a:pt x="71" y="221"/>
                </a:cubicBezTo>
                <a:close/>
                <a:moveTo>
                  <a:pt x="70" y="222"/>
                </a:moveTo>
                <a:cubicBezTo>
                  <a:pt x="70" y="223"/>
                  <a:pt x="70" y="223"/>
                  <a:pt x="69" y="223"/>
                </a:cubicBezTo>
                <a:cubicBezTo>
                  <a:pt x="69" y="223"/>
                  <a:pt x="69" y="222"/>
                  <a:pt x="69" y="222"/>
                </a:cubicBezTo>
                <a:cubicBezTo>
                  <a:pt x="69" y="222"/>
                  <a:pt x="70" y="222"/>
                  <a:pt x="70" y="222"/>
                </a:cubicBezTo>
                <a:close/>
                <a:moveTo>
                  <a:pt x="60" y="224"/>
                </a:moveTo>
                <a:cubicBezTo>
                  <a:pt x="60" y="226"/>
                  <a:pt x="60" y="228"/>
                  <a:pt x="59" y="230"/>
                </a:cubicBezTo>
                <a:cubicBezTo>
                  <a:pt x="59" y="231"/>
                  <a:pt x="58" y="232"/>
                  <a:pt x="57" y="233"/>
                </a:cubicBezTo>
                <a:cubicBezTo>
                  <a:pt x="57" y="233"/>
                  <a:pt x="57" y="233"/>
                  <a:pt x="56" y="232"/>
                </a:cubicBezTo>
                <a:cubicBezTo>
                  <a:pt x="52" y="226"/>
                  <a:pt x="49" y="218"/>
                  <a:pt x="45" y="211"/>
                </a:cubicBezTo>
                <a:cubicBezTo>
                  <a:pt x="52" y="215"/>
                  <a:pt x="59" y="218"/>
                  <a:pt x="67" y="221"/>
                </a:cubicBezTo>
                <a:cubicBezTo>
                  <a:pt x="67" y="222"/>
                  <a:pt x="68" y="223"/>
                  <a:pt x="68" y="223"/>
                </a:cubicBezTo>
                <a:cubicBezTo>
                  <a:pt x="67" y="224"/>
                  <a:pt x="66" y="224"/>
                  <a:pt x="66" y="224"/>
                </a:cubicBezTo>
                <a:cubicBezTo>
                  <a:pt x="66" y="224"/>
                  <a:pt x="63" y="219"/>
                  <a:pt x="62" y="219"/>
                </a:cubicBezTo>
                <a:cubicBezTo>
                  <a:pt x="60" y="219"/>
                  <a:pt x="59" y="222"/>
                  <a:pt x="60" y="224"/>
                </a:cubicBezTo>
                <a:close/>
                <a:moveTo>
                  <a:pt x="52" y="90"/>
                </a:moveTo>
                <a:cubicBezTo>
                  <a:pt x="48" y="92"/>
                  <a:pt x="45" y="93"/>
                  <a:pt x="42" y="94"/>
                </a:cubicBezTo>
                <a:cubicBezTo>
                  <a:pt x="41" y="95"/>
                  <a:pt x="40" y="95"/>
                  <a:pt x="39" y="96"/>
                </a:cubicBezTo>
                <a:cubicBezTo>
                  <a:pt x="40" y="92"/>
                  <a:pt x="42" y="88"/>
                  <a:pt x="43" y="84"/>
                </a:cubicBezTo>
                <a:cubicBezTo>
                  <a:pt x="45" y="84"/>
                  <a:pt x="45" y="84"/>
                  <a:pt x="45" y="84"/>
                </a:cubicBezTo>
                <a:cubicBezTo>
                  <a:pt x="45" y="84"/>
                  <a:pt x="50" y="88"/>
                  <a:pt x="52" y="90"/>
                </a:cubicBezTo>
                <a:close/>
                <a:moveTo>
                  <a:pt x="51" y="60"/>
                </a:moveTo>
                <a:cubicBezTo>
                  <a:pt x="52" y="60"/>
                  <a:pt x="53" y="59"/>
                  <a:pt x="53" y="59"/>
                </a:cubicBezTo>
                <a:cubicBezTo>
                  <a:pt x="53" y="59"/>
                  <a:pt x="53" y="60"/>
                  <a:pt x="53" y="60"/>
                </a:cubicBezTo>
                <a:cubicBezTo>
                  <a:pt x="52" y="60"/>
                  <a:pt x="52" y="60"/>
                  <a:pt x="51" y="60"/>
                </a:cubicBezTo>
                <a:close/>
                <a:moveTo>
                  <a:pt x="53" y="92"/>
                </a:moveTo>
                <a:cubicBezTo>
                  <a:pt x="54" y="94"/>
                  <a:pt x="53" y="97"/>
                  <a:pt x="52" y="98"/>
                </a:cubicBezTo>
                <a:cubicBezTo>
                  <a:pt x="51" y="100"/>
                  <a:pt x="46" y="99"/>
                  <a:pt x="46" y="99"/>
                </a:cubicBezTo>
                <a:cubicBezTo>
                  <a:pt x="46" y="99"/>
                  <a:pt x="44" y="105"/>
                  <a:pt x="44" y="107"/>
                </a:cubicBezTo>
                <a:cubicBezTo>
                  <a:pt x="44" y="107"/>
                  <a:pt x="43" y="107"/>
                  <a:pt x="42" y="108"/>
                </a:cubicBezTo>
                <a:cubicBezTo>
                  <a:pt x="40" y="108"/>
                  <a:pt x="38" y="109"/>
                  <a:pt x="36" y="110"/>
                </a:cubicBezTo>
                <a:cubicBezTo>
                  <a:pt x="37" y="106"/>
                  <a:pt x="38" y="102"/>
                  <a:pt x="39" y="98"/>
                </a:cubicBezTo>
                <a:cubicBezTo>
                  <a:pt x="43" y="96"/>
                  <a:pt x="48" y="94"/>
                  <a:pt x="53" y="92"/>
                </a:cubicBezTo>
                <a:close/>
                <a:moveTo>
                  <a:pt x="49" y="106"/>
                </a:moveTo>
                <a:cubicBezTo>
                  <a:pt x="48" y="106"/>
                  <a:pt x="48" y="106"/>
                  <a:pt x="48" y="106"/>
                </a:cubicBezTo>
                <a:cubicBezTo>
                  <a:pt x="48" y="105"/>
                  <a:pt x="48" y="105"/>
                  <a:pt x="48" y="105"/>
                </a:cubicBezTo>
                <a:cubicBezTo>
                  <a:pt x="48" y="105"/>
                  <a:pt x="48" y="105"/>
                  <a:pt x="49" y="106"/>
                </a:cubicBezTo>
                <a:close/>
                <a:moveTo>
                  <a:pt x="44" y="109"/>
                </a:moveTo>
                <a:cubicBezTo>
                  <a:pt x="45" y="110"/>
                  <a:pt x="46" y="112"/>
                  <a:pt x="46" y="110"/>
                </a:cubicBezTo>
                <a:cubicBezTo>
                  <a:pt x="47" y="109"/>
                  <a:pt x="47" y="108"/>
                  <a:pt x="47" y="108"/>
                </a:cubicBezTo>
                <a:cubicBezTo>
                  <a:pt x="48" y="107"/>
                  <a:pt x="49" y="107"/>
                  <a:pt x="49" y="107"/>
                </a:cubicBezTo>
                <a:cubicBezTo>
                  <a:pt x="51" y="110"/>
                  <a:pt x="54" y="115"/>
                  <a:pt x="55" y="117"/>
                </a:cubicBezTo>
                <a:cubicBezTo>
                  <a:pt x="55" y="118"/>
                  <a:pt x="55" y="118"/>
                  <a:pt x="55" y="118"/>
                </a:cubicBezTo>
                <a:cubicBezTo>
                  <a:pt x="52" y="119"/>
                  <a:pt x="50" y="119"/>
                  <a:pt x="47" y="120"/>
                </a:cubicBezTo>
                <a:cubicBezTo>
                  <a:pt x="46" y="117"/>
                  <a:pt x="46" y="117"/>
                  <a:pt x="46" y="117"/>
                </a:cubicBezTo>
                <a:cubicBezTo>
                  <a:pt x="46" y="117"/>
                  <a:pt x="41" y="117"/>
                  <a:pt x="42" y="119"/>
                </a:cubicBezTo>
                <a:cubicBezTo>
                  <a:pt x="42" y="120"/>
                  <a:pt x="42" y="120"/>
                  <a:pt x="43" y="121"/>
                </a:cubicBezTo>
                <a:cubicBezTo>
                  <a:pt x="43" y="121"/>
                  <a:pt x="43" y="121"/>
                  <a:pt x="43" y="121"/>
                </a:cubicBezTo>
                <a:cubicBezTo>
                  <a:pt x="39" y="122"/>
                  <a:pt x="37" y="122"/>
                  <a:pt x="34" y="123"/>
                </a:cubicBezTo>
                <a:cubicBezTo>
                  <a:pt x="34" y="119"/>
                  <a:pt x="35" y="116"/>
                  <a:pt x="36" y="112"/>
                </a:cubicBezTo>
                <a:cubicBezTo>
                  <a:pt x="38" y="111"/>
                  <a:pt x="41" y="110"/>
                  <a:pt x="44" y="109"/>
                </a:cubicBezTo>
                <a:close/>
                <a:moveTo>
                  <a:pt x="129" y="160"/>
                </a:moveTo>
                <a:cubicBezTo>
                  <a:pt x="129" y="165"/>
                  <a:pt x="129" y="171"/>
                  <a:pt x="129" y="176"/>
                </a:cubicBezTo>
                <a:cubicBezTo>
                  <a:pt x="126" y="176"/>
                  <a:pt x="123" y="176"/>
                  <a:pt x="120" y="176"/>
                </a:cubicBezTo>
                <a:cubicBezTo>
                  <a:pt x="120" y="174"/>
                  <a:pt x="120" y="164"/>
                  <a:pt x="120" y="164"/>
                </a:cubicBezTo>
                <a:cubicBezTo>
                  <a:pt x="120" y="164"/>
                  <a:pt x="123" y="162"/>
                  <a:pt x="126" y="162"/>
                </a:cubicBezTo>
                <a:cubicBezTo>
                  <a:pt x="127" y="162"/>
                  <a:pt x="127" y="161"/>
                  <a:pt x="127" y="160"/>
                </a:cubicBezTo>
                <a:cubicBezTo>
                  <a:pt x="128" y="160"/>
                  <a:pt x="128" y="160"/>
                  <a:pt x="129" y="160"/>
                </a:cubicBezTo>
                <a:close/>
                <a:moveTo>
                  <a:pt x="127" y="158"/>
                </a:moveTo>
                <a:cubicBezTo>
                  <a:pt x="127" y="156"/>
                  <a:pt x="127" y="154"/>
                  <a:pt x="128" y="153"/>
                </a:cubicBezTo>
                <a:cubicBezTo>
                  <a:pt x="128" y="152"/>
                  <a:pt x="129" y="151"/>
                  <a:pt x="129" y="151"/>
                </a:cubicBezTo>
                <a:cubicBezTo>
                  <a:pt x="129" y="153"/>
                  <a:pt x="129" y="156"/>
                  <a:pt x="129" y="158"/>
                </a:cubicBezTo>
                <a:cubicBezTo>
                  <a:pt x="128" y="158"/>
                  <a:pt x="128" y="158"/>
                  <a:pt x="127" y="158"/>
                </a:cubicBezTo>
                <a:close/>
                <a:moveTo>
                  <a:pt x="124" y="182"/>
                </a:moveTo>
                <a:cubicBezTo>
                  <a:pt x="122" y="184"/>
                  <a:pt x="122" y="185"/>
                  <a:pt x="120" y="187"/>
                </a:cubicBezTo>
                <a:cubicBezTo>
                  <a:pt x="119" y="188"/>
                  <a:pt x="117" y="187"/>
                  <a:pt x="117" y="187"/>
                </a:cubicBezTo>
                <a:cubicBezTo>
                  <a:pt x="119" y="182"/>
                  <a:pt x="119" y="182"/>
                  <a:pt x="119" y="182"/>
                </a:cubicBezTo>
                <a:cubicBezTo>
                  <a:pt x="119" y="182"/>
                  <a:pt x="120" y="179"/>
                  <a:pt x="120" y="177"/>
                </a:cubicBezTo>
                <a:cubicBezTo>
                  <a:pt x="123" y="177"/>
                  <a:pt x="126" y="177"/>
                  <a:pt x="129" y="178"/>
                </a:cubicBezTo>
                <a:cubicBezTo>
                  <a:pt x="129" y="183"/>
                  <a:pt x="130" y="189"/>
                  <a:pt x="130" y="195"/>
                </a:cubicBezTo>
                <a:cubicBezTo>
                  <a:pt x="126" y="195"/>
                  <a:pt x="123" y="194"/>
                  <a:pt x="119" y="194"/>
                </a:cubicBezTo>
                <a:cubicBezTo>
                  <a:pt x="120" y="193"/>
                  <a:pt x="121" y="192"/>
                  <a:pt x="122" y="191"/>
                </a:cubicBezTo>
                <a:cubicBezTo>
                  <a:pt x="123" y="190"/>
                  <a:pt x="126" y="186"/>
                  <a:pt x="127" y="183"/>
                </a:cubicBezTo>
                <a:cubicBezTo>
                  <a:pt x="128" y="181"/>
                  <a:pt x="126" y="181"/>
                  <a:pt x="124" y="182"/>
                </a:cubicBezTo>
                <a:close/>
                <a:moveTo>
                  <a:pt x="99" y="210"/>
                </a:moveTo>
                <a:cubicBezTo>
                  <a:pt x="99" y="210"/>
                  <a:pt x="99" y="210"/>
                  <a:pt x="99" y="210"/>
                </a:cubicBezTo>
                <a:cubicBezTo>
                  <a:pt x="102" y="209"/>
                  <a:pt x="106" y="208"/>
                  <a:pt x="107" y="207"/>
                </a:cubicBezTo>
                <a:cubicBezTo>
                  <a:pt x="108" y="207"/>
                  <a:pt x="112" y="203"/>
                  <a:pt x="112" y="203"/>
                </a:cubicBezTo>
                <a:cubicBezTo>
                  <a:pt x="112" y="203"/>
                  <a:pt x="105" y="203"/>
                  <a:pt x="104" y="203"/>
                </a:cubicBezTo>
                <a:cubicBezTo>
                  <a:pt x="103" y="204"/>
                  <a:pt x="99" y="206"/>
                  <a:pt x="99" y="206"/>
                </a:cubicBezTo>
                <a:cubicBezTo>
                  <a:pt x="99" y="206"/>
                  <a:pt x="99" y="206"/>
                  <a:pt x="99" y="206"/>
                </a:cubicBezTo>
                <a:cubicBezTo>
                  <a:pt x="98" y="204"/>
                  <a:pt x="98" y="202"/>
                  <a:pt x="98" y="200"/>
                </a:cubicBezTo>
                <a:cubicBezTo>
                  <a:pt x="100" y="199"/>
                  <a:pt x="102" y="198"/>
                  <a:pt x="104" y="198"/>
                </a:cubicBezTo>
                <a:cubicBezTo>
                  <a:pt x="106" y="199"/>
                  <a:pt x="106" y="195"/>
                  <a:pt x="106" y="195"/>
                </a:cubicBezTo>
                <a:cubicBezTo>
                  <a:pt x="106" y="195"/>
                  <a:pt x="106" y="195"/>
                  <a:pt x="106" y="195"/>
                </a:cubicBezTo>
                <a:cubicBezTo>
                  <a:pt x="109" y="195"/>
                  <a:pt x="111" y="195"/>
                  <a:pt x="113" y="195"/>
                </a:cubicBezTo>
                <a:cubicBezTo>
                  <a:pt x="113" y="196"/>
                  <a:pt x="113" y="196"/>
                  <a:pt x="113" y="196"/>
                </a:cubicBezTo>
                <a:cubicBezTo>
                  <a:pt x="113" y="197"/>
                  <a:pt x="112" y="198"/>
                  <a:pt x="112" y="199"/>
                </a:cubicBezTo>
                <a:cubicBezTo>
                  <a:pt x="113" y="199"/>
                  <a:pt x="113" y="199"/>
                  <a:pt x="113" y="199"/>
                </a:cubicBezTo>
                <a:cubicBezTo>
                  <a:pt x="114" y="204"/>
                  <a:pt x="114" y="208"/>
                  <a:pt x="115" y="212"/>
                </a:cubicBezTo>
                <a:cubicBezTo>
                  <a:pt x="110" y="212"/>
                  <a:pt x="104" y="211"/>
                  <a:pt x="99" y="210"/>
                </a:cubicBezTo>
                <a:close/>
                <a:moveTo>
                  <a:pt x="115" y="214"/>
                </a:moveTo>
                <a:cubicBezTo>
                  <a:pt x="116" y="220"/>
                  <a:pt x="117" y="226"/>
                  <a:pt x="118" y="232"/>
                </a:cubicBezTo>
                <a:cubicBezTo>
                  <a:pt x="116" y="232"/>
                  <a:pt x="114" y="232"/>
                  <a:pt x="112" y="231"/>
                </a:cubicBezTo>
                <a:cubicBezTo>
                  <a:pt x="112" y="230"/>
                  <a:pt x="111" y="229"/>
                  <a:pt x="110" y="228"/>
                </a:cubicBezTo>
                <a:cubicBezTo>
                  <a:pt x="108" y="228"/>
                  <a:pt x="106" y="227"/>
                  <a:pt x="103" y="227"/>
                </a:cubicBezTo>
                <a:cubicBezTo>
                  <a:pt x="102" y="222"/>
                  <a:pt x="101" y="217"/>
                  <a:pt x="100" y="212"/>
                </a:cubicBezTo>
                <a:cubicBezTo>
                  <a:pt x="105" y="213"/>
                  <a:pt x="110" y="213"/>
                  <a:pt x="115" y="214"/>
                </a:cubicBezTo>
                <a:close/>
                <a:moveTo>
                  <a:pt x="70" y="199"/>
                </a:moveTo>
                <a:cubicBezTo>
                  <a:pt x="66" y="201"/>
                  <a:pt x="66" y="201"/>
                  <a:pt x="66" y="201"/>
                </a:cubicBezTo>
                <a:cubicBezTo>
                  <a:pt x="64" y="202"/>
                  <a:pt x="64" y="202"/>
                  <a:pt x="64" y="202"/>
                </a:cubicBezTo>
                <a:cubicBezTo>
                  <a:pt x="64" y="202"/>
                  <a:pt x="64" y="202"/>
                  <a:pt x="64" y="202"/>
                </a:cubicBezTo>
                <a:cubicBezTo>
                  <a:pt x="63" y="201"/>
                  <a:pt x="63" y="201"/>
                  <a:pt x="62" y="201"/>
                </a:cubicBezTo>
                <a:cubicBezTo>
                  <a:pt x="61" y="196"/>
                  <a:pt x="60" y="191"/>
                  <a:pt x="59" y="186"/>
                </a:cubicBezTo>
                <a:cubicBezTo>
                  <a:pt x="65" y="188"/>
                  <a:pt x="71" y="189"/>
                  <a:pt x="77" y="191"/>
                </a:cubicBezTo>
                <a:cubicBezTo>
                  <a:pt x="78" y="196"/>
                  <a:pt x="79" y="201"/>
                  <a:pt x="80" y="206"/>
                </a:cubicBezTo>
                <a:cubicBezTo>
                  <a:pt x="77" y="206"/>
                  <a:pt x="73" y="205"/>
                  <a:pt x="70" y="204"/>
                </a:cubicBezTo>
                <a:cubicBezTo>
                  <a:pt x="70" y="202"/>
                  <a:pt x="70" y="199"/>
                  <a:pt x="70" y="199"/>
                </a:cubicBezTo>
                <a:close/>
                <a:moveTo>
                  <a:pt x="66" y="219"/>
                </a:moveTo>
                <a:cubicBezTo>
                  <a:pt x="62" y="217"/>
                  <a:pt x="57" y="215"/>
                  <a:pt x="53" y="213"/>
                </a:cubicBezTo>
                <a:cubicBezTo>
                  <a:pt x="55" y="212"/>
                  <a:pt x="55" y="212"/>
                  <a:pt x="55" y="212"/>
                </a:cubicBezTo>
                <a:cubicBezTo>
                  <a:pt x="55" y="212"/>
                  <a:pt x="57" y="212"/>
                  <a:pt x="59" y="212"/>
                </a:cubicBezTo>
                <a:cubicBezTo>
                  <a:pt x="60" y="212"/>
                  <a:pt x="62" y="212"/>
                  <a:pt x="63" y="211"/>
                </a:cubicBezTo>
                <a:cubicBezTo>
                  <a:pt x="64" y="214"/>
                  <a:pt x="65" y="217"/>
                  <a:pt x="66" y="219"/>
                </a:cubicBezTo>
                <a:close/>
                <a:moveTo>
                  <a:pt x="60" y="135"/>
                </a:moveTo>
                <a:cubicBezTo>
                  <a:pt x="59" y="135"/>
                  <a:pt x="58" y="134"/>
                  <a:pt x="56" y="134"/>
                </a:cubicBezTo>
                <a:cubicBezTo>
                  <a:pt x="59" y="134"/>
                  <a:pt x="62" y="133"/>
                  <a:pt x="65" y="133"/>
                </a:cubicBezTo>
                <a:cubicBezTo>
                  <a:pt x="67" y="136"/>
                  <a:pt x="67" y="136"/>
                  <a:pt x="67" y="136"/>
                </a:cubicBezTo>
                <a:cubicBezTo>
                  <a:pt x="67" y="136"/>
                  <a:pt x="67" y="135"/>
                  <a:pt x="68" y="133"/>
                </a:cubicBezTo>
                <a:cubicBezTo>
                  <a:pt x="70" y="133"/>
                  <a:pt x="72" y="133"/>
                  <a:pt x="74" y="133"/>
                </a:cubicBezTo>
                <a:cubicBezTo>
                  <a:pt x="73" y="136"/>
                  <a:pt x="73" y="140"/>
                  <a:pt x="73" y="144"/>
                </a:cubicBezTo>
                <a:cubicBezTo>
                  <a:pt x="55" y="144"/>
                  <a:pt x="55" y="144"/>
                  <a:pt x="55" y="144"/>
                </a:cubicBezTo>
                <a:cubicBezTo>
                  <a:pt x="55" y="142"/>
                  <a:pt x="55" y="140"/>
                  <a:pt x="55" y="138"/>
                </a:cubicBezTo>
                <a:cubicBezTo>
                  <a:pt x="57" y="139"/>
                  <a:pt x="58" y="139"/>
                  <a:pt x="58" y="139"/>
                </a:cubicBezTo>
                <a:cubicBezTo>
                  <a:pt x="63" y="143"/>
                  <a:pt x="63" y="143"/>
                  <a:pt x="63" y="143"/>
                </a:cubicBezTo>
                <a:cubicBezTo>
                  <a:pt x="63" y="143"/>
                  <a:pt x="62" y="136"/>
                  <a:pt x="60" y="135"/>
                </a:cubicBezTo>
                <a:close/>
                <a:moveTo>
                  <a:pt x="55" y="132"/>
                </a:moveTo>
                <a:cubicBezTo>
                  <a:pt x="55" y="128"/>
                  <a:pt x="56" y="124"/>
                  <a:pt x="56" y="120"/>
                </a:cubicBezTo>
                <a:cubicBezTo>
                  <a:pt x="57" y="120"/>
                  <a:pt x="59" y="119"/>
                  <a:pt x="60" y="119"/>
                </a:cubicBezTo>
                <a:cubicBezTo>
                  <a:pt x="64" y="122"/>
                  <a:pt x="64" y="122"/>
                  <a:pt x="64" y="122"/>
                </a:cubicBezTo>
                <a:cubicBezTo>
                  <a:pt x="64" y="122"/>
                  <a:pt x="65" y="126"/>
                  <a:pt x="65" y="127"/>
                </a:cubicBezTo>
                <a:cubicBezTo>
                  <a:pt x="65" y="128"/>
                  <a:pt x="64" y="132"/>
                  <a:pt x="63" y="132"/>
                </a:cubicBezTo>
                <a:cubicBezTo>
                  <a:pt x="61" y="132"/>
                  <a:pt x="58" y="132"/>
                  <a:pt x="55" y="132"/>
                </a:cubicBezTo>
                <a:close/>
                <a:moveTo>
                  <a:pt x="101" y="175"/>
                </a:moveTo>
                <a:cubicBezTo>
                  <a:pt x="99" y="174"/>
                  <a:pt x="97" y="174"/>
                  <a:pt x="95" y="174"/>
                </a:cubicBezTo>
                <a:cubicBezTo>
                  <a:pt x="94" y="169"/>
                  <a:pt x="94" y="164"/>
                  <a:pt x="94" y="159"/>
                </a:cubicBezTo>
                <a:cubicBezTo>
                  <a:pt x="95" y="159"/>
                  <a:pt x="95" y="159"/>
                  <a:pt x="96" y="159"/>
                </a:cubicBezTo>
                <a:cubicBezTo>
                  <a:pt x="97" y="160"/>
                  <a:pt x="98" y="163"/>
                  <a:pt x="100" y="163"/>
                </a:cubicBezTo>
                <a:cubicBezTo>
                  <a:pt x="101" y="163"/>
                  <a:pt x="101" y="161"/>
                  <a:pt x="101" y="159"/>
                </a:cubicBezTo>
                <a:cubicBezTo>
                  <a:pt x="102" y="159"/>
                  <a:pt x="103" y="159"/>
                  <a:pt x="105" y="159"/>
                </a:cubicBezTo>
                <a:cubicBezTo>
                  <a:pt x="106" y="161"/>
                  <a:pt x="104" y="163"/>
                  <a:pt x="104" y="163"/>
                </a:cubicBezTo>
                <a:cubicBezTo>
                  <a:pt x="100" y="168"/>
                  <a:pt x="100" y="168"/>
                  <a:pt x="100" y="168"/>
                </a:cubicBezTo>
                <a:cubicBezTo>
                  <a:pt x="100" y="168"/>
                  <a:pt x="100" y="173"/>
                  <a:pt x="101" y="175"/>
                </a:cubicBezTo>
                <a:close/>
                <a:moveTo>
                  <a:pt x="90" y="191"/>
                </a:moveTo>
                <a:cubicBezTo>
                  <a:pt x="86" y="191"/>
                  <a:pt x="82" y="190"/>
                  <a:pt x="78" y="189"/>
                </a:cubicBezTo>
                <a:cubicBezTo>
                  <a:pt x="78" y="184"/>
                  <a:pt x="77" y="179"/>
                  <a:pt x="76" y="174"/>
                </a:cubicBezTo>
                <a:cubicBezTo>
                  <a:pt x="82" y="175"/>
                  <a:pt x="88" y="175"/>
                  <a:pt x="93" y="176"/>
                </a:cubicBezTo>
                <a:cubicBezTo>
                  <a:pt x="94" y="179"/>
                  <a:pt x="94" y="182"/>
                  <a:pt x="94" y="186"/>
                </a:cubicBezTo>
                <a:cubicBezTo>
                  <a:pt x="94" y="185"/>
                  <a:pt x="92" y="185"/>
                  <a:pt x="92" y="184"/>
                </a:cubicBezTo>
                <a:cubicBezTo>
                  <a:pt x="91" y="183"/>
                  <a:pt x="88" y="180"/>
                  <a:pt x="88" y="183"/>
                </a:cubicBezTo>
                <a:cubicBezTo>
                  <a:pt x="88" y="186"/>
                  <a:pt x="89" y="189"/>
                  <a:pt x="90" y="191"/>
                </a:cubicBezTo>
                <a:close/>
                <a:moveTo>
                  <a:pt x="77" y="133"/>
                </a:moveTo>
                <a:cubicBezTo>
                  <a:pt x="77" y="134"/>
                  <a:pt x="79" y="135"/>
                  <a:pt x="79" y="135"/>
                </a:cubicBezTo>
                <a:cubicBezTo>
                  <a:pt x="79" y="135"/>
                  <a:pt x="76" y="136"/>
                  <a:pt x="75" y="137"/>
                </a:cubicBezTo>
                <a:cubicBezTo>
                  <a:pt x="75" y="136"/>
                  <a:pt x="75" y="134"/>
                  <a:pt x="75" y="133"/>
                </a:cubicBezTo>
                <a:cubicBezTo>
                  <a:pt x="76" y="133"/>
                  <a:pt x="76" y="133"/>
                  <a:pt x="77" y="133"/>
                </a:cubicBezTo>
                <a:close/>
                <a:moveTo>
                  <a:pt x="75" y="131"/>
                </a:moveTo>
                <a:cubicBezTo>
                  <a:pt x="75" y="128"/>
                  <a:pt x="76" y="126"/>
                  <a:pt x="76" y="123"/>
                </a:cubicBezTo>
                <a:cubicBezTo>
                  <a:pt x="78" y="123"/>
                  <a:pt x="78" y="123"/>
                  <a:pt x="78" y="123"/>
                </a:cubicBezTo>
                <a:cubicBezTo>
                  <a:pt x="80" y="126"/>
                  <a:pt x="80" y="126"/>
                  <a:pt x="80" y="126"/>
                </a:cubicBezTo>
                <a:cubicBezTo>
                  <a:pt x="80" y="126"/>
                  <a:pt x="78" y="129"/>
                  <a:pt x="77" y="131"/>
                </a:cubicBezTo>
                <a:cubicBezTo>
                  <a:pt x="77" y="131"/>
                  <a:pt x="77" y="131"/>
                  <a:pt x="77" y="131"/>
                </a:cubicBezTo>
                <a:cubicBezTo>
                  <a:pt x="76" y="131"/>
                  <a:pt x="76" y="131"/>
                  <a:pt x="75" y="131"/>
                </a:cubicBezTo>
                <a:close/>
                <a:moveTo>
                  <a:pt x="75" y="144"/>
                </a:moveTo>
                <a:cubicBezTo>
                  <a:pt x="75" y="144"/>
                  <a:pt x="75" y="144"/>
                  <a:pt x="75" y="144"/>
                </a:cubicBezTo>
                <a:cubicBezTo>
                  <a:pt x="75" y="143"/>
                  <a:pt x="75" y="143"/>
                  <a:pt x="75" y="142"/>
                </a:cubicBezTo>
                <a:cubicBezTo>
                  <a:pt x="75" y="143"/>
                  <a:pt x="75" y="143"/>
                  <a:pt x="75" y="144"/>
                </a:cubicBezTo>
                <a:close/>
                <a:moveTo>
                  <a:pt x="76" y="145"/>
                </a:moveTo>
                <a:cubicBezTo>
                  <a:pt x="76" y="146"/>
                  <a:pt x="76" y="146"/>
                  <a:pt x="76" y="146"/>
                </a:cubicBezTo>
                <a:cubicBezTo>
                  <a:pt x="77" y="147"/>
                  <a:pt x="81" y="151"/>
                  <a:pt x="82" y="152"/>
                </a:cubicBezTo>
                <a:cubicBezTo>
                  <a:pt x="84" y="153"/>
                  <a:pt x="90" y="157"/>
                  <a:pt x="92" y="157"/>
                </a:cubicBezTo>
                <a:cubicBezTo>
                  <a:pt x="92" y="157"/>
                  <a:pt x="92" y="157"/>
                  <a:pt x="92" y="157"/>
                </a:cubicBezTo>
                <a:cubicBezTo>
                  <a:pt x="92" y="157"/>
                  <a:pt x="92" y="157"/>
                  <a:pt x="92" y="157"/>
                </a:cubicBezTo>
                <a:cubicBezTo>
                  <a:pt x="86" y="157"/>
                  <a:pt x="81" y="157"/>
                  <a:pt x="75" y="156"/>
                </a:cubicBezTo>
                <a:cubicBezTo>
                  <a:pt x="75" y="153"/>
                  <a:pt x="75" y="149"/>
                  <a:pt x="75" y="145"/>
                </a:cubicBezTo>
                <a:lnTo>
                  <a:pt x="76" y="145"/>
                </a:lnTo>
                <a:close/>
                <a:moveTo>
                  <a:pt x="92" y="159"/>
                </a:moveTo>
                <a:cubicBezTo>
                  <a:pt x="93" y="164"/>
                  <a:pt x="93" y="169"/>
                  <a:pt x="93" y="174"/>
                </a:cubicBezTo>
                <a:cubicBezTo>
                  <a:pt x="87" y="174"/>
                  <a:pt x="82" y="173"/>
                  <a:pt x="76" y="172"/>
                </a:cubicBezTo>
                <a:cubicBezTo>
                  <a:pt x="76" y="168"/>
                  <a:pt x="75" y="163"/>
                  <a:pt x="75" y="158"/>
                </a:cubicBezTo>
                <a:cubicBezTo>
                  <a:pt x="81" y="158"/>
                  <a:pt x="87" y="159"/>
                  <a:pt x="92" y="159"/>
                </a:cubicBezTo>
                <a:close/>
                <a:moveTo>
                  <a:pt x="99" y="156"/>
                </a:moveTo>
                <a:cubicBezTo>
                  <a:pt x="99" y="156"/>
                  <a:pt x="101" y="157"/>
                  <a:pt x="103" y="158"/>
                </a:cubicBezTo>
                <a:cubicBezTo>
                  <a:pt x="102" y="158"/>
                  <a:pt x="101" y="158"/>
                  <a:pt x="100" y="158"/>
                </a:cubicBezTo>
                <a:cubicBezTo>
                  <a:pt x="100" y="157"/>
                  <a:pt x="99" y="156"/>
                  <a:pt x="99" y="156"/>
                </a:cubicBezTo>
                <a:close/>
                <a:moveTo>
                  <a:pt x="104" y="53"/>
                </a:moveTo>
                <a:cubicBezTo>
                  <a:pt x="102" y="53"/>
                  <a:pt x="101" y="53"/>
                  <a:pt x="101" y="53"/>
                </a:cubicBezTo>
                <a:cubicBezTo>
                  <a:pt x="99" y="53"/>
                  <a:pt x="93" y="55"/>
                  <a:pt x="90" y="56"/>
                </a:cubicBezTo>
                <a:cubicBezTo>
                  <a:pt x="92" y="50"/>
                  <a:pt x="95" y="44"/>
                  <a:pt x="98" y="39"/>
                </a:cubicBezTo>
                <a:cubicBezTo>
                  <a:pt x="102" y="38"/>
                  <a:pt x="106" y="37"/>
                  <a:pt x="110" y="36"/>
                </a:cubicBezTo>
                <a:cubicBezTo>
                  <a:pt x="109" y="38"/>
                  <a:pt x="108" y="41"/>
                  <a:pt x="107" y="43"/>
                </a:cubicBezTo>
                <a:cubicBezTo>
                  <a:pt x="106" y="46"/>
                  <a:pt x="105" y="50"/>
                  <a:pt x="104" y="53"/>
                </a:cubicBezTo>
                <a:close/>
                <a:moveTo>
                  <a:pt x="94" y="43"/>
                </a:moveTo>
                <a:cubicBezTo>
                  <a:pt x="92" y="47"/>
                  <a:pt x="90" y="52"/>
                  <a:pt x="88" y="57"/>
                </a:cubicBezTo>
                <a:cubicBezTo>
                  <a:pt x="86" y="58"/>
                  <a:pt x="78" y="59"/>
                  <a:pt x="72" y="60"/>
                </a:cubicBezTo>
                <a:cubicBezTo>
                  <a:pt x="75" y="55"/>
                  <a:pt x="77" y="50"/>
                  <a:pt x="80" y="45"/>
                </a:cubicBezTo>
                <a:cubicBezTo>
                  <a:pt x="85" y="43"/>
                  <a:pt x="90" y="41"/>
                  <a:pt x="96" y="40"/>
                </a:cubicBezTo>
                <a:cubicBezTo>
                  <a:pt x="95" y="41"/>
                  <a:pt x="94" y="42"/>
                  <a:pt x="94" y="43"/>
                </a:cubicBezTo>
                <a:close/>
                <a:moveTo>
                  <a:pt x="74" y="126"/>
                </a:moveTo>
                <a:cubicBezTo>
                  <a:pt x="74" y="127"/>
                  <a:pt x="74" y="129"/>
                  <a:pt x="74" y="131"/>
                </a:cubicBezTo>
                <a:cubicBezTo>
                  <a:pt x="72" y="131"/>
                  <a:pt x="70" y="131"/>
                  <a:pt x="68" y="132"/>
                </a:cubicBezTo>
                <a:cubicBezTo>
                  <a:pt x="68" y="131"/>
                  <a:pt x="68" y="130"/>
                  <a:pt x="68" y="130"/>
                </a:cubicBezTo>
                <a:cubicBezTo>
                  <a:pt x="68" y="128"/>
                  <a:pt x="71" y="125"/>
                  <a:pt x="71" y="125"/>
                </a:cubicBezTo>
                <a:lnTo>
                  <a:pt x="74" y="126"/>
                </a:lnTo>
                <a:close/>
                <a:moveTo>
                  <a:pt x="73" y="145"/>
                </a:moveTo>
                <a:cubicBezTo>
                  <a:pt x="73" y="149"/>
                  <a:pt x="73" y="153"/>
                  <a:pt x="74" y="156"/>
                </a:cubicBezTo>
                <a:cubicBezTo>
                  <a:pt x="67" y="156"/>
                  <a:pt x="61" y="156"/>
                  <a:pt x="55" y="155"/>
                </a:cubicBezTo>
                <a:cubicBezTo>
                  <a:pt x="55" y="152"/>
                  <a:pt x="55" y="149"/>
                  <a:pt x="55" y="145"/>
                </a:cubicBezTo>
                <a:lnTo>
                  <a:pt x="73" y="145"/>
                </a:lnTo>
                <a:close/>
                <a:moveTo>
                  <a:pt x="74" y="158"/>
                </a:moveTo>
                <a:cubicBezTo>
                  <a:pt x="74" y="163"/>
                  <a:pt x="74" y="167"/>
                  <a:pt x="75" y="172"/>
                </a:cubicBezTo>
                <a:cubicBezTo>
                  <a:pt x="68" y="171"/>
                  <a:pt x="62" y="170"/>
                  <a:pt x="56" y="169"/>
                </a:cubicBezTo>
                <a:cubicBezTo>
                  <a:pt x="56" y="165"/>
                  <a:pt x="55" y="161"/>
                  <a:pt x="55" y="157"/>
                </a:cubicBezTo>
                <a:cubicBezTo>
                  <a:pt x="61" y="157"/>
                  <a:pt x="67" y="158"/>
                  <a:pt x="74" y="158"/>
                </a:cubicBezTo>
                <a:close/>
                <a:moveTo>
                  <a:pt x="75" y="174"/>
                </a:moveTo>
                <a:cubicBezTo>
                  <a:pt x="75" y="179"/>
                  <a:pt x="76" y="184"/>
                  <a:pt x="77" y="189"/>
                </a:cubicBezTo>
                <a:cubicBezTo>
                  <a:pt x="70" y="188"/>
                  <a:pt x="64" y="186"/>
                  <a:pt x="58" y="185"/>
                </a:cubicBezTo>
                <a:cubicBezTo>
                  <a:pt x="58" y="180"/>
                  <a:pt x="57" y="176"/>
                  <a:pt x="56" y="171"/>
                </a:cubicBezTo>
                <a:cubicBezTo>
                  <a:pt x="62" y="172"/>
                  <a:pt x="68" y="173"/>
                  <a:pt x="75" y="174"/>
                </a:cubicBezTo>
                <a:close/>
                <a:moveTo>
                  <a:pt x="79" y="191"/>
                </a:moveTo>
                <a:cubicBezTo>
                  <a:pt x="82" y="192"/>
                  <a:pt x="86" y="192"/>
                  <a:pt x="90" y="193"/>
                </a:cubicBezTo>
                <a:cubicBezTo>
                  <a:pt x="91" y="194"/>
                  <a:pt x="93" y="195"/>
                  <a:pt x="94" y="196"/>
                </a:cubicBezTo>
                <a:cubicBezTo>
                  <a:pt x="95" y="198"/>
                  <a:pt x="95" y="200"/>
                  <a:pt x="96" y="200"/>
                </a:cubicBezTo>
                <a:cubicBezTo>
                  <a:pt x="97" y="202"/>
                  <a:pt x="97" y="204"/>
                  <a:pt x="97" y="206"/>
                </a:cubicBezTo>
                <a:cubicBezTo>
                  <a:pt x="94" y="208"/>
                  <a:pt x="94" y="208"/>
                  <a:pt x="94" y="208"/>
                </a:cubicBezTo>
                <a:cubicBezTo>
                  <a:pt x="94" y="208"/>
                  <a:pt x="92" y="208"/>
                  <a:pt x="91" y="209"/>
                </a:cubicBezTo>
                <a:cubicBezTo>
                  <a:pt x="88" y="208"/>
                  <a:pt x="85" y="207"/>
                  <a:pt x="82" y="207"/>
                </a:cubicBezTo>
                <a:cubicBezTo>
                  <a:pt x="81" y="202"/>
                  <a:pt x="80" y="196"/>
                  <a:pt x="79" y="191"/>
                </a:cubicBezTo>
                <a:close/>
                <a:moveTo>
                  <a:pt x="96" y="190"/>
                </a:moveTo>
                <a:cubicBezTo>
                  <a:pt x="96" y="185"/>
                  <a:pt x="95" y="180"/>
                  <a:pt x="95" y="176"/>
                </a:cubicBezTo>
                <a:cubicBezTo>
                  <a:pt x="98" y="176"/>
                  <a:pt x="101" y="176"/>
                  <a:pt x="104" y="176"/>
                </a:cubicBezTo>
                <a:cubicBezTo>
                  <a:pt x="105" y="177"/>
                  <a:pt x="106" y="177"/>
                  <a:pt x="107" y="177"/>
                </a:cubicBezTo>
                <a:cubicBezTo>
                  <a:pt x="108" y="177"/>
                  <a:pt x="110" y="177"/>
                  <a:pt x="112" y="177"/>
                </a:cubicBezTo>
                <a:cubicBezTo>
                  <a:pt x="112" y="183"/>
                  <a:pt x="112" y="188"/>
                  <a:pt x="113" y="194"/>
                </a:cubicBezTo>
                <a:cubicBezTo>
                  <a:pt x="111" y="194"/>
                  <a:pt x="108" y="193"/>
                  <a:pt x="106" y="193"/>
                </a:cubicBezTo>
                <a:cubicBezTo>
                  <a:pt x="105" y="191"/>
                  <a:pt x="105" y="191"/>
                  <a:pt x="105" y="191"/>
                </a:cubicBezTo>
                <a:cubicBezTo>
                  <a:pt x="105" y="191"/>
                  <a:pt x="98" y="193"/>
                  <a:pt x="97" y="192"/>
                </a:cubicBezTo>
                <a:cubicBezTo>
                  <a:pt x="97" y="191"/>
                  <a:pt x="97" y="190"/>
                  <a:pt x="96" y="190"/>
                </a:cubicBezTo>
                <a:close/>
                <a:moveTo>
                  <a:pt x="110" y="175"/>
                </a:moveTo>
                <a:cubicBezTo>
                  <a:pt x="110" y="174"/>
                  <a:pt x="111" y="174"/>
                  <a:pt x="112" y="173"/>
                </a:cubicBezTo>
                <a:cubicBezTo>
                  <a:pt x="112" y="174"/>
                  <a:pt x="112" y="175"/>
                  <a:pt x="112" y="175"/>
                </a:cubicBezTo>
                <a:cubicBezTo>
                  <a:pt x="111" y="175"/>
                  <a:pt x="110" y="175"/>
                  <a:pt x="110" y="175"/>
                </a:cubicBezTo>
                <a:close/>
                <a:moveTo>
                  <a:pt x="113" y="175"/>
                </a:moveTo>
                <a:cubicBezTo>
                  <a:pt x="113" y="174"/>
                  <a:pt x="113" y="173"/>
                  <a:pt x="113" y="171"/>
                </a:cubicBezTo>
                <a:cubicBezTo>
                  <a:pt x="114" y="170"/>
                  <a:pt x="115" y="169"/>
                  <a:pt x="115" y="169"/>
                </a:cubicBezTo>
                <a:cubicBezTo>
                  <a:pt x="115" y="169"/>
                  <a:pt x="116" y="172"/>
                  <a:pt x="116" y="175"/>
                </a:cubicBezTo>
                <a:cubicBezTo>
                  <a:pt x="115" y="175"/>
                  <a:pt x="114" y="175"/>
                  <a:pt x="113" y="175"/>
                </a:cubicBezTo>
                <a:close/>
                <a:moveTo>
                  <a:pt x="117" y="177"/>
                </a:moveTo>
                <a:cubicBezTo>
                  <a:pt x="117" y="180"/>
                  <a:pt x="115" y="182"/>
                  <a:pt x="114" y="183"/>
                </a:cubicBezTo>
                <a:cubicBezTo>
                  <a:pt x="114" y="183"/>
                  <a:pt x="114" y="183"/>
                  <a:pt x="114" y="183"/>
                </a:cubicBezTo>
                <a:cubicBezTo>
                  <a:pt x="114" y="181"/>
                  <a:pt x="114" y="179"/>
                  <a:pt x="113" y="177"/>
                </a:cubicBezTo>
                <a:cubicBezTo>
                  <a:pt x="114" y="177"/>
                  <a:pt x="116" y="177"/>
                  <a:pt x="117" y="177"/>
                </a:cubicBezTo>
                <a:close/>
                <a:moveTo>
                  <a:pt x="115" y="194"/>
                </a:moveTo>
                <a:cubicBezTo>
                  <a:pt x="115" y="194"/>
                  <a:pt x="115" y="194"/>
                  <a:pt x="115" y="194"/>
                </a:cubicBezTo>
                <a:cubicBezTo>
                  <a:pt x="115" y="194"/>
                  <a:pt x="115" y="194"/>
                  <a:pt x="115" y="194"/>
                </a:cubicBezTo>
                <a:cubicBezTo>
                  <a:pt x="114" y="193"/>
                  <a:pt x="114" y="192"/>
                  <a:pt x="114" y="191"/>
                </a:cubicBezTo>
                <a:cubicBezTo>
                  <a:pt x="115" y="191"/>
                  <a:pt x="118" y="190"/>
                  <a:pt x="118" y="190"/>
                </a:cubicBezTo>
                <a:lnTo>
                  <a:pt x="115" y="194"/>
                </a:lnTo>
                <a:close/>
                <a:moveTo>
                  <a:pt x="118" y="53"/>
                </a:moveTo>
                <a:cubicBezTo>
                  <a:pt x="114" y="53"/>
                  <a:pt x="109" y="53"/>
                  <a:pt x="106" y="53"/>
                </a:cubicBezTo>
                <a:cubicBezTo>
                  <a:pt x="107" y="47"/>
                  <a:pt x="109" y="41"/>
                  <a:pt x="111" y="36"/>
                </a:cubicBezTo>
                <a:cubicBezTo>
                  <a:pt x="115" y="35"/>
                  <a:pt x="119" y="35"/>
                  <a:pt x="123" y="34"/>
                </a:cubicBezTo>
                <a:cubicBezTo>
                  <a:pt x="122" y="37"/>
                  <a:pt x="121" y="40"/>
                  <a:pt x="120" y="43"/>
                </a:cubicBezTo>
                <a:cubicBezTo>
                  <a:pt x="120" y="46"/>
                  <a:pt x="119" y="50"/>
                  <a:pt x="118" y="53"/>
                </a:cubicBezTo>
                <a:close/>
                <a:moveTo>
                  <a:pt x="112" y="34"/>
                </a:moveTo>
                <a:cubicBezTo>
                  <a:pt x="115" y="28"/>
                  <a:pt x="118" y="23"/>
                  <a:pt x="121" y="18"/>
                </a:cubicBezTo>
                <a:cubicBezTo>
                  <a:pt x="123" y="18"/>
                  <a:pt x="126" y="17"/>
                  <a:pt x="128" y="17"/>
                </a:cubicBezTo>
                <a:cubicBezTo>
                  <a:pt x="127" y="21"/>
                  <a:pt x="125" y="27"/>
                  <a:pt x="123" y="33"/>
                </a:cubicBezTo>
                <a:cubicBezTo>
                  <a:pt x="119" y="33"/>
                  <a:pt x="116" y="34"/>
                  <a:pt x="112" y="34"/>
                </a:cubicBezTo>
                <a:close/>
                <a:moveTo>
                  <a:pt x="110" y="35"/>
                </a:moveTo>
                <a:cubicBezTo>
                  <a:pt x="106" y="35"/>
                  <a:pt x="102" y="36"/>
                  <a:pt x="99" y="37"/>
                </a:cubicBezTo>
                <a:cubicBezTo>
                  <a:pt x="102" y="31"/>
                  <a:pt x="106" y="25"/>
                  <a:pt x="111" y="20"/>
                </a:cubicBezTo>
                <a:cubicBezTo>
                  <a:pt x="113" y="19"/>
                  <a:pt x="116" y="19"/>
                  <a:pt x="119" y="18"/>
                </a:cubicBezTo>
                <a:cubicBezTo>
                  <a:pt x="116" y="23"/>
                  <a:pt x="113" y="28"/>
                  <a:pt x="110" y="35"/>
                </a:cubicBezTo>
                <a:close/>
                <a:moveTo>
                  <a:pt x="96" y="38"/>
                </a:moveTo>
                <a:cubicBezTo>
                  <a:pt x="91" y="39"/>
                  <a:pt x="86" y="41"/>
                  <a:pt x="82" y="43"/>
                </a:cubicBezTo>
                <a:cubicBezTo>
                  <a:pt x="86" y="35"/>
                  <a:pt x="91" y="29"/>
                  <a:pt x="97" y="23"/>
                </a:cubicBezTo>
                <a:cubicBezTo>
                  <a:pt x="101" y="22"/>
                  <a:pt x="104" y="21"/>
                  <a:pt x="108" y="20"/>
                </a:cubicBezTo>
                <a:cubicBezTo>
                  <a:pt x="104" y="25"/>
                  <a:pt x="100" y="31"/>
                  <a:pt x="96" y="38"/>
                </a:cubicBezTo>
                <a:close/>
                <a:moveTo>
                  <a:pt x="80" y="43"/>
                </a:moveTo>
                <a:cubicBezTo>
                  <a:pt x="80" y="43"/>
                  <a:pt x="79" y="43"/>
                  <a:pt x="79" y="44"/>
                </a:cubicBezTo>
                <a:cubicBezTo>
                  <a:pt x="72" y="47"/>
                  <a:pt x="65" y="50"/>
                  <a:pt x="58" y="54"/>
                </a:cubicBezTo>
                <a:cubicBezTo>
                  <a:pt x="63" y="46"/>
                  <a:pt x="69" y="38"/>
                  <a:pt x="76" y="32"/>
                </a:cubicBezTo>
                <a:cubicBezTo>
                  <a:pt x="81" y="29"/>
                  <a:pt x="87" y="27"/>
                  <a:pt x="94" y="25"/>
                </a:cubicBezTo>
                <a:cubicBezTo>
                  <a:pt x="89" y="30"/>
                  <a:pt x="84" y="36"/>
                  <a:pt x="80" y="43"/>
                </a:cubicBezTo>
                <a:close/>
                <a:moveTo>
                  <a:pt x="78" y="46"/>
                </a:moveTo>
                <a:cubicBezTo>
                  <a:pt x="75" y="50"/>
                  <a:pt x="73" y="55"/>
                  <a:pt x="70" y="60"/>
                </a:cubicBezTo>
                <a:cubicBezTo>
                  <a:pt x="69" y="61"/>
                  <a:pt x="68" y="61"/>
                  <a:pt x="68" y="61"/>
                </a:cubicBezTo>
                <a:cubicBezTo>
                  <a:pt x="68" y="61"/>
                  <a:pt x="57" y="60"/>
                  <a:pt x="54" y="60"/>
                </a:cubicBezTo>
                <a:cubicBezTo>
                  <a:pt x="54" y="60"/>
                  <a:pt x="54" y="60"/>
                  <a:pt x="54" y="60"/>
                </a:cubicBezTo>
                <a:cubicBezTo>
                  <a:pt x="55" y="59"/>
                  <a:pt x="56" y="58"/>
                  <a:pt x="56" y="57"/>
                </a:cubicBezTo>
                <a:cubicBezTo>
                  <a:pt x="63" y="53"/>
                  <a:pt x="70" y="49"/>
                  <a:pt x="78" y="46"/>
                </a:cubicBezTo>
                <a:close/>
                <a:moveTo>
                  <a:pt x="55" y="120"/>
                </a:moveTo>
                <a:cubicBezTo>
                  <a:pt x="54" y="124"/>
                  <a:pt x="54" y="128"/>
                  <a:pt x="54" y="133"/>
                </a:cubicBezTo>
                <a:cubicBezTo>
                  <a:pt x="53" y="133"/>
                  <a:pt x="53" y="133"/>
                  <a:pt x="53" y="133"/>
                </a:cubicBezTo>
                <a:cubicBezTo>
                  <a:pt x="52" y="132"/>
                  <a:pt x="52" y="132"/>
                  <a:pt x="52" y="132"/>
                </a:cubicBezTo>
                <a:cubicBezTo>
                  <a:pt x="51" y="130"/>
                  <a:pt x="49" y="129"/>
                  <a:pt x="49" y="127"/>
                </a:cubicBezTo>
                <a:cubicBezTo>
                  <a:pt x="49" y="126"/>
                  <a:pt x="48" y="122"/>
                  <a:pt x="48" y="122"/>
                </a:cubicBezTo>
                <a:cubicBezTo>
                  <a:pt x="48" y="121"/>
                  <a:pt x="48" y="121"/>
                  <a:pt x="48" y="121"/>
                </a:cubicBezTo>
                <a:cubicBezTo>
                  <a:pt x="50" y="121"/>
                  <a:pt x="52" y="121"/>
                  <a:pt x="55" y="120"/>
                </a:cubicBezTo>
                <a:close/>
                <a:moveTo>
                  <a:pt x="43" y="122"/>
                </a:moveTo>
                <a:cubicBezTo>
                  <a:pt x="43" y="122"/>
                  <a:pt x="44" y="122"/>
                  <a:pt x="44" y="122"/>
                </a:cubicBezTo>
                <a:cubicBezTo>
                  <a:pt x="44" y="122"/>
                  <a:pt x="45" y="122"/>
                  <a:pt x="45" y="122"/>
                </a:cubicBezTo>
                <a:cubicBezTo>
                  <a:pt x="45" y="122"/>
                  <a:pt x="46" y="124"/>
                  <a:pt x="46" y="126"/>
                </a:cubicBezTo>
                <a:cubicBezTo>
                  <a:pt x="46" y="128"/>
                  <a:pt x="47" y="132"/>
                  <a:pt x="47" y="132"/>
                </a:cubicBezTo>
                <a:cubicBezTo>
                  <a:pt x="47" y="132"/>
                  <a:pt x="47" y="133"/>
                  <a:pt x="47" y="133"/>
                </a:cubicBezTo>
                <a:cubicBezTo>
                  <a:pt x="46" y="133"/>
                  <a:pt x="44" y="133"/>
                  <a:pt x="43" y="134"/>
                </a:cubicBezTo>
                <a:cubicBezTo>
                  <a:pt x="39" y="134"/>
                  <a:pt x="36" y="134"/>
                  <a:pt x="33" y="135"/>
                </a:cubicBezTo>
                <a:cubicBezTo>
                  <a:pt x="33" y="131"/>
                  <a:pt x="33" y="128"/>
                  <a:pt x="34" y="125"/>
                </a:cubicBezTo>
                <a:cubicBezTo>
                  <a:pt x="37" y="124"/>
                  <a:pt x="40" y="123"/>
                  <a:pt x="43" y="122"/>
                </a:cubicBezTo>
                <a:close/>
                <a:moveTo>
                  <a:pt x="43" y="135"/>
                </a:moveTo>
                <a:cubicBezTo>
                  <a:pt x="44" y="135"/>
                  <a:pt x="46" y="135"/>
                  <a:pt x="48" y="135"/>
                </a:cubicBezTo>
                <a:cubicBezTo>
                  <a:pt x="48" y="135"/>
                  <a:pt x="49" y="136"/>
                  <a:pt x="50" y="137"/>
                </a:cubicBezTo>
                <a:cubicBezTo>
                  <a:pt x="51" y="137"/>
                  <a:pt x="52" y="137"/>
                  <a:pt x="53" y="138"/>
                </a:cubicBezTo>
                <a:cubicBezTo>
                  <a:pt x="53" y="140"/>
                  <a:pt x="53" y="142"/>
                  <a:pt x="53" y="144"/>
                </a:cubicBezTo>
                <a:cubicBezTo>
                  <a:pt x="33" y="144"/>
                  <a:pt x="33" y="144"/>
                  <a:pt x="33" y="144"/>
                </a:cubicBezTo>
                <a:cubicBezTo>
                  <a:pt x="33" y="141"/>
                  <a:pt x="33" y="139"/>
                  <a:pt x="33" y="136"/>
                </a:cubicBezTo>
                <a:cubicBezTo>
                  <a:pt x="36" y="136"/>
                  <a:pt x="39" y="135"/>
                  <a:pt x="43" y="135"/>
                </a:cubicBezTo>
                <a:close/>
                <a:moveTo>
                  <a:pt x="53" y="145"/>
                </a:moveTo>
                <a:cubicBezTo>
                  <a:pt x="53" y="149"/>
                  <a:pt x="53" y="152"/>
                  <a:pt x="53" y="155"/>
                </a:cubicBezTo>
                <a:cubicBezTo>
                  <a:pt x="50" y="155"/>
                  <a:pt x="46" y="154"/>
                  <a:pt x="43" y="154"/>
                </a:cubicBezTo>
                <a:cubicBezTo>
                  <a:pt x="39" y="154"/>
                  <a:pt x="36" y="153"/>
                  <a:pt x="33" y="153"/>
                </a:cubicBezTo>
                <a:cubicBezTo>
                  <a:pt x="33" y="150"/>
                  <a:pt x="33" y="148"/>
                  <a:pt x="33" y="145"/>
                </a:cubicBezTo>
                <a:lnTo>
                  <a:pt x="53" y="145"/>
                </a:lnTo>
                <a:close/>
                <a:moveTo>
                  <a:pt x="43" y="156"/>
                </a:moveTo>
                <a:cubicBezTo>
                  <a:pt x="46" y="156"/>
                  <a:pt x="50" y="156"/>
                  <a:pt x="54" y="157"/>
                </a:cubicBezTo>
                <a:cubicBezTo>
                  <a:pt x="54" y="161"/>
                  <a:pt x="54" y="165"/>
                  <a:pt x="55" y="169"/>
                </a:cubicBezTo>
                <a:cubicBezTo>
                  <a:pt x="50" y="168"/>
                  <a:pt x="47" y="167"/>
                  <a:pt x="43" y="167"/>
                </a:cubicBezTo>
                <a:cubicBezTo>
                  <a:pt x="40" y="166"/>
                  <a:pt x="37" y="165"/>
                  <a:pt x="34" y="164"/>
                </a:cubicBezTo>
                <a:cubicBezTo>
                  <a:pt x="33" y="161"/>
                  <a:pt x="33" y="158"/>
                  <a:pt x="33" y="154"/>
                </a:cubicBezTo>
                <a:cubicBezTo>
                  <a:pt x="36" y="155"/>
                  <a:pt x="39" y="155"/>
                  <a:pt x="43" y="156"/>
                </a:cubicBezTo>
                <a:close/>
                <a:moveTo>
                  <a:pt x="43" y="168"/>
                </a:moveTo>
                <a:cubicBezTo>
                  <a:pt x="46" y="169"/>
                  <a:pt x="50" y="170"/>
                  <a:pt x="55" y="171"/>
                </a:cubicBezTo>
                <a:cubicBezTo>
                  <a:pt x="55" y="175"/>
                  <a:pt x="56" y="180"/>
                  <a:pt x="57" y="184"/>
                </a:cubicBezTo>
                <a:cubicBezTo>
                  <a:pt x="49" y="182"/>
                  <a:pt x="42" y="180"/>
                  <a:pt x="36" y="177"/>
                </a:cubicBezTo>
                <a:cubicBezTo>
                  <a:pt x="35" y="174"/>
                  <a:pt x="34" y="170"/>
                  <a:pt x="34" y="166"/>
                </a:cubicBezTo>
                <a:cubicBezTo>
                  <a:pt x="37" y="167"/>
                  <a:pt x="39" y="168"/>
                  <a:pt x="43" y="168"/>
                </a:cubicBezTo>
                <a:close/>
                <a:moveTo>
                  <a:pt x="42" y="181"/>
                </a:moveTo>
                <a:cubicBezTo>
                  <a:pt x="47" y="183"/>
                  <a:pt x="52" y="185"/>
                  <a:pt x="57" y="186"/>
                </a:cubicBezTo>
                <a:cubicBezTo>
                  <a:pt x="58" y="191"/>
                  <a:pt x="59" y="196"/>
                  <a:pt x="60" y="200"/>
                </a:cubicBezTo>
                <a:cubicBezTo>
                  <a:pt x="52" y="198"/>
                  <a:pt x="45" y="195"/>
                  <a:pt x="39" y="191"/>
                </a:cubicBezTo>
                <a:cubicBezTo>
                  <a:pt x="38" y="187"/>
                  <a:pt x="37" y="183"/>
                  <a:pt x="36" y="179"/>
                </a:cubicBezTo>
                <a:cubicBezTo>
                  <a:pt x="38" y="180"/>
                  <a:pt x="40" y="181"/>
                  <a:pt x="42" y="181"/>
                </a:cubicBezTo>
                <a:close/>
                <a:moveTo>
                  <a:pt x="42" y="195"/>
                </a:moveTo>
                <a:cubicBezTo>
                  <a:pt x="48" y="198"/>
                  <a:pt x="54" y="200"/>
                  <a:pt x="61" y="202"/>
                </a:cubicBezTo>
                <a:cubicBezTo>
                  <a:pt x="61" y="202"/>
                  <a:pt x="61" y="202"/>
                  <a:pt x="61" y="202"/>
                </a:cubicBezTo>
                <a:cubicBezTo>
                  <a:pt x="60" y="203"/>
                  <a:pt x="59" y="203"/>
                  <a:pt x="58" y="203"/>
                </a:cubicBezTo>
                <a:cubicBezTo>
                  <a:pt x="56" y="203"/>
                  <a:pt x="53" y="207"/>
                  <a:pt x="52" y="208"/>
                </a:cubicBezTo>
                <a:cubicBezTo>
                  <a:pt x="52" y="209"/>
                  <a:pt x="52" y="211"/>
                  <a:pt x="51" y="212"/>
                </a:cubicBezTo>
                <a:cubicBezTo>
                  <a:pt x="49" y="211"/>
                  <a:pt x="47" y="210"/>
                  <a:pt x="44" y="208"/>
                </a:cubicBezTo>
                <a:cubicBezTo>
                  <a:pt x="42" y="203"/>
                  <a:pt x="41" y="198"/>
                  <a:pt x="39" y="193"/>
                </a:cubicBezTo>
                <a:cubicBezTo>
                  <a:pt x="40" y="194"/>
                  <a:pt x="41" y="194"/>
                  <a:pt x="42" y="195"/>
                </a:cubicBezTo>
                <a:close/>
                <a:moveTo>
                  <a:pt x="82" y="209"/>
                </a:moveTo>
                <a:cubicBezTo>
                  <a:pt x="85" y="209"/>
                  <a:pt x="88" y="210"/>
                  <a:pt x="90" y="210"/>
                </a:cubicBezTo>
                <a:cubicBezTo>
                  <a:pt x="90" y="211"/>
                  <a:pt x="92" y="211"/>
                  <a:pt x="95" y="211"/>
                </a:cubicBezTo>
                <a:cubicBezTo>
                  <a:pt x="95" y="211"/>
                  <a:pt x="95" y="211"/>
                  <a:pt x="95" y="211"/>
                </a:cubicBezTo>
                <a:cubicBezTo>
                  <a:pt x="96" y="211"/>
                  <a:pt x="97" y="211"/>
                  <a:pt x="98" y="212"/>
                </a:cubicBezTo>
                <a:cubicBezTo>
                  <a:pt x="99" y="217"/>
                  <a:pt x="100" y="222"/>
                  <a:pt x="101" y="227"/>
                </a:cubicBezTo>
                <a:cubicBezTo>
                  <a:pt x="99" y="227"/>
                  <a:pt x="97" y="227"/>
                  <a:pt x="96" y="227"/>
                </a:cubicBezTo>
                <a:cubicBezTo>
                  <a:pt x="94" y="226"/>
                  <a:pt x="88" y="219"/>
                  <a:pt x="88" y="219"/>
                </a:cubicBezTo>
                <a:cubicBezTo>
                  <a:pt x="88" y="219"/>
                  <a:pt x="86" y="219"/>
                  <a:pt x="85" y="219"/>
                </a:cubicBezTo>
                <a:cubicBezTo>
                  <a:pt x="84" y="215"/>
                  <a:pt x="83" y="212"/>
                  <a:pt x="82" y="209"/>
                </a:cubicBezTo>
                <a:close/>
                <a:moveTo>
                  <a:pt x="90" y="244"/>
                </a:moveTo>
                <a:cubicBezTo>
                  <a:pt x="91" y="243"/>
                  <a:pt x="92" y="243"/>
                  <a:pt x="93" y="244"/>
                </a:cubicBezTo>
                <a:cubicBezTo>
                  <a:pt x="93" y="245"/>
                  <a:pt x="94" y="245"/>
                  <a:pt x="94" y="246"/>
                </a:cubicBezTo>
                <a:cubicBezTo>
                  <a:pt x="94" y="247"/>
                  <a:pt x="95" y="248"/>
                  <a:pt x="96" y="249"/>
                </a:cubicBezTo>
                <a:cubicBezTo>
                  <a:pt x="92" y="248"/>
                  <a:pt x="89" y="247"/>
                  <a:pt x="86" y="246"/>
                </a:cubicBezTo>
                <a:cubicBezTo>
                  <a:pt x="87" y="245"/>
                  <a:pt x="89" y="244"/>
                  <a:pt x="90" y="244"/>
                </a:cubicBezTo>
                <a:close/>
                <a:moveTo>
                  <a:pt x="95" y="244"/>
                </a:moveTo>
                <a:cubicBezTo>
                  <a:pt x="98" y="245"/>
                  <a:pt x="103" y="246"/>
                  <a:pt x="104" y="246"/>
                </a:cubicBezTo>
                <a:cubicBezTo>
                  <a:pt x="105" y="247"/>
                  <a:pt x="106" y="247"/>
                  <a:pt x="107" y="247"/>
                </a:cubicBezTo>
                <a:cubicBezTo>
                  <a:pt x="108" y="249"/>
                  <a:pt x="109" y="251"/>
                  <a:pt x="110" y="253"/>
                </a:cubicBezTo>
                <a:cubicBezTo>
                  <a:pt x="106" y="252"/>
                  <a:pt x="102" y="251"/>
                  <a:pt x="98" y="250"/>
                </a:cubicBezTo>
                <a:cubicBezTo>
                  <a:pt x="97" y="248"/>
                  <a:pt x="96" y="246"/>
                  <a:pt x="95" y="244"/>
                </a:cubicBezTo>
                <a:close/>
                <a:moveTo>
                  <a:pt x="109" y="247"/>
                </a:moveTo>
                <a:cubicBezTo>
                  <a:pt x="111" y="247"/>
                  <a:pt x="112" y="247"/>
                  <a:pt x="113" y="246"/>
                </a:cubicBezTo>
                <a:cubicBezTo>
                  <a:pt x="114" y="245"/>
                  <a:pt x="112" y="242"/>
                  <a:pt x="113" y="238"/>
                </a:cubicBezTo>
                <a:cubicBezTo>
                  <a:pt x="113" y="237"/>
                  <a:pt x="113" y="235"/>
                  <a:pt x="113" y="233"/>
                </a:cubicBezTo>
                <a:cubicBezTo>
                  <a:pt x="114" y="233"/>
                  <a:pt x="116" y="234"/>
                  <a:pt x="118" y="234"/>
                </a:cubicBezTo>
                <a:cubicBezTo>
                  <a:pt x="119" y="238"/>
                  <a:pt x="120" y="242"/>
                  <a:pt x="120" y="246"/>
                </a:cubicBezTo>
                <a:cubicBezTo>
                  <a:pt x="121" y="249"/>
                  <a:pt x="122" y="252"/>
                  <a:pt x="123" y="255"/>
                </a:cubicBezTo>
                <a:cubicBezTo>
                  <a:pt x="119" y="254"/>
                  <a:pt x="115" y="254"/>
                  <a:pt x="111" y="253"/>
                </a:cubicBezTo>
                <a:cubicBezTo>
                  <a:pt x="111" y="251"/>
                  <a:pt x="110" y="249"/>
                  <a:pt x="109" y="247"/>
                </a:cubicBezTo>
                <a:close/>
                <a:moveTo>
                  <a:pt x="122" y="246"/>
                </a:moveTo>
                <a:cubicBezTo>
                  <a:pt x="121" y="242"/>
                  <a:pt x="120" y="238"/>
                  <a:pt x="120" y="234"/>
                </a:cubicBezTo>
                <a:cubicBezTo>
                  <a:pt x="124" y="235"/>
                  <a:pt x="128" y="235"/>
                  <a:pt x="132" y="235"/>
                </a:cubicBezTo>
                <a:cubicBezTo>
                  <a:pt x="132" y="239"/>
                  <a:pt x="133" y="243"/>
                  <a:pt x="133" y="246"/>
                </a:cubicBezTo>
                <a:cubicBezTo>
                  <a:pt x="133" y="249"/>
                  <a:pt x="134" y="253"/>
                  <a:pt x="134" y="256"/>
                </a:cubicBezTo>
                <a:cubicBezTo>
                  <a:pt x="131" y="256"/>
                  <a:pt x="128" y="255"/>
                  <a:pt x="124" y="255"/>
                </a:cubicBezTo>
                <a:cubicBezTo>
                  <a:pt x="124" y="252"/>
                  <a:pt x="123" y="249"/>
                  <a:pt x="122" y="246"/>
                </a:cubicBezTo>
                <a:close/>
                <a:moveTo>
                  <a:pt x="119" y="233"/>
                </a:moveTo>
                <a:cubicBezTo>
                  <a:pt x="118" y="227"/>
                  <a:pt x="117" y="220"/>
                  <a:pt x="117" y="214"/>
                </a:cubicBezTo>
                <a:cubicBezTo>
                  <a:pt x="121" y="214"/>
                  <a:pt x="126" y="215"/>
                  <a:pt x="131" y="215"/>
                </a:cubicBezTo>
                <a:cubicBezTo>
                  <a:pt x="131" y="221"/>
                  <a:pt x="132" y="228"/>
                  <a:pt x="132" y="234"/>
                </a:cubicBezTo>
                <a:cubicBezTo>
                  <a:pt x="128" y="233"/>
                  <a:pt x="124" y="233"/>
                  <a:pt x="119" y="233"/>
                </a:cubicBezTo>
                <a:close/>
                <a:moveTo>
                  <a:pt x="116" y="212"/>
                </a:moveTo>
                <a:cubicBezTo>
                  <a:pt x="116" y="208"/>
                  <a:pt x="115" y="203"/>
                  <a:pt x="115" y="199"/>
                </a:cubicBezTo>
                <a:cubicBezTo>
                  <a:pt x="116" y="198"/>
                  <a:pt x="117" y="197"/>
                  <a:pt x="118" y="196"/>
                </a:cubicBezTo>
                <a:cubicBezTo>
                  <a:pt x="118" y="196"/>
                  <a:pt x="118" y="196"/>
                  <a:pt x="118" y="196"/>
                </a:cubicBezTo>
                <a:cubicBezTo>
                  <a:pt x="122" y="196"/>
                  <a:pt x="126" y="196"/>
                  <a:pt x="130" y="196"/>
                </a:cubicBezTo>
                <a:cubicBezTo>
                  <a:pt x="130" y="202"/>
                  <a:pt x="130" y="208"/>
                  <a:pt x="131" y="213"/>
                </a:cubicBezTo>
                <a:cubicBezTo>
                  <a:pt x="126" y="213"/>
                  <a:pt x="121" y="213"/>
                  <a:pt x="116" y="212"/>
                </a:cubicBezTo>
                <a:close/>
                <a:moveTo>
                  <a:pt x="120" y="53"/>
                </a:moveTo>
                <a:cubicBezTo>
                  <a:pt x="121" y="50"/>
                  <a:pt x="121" y="46"/>
                  <a:pt x="122" y="43"/>
                </a:cubicBezTo>
                <a:cubicBezTo>
                  <a:pt x="123" y="40"/>
                  <a:pt x="124" y="37"/>
                  <a:pt x="124" y="34"/>
                </a:cubicBezTo>
                <a:cubicBezTo>
                  <a:pt x="128" y="34"/>
                  <a:pt x="131" y="34"/>
                  <a:pt x="134" y="33"/>
                </a:cubicBezTo>
                <a:cubicBezTo>
                  <a:pt x="134" y="36"/>
                  <a:pt x="133" y="40"/>
                  <a:pt x="133" y="43"/>
                </a:cubicBezTo>
                <a:cubicBezTo>
                  <a:pt x="133" y="46"/>
                  <a:pt x="133" y="49"/>
                  <a:pt x="132" y="51"/>
                </a:cubicBezTo>
                <a:cubicBezTo>
                  <a:pt x="131" y="52"/>
                  <a:pt x="130" y="52"/>
                  <a:pt x="130" y="52"/>
                </a:cubicBezTo>
                <a:cubicBezTo>
                  <a:pt x="129" y="53"/>
                  <a:pt x="125" y="53"/>
                  <a:pt x="120" y="53"/>
                </a:cubicBezTo>
                <a:close/>
                <a:moveTo>
                  <a:pt x="125" y="33"/>
                </a:moveTo>
                <a:cubicBezTo>
                  <a:pt x="126" y="26"/>
                  <a:pt x="128" y="21"/>
                  <a:pt x="130" y="17"/>
                </a:cubicBezTo>
                <a:cubicBezTo>
                  <a:pt x="132" y="17"/>
                  <a:pt x="135" y="17"/>
                  <a:pt x="137" y="16"/>
                </a:cubicBezTo>
                <a:cubicBezTo>
                  <a:pt x="136" y="21"/>
                  <a:pt x="135" y="26"/>
                  <a:pt x="134" y="32"/>
                </a:cubicBezTo>
                <a:cubicBezTo>
                  <a:pt x="131" y="32"/>
                  <a:pt x="128" y="32"/>
                  <a:pt x="125" y="33"/>
                </a:cubicBezTo>
                <a:close/>
                <a:moveTo>
                  <a:pt x="131" y="15"/>
                </a:moveTo>
                <a:cubicBezTo>
                  <a:pt x="133" y="12"/>
                  <a:pt x="134" y="9"/>
                  <a:pt x="136" y="7"/>
                </a:cubicBezTo>
                <a:cubicBezTo>
                  <a:pt x="137" y="7"/>
                  <a:pt x="138" y="7"/>
                  <a:pt x="139" y="7"/>
                </a:cubicBezTo>
                <a:cubicBezTo>
                  <a:pt x="139" y="8"/>
                  <a:pt x="138" y="10"/>
                  <a:pt x="138" y="12"/>
                </a:cubicBezTo>
                <a:cubicBezTo>
                  <a:pt x="138" y="13"/>
                  <a:pt x="137" y="14"/>
                  <a:pt x="137" y="15"/>
                </a:cubicBezTo>
                <a:cubicBezTo>
                  <a:pt x="135" y="15"/>
                  <a:pt x="133" y="15"/>
                  <a:pt x="131" y="15"/>
                </a:cubicBezTo>
                <a:close/>
                <a:moveTo>
                  <a:pt x="134" y="7"/>
                </a:moveTo>
                <a:cubicBezTo>
                  <a:pt x="133" y="9"/>
                  <a:pt x="131" y="12"/>
                  <a:pt x="129" y="15"/>
                </a:cubicBezTo>
                <a:cubicBezTo>
                  <a:pt x="127" y="16"/>
                  <a:pt x="125" y="16"/>
                  <a:pt x="122" y="16"/>
                </a:cubicBezTo>
                <a:cubicBezTo>
                  <a:pt x="125" y="12"/>
                  <a:pt x="128" y="9"/>
                  <a:pt x="131" y="7"/>
                </a:cubicBezTo>
                <a:cubicBezTo>
                  <a:pt x="132" y="7"/>
                  <a:pt x="133" y="7"/>
                  <a:pt x="134" y="7"/>
                </a:cubicBezTo>
                <a:close/>
                <a:moveTo>
                  <a:pt x="128" y="7"/>
                </a:moveTo>
                <a:cubicBezTo>
                  <a:pt x="125" y="10"/>
                  <a:pt x="123" y="13"/>
                  <a:pt x="120" y="16"/>
                </a:cubicBezTo>
                <a:cubicBezTo>
                  <a:pt x="118" y="17"/>
                  <a:pt x="115" y="17"/>
                  <a:pt x="112" y="18"/>
                </a:cubicBezTo>
                <a:cubicBezTo>
                  <a:pt x="116" y="14"/>
                  <a:pt x="120" y="10"/>
                  <a:pt x="125" y="8"/>
                </a:cubicBezTo>
                <a:cubicBezTo>
                  <a:pt x="126" y="8"/>
                  <a:pt x="127" y="7"/>
                  <a:pt x="128" y="7"/>
                </a:cubicBezTo>
                <a:close/>
                <a:moveTo>
                  <a:pt x="121" y="8"/>
                </a:moveTo>
                <a:cubicBezTo>
                  <a:pt x="117" y="11"/>
                  <a:pt x="113" y="14"/>
                  <a:pt x="110" y="18"/>
                </a:cubicBezTo>
                <a:cubicBezTo>
                  <a:pt x="106" y="19"/>
                  <a:pt x="103" y="20"/>
                  <a:pt x="100" y="21"/>
                </a:cubicBezTo>
                <a:cubicBezTo>
                  <a:pt x="105" y="16"/>
                  <a:pt x="110" y="12"/>
                  <a:pt x="116" y="9"/>
                </a:cubicBezTo>
                <a:cubicBezTo>
                  <a:pt x="118" y="9"/>
                  <a:pt x="119" y="9"/>
                  <a:pt x="121" y="8"/>
                </a:cubicBezTo>
                <a:close/>
                <a:moveTo>
                  <a:pt x="111" y="11"/>
                </a:moveTo>
                <a:cubicBezTo>
                  <a:pt x="106" y="14"/>
                  <a:pt x="101" y="17"/>
                  <a:pt x="96" y="22"/>
                </a:cubicBezTo>
                <a:cubicBezTo>
                  <a:pt x="90" y="24"/>
                  <a:pt x="85" y="26"/>
                  <a:pt x="79" y="28"/>
                </a:cubicBezTo>
                <a:cubicBezTo>
                  <a:pt x="86" y="23"/>
                  <a:pt x="92" y="18"/>
                  <a:pt x="100" y="14"/>
                </a:cubicBezTo>
                <a:cubicBezTo>
                  <a:pt x="103" y="13"/>
                  <a:pt x="107" y="11"/>
                  <a:pt x="111" y="11"/>
                </a:cubicBezTo>
                <a:close/>
                <a:moveTo>
                  <a:pt x="72" y="27"/>
                </a:moveTo>
                <a:cubicBezTo>
                  <a:pt x="78" y="23"/>
                  <a:pt x="85" y="20"/>
                  <a:pt x="92" y="17"/>
                </a:cubicBezTo>
                <a:cubicBezTo>
                  <a:pt x="86" y="21"/>
                  <a:pt x="80" y="25"/>
                  <a:pt x="75" y="31"/>
                </a:cubicBezTo>
                <a:cubicBezTo>
                  <a:pt x="68" y="34"/>
                  <a:pt x="61" y="38"/>
                  <a:pt x="54" y="43"/>
                </a:cubicBezTo>
                <a:cubicBezTo>
                  <a:pt x="59" y="37"/>
                  <a:pt x="65" y="32"/>
                  <a:pt x="72" y="27"/>
                </a:cubicBezTo>
                <a:close/>
                <a:moveTo>
                  <a:pt x="71" y="34"/>
                </a:moveTo>
                <a:cubicBezTo>
                  <a:pt x="65" y="41"/>
                  <a:pt x="60" y="48"/>
                  <a:pt x="55" y="56"/>
                </a:cubicBezTo>
                <a:cubicBezTo>
                  <a:pt x="53" y="57"/>
                  <a:pt x="51" y="58"/>
                  <a:pt x="49" y="60"/>
                </a:cubicBezTo>
                <a:cubicBezTo>
                  <a:pt x="46" y="60"/>
                  <a:pt x="44" y="60"/>
                  <a:pt x="41" y="60"/>
                </a:cubicBezTo>
                <a:cubicBezTo>
                  <a:pt x="44" y="56"/>
                  <a:pt x="46" y="53"/>
                  <a:pt x="49" y="49"/>
                </a:cubicBezTo>
                <a:cubicBezTo>
                  <a:pt x="56" y="44"/>
                  <a:pt x="63" y="39"/>
                  <a:pt x="71" y="34"/>
                </a:cubicBezTo>
                <a:close/>
                <a:moveTo>
                  <a:pt x="39" y="60"/>
                </a:moveTo>
                <a:cubicBezTo>
                  <a:pt x="39" y="60"/>
                  <a:pt x="38" y="60"/>
                  <a:pt x="38" y="60"/>
                </a:cubicBezTo>
                <a:cubicBezTo>
                  <a:pt x="38" y="60"/>
                  <a:pt x="38" y="60"/>
                  <a:pt x="37" y="60"/>
                </a:cubicBezTo>
                <a:cubicBezTo>
                  <a:pt x="39" y="58"/>
                  <a:pt x="41" y="56"/>
                  <a:pt x="43" y="54"/>
                </a:cubicBezTo>
                <a:cubicBezTo>
                  <a:pt x="42" y="56"/>
                  <a:pt x="41" y="58"/>
                  <a:pt x="39" y="60"/>
                </a:cubicBezTo>
                <a:close/>
                <a:moveTo>
                  <a:pt x="37" y="99"/>
                </a:moveTo>
                <a:cubicBezTo>
                  <a:pt x="36" y="103"/>
                  <a:pt x="35" y="107"/>
                  <a:pt x="34" y="111"/>
                </a:cubicBezTo>
                <a:cubicBezTo>
                  <a:pt x="28" y="114"/>
                  <a:pt x="22" y="116"/>
                  <a:pt x="18" y="119"/>
                </a:cubicBezTo>
                <a:cubicBezTo>
                  <a:pt x="18" y="117"/>
                  <a:pt x="19" y="114"/>
                  <a:pt x="19" y="111"/>
                </a:cubicBezTo>
                <a:cubicBezTo>
                  <a:pt x="24" y="107"/>
                  <a:pt x="30" y="103"/>
                  <a:pt x="37" y="99"/>
                </a:cubicBezTo>
                <a:close/>
                <a:moveTo>
                  <a:pt x="34" y="113"/>
                </a:moveTo>
                <a:cubicBezTo>
                  <a:pt x="33" y="116"/>
                  <a:pt x="33" y="120"/>
                  <a:pt x="32" y="124"/>
                </a:cubicBezTo>
                <a:cubicBezTo>
                  <a:pt x="26" y="125"/>
                  <a:pt x="21" y="127"/>
                  <a:pt x="17" y="129"/>
                </a:cubicBezTo>
                <a:cubicBezTo>
                  <a:pt x="17" y="126"/>
                  <a:pt x="17" y="124"/>
                  <a:pt x="18" y="121"/>
                </a:cubicBezTo>
                <a:cubicBezTo>
                  <a:pt x="22" y="118"/>
                  <a:pt x="28" y="115"/>
                  <a:pt x="34" y="113"/>
                </a:cubicBezTo>
                <a:close/>
                <a:moveTo>
                  <a:pt x="32" y="125"/>
                </a:moveTo>
                <a:cubicBezTo>
                  <a:pt x="32" y="128"/>
                  <a:pt x="31" y="132"/>
                  <a:pt x="31" y="135"/>
                </a:cubicBezTo>
                <a:cubicBezTo>
                  <a:pt x="25" y="136"/>
                  <a:pt x="20" y="136"/>
                  <a:pt x="16" y="137"/>
                </a:cubicBezTo>
                <a:cubicBezTo>
                  <a:pt x="16" y="135"/>
                  <a:pt x="16" y="133"/>
                  <a:pt x="16" y="131"/>
                </a:cubicBezTo>
                <a:cubicBezTo>
                  <a:pt x="21" y="129"/>
                  <a:pt x="26" y="127"/>
                  <a:pt x="32" y="125"/>
                </a:cubicBezTo>
                <a:close/>
                <a:moveTo>
                  <a:pt x="31" y="136"/>
                </a:moveTo>
                <a:cubicBezTo>
                  <a:pt x="31" y="139"/>
                  <a:pt x="31" y="141"/>
                  <a:pt x="31" y="144"/>
                </a:cubicBezTo>
                <a:cubicBezTo>
                  <a:pt x="16" y="144"/>
                  <a:pt x="16" y="144"/>
                  <a:pt x="16" y="144"/>
                </a:cubicBezTo>
                <a:cubicBezTo>
                  <a:pt x="16" y="142"/>
                  <a:pt x="16" y="140"/>
                  <a:pt x="16" y="139"/>
                </a:cubicBezTo>
                <a:cubicBezTo>
                  <a:pt x="20" y="138"/>
                  <a:pt x="25" y="137"/>
                  <a:pt x="31" y="136"/>
                </a:cubicBezTo>
                <a:close/>
                <a:moveTo>
                  <a:pt x="31" y="145"/>
                </a:moveTo>
                <a:cubicBezTo>
                  <a:pt x="31" y="148"/>
                  <a:pt x="31" y="150"/>
                  <a:pt x="31" y="153"/>
                </a:cubicBezTo>
                <a:cubicBezTo>
                  <a:pt x="25" y="152"/>
                  <a:pt x="20" y="151"/>
                  <a:pt x="16" y="150"/>
                </a:cubicBezTo>
                <a:cubicBezTo>
                  <a:pt x="16" y="149"/>
                  <a:pt x="16" y="147"/>
                  <a:pt x="16" y="145"/>
                </a:cubicBezTo>
                <a:lnTo>
                  <a:pt x="31" y="145"/>
                </a:lnTo>
                <a:close/>
                <a:moveTo>
                  <a:pt x="31" y="154"/>
                </a:moveTo>
                <a:cubicBezTo>
                  <a:pt x="31" y="158"/>
                  <a:pt x="32" y="161"/>
                  <a:pt x="32" y="164"/>
                </a:cubicBezTo>
                <a:cubicBezTo>
                  <a:pt x="26" y="162"/>
                  <a:pt x="21" y="160"/>
                  <a:pt x="16" y="158"/>
                </a:cubicBezTo>
                <a:cubicBezTo>
                  <a:pt x="16" y="156"/>
                  <a:pt x="16" y="154"/>
                  <a:pt x="16" y="152"/>
                </a:cubicBezTo>
                <a:cubicBezTo>
                  <a:pt x="20" y="153"/>
                  <a:pt x="25" y="154"/>
                  <a:pt x="31" y="154"/>
                </a:cubicBezTo>
                <a:close/>
                <a:moveTo>
                  <a:pt x="32" y="166"/>
                </a:moveTo>
                <a:cubicBezTo>
                  <a:pt x="33" y="169"/>
                  <a:pt x="33" y="173"/>
                  <a:pt x="34" y="176"/>
                </a:cubicBezTo>
                <a:cubicBezTo>
                  <a:pt x="28" y="174"/>
                  <a:pt x="22" y="171"/>
                  <a:pt x="18" y="168"/>
                </a:cubicBezTo>
                <a:cubicBezTo>
                  <a:pt x="17" y="165"/>
                  <a:pt x="17" y="163"/>
                  <a:pt x="17" y="160"/>
                </a:cubicBezTo>
                <a:cubicBezTo>
                  <a:pt x="21" y="162"/>
                  <a:pt x="26" y="164"/>
                  <a:pt x="32" y="166"/>
                </a:cubicBezTo>
                <a:close/>
                <a:moveTo>
                  <a:pt x="34" y="178"/>
                </a:moveTo>
                <a:cubicBezTo>
                  <a:pt x="35" y="182"/>
                  <a:pt x="36" y="186"/>
                  <a:pt x="37" y="190"/>
                </a:cubicBezTo>
                <a:cubicBezTo>
                  <a:pt x="30" y="186"/>
                  <a:pt x="24" y="182"/>
                  <a:pt x="19" y="178"/>
                </a:cubicBezTo>
                <a:cubicBezTo>
                  <a:pt x="19" y="175"/>
                  <a:pt x="18" y="173"/>
                  <a:pt x="18" y="170"/>
                </a:cubicBezTo>
                <a:cubicBezTo>
                  <a:pt x="22" y="173"/>
                  <a:pt x="28" y="176"/>
                  <a:pt x="34" y="178"/>
                </a:cubicBezTo>
                <a:close/>
                <a:moveTo>
                  <a:pt x="37" y="192"/>
                </a:moveTo>
                <a:cubicBezTo>
                  <a:pt x="39" y="197"/>
                  <a:pt x="40" y="202"/>
                  <a:pt x="42" y="207"/>
                </a:cubicBezTo>
                <a:cubicBezTo>
                  <a:pt x="35" y="202"/>
                  <a:pt x="29" y="197"/>
                  <a:pt x="23" y="192"/>
                </a:cubicBezTo>
                <a:cubicBezTo>
                  <a:pt x="22" y="188"/>
                  <a:pt x="21" y="184"/>
                  <a:pt x="20" y="181"/>
                </a:cubicBezTo>
                <a:cubicBezTo>
                  <a:pt x="25" y="185"/>
                  <a:pt x="31" y="189"/>
                  <a:pt x="37" y="192"/>
                </a:cubicBezTo>
                <a:close/>
                <a:moveTo>
                  <a:pt x="42" y="209"/>
                </a:moveTo>
                <a:cubicBezTo>
                  <a:pt x="43" y="209"/>
                  <a:pt x="43" y="209"/>
                  <a:pt x="43" y="209"/>
                </a:cubicBezTo>
                <a:cubicBezTo>
                  <a:pt x="46" y="217"/>
                  <a:pt x="50" y="224"/>
                  <a:pt x="53" y="231"/>
                </a:cubicBezTo>
                <a:cubicBezTo>
                  <a:pt x="45" y="225"/>
                  <a:pt x="38" y="219"/>
                  <a:pt x="32" y="213"/>
                </a:cubicBezTo>
                <a:cubicBezTo>
                  <a:pt x="29" y="207"/>
                  <a:pt x="26" y="201"/>
                  <a:pt x="24" y="195"/>
                </a:cubicBezTo>
                <a:cubicBezTo>
                  <a:pt x="29" y="200"/>
                  <a:pt x="35" y="205"/>
                  <a:pt x="42" y="209"/>
                </a:cubicBezTo>
                <a:close/>
                <a:moveTo>
                  <a:pt x="69" y="250"/>
                </a:moveTo>
                <a:cubicBezTo>
                  <a:pt x="70" y="251"/>
                  <a:pt x="71" y="251"/>
                  <a:pt x="72" y="251"/>
                </a:cubicBezTo>
                <a:cubicBezTo>
                  <a:pt x="75" y="251"/>
                  <a:pt x="78" y="254"/>
                  <a:pt x="79" y="252"/>
                </a:cubicBezTo>
                <a:cubicBezTo>
                  <a:pt x="80" y="251"/>
                  <a:pt x="81" y="249"/>
                  <a:pt x="81" y="248"/>
                </a:cubicBezTo>
                <a:cubicBezTo>
                  <a:pt x="85" y="254"/>
                  <a:pt x="89" y="260"/>
                  <a:pt x="94" y="265"/>
                </a:cubicBezTo>
                <a:cubicBezTo>
                  <a:pt x="89" y="263"/>
                  <a:pt x="84" y="261"/>
                  <a:pt x="79" y="259"/>
                </a:cubicBezTo>
                <a:cubicBezTo>
                  <a:pt x="78" y="257"/>
                  <a:pt x="76" y="255"/>
                  <a:pt x="75" y="257"/>
                </a:cubicBezTo>
                <a:cubicBezTo>
                  <a:pt x="73" y="255"/>
                  <a:pt x="71" y="252"/>
                  <a:pt x="69" y="250"/>
                </a:cubicBezTo>
                <a:close/>
                <a:moveTo>
                  <a:pt x="83" y="248"/>
                </a:moveTo>
                <a:cubicBezTo>
                  <a:pt x="84" y="249"/>
                  <a:pt x="85" y="249"/>
                  <a:pt x="85" y="248"/>
                </a:cubicBezTo>
                <a:cubicBezTo>
                  <a:pt x="85" y="248"/>
                  <a:pt x="85" y="248"/>
                  <a:pt x="85" y="248"/>
                </a:cubicBezTo>
                <a:cubicBezTo>
                  <a:pt x="89" y="249"/>
                  <a:pt x="93" y="250"/>
                  <a:pt x="97" y="251"/>
                </a:cubicBezTo>
                <a:cubicBezTo>
                  <a:pt x="100" y="258"/>
                  <a:pt x="104" y="264"/>
                  <a:pt x="108" y="269"/>
                </a:cubicBezTo>
                <a:cubicBezTo>
                  <a:pt x="104" y="268"/>
                  <a:pt x="101" y="267"/>
                  <a:pt x="97" y="266"/>
                </a:cubicBezTo>
                <a:cubicBezTo>
                  <a:pt x="92" y="261"/>
                  <a:pt x="87" y="255"/>
                  <a:pt x="83" y="248"/>
                </a:cubicBezTo>
                <a:close/>
                <a:moveTo>
                  <a:pt x="99" y="252"/>
                </a:moveTo>
                <a:cubicBezTo>
                  <a:pt x="103" y="253"/>
                  <a:pt x="106" y="254"/>
                  <a:pt x="110" y="255"/>
                </a:cubicBezTo>
                <a:cubicBezTo>
                  <a:pt x="113" y="261"/>
                  <a:pt x="116" y="266"/>
                  <a:pt x="119" y="271"/>
                </a:cubicBezTo>
                <a:cubicBezTo>
                  <a:pt x="116" y="270"/>
                  <a:pt x="113" y="270"/>
                  <a:pt x="111" y="269"/>
                </a:cubicBezTo>
                <a:cubicBezTo>
                  <a:pt x="106" y="264"/>
                  <a:pt x="102" y="259"/>
                  <a:pt x="99" y="252"/>
                </a:cubicBezTo>
                <a:close/>
                <a:moveTo>
                  <a:pt x="112" y="255"/>
                </a:moveTo>
                <a:cubicBezTo>
                  <a:pt x="116" y="255"/>
                  <a:pt x="119" y="256"/>
                  <a:pt x="123" y="256"/>
                </a:cubicBezTo>
                <a:cubicBezTo>
                  <a:pt x="125" y="262"/>
                  <a:pt x="127" y="268"/>
                  <a:pt x="128" y="272"/>
                </a:cubicBezTo>
                <a:cubicBezTo>
                  <a:pt x="126" y="272"/>
                  <a:pt x="123" y="272"/>
                  <a:pt x="121" y="271"/>
                </a:cubicBezTo>
                <a:cubicBezTo>
                  <a:pt x="118" y="267"/>
                  <a:pt x="115" y="261"/>
                  <a:pt x="112" y="255"/>
                </a:cubicBezTo>
                <a:close/>
                <a:moveTo>
                  <a:pt x="125" y="257"/>
                </a:moveTo>
                <a:cubicBezTo>
                  <a:pt x="128" y="257"/>
                  <a:pt x="131" y="257"/>
                  <a:pt x="134" y="257"/>
                </a:cubicBezTo>
                <a:cubicBezTo>
                  <a:pt x="135" y="263"/>
                  <a:pt x="136" y="268"/>
                  <a:pt x="137" y="273"/>
                </a:cubicBezTo>
                <a:cubicBezTo>
                  <a:pt x="135" y="273"/>
                  <a:pt x="132" y="272"/>
                  <a:pt x="130" y="272"/>
                </a:cubicBezTo>
                <a:cubicBezTo>
                  <a:pt x="128" y="268"/>
                  <a:pt x="126" y="263"/>
                  <a:pt x="125" y="257"/>
                </a:cubicBezTo>
                <a:close/>
                <a:moveTo>
                  <a:pt x="137" y="274"/>
                </a:moveTo>
                <a:cubicBezTo>
                  <a:pt x="137" y="275"/>
                  <a:pt x="138" y="276"/>
                  <a:pt x="138" y="277"/>
                </a:cubicBezTo>
                <a:cubicBezTo>
                  <a:pt x="138" y="279"/>
                  <a:pt x="139" y="281"/>
                  <a:pt x="139" y="282"/>
                </a:cubicBezTo>
                <a:cubicBezTo>
                  <a:pt x="138" y="282"/>
                  <a:pt x="137" y="282"/>
                  <a:pt x="136" y="282"/>
                </a:cubicBezTo>
                <a:cubicBezTo>
                  <a:pt x="134" y="280"/>
                  <a:pt x="133" y="277"/>
                  <a:pt x="131" y="274"/>
                </a:cubicBezTo>
                <a:cubicBezTo>
                  <a:pt x="133" y="274"/>
                  <a:pt x="135" y="274"/>
                  <a:pt x="137" y="274"/>
                </a:cubicBezTo>
                <a:close/>
                <a:moveTo>
                  <a:pt x="136" y="257"/>
                </a:moveTo>
                <a:cubicBezTo>
                  <a:pt x="138" y="258"/>
                  <a:pt x="141" y="258"/>
                  <a:pt x="143" y="258"/>
                </a:cubicBezTo>
                <a:cubicBezTo>
                  <a:pt x="143" y="273"/>
                  <a:pt x="143" y="273"/>
                  <a:pt x="143" y="273"/>
                </a:cubicBezTo>
                <a:cubicBezTo>
                  <a:pt x="142" y="273"/>
                  <a:pt x="140" y="273"/>
                  <a:pt x="138" y="273"/>
                </a:cubicBezTo>
                <a:cubicBezTo>
                  <a:pt x="138" y="269"/>
                  <a:pt x="137" y="264"/>
                  <a:pt x="136" y="257"/>
                </a:cubicBezTo>
                <a:close/>
                <a:moveTo>
                  <a:pt x="136" y="256"/>
                </a:moveTo>
                <a:cubicBezTo>
                  <a:pt x="135" y="253"/>
                  <a:pt x="135" y="250"/>
                  <a:pt x="135" y="246"/>
                </a:cubicBezTo>
                <a:cubicBezTo>
                  <a:pt x="134" y="242"/>
                  <a:pt x="134" y="239"/>
                  <a:pt x="134" y="235"/>
                </a:cubicBezTo>
                <a:cubicBezTo>
                  <a:pt x="137" y="235"/>
                  <a:pt x="140" y="235"/>
                  <a:pt x="143" y="235"/>
                </a:cubicBezTo>
                <a:cubicBezTo>
                  <a:pt x="143" y="256"/>
                  <a:pt x="143" y="256"/>
                  <a:pt x="143" y="256"/>
                </a:cubicBezTo>
                <a:cubicBezTo>
                  <a:pt x="141" y="256"/>
                  <a:pt x="138" y="256"/>
                  <a:pt x="136" y="256"/>
                </a:cubicBezTo>
                <a:close/>
                <a:moveTo>
                  <a:pt x="134" y="234"/>
                </a:moveTo>
                <a:cubicBezTo>
                  <a:pt x="133" y="228"/>
                  <a:pt x="133" y="222"/>
                  <a:pt x="132" y="215"/>
                </a:cubicBezTo>
                <a:cubicBezTo>
                  <a:pt x="136" y="215"/>
                  <a:pt x="140" y="215"/>
                  <a:pt x="143" y="215"/>
                </a:cubicBezTo>
                <a:cubicBezTo>
                  <a:pt x="143" y="234"/>
                  <a:pt x="143" y="234"/>
                  <a:pt x="143" y="234"/>
                </a:cubicBezTo>
                <a:cubicBezTo>
                  <a:pt x="140" y="234"/>
                  <a:pt x="137" y="234"/>
                  <a:pt x="134" y="234"/>
                </a:cubicBezTo>
                <a:close/>
                <a:moveTo>
                  <a:pt x="132" y="213"/>
                </a:moveTo>
                <a:cubicBezTo>
                  <a:pt x="132" y="208"/>
                  <a:pt x="132" y="202"/>
                  <a:pt x="131" y="196"/>
                </a:cubicBezTo>
                <a:cubicBezTo>
                  <a:pt x="135" y="196"/>
                  <a:pt x="139" y="196"/>
                  <a:pt x="143" y="196"/>
                </a:cubicBezTo>
                <a:cubicBezTo>
                  <a:pt x="143" y="214"/>
                  <a:pt x="143" y="214"/>
                  <a:pt x="143" y="214"/>
                </a:cubicBezTo>
                <a:cubicBezTo>
                  <a:pt x="140" y="214"/>
                  <a:pt x="136" y="214"/>
                  <a:pt x="132" y="213"/>
                </a:cubicBezTo>
                <a:close/>
                <a:moveTo>
                  <a:pt x="131" y="195"/>
                </a:moveTo>
                <a:cubicBezTo>
                  <a:pt x="131" y="189"/>
                  <a:pt x="131" y="183"/>
                  <a:pt x="131" y="178"/>
                </a:cubicBezTo>
                <a:cubicBezTo>
                  <a:pt x="135" y="178"/>
                  <a:pt x="139" y="178"/>
                  <a:pt x="143" y="178"/>
                </a:cubicBezTo>
                <a:cubicBezTo>
                  <a:pt x="143" y="195"/>
                  <a:pt x="143" y="195"/>
                  <a:pt x="143" y="195"/>
                </a:cubicBezTo>
                <a:cubicBezTo>
                  <a:pt x="139" y="195"/>
                  <a:pt x="135" y="195"/>
                  <a:pt x="131" y="195"/>
                </a:cubicBezTo>
                <a:close/>
                <a:moveTo>
                  <a:pt x="131" y="176"/>
                </a:moveTo>
                <a:cubicBezTo>
                  <a:pt x="131" y="171"/>
                  <a:pt x="131" y="165"/>
                  <a:pt x="131" y="160"/>
                </a:cubicBezTo>
                <a:cubicBezTo>
                  <a:pt x="135" y="160"/>
                  <a:pt x="139" y="160"/>
                  <a:pt x="143" y="160"/>
                </a:cubicBezTo>
                <a:cubicBezTo>
                  <a:pt x="143" y="176"/>
                  <a:pt x="143" y="176"/>
                  <a:pt x="143" y="176"/>
                </a:cubicBezTo>
                <a:cubicBezTo>
                  <a:pt x="139" y="176"/>
                  <a:pt x="135" y="176"/>
                  <a:pt x="131" y="176"/>
                </a:cubicBezTo>
                <a:close/>
                <a:moveTo>
                  <a:pt x="130" y="158"/>
                </a:moveTo>
                <a:cubicBezTo>
                  <a:pt x="130" y="155"/>
                  <a:pt x="130" y="152"/>
                  <a:pt x="130" y="149"/>
                </a:cubicBezTo>
                <a:cubicBezTo>
                  <a:pt x="132" y="148"/>
                  <a:pt x="134" y="147"/>
                  <a:pt x="137" y="148"/>
                </a:cubicBezTo>
                <a:cubicBezTo>
                  <a:pt x="139" y="149"/>
                  <a:pt x="141" y="150"/>
                  <a:pt x="143" y="150"/>
                </a:cubicBezTo>
                <a:cubicBezTo>
                  <a:pt x="143" y="158"/>
                  <a:pt x="143" y="158"/>
                  <a:pt x="143" y="158"/>
                </a:cubicBezTo>
                <a:cubicBezTo>
                  <a:pt x="139" y="158"/>
                  <a:pt x="135" y="158"/>
                  <a:pt x="130" y="158"/>
                </a:cubicBezTo>
                <a:close/>
                <a:moveTo>
                  <a:pt x="134" y="51"/>
                </a:moveTo>
                <a:cubicBezTo>
                  <a:pt x="134" y="48"/>
                  <a:pt x="134" y="46"/>
                  <a:pt x="135" y="43"/>
                </a:cubicBezTo>
                <a:cubicBezTo>
                  <a:pt x="135" y="40"/>
                  <a:pt x="135" y="36"/>
                  <a:pt x="136" y="33"/>
                </a:cubicBezTo>
                <a:cubicBezTo>
                  <a:pt x="138" y="33"/>
                  <a:pt x="141" y="33"/>
                  <a:pt x="143" y="33"/>
                </a:cubicBezTo>
                <a:cubicBezTo>
                  <a:pt x="143" y="48"/>
                  <a:pt x="143" y="48"/>
                  <a:pt x="143" y="48"/>
                </a:cubicBezTo>
                <a:cubicBezTo>
                  <a:pt x="141" y="49"/>
                  <a:pt x="137" y="50"/>
                  <a:pt x="134" y="51"/>
                </a:cubicBezTo>
                <a:close/>
                <a:moveTo>
                  <a:pt x="136" y="32"/>
                </a:moveTo>
                <a:cubicBezTo>
                  <a:pt x="137" y="25"/>
                  <a:pt x="138" y="20"/>
                  <a:pt x="138" y="16"/>
                </a:cubicBezTo>
                <a:cubicBezTo>
                  <a:pt x="140" y="16"/>
                  <a:pt x="142" y="16"/>
                  <a:pt x="143" y="16"/>
                </a:cubicBezTo>
                <a:cubicBezTo>
                  <a:pt x="143" y="31"/>
                  <a:pt x="143" y="31"/>
                  <a:pt x="143" y="31"/>
                </a:cubicBezTo>
                <a:cubicBezTo>
                  <a:pt x="141" y="32"/>
                  <a:pt x="138" y="32"/>
                  <a:pt x="136" y="32"/>
                </a:cubicBezTo>
                <a:close/>
                <a:moveTo>
                  <a:pt x="139" y="15"/>
                </a:moveTo>
                <a:cubicBezTo>
                  <a:pt x="140" y="11"/>
                  <a:pt x="140" y="8"/>
                  <a:pt x="141" y="6"/>
                </a:cubicBezTo>
                <a:cubicBezTo>
                  <a:pt x="142" y="6"/>
                  <a:pt x="143" y="6"/>
                  <a:pt x="143" y="6"/>
                </a:cubicBezTo>
                <a:cubicBezTo>
                  <a:pt x="143" y="15"/>
                  <a:pt x="143" y="15"/>
                  <a:pt x="143" y="15"/>
                </a:cubicBezTo>
                <a:cubicBezTo>
                  <a:pt x="142" y="15"/>
                  <a:pt x="140" y="15"/>
                  <a:pt x="139" y="15"/>
                </a:cubicBezTo>
                <a:close/>
                <a:moveTo>
                  <a:pt x="59" y="36"/>
                </a:moveTo>
                <a:cubicBezTo>
                  <a:pt x="55" y="40"/>
                  <a:pt x="51" y="44"/>
                  <a:pt x="48" y="48"/>
                </a:cubicBezTo>
                <a:cubicBezTo>
                  <a:pt x="46" y="49"/>
                  <a:pt x="44" y="51"/>
                  <a:pt x="42" y="53"/>
                </a:cubicBezTo>
                <a:cubicBezTo>
                  <a:pt x="40" y="55"/>
                  <a:pt x="38" y="57"/>
                  <a:pt x="36" y="58"/>
                </a:cubicBezTo>
                <a:cubicBezTo>
                  <a:pt x="43" y="50"/>
                  <a:pt x="50" y="43"/>
                  <a:pt x="59" y="36"/>
                </a:cubicBezTo>
                <a:close/>
                <a:moveTo>
                  <a:pt x="23" y="79"/>
                </a:moveTo>
                <a:cubicBezTo>
                  <a:pt x="23" y="79"/>
                  <a:pt x="24" y="81"/>
                  <a:pt x="25" y="82"/>
                </a:cubicBezTo>
                <a:cubicBezTo>
                  <a:pt x="21" y="85"/>
                  <a:pt x="19" y="89"/>
                  <a:pt x="16" y="93"/>
                </a:cubicBezTo>
                <a:cubicBezTo>
                  <a:pt x="18" y="88"/>
                  <a:pt x="20" y="83"/>
                  <a:pt x="23" y="78"/>
                </a:cubicBezTo>
                <a:cubicBezTo>
                  <a:pt x="23" y="79"/>
                  <a:pt x="23" y="79"/>
                  <a:pt x="23" y="79"/>
                </a:cubicBezTo>
                <a:close/>
                <a:moveTo>
                  <a:pt x="25" y="83"/>
                </a:moveTo>
                <a:cubicBezTo>
                  <a:pt x="26" y="83"/>
                  <a:pt x="26" y="84"/>
                  <a:pt x="26" y="84"/>
                </a:cubicBezTo>
                <a:cubicBezTo>
                  <a:pt x="26" y="84"/>
                  <a:pt x="26" y="84"/>
                  <a:pt x="26" y="85"/>
                </a:cubicBezTo>
                <a:cubicBezTo>
                  <a:pt x="25" y="88"/>
                  <a:pt x="23" y="92"/>
                  <a:pt x="22" y="96"/>
                </a:cubicBezTo>
                <a:cubicBezTo>
                  <a:pt x="17" y="101"/>
                  <a:pt x="13" y="106"/>
                  <a:pt x="10" y="111"/>
                </a:cubicBezTo>
                <a:cubicBezTo>
                  <a:pt x="11" y="107"/>
                  <a:pt x="12" y="103"/>
                  <a:pt x="14" y="100"/>
                </a:cubicBezTo>
                <a:cubicBezTo>
                  <a:pt x="17" y="94"/>
                  <a:pt x="21" y="88"/>
                  <a:pt x="25" y="83"/>
                </a:cubicBezTo>
                <a:close/>
                <a:moveTo>
                  <a:pt x="21" y="100"/>
                </a:moveTo>
                <a:cubicBezTo>
                  <a:pt x="20" y="103"/>
                  <a:pt x="19" y="107"/>
                  <a:pt x="18" y="110"/>
                </a:cubicBezTo>
                <a:cubicBezTo>
                  <a:pt x="14" y="114"/>
                  <a:pt x="11" y="117"/>
                  <a:pt x="8" y="121"/>
                </a:cubicBezTo>
                <a:cubicBezTo>
                  <a:pt x="8" y="119"/>
                  <a:pt x="9" y="118"/>
                  <a:pt x="9" y="116"/>
                </a:cubicBezTo>
                <a:cubicBezTo>
                  <a:pt x="12" y="110"/>
                  <a:pt x="16" y="105"/>
                  <a:pt x="21" y="100"/>
                </a:cubicBezTo>
                <a:close/>
                <a:moveTo>
                  <a:pt x="17" y="113"/>
                </a:moveTo>
                <a:cubicBezTo>
                  <a:pt x="17" y="115"/>
                  <a:pt x="16" y="118"/>
                  <a:pt x="16" y="121"/>
                </a:cubicBezTo>
                <a:cubicBezTo>
                  <a:pt x="12" y="123"/>
                  <a:pt x="10" y="126"/>
                  <a:pt x="7" y="128"/>
                </a:cubicBezTo>
                <a:cubicBezTo>
                  <a:pt x="7" y="127"/>
                  <a:pt x="7" y="126"/>
                  <a:pt x="8" y="125"/>
                </a:cubicBezTo>
                <a:cubicBezTo>
                  <a:pt x="10" y="121"/>
                  <a:pt x="13" y="117"/>
                  <a:pt x="17" y="113"/>
                </a:cubicBezTo>
                <a:close/>
                <a:moveTo>
                  <a:pt x="16" y="123"/>
                </a:moveTo>
                <a:cubicBezTo>
                  <a:pt x="15" y="125"/>
                  <a:pt x="15" y="127"/>
                  <a:pt x="15" y="130"/>
                </a:cubicBezTo>
                <a:cubicBezTo>
                  <a:pt x="12" y="131"/>
                  <a:pt x="9" y="133"/>
                  <a:pt x="7" y="135"/>
                </a:cubicBezTo>
                <a:cubicBezTo>
                  <a:pt x="7" y="133"/>
                  <a:pt x="7" y="132"/>
                  <a:pt x="7" y="131"/>
                </a:cubicBezTo>
                <a:cubicBezTo>
                  <a:pt x="9" y="128"/>
                  <a:pt x="12" y="125"/>
                  <a:pt x="16" y="123"/>
                </a:cubicBezTo>
                <a:close/>
                <a:moveTo>
                  <a:pt x="14" y="138"/>
                </a:moveTo>
                <a:cubicBezTo>
                  <a:pt x="13" y="138"/>
                  <a:pt x="13" y="138"/>
                  <a:pt x="12" y="138"/>
                </a:cubicBezTo>
                <a:cubicBezTo>
                  <a:pt x="10" y="139"/>
                  <a:pt x="8" y="139"/>
                  <a:pt x="6" y="140"/>
                </a:cubicBezTo>
                <a:cubicBezTo>
                  <a:pt x="6" y="139"/>
                  <a:pt x="6" y="138"/>
                  <a:pt x="6" y="137"/>
                </a:cubicBezTo>
                <a:cubicBezTo>
                  <a:pt x="9" y="135"/>
                  <a:pt x="11" y="133"/>
                  <a:pt x="15" y="131"/>
                </a:cubicBezTo>
                <a:cubicBezTo>
                  <a:pt x="15" y="133"/>
                  <a:pt x="15" y="136"/>
                  <a:pt x="14" y="138"/>
                </a:cubicBezTo>
                <a:close/>
                <a:moveTo>
                  <a:pt x="15" y="158"/>
                </a:moveTo>
                <a:cubicBezTo>
                  <a:pt x="11" y="156"/>
                  <a:pt x="9" y="154"/>
                  <a:pt x="6" y="153"/>
                </a:cubicBezTo>
                <a:cubicBezTo>
                  <a:pt x="6" y="152"/>
                  <a:pt x="6" y="150"/>
                  <a:pt x="6" y="149"/>
                </a:cubicBezTo>
                <a:cubicBezTo>
                  <a:pt x="8" y="150"/>
                  <a:pt x="10" y="150"/>
                  <a:pt x="12" y="151"/>
                </a:cubicBezTo>
                <a:cubicBezTo>
                  <a:pt x="13" y="151"/>
                  <a:pt x="13" y="151"/>
                  <a:pt x="14" y="152"/>
                </a:cubicBezTo>
                <a:cubicBezTo>
                  <a:pt x="15" y="154"/>
                  <a:pt x="15" y="156"/>
                  <a:pt x="15" y="158"/>
                </a:cubicBezTo>
                <a:close/>
                <a:moveTo>
                  <a:pt x="6" y="141"/>
                </a:moveTo>
                <a:cubicBezTo>
                  <a:pt x="8" y="141"/>
                  <a:pt x="11" y="140"/>
                  <a:pt x="14" y="139"/>
                </a:cubicBezTo>
                <a:cubicBezTo>
                  <a:pt x="14" y="141"/>
                  <a:pt x="14" y="142"/>
                  <a:pt x="14" y="144"/>
                </a:cubicBezTo>
                <a:cubicBezTo>
                  <a:pt x="6" y="144"/>
                  <a:pt x="6" y="144"/>
                  <a:pt x="6" y="144"/>
                </a:cubicBezTo>
                <a:cubicBezTo>
                  <a:pt x="6" y="143"/>
                  <a:pt x="6" y="142"/>
                  <a:pt x="6" y="141"/>
                </a:cubicBezTo>
                <a:close/>
                <a:moveTo>
                  <a:pt x="6" y="145"/>
                </a:moveTo>
                <a:cubicBezTo>
                  <a:pt x="14" y="145"/>
                  <a:pt x="14" y="145"/>
                  <a:pt x="14" y="145"/>
                </a:cubicBezTo>
                <a:cubicBezTo>
                  <a:pt x="14" y="147"/>
                  <a:pt x="14" y="148"/>
                  <a:pt x="14" y="150"/>
                </a:cubicBezTo>
                <a:cubicBezTo>
                  <a:pt x="11" y="149"/>
                  <a:pt x="8" y="148"/>
                  <a:pt x="6" y="148"/>
                </a:cubicBezTo>
                <a:cubicBezTo>
                  <a:pt x="6" y="147"/>
                  <a:pt x="6" y="146"/>
                  <a:pt x="6" y="145"/>
                </a:cubicBezTo>
                <a:close/>
                <a:moveTo>
                  <a:pt x="7" y="155"/>
                </a:moveTo>
                <a:cubicBezTo>
                  <a:pt x="9" y="156"/>
                  <a:pt x="12" y="158"/>
                  <a:pt x="15" y="159"/>
                </a:cubicBezTo>
                <a:cubicBezTo>
                  <a:pt x="15" y="162"/>
                  <a:pt x="15" y="164"/>
                  <a:pt x="16" y="167"/>
                </a:cubicBezTo>
                <a:cubicBezTo>
                  <a:pt x="12" y="164"/>
                  <a:pt x="9" y="161"/>
                  <a:pt x="7" y="158"/>
                </a:cubicBezTo>
                <a:cubicBezTo>
                  <a:pt x="7" y="157"/>
                  <a:pt x="7" y="156"/>
                  <a:pt x="7" y="155"/>
                </a:cubicBezTo>
                <a:close/>
                <a:moveTo>
                  <a:pt x="7" y="161"/>
                </a:moveTo>
                <a:cubicBezTo>
                  <a:pt x="10" y="164"/>
                  <a:pt x="12" y="166"/>
                  <a:pt x="16" y="169"/>
                </a:cubicBezTo>
                <a:cubicBezTo>
                  <a:pt x="16" y="171"/>
                  <a:pt x="17" y="174"/>
                  <a:pt x="17" y="176"/>
                </a:cubicBezTo>
                <a:cubicBezTo>
                  <a:pt x="13" y="173"/>
                  <a:pt x="10" y="169"/>
                  <a:pt x="8" y="164"/>
                </a:cubicBezTo>
                <a:cubicBezTo>
                  <a:pt x="7" y="163"/>
                  <a:pt x="7" y="162"/>
                  <a:pt x="7" y="161"/>
                </a:cubicBezTo>
                <a:close/>
                <a:moveTo>
                  <a:pt x="8" y="168"/>
                </a:moveTo>
                <a:cubicBezTo>
                  <a:pt x="11" y="172"/>
                  <a:pt x="14" y="176"/>
                  <a:pt x="18" y="179"/>
                </a:cubicBezTo>
                <a:cubicBezTo>
                  <a:pt x="19" y="182"/>
                  <a:pt x="20" y="186"/>
                  <a:pt x="21" y="189"/>
                </a:cubicBezTo>
                <a:cubicBezTo>
                  <a:pt x="16" y="184"/>
                  <a:pt x="12" y="179"/>
                  <a:pt x="9" y="173"/>
                </a:cubicBezTo>
                <a:cubicBezTo>
                  <a:pt x="9" y="172"/>
                  <a:pt x="8" y="170"/>
                  <a:pt x="8" y="168"/>
                </a:cubicBezTo>
                <a:close/>
                <a:moveTo>
                  <a:pt x="10" y="179"/>
                </a:moveTo>
                <a:cubicBezTo>
                  <a:pt x="13" y="183"/>
                  <a:pt x="17" y="188"/>
                  <a:pt x="22" y="193"/>
                </a:cubicBezTo>
                <a:cubicBezTo>
                  <a:pt x="23" y="198"/>
                  <a:pt x="26" y="204"/>
                  <a:pt x="28" y="209"/>
                </a:cubicBezTo>
                <a:cubicBezTo>
                  <a:pt x="22" y="203"/>
                  <a:pt x="18" y="197"/>
                  <a:pt x="14" y="190"/>
                </a:cubicBezTo>
                <a:cubicBezTo>
                  <a:pt x="12" y="186"/>
                  <a:pt x="11" y="182"/>
                  <a:pt x="10" y="179"/>
                </a:cubicBezTo>
                <a:close/>
                <a:moveTo>
                  <a:pt x="17" y="198"/>
                </a:moveTo>
                <a:cubicBezTo>
                  <a:pt x="21" y="203"/>
                  <a:pt x="25" y="209"/>
                  <a:pt x="30" y="214"/>
                </a:cubicBezTo>
                <a:cubicBezTo>
                  <a:pt x="34" y="221"/>
                  <a:pt x="38" y="228"/>
                  <a:pt x="43" y="235"/>
                </a:cubicBezTo>
                <a:cubicBezTo>
                  <a:pt x="37" y="230"/>
                  <a:pt x="32" y="224"/>
                  <a:pt x="27" y="218"/>
                </a:cubicBezTo>
                <a:cubicBezTo>
                  <a:pt x="23" y="212"/>
                  <a:pt x="20" y="205"/>
                  <a:pt x="17" y="198"/>
                </a:cubicBezTo>
                <a:close/>
                <a:moveTo>
                  <a:pt x="54" y="246"/>
                </a:moveTo>
                <a:cubicBezTo>
                  <a:pt x="61" y="251"/>
                  <a:pt x="68" y="255"/>
                  <a:pt x="75" y="259"/>
                </a:cubicBezTo>
                <a:cubicBezTo>
                  <a:pt x="80" y="264"/>
                  <a:pt x="86" y="268"/>
                  <a:pt x="91" y="272"/>
                </a:cubicBezTo>
                <a:cubicBezTo>
                  <a:pt x="84" y="269"/>
                  <a:pt x="77" y="265"/>
                  <a:pt x="70" y="261"/>
                </a:cubicBezTo>
                <a:cubicBezTo>
                  <a:pt x="65" y="257"/>
                  <a:pt x="59" y="252"/>
                  <a:pt x="54" y="246"/>
                </a:cubicBezTo>
                <a:close/>
                <a:moveTo>
                  <a:pt x="79" y="261"/>
                </a:moveTo>
                <a:cubicBezTo>
                  <a:pt x="85" y="263"/>
                  <a:pt x="90" y="265"/>
                  <a:pt x="96" y="267"/>
                </a:cubicBezTo>
                <a:cubicBezTo>
                  <a:pt x="101" y="272"/>
                  <a:pt x="105" y="275"/>
                  <a:pt x="110" y="278"/>
                </a:cubicBezTo>
                <a:cubicBezTo>
                  <a:pt x="106" y="277"/>
                  <a:pt x="103" y="276"/>
                  <a:pt x="99" y="275"/>
                </a:cubicBezTo>
                <a:cubicBezTo>
                  <a:pt x="92" y="271"/>
                  <a:pt x="86" y="266"/>
                  <a:pt x="79" y="261"/>
                </a:cubicBezTo>
                <a:close/>
                <a:moveTo>
                  <a:pt x="100" y="268"/>
                </a:moveTo>
                <a:cubicBezTo>
                  <a:pt x="103" y="269"/>
                  <a:pt x="106" y="270"/>
                  <a:pt x="110" y="271"/>
                </a:cubicBezTo>
                <a:cubicBezTo>
                  <a:pt x="113" y="275"/>
                  <a:pt x="117" y="278"/>
                  <a:pt x="120" y="280"/>
                </a:cubicBezTo>
                <a:cubicBezTo>
                  <a:pt x="119" y="280"/>
                  <a:pt x="117" y="280"/>
                  <a:pt x="115" y="280"/>
                </a:cubicBezTo>
                <a:cubicBezTo>
                  <a:pt x="110" y="277"/>
                  <a:pt x="105" y="273"/>
                  <a:pt x="100" y="268"/>
                </a:cubicBezTo>
                <a:close/>
                <a:moveTo>
                  <a:pt x="112" y="271"/>
                </a:moveTo>
                <a:cubicBezTo>
                  <a:pt x="115" y="272"/>
                  <a:pt x="118" y="272"/>
                  <a:pt x="120" y="273"/>
                </a:cubicBezTo>
                <a:cubicBezTo>
                  <a:pt x="123" y="276"/>
                  <a:pt x="125" y="279"/>
                  <a:pt x="128" y="282"/>
                </a:cubicBezTo>
                <a:cubicBezTo>
                  <a:pt x="127" y="281"/>
                  <a:pt x="125" y="281"/>
                  <a:pt x="124" y="281"/>
                </a:cubicBezTo>
                <a:cubicBezTo>
                  <a:pt x="120" y="279"/>
                  <a:pt x="116" y="275"/>
                  <a:pt x="112" y="271"/>
                </a:cubicBezTo>
                <a:close/>
                <a:moveTo>
                  <a:pt x="122" y="273"/>
                </a:moveTo>
                <a:cubicBezTo>
                  <a:pt x="125" y="273"/>
                  <a:pt x="127" y="274"/>
                  <a:pt x="129" y="274"/>
                </a:cubicBezTo>
                <a:cubicBezTo>
                  <a:pt x="131" y="277"/>
                  <a:pt x="132" y="280"/>
                  <a:pt x="134" y="282"/>
                </a:cubicBezTo>
                <a:cubicBezTo>
                  <a:pt x="133" y="282"/>
                  <a:pt x="132" y="282"/>
                  <a:pt x="131" y="282"/>
                </a:cubicBezTo>
                <a:cubicBezTo>
                  <a:pt x="128" y="280"/>
                  <a:pt x="125" y="277"/>
                  <a:pt x="122" y="273"/>
                </a:cubicBezTo>
                <a:close/>
                <a:moveTo>
                  <a:pt x="141" y="282"/>
                </a:moveTo>
                <a:cubicBezTo>
                  <a:pt x="140" y="281"/>
                  <a:pt x="140" y="278"/>
                  <a:pt x="139" y="274"/>
                </a:cubicBezTo>
                <a:cubicBezTo>
                  <a:pt x="140" y="274"/>
                  <a:pt x="142" y="274"/>
                  <a:pt x="143" y="274"/>
                </a:cubicBezTo>
                <a:cubicBezTo>
                  <a:pt x="143" y="283"/>
                  <a:pt x="143" y="283"/>
                  <a:pt x="143" y="283"/>
                </a:cubicBezTo>
                <a:cubicBezTo>
                  <a:pt x="143" y="283"/>
                  <a:pt x="142" y="283"/>
                  <a:pt x="141" y="282"/>
                </a:cubicBezTo>
                <a:close/>
                <a:moveTo>
                  <a:pt x="145" y="283"/>
                </a:moveTo>
                <a:cubicBezTo>
                  <a:pt x="145" y="274"/>
                  <a:pt x="145" y="274"/>
                  <a:pt x="145" y="274"/>
                </a:cubicBezTo>
                <a:cubicBezTo>
                  <a:pt x="146" y="274"/>
                  <a:pt x="148" y="274"/>
                  <a:pt x="150" y="274"/>
                </a:cubicBezTo>
                <a:cubicBezTo>
                  <a:pt x="149" y="278"/>
                  <a:pt x="148" y="281"/>
                  <a:pt x="147" y="282"/>
                </a:cubicBezTo>
                <a:cubicBezTo>
                  <a:pt x="146" y="283"/>
                  <a:pt x="146" y="283"/>
                  <a:pt x="145" y="283"/>
                </a:cubicBezTo>
                <a:close/>
                <a:moveTo>
                  <a:pt x="154" y="282"/>
                </a:moveTo>
                <a:cubicBezTo>
                  <a:pt x="156" y="280"/>
                  <a:pt x="157" y="277"/>
                  <a:pt x="159" y="274"/>
                </a:cubicBezTo>
                <a:cubicBezTo>
                  <a:pt x="161" y="274"/>
                  <a:pt x="164" y="273"/>
                  <a:pt x="166" y="273"/>
                </a:cubicBezTo>
                <a:cubicBezTo>
                  <a:pt x="163" y="277"/>
                  <a:pt x="161" y="280"/>
                  <a:pt x="158" y="282"/>
                </a:cubicBezTo>
                <a:cubicBezTo>
                  <a:pt x="156" y="282"/>
                  <a:pt x="155" y="282"/>
                  <a:pt x="154" y="282"/>
                </a:cubicBezTo>
                <a:close/>
              </a:path>
            </a:pathLst>
          </a:custGeom>
          <a:solidFill>
            <a:schemeClr val="tx2"/>
          </a:solidFill>
          <a:ln>
            <a:noFill/>
          </a:ln>
        </p:spPr>
        <p:txBody>
          <a:bodyPr vert="horz" wrap="square" lIns="91440" tIns="45720" rIns="91440" bIns="45720" numCol="1" anchor="t" anchorCtr="0" compatLnSpc="1"/>
          <a:lstStyle/>
          <a:p>
            <a:endParaRPr lang="id-ID"/>
          </a:p>
        </p:txBody>
      </p:sp>
      <p:cxnSp>
        <p:nvCxnSpPr>
          <p:cNvPr id="7" name="Straight Connector 7"/>
          <p:cNvCxnSpPr/>
          <p:nvPr/>
        </p:nvCxnSpPr>
        <p:spPr>
          <a:xfrm flipV="1">
            <a:off x="7095502" y="2531474"/>
            <a:ext cx="397996" cy="39799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p:nvCxnSpPr>
        <p:spPr>
          <a:xfrm flipH="1" flipV="1">
            <a:off x="4693804" y="2531474"/>
            <a:ext cx="397996" cy="39799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20"/>
          <p:cNvCxnSpPr/>
          <p:nvPr/>
        </p:nvCxnSpPr>
        <p:spPr>
          <a:xfrm rot="10800000" flipV="1">
            <a:off x="4698501" y="4979824"/>
            <a:ext cx="397996" cy="39799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13"/>
          <p:cNvCxnSpPr/>
          <p:nvPr/>
        </p:nvCxnSpPr>
        <p:spPr>
          <a:xfrm flipH="1">
            <a:off x="4057920" y="2535264"/>
            <a:ext cx="648837"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21"/>
          <p:cNvCxnSpPr/>
          <p:nvPr/>
        </p:nvCxnSpPr>
        <p:spPr>
          <a:xfrm rot="10800000">
            <a:off x="4068237" y="5374030"/>
            <a:ext cx="648837"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8"/>
          <p:cNvCxnSpPr/>
          <p:nvPr/>
        </p:nvCxnSpPr>
        <p:spPr>
          <a:xfrm rot="10800000" flipH="1" flipV="1">
            <a:off x="7100199" y="4979824"/>
            <a:ext cx="397996" cy="39799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9"/>
          <p:cNvCxnSpPr/>
          <p:nvPr/>
        </p:nvCxnSpPr>
        <p:spPr>
          <a:xfrm>
            <a:off x="7474925" y="2535264"/>
            <a:ext cx="663851"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9"/>
          <p:cNvCxnSpPr/>
          <p:nvPr/>
        </p:nvCxnSpPr>
        <p:spPr>
          <a:xfrm rot="10800000" flipH="1">
            <a:off x="7474925" y="5374030"/>
            <a:ext cx="663851"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5" name="Chart 23"/>
          <p:cNvGraphicFramePr/>
          <p:nvPr/>
        </p:nvGraphicFramePr>
        <p:xfrm>
          <a:off x="2467307" y="1723226"/>
          <a:ext cx="1672238" cy="1616496"/>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6" name="Chart 24"/>
          <p:cNvGraphicFramePr/>
          <p:nvPr/>
        </p:nvGraphicFramePr>
        <p:xfrm>
          <a:off x="8062025" y="1727006"/>
          <a:ext cx="1672238" cy="16164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hart 25"/>
          <p:cNvGraphicFramePr/>
          <p:nvPr/>
        </p:nvGraphicFramePr>
        <p:xfrm>
          <a:off x="2467307" y="4565782"/>
          <a:ext cx="1672238" cy="16164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26"/>
          <p:cNvGraphicFramePr/>
          <p:nvPr/>
        </p:nvGraphicFramePr>
        <p:xfrm>
          <a:off x="8062025" y="4525984"/>
          <a:ext cx="1672238" cy="1616496"/>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27"/>
          <p:cNvSpPr txBox="1"/>
          <p:nvPr/>
        </p:nvSpPr>
        <p:spPr>
          <a:xfrm>
            <a:off x="2173927" y="2095414"/>
            <a:ext cx="449162" cy="338554"/>
          </a:xfrm>
          <a:prstGeom prst="rect">
            <a:avLst/>
          </a:prstGeom>
          <a:noFill/>
        </p:spPr>
        <p:txBody>
          <a:bodyPr wrap="none" rtlCol="0">
            <a:spAutoFit/>
          </a:bodyPr>
          <a:lstStyle/>
          <a:p>
            <a:pPr algn="r"/>
            <a:r>
              <a:rPr lang="id-ID" sz="1600" b="1" dirty="0" smtClean="0">
                <a:latin typeface="+mj-lt"/>
              </a:rPr>
              <a:t>PC</a:t>
            </a:r>
            <a:endParaRPr lang="id-ID" sz="1600" b="1" dirty="0">
              <a:latin typeface="+mj-lt"/>
            </a:endParaRPr>
          </a:p>
        </p:txBody>
      </p:sp>
      <p:sp>
        <p:nvSpPr>
          <p:cNvPr id="20" name="Rectangle 28"/>
          <p:cNvSpPr/>
          <p:nvPr/>
        </p:nvSpPr>
        <p:spPr>
          <a:xfrm>
            <a:off x="383807" y="2356669"/>
            <a:ext cx="2239281" cy="738664"/>
          </a:xfrm>
          <a:prstGeom prst="rect">
            <a:avLst/>
          </a:prstGeom>
          <a:noFill/>
        </p:spPr>
        <p:txBody>
          <a:bodyPr wrap="square">
            <a:spAutoFit/>
          </a:bodyPr>
          <a:lstStyle/>
          <a:p>
            <a:pPr algn="r"/>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21" name="TextBox 29"/>
          <p:cNvSpPr txBox="1"/>
          <p:nvPr/>
        </p:nvSpPr>
        <p:spPr>
          <a:xfrm>
            <a:off x="9624461" y="2031912"/>
            <a:ext cx="1380506" cy="338554"/>
          </a:xfrm>
          <a:prstGeom prst="rect">
            <a:avLst/>
          </a:prstGeom>
          <a:noFill/>
        </p:spPr>
        <p:txBody>
          <a:bodyPr wrap="none" rtlCol="0">
            <a:spAutoFit/>
          </a:bodyPr>
          <a:lstStyle/>
          <a:p>
            <a:r>
              <a:rPr lang="id-ID" sz="1600" b="1" dirty="0" smtClean="0">
                <a:latin typeface="+mj-lt"/>
              </a:rPr>
              <a:t>Smartphone</a:t>
            </a:r>
            <a:endParaRPr lang="id-ID" sz="1600" b="1" dirty="0">
              <a:latin typeface="+mj-lt"/>
            </a:endParaRPr>
          </a:p>
        </p:txBody>
      </p:sp>
      <p:sp>
        <p:nvSpPr>
          <p:cNvPr id="22" name="Rectangle 30"/>
          <p:cNvSpPr/>
          <p:nvPr/>
        </p:nvSpPr>
        <p:spPr>
          <a:xfrm>
            <a:off x="9624461" y="2293167"/>
            <a:ext cx="2193120" cy="738664"/>
          </a:xfrm>
          <a:prstGeom prst="rect">
            <a:avLst/>
          </a:prstGeom>
          <a:noFill/>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23" name="TextBox 31"/>
          <p:cNvSpPr txBox="1"/>
          <p:nvPr/>
        </p:nvSpPr>
        <p:spPr>
          <a:xfrm>
            <a:off x="9617393" y="4894163"/>
            <a:ext cx="1045479" cy="338554"/>
          </a:xfrm>
          <a:prstGeom prst="rect">
            <a:avLst/>
          </a:prstGeom>
          <a:noFill/>
        </p:spPr>
        <p:txBody>
          <a:bodyPr wrap="none" rtlCol="0">
            <a:spAutoFit/>
          </a:bodyPr>
          <a:lstStyle/>
          <a:p>
            <a:r>
              <a:rPr lang="id-ID" sz="1600" b="1" dirty="0" smtClean="0">
                <a:latin typeface="+mj-lt"/>
              </a:rPr>
              <a:t>SmartTV</a:t>
            </a:r>
            <a:endParaRPr lang="id-ID" sz="1600" b="1" dirty="0">
              <a:latin typeface="+mj-lt"/>
            </a:endParaRPr>
          </a:p>
        </p:txBody>
      </p:sp>
      <p:sp>
        <p:nvSpPr>
          <p:cNvPr id="24" name="Rectangle 32"/>
          <p:cNvSpPr/>
          <p:nvPr/>
        </p:nvSpPr>
        <p:spPr>
          <a:xfrm>
            <a:off x="9617393" y="5155418"/>
            <a:ext cx="2193120" cy="738664"/>
          </a:xfrm>
          <a:prstGeom prst="rect">
            <a:avLst/>
          </a:prstGeom>
          <a:noFill/>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25" name="TextBox 33"/>
          <p:cNvSpPr txBox="1"/>
          <p:nvPr/>
        </p:nvSpPr>
        <p:spPr>
          <a:xfrm>
            <a:off x="1670709" y="4885320"/>
            <a:ext cx="824265" cy="338554"/>
          </a:xfrm>
          <a:prstGeom prst="rect">
            <a:avLst/>
          </a:prstGeom>
          <a:noFill/>
        </p:spPr>
        <p:txBody>
          <a:bodyPr wrap="none" rtlCol="0">
            <a:spAutoFit/>
          </a:bodyPr>
          <a:lstStyle/>
          <a:p>
            <a:pPr algn="r"/>
            <a:r>
              <a:rPr lang="id-ID" sz="1600" b="1" dirty="0" smtClean="0">
                <a:latin typeface="+mj-lt"/>
              </a:rPr>
              <a:t>Tablet</a:t>
            </a:r>
            <a:endParaRPr lang="id-ID" sz="1600" b="1" dirty="0">
              <a:latin typeface="+mj-lt"/>
            </a:endParaRPr>
          </a:p>
        </p:txBody>
      </p:sp>
      <p:sp>
        <p:nvSpPr>
          <p:cNvPr id="26" name="Rectangle 34"/>
          <p:cNvSpPr/>
          <p:nvPr/>
        </p:nvSpPr>
        <p:spPr>
          <a:xfrm>
            <a:off x="255692" y="5146575"/>
            <a:ext cx="2239281" cy="738664"/>
          </a:xfrm>
          <a:prstGeom prst="rect">
            <a:avLst/>
          </a:prstGeom>
          <a:noFill/>
        </p:spPr>
        <p:txBody>
          <a:bodyPr wrap="square">
            <a:spAutoFit/>
          </a:bodyPr>
          <a:lstStyle/>
          <a:p>
            <a:pPr algn="r"/>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grpSp>
        <p:nvGrpSpPr>
          <p:cNvPr id="27" name="Group 45"/>
          <p:cNvGrpSpPr/>
          <p:nvPr/>
        </p:nvGrpSpPr>
        <p:grpSpPr>
          <a:xfrm>
            <a:off x="8766404" y="2279205"/>
            <a:ext cx="285350" cy="478508"/>
            <a:chOff x="9728201" y="1546225"/>
            <a:chExt cx="214313" cy="341313"/>
          </a:xfrm>
          <a:solidFill>
            <a:schemeClr val="tx2"/>
          </a:solidFill>
        </p:grpSpPr>
        <p:sp>
          <p:nvSpPr>
            <p:cNvPr id="28" name="Freeform 43"/>
            <p:cNvSpPr>
              <a:spLocks noEditPoints="1"/>
            </p:cNvSpPr>
            <p:nvPr/>
          </p:nvSpPr>
          <p:spPr bwMode="auto">
            <a:xfrm>
              <a:off x="9728201" y="1546225"/>
              <a:ext cx="214313" cy="341313"/>
            </a:xfrm>
            <a:custGeom>
              <a:avLst/>
              <a:gdLst>
                <a:gd name="T0" fmla="*/ 68 w 80"/>
                <a:gd name="T1" fmla="*/ 0 h 128"/>
                <a:gd name="T2" fmla="*/ 11 w 80"/>
                <a:gd name="T3" fmla="*/ 0 h 128"/>
                <a:gd name="T4" fmla="*/ 0 w 80"/>
                <a:gd name="T5" fmla="*/ 11 h 128"/>
                <a:gd name="T6" fmla="*/ 0 w 80"/>
                <a:gd name="T7" fmla="*/ 116 h 128"/>
                <a:gd name="T8" fmla="*/ 11 w 80"/>
                <a:gd name="T9" fmla="*/ 128 h 128"/>
                <a:gd name="T10" fmla="*/ 68 w 80"/>
                <a:gd name="T11" fmla="*/ 128 h 128"/>
                <a:gd name="T12" fmla="*/ 80 w 80"/>
                <a:gd name="T13" fmla="*/ 116 h 128"/>
                <a:gd name="T14" fmla="*/ 80 w 80"/>
                <a:gd name="T15" fmla="*/ 11 h 128"/>
                <a:gd name="T16" fmla="*/ 68 w 80"/>
                <a:gd name="T17" fmla="*/ 0 h 128"/>
                <a:gd name="T18" fmla="*/ 72 w 80"/>
                <a:gd name="T19" fmla="*/ 116 h 128"/>
                <a:gd name="T20" fmla="*/ 68 w 80"/>
                <a:gd name="T21" fmla="*/ 120 h 128"/>
                <a:gd name="T22" fmla="*/ 11 w 80"/>
                <a:gd name="T23" fmla="*/ 120 h 128"/>
                <a:gd name="T24" fmla="*/ 8 w 80"/>
                <a:gd name="T25" fmla="*/ 116 h 128"/>
                <a:gd name="T26" fmla="*/ 8 w 80"/>
                <a:gd name="T27" fmla="*/ 11 h 128"/>
                <a:gd name="T28" fmla="*/ 11 w 80"/>
                <a:gd name="T29" fmla="*/ 8 h 128"/>
                <a:gd name="T30" fmla="*/ 68 w 80"/>
                <a:gd name="T31" fmla="*/ 8 h 128"/>
                <a:gd name="T32" fmla="*/ 72 w 80"/>
                <a:gd name="T33" fmla="*/ 11 h 128"/>
                <a:gd name="T34" fmla="*/ 72 w 80"/>
                <a:gd name="T35"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28">
                  <a:moveTo>
                    <a:pt x="68" y="0"/>
                  </a:moveTo>
                  <a:cubicBezTo>
                    <a:pt x="11" y="0"/>
                    <a:pt x="11" y="0"/>
                    <a:pt x="11" y="0"/>
                  </a:cubicBezTo>
                  <a:cubicBezTo>
                    <a:pt x="5" y="0"/>
                    <a:pt x="0" y="5"/>
                    <a:pt x="0" y="11"/>
                  </a:cubicBezTo>
                  <a:cubicBezTo>
                    <a:pt x="0" y="116"/>
                    <a:pt x="0" y="116"/>
                    <a:pt x="0" y="116"/>
                  </a:cubicBezTo>
                  <a:cubicBezTo>
                    <a:pt x="0" y="123"/>
                    <a:pt x="5" y="128"/>
                    <a:pt x="11" y="128"/>
                  </a:cubicBezTo>
                  <a:cubicBezTo>
                    <a:pt x="68" y="128"/>
                    <a:pt x="68" y="128"/>
                    <a:pt x="68" y="128"/>
                  </a:cubicBezTo>
                  <a:cubicBezTo>
                    <a:pt x="75" y="128"/>
                    <a:pt x="80" y="123"/>
                    <a:pt x="80" y="116"/>
                  </a:cubicBezTo>
                  <a:cubicBezTo>
                    <a:pt x="80" y="11"/>
                    <a:pt x="80" y="11"/>
                    <a:pt x="80" y="11"/>
                  </a:cubicBezTo>
                  <a:cubicBezTo>
                    <a:pt x="80" y="5"/>
                    <a:pt x="75" y="0"/>
                    <a:pt x="68" y="0"/>
                  </a:cubicBezTo>
                  <a:close/>
                  <a:moveTo>
                    <a:pt x="72" y="116"/>
                  </a:moveTo>
                  <a:cubicBezTo>
                    <a:pt x="72" y="118"/>
                    <a:pt x="70" y="120"/>
                    <a:pt x="68" y="120"/>
                  </a:cubicBezTo>
                  <a:cubicBezTo>
                    <a:pt x="11" y="120"/>
                    <a:pt x="11" y="120"/>
                    <a:pt x="11" y="120"/>
                  </a:cubicBezTo>
                  <a:cubicBezTo>
                    <a:pt x="9" y="120"/>
                    <a:pt x="8" y="118"/>
                    <a:pt x="8" y="116"/>
                  </a:cubicBezTo>
                  <a:cubicBezTo>
                    <a:pt x="8" y="11"/>
                    <a:pt x="8" y="11"/>
                    <a:pt x="8" y="11"/>
                  </a:cubicBezTo>
                  <a:cubicBezTo>
                    <a:pt x="8" y="9"/>
                    <a:pt x="9" y="8"/>
                    <a:pt x="11" y="8"/>
                  </a:cubicBezTo>
                  <a:cubicBezTo>
                    <a:pt x="68" y="8"/>
                    <a:pt x="68" y="8"/>
                    <a:pt x="68" y="8"/>
                  </a:cubicBezTo>
                  <a:cubicBezTo>
                    <a:pt x="70" y="8"/>
                    <a:pt x="72" y="9"/>
                    <a:pt x="72" y="11"/>
                  </a:cubicBezTo>
                  <a:lnTo>
                    <a:pt x="72"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44"/>
            <p:cNvSpPr>
              <a:spLocks noEditPoints="1"/>
            </p:cNvSpPr>
            <p:nvPr/>
          </p:nvSpPr>
          <p:spPr bwMode="auto">
            <a:xfrm>
              <a:off x="9771064" y="1600200"/>
              <a:ext cx="128588" cy="223838"/>
            </a:xfrm>
            <a:custGeom>
              <a:avLst/>
              <a:gdLst>
                <a:gd name="T0" fmla="*/ 40 w 48"/>
                <a:gd name="T1" fmla="*/ 0 h 84"/>
                <a:gd name="T2" fmla="*/ 7 w 48"/>
                <a:gd name="T3" fmla="*/ 0 h 84"/>
                <a:gd name="T4" fmla="*/ 7 w 48"/>
                <a:gd name="T5" fmla="*/ 0 h 84"/>
                <a:gd name="T6" fmla="*/ 7 w 48"/>
                <a:gd name="T7" fmla="*/ 0 h 84"/>
                <a:gd name="T8" fmla="*/ 0 w 48"/>
                <a:gd name="T9" fmla="*/ 7 h 84"/>
                <a:gd name="T10" fmla="*/ 0 w 48"/>
                <a:gd name="T11" fmla="*/ 76 h 84"/>
                <a:gd name="T12" fmla="*/ 7 w 48"/>
                <a:gd name="T13" fmla="*/ 84 h 84"/>
                <a:gd name="T14" fmla="*/ 40 w 48"/>
                <a:gd name="T15" fmla="*/ 84 h 84"/>
                <a:gd name="T16" fmla="*/ 48 w 48"/>
                <a:gd name="T17" fmla="*/ 76 h 84"/>
                <a:gd name="T18" fmla="*/ 48 w 48"/>
                <a:gd name="T19" fmla="*/ 7 h 84"/>
                <a:gd name="T20" fmla="*/ 40 w 48"/>
                <a:gd name="T21" fmla="*/ 0 h 84"/>
                <a:gd name="T22" fmla="*/ 44 w 48"/>
                <a:gd name="T23" fmla="*/ 76 h 84"/>
                <a:gd name="T24" fmla="*/ 40 w 48"/>
                <a:gd name="T25" fmla="*/ 80 h 84"/>
                <a:gd name="T26" fmla="*/ 7 w 48"/>
                <a:gd name="T27" fmla="*/ 80 h 84"/>
                <a:gd name="T28" fmla="*/ 4 w 48"/>
                <a:gd name="T29" fmla="*/ 76 h 84"/>
                <a:gd name="T30" fmla="*/ 4 w 48"/>
                <a:gd name="T31" fmla="*/ 7 h 84"/>
                <a:gd name="T32" fmla="*/ 7 w 48"/>
                <a:gd name="T33" fmla="*/ 4 h 84"/>
                <a:gd name="T34" fmla="*/ 40 w 48"/>
                <a:gd name="T35" fmla="*/ 4 h 84"/>
                <a:gd name="T36" fmla="*/ 44 w 48"/>
                <a:gd name="T37" fmla="*/ 7 h 84"/>
                <a:gd name="T38" fmla="*/ 44 w 48"/>
                <a:gd name="T3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84">
                  <a:moveTo>
                    <a:pt x="40" y="0"/>
                  </a:moveTo>
                  <a:cubicBezTo>
                    <a:pt x="7" y="0"/>
                    <a:pt x="7" y="0"/>
                    <a:pt x="7" y="0"/>
                  </a:cubicBezTo>
                  <a:cubicBezTo>
                    <a:pt x="7" y="0"/>
                    <a:pt x="7" y="0"/>
                    <a:pt x="7" y="0"/>
                  </a:cubicBezTo>
                  <a:cubicBezTo>
                    <a:pt x="7" y="0"/>
                    <a:pt x="7" y="0"/>
                    <a:pt x="7" y="0"/>
                  </a:cubicBezTo>
                  <a:cubicBezTo>
                    <a:pt x="3" y="0"/>
                    <a:pt x="0" y="3"/>
                    <a:pt x="0" y="7"/>
                  </a:cubicBezTo>
                  <a:cubicBezTo>
                    <a:pt x="0" y="76"/>
                    <a:pt x="0" y="76"/>
                    <a:pt x="0" y="76"/>
                  </a:cubicBezTo>
                  <a:cubicBezTo>
                    <a:pt x="0" y="80"/>
                    <a:pt x="3" y="84"/>
                    <a:pt x="7" y="84"/>
                  </a:cubicBezTo>
                  <a:cubicBezTo>
                    <a:pt x="40" y="84"/>
                    <a:pt x="40" y="84"/>
                    <a:pt x="40" y="84"/>
                  </a:cubicBezTo>
                  <a:cubicBezTo>
                    <a:pt x="44" y="84"/>
                    <a:pt x="48" y="80"/>
                    <a:pt x="48" y="76"/>
                  </a:cubicBezTo>
                  <a:cubicBezTo>
                    <a:pt x="48" y="7"/>
                    <a:pt x="48" y="7"/>
                    <a:pt x="48" y="7"/>
                  </a:cubicBezTo>
                  <a:cubicBezTo>
                    <a:pt x="48" y="3"/>
                    <a:pt x="44" y="0"/>
                    <a:pt x="40" y="0"/>
                  </a:cubicBezTo>
                  <a:close/>
                  <a:moveTo>
                    <a:pt x="44" y="76"/>
                  </a:moveTo>
                  <a:cubicBezTo>
                    <a:pt x="44" y="78"/>
                    <a:pt x="42" y="80"/>
                    <a:pt x="40" y="80"/>
                  </a:cubicBezTo>
                  <a:cubicBezTo>
                    <a:pt x="7" y="80"/>
                    <a:pt x="7" y="80"/>
                    <a:pt x="7" y="80"/>
                  </a:cubicBezTo>
                  <a:cubicBezTo>
                    <a:pt x="5" y="80"/>
                    <a:pt x="4" y="78"/>
                    <a:pt x="4" y="76"/>
                  </a:cubicBezTo>
                  <a:cubicBezTo>
                    <a:pt x="4" y="7"/>
                    <a:pt x="4" y="7"/>
                    <a:pt x="4" y="7"/>
                  </a:cubicBezTo>
                  <a:cubicBezTo>
                    <a:pt x="4" y="5"/>
                    <a:pt x="5" y="4"/>
                    <a:pt x="7" y="4"/>
                  </a:cubicBezTo>
                  <a:cubicBezTo>
                    <a:pt x="40" y="4"/>
                    <a:pt x="40" y="4"/>
                    <a:pt x="40" y="4"/>
                  </a:cubicBezTo>
                  <a:cubicBezTo>
                    <a:pt x="42" y="4"/>
                    <a:pt x="44" y="5"/>
                    <a:pt x="44" y="7"/>
                  </a:cubicBezTo>
                  <a:lnTo>
                    <a:pt x="4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45"/>
            <p:cNvSpPr/>
            <p:nvPr/>
          </p:nvSpPr>
          <p:spPr bwMode="auto">
            <a:xfrm>
              <a:off x="9813926" y="1577975"/>
              <a:ext cx="42863" cy="11113"/>
            </a:xfrm>
            <a:custGeom>
              <a:avLst/>
              <a:gdLst>
                <a:gd name="T0" fmla="*/ 2 w 16"/>
                <a:gd name="T1" fmla="*/ 4 h 4"/>
                <a:gd name="T2" fmla="*/ 14 w 16"/>
                <a:gd name="T3" fmla="*/ 4 h 4"/>
                <a:gd name="T4" fmla="*/ 16 w 16"/>
                <a:gd name="T5" fmla="*/ 2 h 4"/>
                <a:gd name="T6" fmla="*/ 14 w 16"/>
                <a:gd name="T7" fmla="*/ 0 h 4"/>
                <a:gd name="T8" fmla="*/ 2 w 16"/>
                <a:gd name="T9" fmla="*/ 0 h 4"/>
                <a:gd name="T10" fmla="*/ 0 w 16"/>
                <a:gd name="T11" fmla="*/ 2 h 4"/>
                <a:gd name="T12" fmla="*/ 2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Oval 46"/>
            <p:cNvSpPr>
              <a:spLocks noChangeArrowheads="1"/>
            </p:cNvSpPr>
            <p:nvPr/>
          </p:nvSpPr>
          <p:spPr bwMode="auto">
            <a:xfrm>
              <a:off x="9825039" y="1835150"/>
              <a:ext cx="20638" cy="20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2" name="Group 50"/>
          <p:cNvGrpSpPr/>
          <p:nvPr/>
        </p:nvGrpSpPr>
        <p:grpSpPr>
          <a:xfrm rot="5400000">
            <a:off x="3090729" y="5121731"/>
            <a:ext cx="370898" cy="495298"/>
            <a:chOff x="10390189" y="1546225"/>
            <a:chExt cx="255588" cy="341313"/>
          </a:xfrm>
          <a:solidFill>
            <a:schemeClr val="tx2"/>
          </a:solidFill>
        </p:grpSpPr>
        <p:sp>
          <p:nvSpPr>
            <p:cNvPr id="33" name="Freeform 47"/>
            <p:cNvSpPr>
              <a:spLocks noEditPoints="1"/>
            </p:cNvSpPr>
            <p:nvPr/>
          </p:nvSpPr>
          <p:spPr bwMode="auto">
            <a:xfrm>
              <a:off x="10390189" y="1546225"/>
              <a:ext cx="255588" cy="341313"/>
            </a:xfrm>
            <a:custGeom>
              <a:avLst/>
              <a:gdLst>
                <a:gd name="T0" fmla="*/ 85 w 96"/>
                <a:gd name="T1" fmla="*/ 8 h 128"/>
                <a:gd name="T2" fmla="*/ 88 w 96"/>
                <a:gd name="T3" fmla="*/ 11 h 128"/>
                <a:gd name="T4" fmla="*/ 88 w 96"/>
                <a:gd name="T5" fmla="*/ 117 h 128"/>
                <a:gd name="T6" fmla="*/ 85 w 96"/>
                <a:gd name="T7" fmla="*/ 120 h 128"/>
                <a:gd name="T8" fmla="*/ 11 w 96"/>
                <a:gd name="T9" fmla="*/ 120 h 128"/>
                <a:gd name="T10" fmla="*/ 8 w 96"/>
                <a:gd name="T11" fmla="*/ 117 h 128"/>
                <a:gd name="T12" fmla="*/ 8 w 96"/>
                <a:gd name="T13" fmla="*/ 11 h 128"/>
                <a:gd name="T14" fmla="*/ 11 w 96"/>
                <a:gd name="T15" fmla="*/ 8 h 128"/>
                <a:gd name="T16" fmla="*/ 85 w 96"/>
                <a:gd name="T17" fmla="*/ 8 h 128"/>
                <a:gd name="T18" fmla="*/ 85 w 96"/>
                <a:gd name="T19" fmla="*/ 0 h 128"/>
                <a:gd name="T20" fmla="*/ 11 w 96"/>
                <a:gd name="T21" fmla="*/ 0 h 128"/>
                <a:gd name="T22" fmla="*/ 0 w 96"/>
                <a:gd name="T23" fmla="*/ 11 h 128"/>
                <a:gd name="T24" fmla="*/ 0 w 96"/>
                <a:gd name="T25" fmla="*/ 117 h 128"/>
                <a:gd name="T26" fmla="*/ 11 w 96"/>
                <a:gd name="T27" fmla="*/ 128 h 128"/>
                <a:gd name="T28" fmla="*/ 85 w 96"/>
                <a:gd name="T29" fmla="*/ 128 h 128"/>
                <a:gd name="T30" fmla="*/ 96 w 96"/>
                <a:gd name="T31" fmla="*/ 117 h 128"/>
                <a:gd name="T32" fmla="*/ 96 w 96"/>
                <a:gd name="T33" fmla="*/ 11 h 128"/>
                <a:gd name="T34" fmla="*/ 85 w 96"/>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128">
                  <a:moveTo>
                    <a:pt x="85" y="8"/>
                  </a:moveTo>
                  <a:cubicBezTo>
                    <a:pt x="86" y="8"/>
                    <a:pt x="88" y="9"/>
                    <a:pt x="88" y="11"/>
                  </a:cubicBezTo>
                  <a:cubicBezTo>
                    <a:pt x="88" y="117"/>
                    <a:pt x="88" y="117"/>
                    <a:pt x="88" y="117"/>
                  </a:cubicBezTo>
                  <a:cubicBezTo>
                    <a:pt x="88" y="118"/>
                    <a:pt x="86" y="120"/>
                    <a:pt x="85" y="120"/>
                  </a:cubicBezTo>
                  <a:cubicBezTo>
                    <a:pt x="11" y="120"/>
                    <a:pt x="11" y="120"/>
                    <a:pt x="11" y="120"/>
                  </a:cubicBezTo>
                  <a:cubicBezTo>
                    <a:pt x="9" y="120"/>
                    <a:pt x="8" y="118"/>
                    <a:pt x="8" y="117"/>
                  </a:cubicBezTo>
                  <a:cubicBezTo>
                    <a:pt x="8" y="11"/>
                    <a:pt x="8" y="11"/>
                    <a:pt x="8" y="11"/>
                  </a:cubicBezTo>
                  <a:cubicBezTo>
                    <a:pt x="8" y="9"/>
                    <a:pt x="9" y="8"/>
                    <a:pt x="11" y="8"/>
                  </a:cubicBezTo>
                  <a:cubicBezTo>
                    <a:pt x="85" y="8"/>
                    <a:pt x="85" y="8"/>
                    <a:pt x="85" y="8"/>
                  </a:cubicBezTo>
                  <a:moveTo>
                    <a:pt x="85" y="0"/>
                  </a:moveTo>
                  <a:cubicBezTo>
                    <a:pt x="11" y="0"/>
                    <a:pt x="11" y="0"/>
                    <a:pt x="11" y="0"/>
                  </a:cubicBezTo>
                  <a:cubicBezTo>
                    <a:pt x="5" y="0"/>
                    <a:pt x="0" y="5"/>
                    <a:pt x="0" y="11"/>
                  </a:cubicBezTo>
                  <a:cubicBezTo>
                    <a:pt x="0" y="117"/>
                    <a:pt x="0" y="117"/>
                    <a:pt x="0" y="117"/>
                  </a:cubicBezTo>
                  <a:cubicBezTo>
                    <a:pt x="0" y="123"/>
                    <a:pt x="5" y="128"/>
                    <a:pt x="11" y="128"/>
                  </a:cubicBezTo>
                  <a:cubicBezTo>
                    <a:pt x="85" y="128"/>
                    <a:pt x="85" y="128"/>
                    <a:pt x="85" y="128"/>
                  </a:cubicBezTo>
                  <a:cubicBezTo>
                    <a:pt x="91" y="128"/>
                    <a:pt x="96" y="123"/>
                    <a:pt x="96" y="117"/>
                  </a:cubicBezTo>
                  <a:cubicBezTo>
                    <a:pt x="96" y="11"/>
                    <a:pt x="96" y="11"/>
                    <a:pt x="96" y="11"/>
                  </a:cubicBezTo>
                  <a:cubicBezTo>
                    <a:pt x="96" y="5"/>
                    <a:pt x="91" y="0"/>
                    <a:pt x="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48"/>
            <p:cNvSpPr>
              <a:spLocks noEditPoints="1"/>
            </p:cNvSpPr>
            <p:nvPr/>
          </p:nvSpPr>
          <p:spPr bwMode="auto">
            <a:xfrm>
              <a:off x="10433051" y="1589088"/>
              <a:ext cx="169863" cy="234950"/>
            </a:xfrm>
            <a:custGeom>
              <a:avLst/>
              <a:gdLst>
                <a:gd name="T0" fmla="*/ 57 w 64"/>
                <a:gd name="T1" fmla="*/ 4 h 88"/>
                <a:gd name="T2" fmla="*/ 60 w 64"/>
                <a:gd name="T3" fmla="*/ 7 h 88"/>
                <a:gd name="T4" fmla="*/ 60 w 64"/>
                <a:gd name="T5" fmla="*/ 81 h 88"/>
                <a:gd name="T6" fmla="*/ 57 w 64"/>
                <a:gd name="T7" fmla="*/ 84 h 88"/>
                <a:gd name="T8" fmla="*/ 7 w 64"/>
                <a:gd name="T9" fmla="*/ 84 h 88"/>
                <a:gd name="T10" fmla="*/ 4 w 64"/>
                <a:gd name="T11" fmla="*/ 81 h 88"/>
                <a:gd name="T12" fmla="*/ 4 w 64"/>
                <a:gd name="T13" fmla="*/ 7 h 88"/>
                <a:gd name="T14" fmla="*/ 7 w 64"/>
                <a:gd name="T15" fmla="*/ 4 h 88"/>
                <a:gd name="T16" fmla="*/ 57 w 64"/>
                <a:gd name="T17" fmla="*/ 4 h 88"/>
                <a:gd name="T18" fmla="*/ 57 w 64"/>
                <a:gd name="T19" fmla="*/ 0 h 88"/>
                <a:gd name="T20" fmla="*/ 7 w 64"/>
                <a:gd name="T21" fmla="*/ 0 h 88"/>
                <a:gd name="T22" fmla="*/ 0 w 64"/>
                <a:gd name="T23" fmla="*/ 7 h 88"/>
                <a:gd name="T24" fmla="*/ 0 w 64"/>
                <a:gd name="T25" fmla="*/ 81 h 88"/>
                <a:gd name="T26" fmla="*/ 7 w 64"/>
                <a:gd name="T27" fmla="*/ 88 h 88"/>
                <a:gd name="T28" fmla="*/ 57 w 64"/>
                <a:gd name="T29" fmla="*/ 88 h 88"/>
                <a:gd name="T30" fmla="*/ 64 w 64"/>
                <a:gd name="T31" fmla="*/ 81 h 88"/>
                <a:gd name="T32" fmla="*/ 64 w 64"/>
                <a:gd name="T33" fmla="*/ 7 h 88"/>
                <a:gd name="T34" fmla="*/ 57 w 64"/>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88">
                  <a:moveTo>
                    <a:pt x="57" y="4"/>
                  </a:moveTo>
                  <a:cubicBezTo>
                    <a:pt x="58" y="4"/>
                    <a:pt x="60" y="5"/>
                    <a:pt x="60" y="7"/>
                  </a:cubicBezTo>
                  <a:cubicBezTo>
                    <a:pt x="60" y="81"/>
                    <a:pt x="60" y="81"/>
                    <a:pt x="60" y="81"/>
                  </a:cubicBezTo>
                  <a:cubicBezTo>
                    <a:pt x="60" y="82"/>
                    <a:pt x="58" y="84"/>
                    <a:pt x="57" y="84"/>
                  </a:cubicBezTo>
                  <a:cubicBezTo>
                    <a:pt x="7" y="84"/>
                    <a:pt x="7" y="84"/>
                    <a:pt x="7" y="84"/>
                  </a:cubicBezTo>
                  <a:cubicBezTo>
                    <a:pt x="5" y="84"/>
                    <a:pt x="4" y="82"/>
                    <a:pt x="4" y="81"/>
                  </a:cubicBezTo>
                  <a:cubicBezTo>
                    <a:pt x="4" y="7"/>
                    <a:pt x="4" y="7"/>
                    <a:pt x="4" y="7"/>
                  </a:cubicBezTo>
                  <a:cubicBezTo>
                    <a:pt x="4" y="5"/>
                    <a:pt x="5" y="4"/>
                    <a:pt x="7" y="4"/>
                  </a:cubicBezTo>
                  <a:cubicBezTo>
                    <a:pt x="57" y="4"/>
                    <a:pt x="57" y="4"/>
                    <a:pt x="57" y="4"/>
                  </a:cubicBezTo>
                  <a:moveTo>
                    <a:pt x="57" y="0"/>
                  </a:moveTo>
                  <a:cubicBezTo>
                    <a:pt x="7" y="0"/>
                    <a:pt x="7" y="0"/>
                    <a:pt x="7" y="0"/>
                  </a:cubicBezTo>
                  <a:cubicBezTo>
                    <a:pt x="3" y="0"/>
                    <a:pt x="0" y="3"/>
                    <a:pt x="0" y="7"/>
                  </a:cubicBezTo>
                  <a:cubicBezTo>
                    <a:pt x="0" y="81"/>
                    <a:pt x="0" y="81"/>
                    <a:pt x="0" y="81"/>
                  </a:cubicBezTo>
                  <a:cubicBezTo>
                    <a:pt x="0" y="85"/>
                    <a:pt x="3" y="88"/>
                    <a:pt x="7" y="88"/>
                  </a:cubicBezTo>
                  <a:cubicBezTo>
                    <a:pt x="57" y="88"/>
                    <a:pt x="57" y="88"/>
                    <a:pt x="57" y="88"/>
                  </a:cubicBezTo>
                  <a:cubicBezTo>
                    <a:pt x="61" y="88"/>
                    <a:pt x="64" y="85"/>
                    <a:pt x="64" y="81"/>
                  </a:cubicBezTo>
                  <a:cubicBezTo>
                    <a:pt x="64" y="7"/>
                    <a:pt x="64" y="7"/>
                    <a:pt x="64" y="7"/>
                  </a:cubicBezTo>
                  <a:cubicBezTo>
                    <a:pt x="64" y="3"/>
                    <a:pt x="61" y="0"/>
                    <a:pt x="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Oval 49"/>
            <p:cNvSpPr>
              <a:spLocks noChangeArrowheads="1"/>
            </p:cNvSpPr>
            <p:nvPr/>
          </p:nvSpPr>
          <p:spPr bwMode="auto">
            <a:xfrm>
              <a:off x="10507664" y="1835150"/>
              <a:ext cx="20638" cy="20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6" name="Group 54"/>
          <p:cNvGrpSpPr/>
          <p:nvPr/>
        </p:nvGrpSpPr>
        <p:grpSpPr>
          <a:xfrm>
            <a:off x="3083190" y="2293719"/>
            <a:ext cx="471406" cy="449480"/>
            <a:chOff x="4202114" y="2917825"/>
            <a:chExt cx="341313" cy="325438"/>
          </a:xfrm>
          <a:solidFill>
            <a:schemeClr val="tx2"/>
          </a:solidFill>
        </p:grpSpPr>
        <p:sp>
          <p:nvSpPr>
            <p:cNvPr id="37" name="Freeform 110"/>
            <p:cNvSpPr>
              <a:spLocks noEditPoints="1"/>
            </p:cNvSpPr>
            <p:nvPr/>
          </p:nvSpPr>
          <p:spPr bwMode="auto">
            <a:xfrm>
              <a:off x="4202114" y="2917825"/>
              <a:ext cx="341313" cy="325438"/>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111"/>
            <p:cNvSpPr>
              <a:spLocks noEditPoints="1"/>
            </p:cNvSpPr>
            <p:nvPr/>
          </p:nvSpPr>
          <p:spPr bwMode="auto">
            <a:xfrm>
              <a:off x="4244976" y="2960688"/>
              <a:ext cx="255588" cy="1714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112"/>
            <p:cNvSpPr>
              <a:spLocks noEditPoints="1"/>
            </p:cNvSpPr>
            <p:nvPr/>
          </p:nvSpPr>
          <p:spPr bwMode="auto">
            <a:xfrm>
              <a:off x="4356101" y="3136900"/>
              <a:ext cx="31750" cy="317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0" name="Group 58"/>
          <p:cNvGrpSpPr/>
          <p:nvPr/>
        </p:nvGrpSpPr>
        <p:grpSpPr>
          <a:xfrm>
            <a:off x="8614813" y="5140904"/>
            <a:ext cx="525249" cy="399868"/>
            <a:chOff x="2430699" y="394950"/>
            <a:chExt cx="409265" cy="311570"/>
          </a:xfrm>
          <a:solidFill>
            <a:schemeClr val="tx2"/>
          </a:solidFill>
        </p:grpSpPr>
        <p:sp>
          <p:nvSpPr>
            <p:cNvPr id="41" name="Freeform 141"/>
            <p:cNvSpPr>
              <a:spLocks noEditPoints="1"/>
            </p:cNvSpPr>
            <p:nvPr/>
          </p:nvSpPr>
          <p:spPr bwMode="auto">
            <a:xfrm>
              <a:off x="2483507" y="441158"/>
              <a:ext cx="256121" cy="203312"/>
            </a:xfrm>
            <a:custGeom>
              <a:avLst/>
              <a:gdLst>
                <a:gd name="T0" fmla="*/ 74 w 82"/>
                <a:gd name="T1" fmla="*/ 3 h 65"/>
                <a:gd name="T2" fmla="*/ 41 w 82"/>
                <a:gd name="T3" fmla="*/ 0 h 65"/>
                <a:gd name="T4" fmla="*/ 8 w 82"/>
                <a:gd name="T5" fmla="*/ 3 h 65"/>
                <a:gd name="T6" fmla="*/ 5 w 82"/>
                <a:gd name="T7" fmla="*/ 6 h 65"/>
                <a:gd name="T8" fmla="*/ 5 w 82"/>
                <a:gd name="T9" fmla="*/ 59 h 65"/>
                <a:gd name="T10" fmla="*/ 8 w 82"/>
                <a:gd name="T11" fmla="*/ 62 h 65"/>
                <a:gd name="T12" fmla="*/ 41 w 82"/>
                <a:gd name="T13" fmla="*/ 65 h 65"/>
                <a:gd name="T14" fmla="*/ 74 w 82"/>
                <a:gd name="T15" fmla="*/ 62 h 65"/>
                <a:gd name="T16" fmla="*/ 77 w 82"/>
                <a:gd name="T17" fmla="*/ 59 h 65"/>
                <a:gd name="T18" fmla="*/ 77 w 82"/>
                <a:gd name="T19" fmla="*/ 6 h 65"/>
                <a:gd name="T20" fmla="*/ 74 w 82"/>
                <a:gd name="T21" fmla="*/ 3 h 65"/>
                <a:gd name="T22" fmla="*/ 73 w 82"/>
                <a:gd name="T23" fmla="*/ 58 h 65"/>
                <a:gd name="T24" fmla="*/ 9 w 82"/>
                <a:gd name="T25" fmla="*/ 58 h 65"/>
                <a:gd name="T26" fmla="*/ 9 w 82"/>
                <a:gd name="T27" fmla="*/ 7 h 65"/>
                <a:gd name="T28" fmla="*/ 73 w 82"/>
                <a:gd name="T29" fmla="*/ 7 h 65"/>
                <a:gd name="T30" fmla="*/ 73 w 82"/>
                <a:gd name="T31"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5">
                  <a:moveTo>
                    <a:pt x="74" y="3"/>
                  </a:moveTo>
                  <a:cubicBezTo>
                    <a:pt x="63" y="1"/>
                    <a:pt x="52" y="0"/>
                    <a:pt x="41" y="0"/>
                  </a:cubicBezTo>
                  <a:cubicBezTo>
                    <a:pt x="30" y="0"/>
                    <a:pt x="19" y="1"/>
                    <a:pt x="8" y="3"/>
                  </a:cubicBezTo>
                  <a:cubicBezTo>
                    <a:pt x="7" y="4"/>
                    <a:pt x="6" y="5"/>
                    <a:pt x="5" y="6"/>
                  </a:cubicBezTo>
                  <a:cubicBezTo>
                    <a:pt x="0" y="24"/>
                    <a:pt x="0" y="41"/>
                    <a:pt x="5" y="59"/>
                  </a:cubicBezTo>
                  <a:cubicBezTo>
                    <a:pt x="6" y="60"/>
                    <a:pt x="7" y="61"/>
                    <a:pt x="8" y="62"/>
                  </a:cubicBezTo>
                  <a:cubicBezTo>
                    <a:pt x="19" y="64"/>
                    <a:pt x="30" y="65"/>
                    <a:pt x="41" y="65"/>
                  </a:cubicBezTo>
                  <a:cubicBezTo>
                    <a:pt x="52" y="65"/>
                    <a:pt x="63" y="64"/>
                    <a:pt x="74" y="62"/>
                  </a:cubicBezTo>
                  <a:cubicBezTo>
                    <a:pt x="75" y="61"/>
                    <a:pt x="76" y="60"/>
                    <a:pt x="77" y="59"/>
                  </a:cubicBezTo>
                  <a:cubicBezTo>
                    <a:pt x="82" y="41"/>
                    <a:pt x="82" y="24"/>
                    <a:pt x="77" y="6"/>
                  </a:cubicBezTo>
                  <a:cubicBezTo>
                    <a:pt x="76" y="5"/>
                    <a:pt x="75" y="4"/>
                    <a:pt x="74" y="3"/>
                  </a:cubicBezTo>
                  <a:close/>
                  <a:moveTo>
                    <a:pt x="73" y="58"/>
                  </a:moveTo>
                  <a:cubicBezTo>
                    <a:pt x="52" y="62"/>
                    <a:pt x="30" y="62"/>
                    <a:pt x="9" y="58"/>
                  </a:cubicBezTo>
                  <a:cubicBezTo>
                    <a:pt x="4" y="41"/>
                    <a:pt x="4" y="24"/>
                    <a:pt x="9" y="7"/>
                  </a:cubicBezTo>
                  <a:cubicBezTo>
                    <a:pt x="30" y="3"/>
                    <a:pt x="52" y="3"/>
                    <a:pt x="73" y="7"/>
                  </a:cubicBezTo>
                  <a:cubicBezTo>
                    <a:pt x="78" y="24"/>
                    <a:pt x="78" y="41"/>
                    <a:pt x="73"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142"/>
            <p:cNvSpPr>
              <a:spLocks noEditPoints="1"/>
            </p:cNvSpPr>
            <p:nvPr/>
          </p:nvSpPr>
          <p:spPr bwMode="auto">
            <a:xfrm>
              <a:off x="2430699" y="394950"/>
              <a:ext cx="409265" cy="311570"/>
            </a:xfrm>
            <a:custGeom>
              <a:avLst/>
              <a:gdLst>
                <a:gd name="T0" fmla="*/ 125 w 131"/>
                <a:gd name="T1" fmla="*/ 9 h 100"/>
                <a:gd name="T2" fmla="*/ 119 w 131"/>
                <a:gd name="T3" fmla="*/ 3 h 100"/>
                <a:gd name="T4" fmla="*/ 66 w 131"/>
                <a:gd name="T5" fmla="*/ 0 h 100"/>
                <a:gd name="T6" fmla="*/ 13 w 131"/>
                <a:gd name="T7" fmla="*/ 3 h 100"/>
                <a:gd name="T8" fmla="*/ 7 w 131"/>
                <a:gd name="T9" fmla="*/ 9 h 100"/>
                <a:gd name="T10" fmla="*/ 7 w 131"/>
                <a:gd name="T11" fmla="*/ 87 h 100"/>
                <a:gd name="T12" fmla="*/ 13 w 131"/>
                <a:gd name="T13" fmla="*/ 93 h 100"/>
                <a:gd name="T14" fmla="*/ 39 w 131"/>
                <a:gd name="T15" fmla="*/ 95 h 100"/>
                <a:gd name="T16" fmla="*/ 38 w 131"/>
                <a:gd name="T17" fmla="*/ 96 h 100"/>
                <a:gd name="T18" fmla="*/ 66 w 131"/>
                <a:gd name="T19" fmla="*/ 100 h 100"/>
                <a:gd name="T20" fmla="*/ 94 w 131"/>
                <a:gd name="T21" fmla="*/ 96 h 100"/>
                <a:gd name="T22" fmla="*/ 93 w 131"/>
                <a:gd name="T23" fmla="*/ 95 h 100"/>
                <a:gd name="T24" fmla="*/ 119 w 131"/>
                <a:gd name="T25" fmla="*/ 93 h 100"/>
                <a:gd name="T26" fmla="*/ 125 w 131"/>
                <a:gd name="T27" fmla="*/ 87 h 100"/>
                <a:gd name="T28" fmla="*/ 125 w 131"/>
                <a:gd name="T29" fmla="*/ 9 h 100"/>
                <a:gd name="T30" fmla="*/ 118 w 131"/>
                <a:gd name="T31" fmla="*/ 85 h 100"/>
                <a:gd name="T32" fmla="*/ 14 w 131"/>
                <a:gd name="T33" fmla="*/ 85 h 100"/>
                <a:gd name="T34" fmla="*/ 14 w 131"/>
                <a:gd name="T35" fmla="*/ 11 h 100"/>
                <a:gd name="T36" fmla="*/ 118 w 131"/>
                <a:gd name="T37" fmla="*/ 11 h 100"/>
                <a:gd name="T38" fmla="*/ 118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9"/>
                  </a:moveTo>
                  <a:cubicBezTo>
                    <a:pt x="125" y="6"/>
                    <a:pt x="122" y="4"/>
                    <a:pt x="119" y="3"/>
                  </a:cubicBezTo>
                  <a:cubicBezTo>
                    <a:pt x="101" y="1"/>
                    <a:pt x="83" y="0"/>
                    <a:pt x="66" y="0"/>
                  </a:cubicBezTo>
                  <a:cubicBezTo>
                    <a:pt x="49" y="0"/>
                    <a:pt x="31" y="1"/>
                    <a:pt x="13" y="3"/>
                  </a:cubicBezTo>
                  <a:cubicBezTo>
                    <a:pt x="10" y="4"/>
                    <a:pt x="7" y="6"/>
                    <a:pt x="7" y="9"/>
                  </a:cubicBezTo>
                  <a:cubicBezTo>
                    <a:pt x="0" y="35"/>
                    <a:pt x="0" y="61"/>
                    <a:pt x="7" y="87"/>
                  </a:cubicBezTo>
                  <a:cubicBezTo>
                    <a:pt x="7" y="90"/>
                    <a:pt x="10" y="92"/>
                    <a:pt x="13" y="93"/>
                  </a:cubicBezTo>
                  <a:cubicBezTo>
                    <a:pt x="22" y="94"/>
                    <a:pt x="30" y="95"/>
                    <a:pt x="39" y="95"/>
                  </a:cubicBezTo>
                  <a:cubicBezTo>
                    <a:pt x="38" y="95"/>
                    <a:pt x="38" y="96"/>
                    <a:pt x="38" y="96"/>
                  </a:cubicBezTo>
                  <a:cubicBezTo>
                    <a:pt x="38" y="98"/>
                    <a:pt x="51" y="100"/>
                    <a:pt x="66" y="100"/>
                  </a:cubicBezTo>
                  <a:cubicBezTo>
                    <a:pt x="81" y="100"/>
                    <a:pt x="94" y="98"/>
                    <a:pt x="94" y="96"/>
                  </a:cubicBezTo>
                  <a:cubicBezTo>
                    <a:pt x="94" y="96"/>
                    <a:pt x="94" y="95"/>
                    <a:pt x="93" y="95"/>
                  </a:cubicBezTo>
                  <a:cubicBezTo>
                    <a:pt x="102" y="95"/>
                    <a:pt x="110" y="94"/>
                    <a:pt x="119" y="93"/>
                  </a:cubicBezTo>
                  <a:cubicBezTo>
                    <a:pt x="122" y="92"/>
                    <a:pt x="125" y="90"/>
                    <a:pt x="125" y="87"/>
                  </a:cubicBezTo>
                  <a:cubicBezTo>
                    <a:pt x="131" y="61"/>
                    <a:pt x="131" y="35"/>
                    <a:pt x="125" y="9"/>
                  </a:cubicBezTo>
                  <a:close/>
                  <a:moveTo>
                    <a:pt x="118" y="85"/>
                  </a:moveTo>
                  <a:cubicBezTo>
                    <a:pt x="83" y="89"/>
                    <a:pt x="49" y="89"/>
                    <a:pt x="14" y="85"/>
                  </a:cubicBezTo>
                  <a:cubicBezTo>
                    <a:pt x="9" y="60"/>
                    <a:pt x="9" y="36"/>
                    <a:pt x="14" y="11"/>
                  </a:cubicBezTo>
                  <a:cubicBezTo>
                    <a:pt x="49" y="7"/>
                    <a:pt x="83" y="7"/>
                    <a:pt x="118" y="11"/>
                  </a:cubicBezTo>
                  <a:cubicBezTo>
                    <a:pt x="123" y="36"/>
                    <a:pt x="123" y="60"/>
                    <a:pt x="118"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143"/>
            <p:cNvSpPr>
              <a:spLocks noEditPoints="1"/>
            </p:cNvSpPr>
            <p:nvPr/>
          </p:nvSpPr>
          <p:spPr bwMode="auto">
            <a:xfrm>
              <a:off x="2748869" y="457000"/>
              <a:ext cx="38287" cy="38287"/>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9"/>
                    <a:pt x="12" y="6"/>
                  </a:cubicBezTo>
                  <a:cubicBezTo>
                    <a:pt x="12" y="3"/>
                    <a:pt x="9" y="0"/>
                    <a:pt x="6" y="0"/>
                  </a:cubicBezTo>
                  <a:cubicBezTo>
                    <a:pt x="3" y="0"/>
                    <a:pt x="0" y="3"/>
                    <a:pt x="0" y="6"/>
                  </a:cubicBezTo>
                  <a:cubicBezTo>
                    <a:pt x="0" y="9"/>
                    <a:pt x="3" y="12"/>
                    <a:pt x="6" y="12"/>
                  </a:cubicBezTo>
                  <a:close/>
                  <a:moveTo>
                    <a:pt x="6" y="4"/>
                  </a:moveTo>
                  <a:cubicBezTo>
                    <a:pt x="7" y="4"/>
                    <a:pt x="8" y="5"/>
                    <a:pt x="8" y="6"/>
                  </a:cubicBezTo>
                  <a:cubicBezTo>
                    <a:pt x="8" y="7"/>
                    <a:pt x="7" y="8"/>
                    <a:pt x="6" y="8"/>
                  </a:cubicBezTo>
                  <a:cubicBezTo>
                    <a:pt x="5" y="8"/>
                    <a:pt x="4" y="7"/>
                    <a:pt x="4" y="6"/>
                  </a:cubicBezTo>
                  <a:cubicBezTo>
                    <a:pt x="4" y="5"/>
                    <a:pt x="5"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44"/>
            <p:cNvSpPr/>
            <p:nvPr/>
          </p:nvSpPr>
          <p:spPr bwMode="auto">
            <a:xfrm>
              <a:off x="2736988" y="619386"/>
              <a:ext cx="50168" cy="13202"/>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45"/>
            <p:cNvSpPr/>
            <p:nvPr/>
          </p:nvSpPr>
          <p:spPr bwMode="auto">
            <a:xfrm>
              <a:off x="2748869" y="582420"/>
              <a:ext cx="50168" cy="11882"/>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46"/>
            <p:cNvSpPr/>
            <p:nvPr/>
          </p:nvSpPr>
          <p:spPr bwMode="auto">
            <a:xfrm>
              <a:off x="2748869" y="544134"/>
              <a:ext cx="50168" cy="13202"/>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par>
                                <p:cTn id="30" presetID="22" presetClass="entr" presetSubtype="2"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right)">
                                      <p:cBhvr>
                                        <p:cTn id="32" dur="500"/>
                                        <p:tgtEl>
                                          <p:spTgt spid="11"/>
                                        </p:tgtEl>
                                      </p:cBhvr>
                                    </p:animEffect>
                                  </p:childTnLst>
                                </p:cTn>
                              </p:par>
                              <p:par>
                                <p:cTn id="33" presetID="22" presetClass="entr" presetSubtype="2"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right)">
                                      <p:cBhvr>
                                        <p:cTn id="35" dur="500"/>
                                        <p:tgtEl>
                                          <p:spTgt spid="10"/>
                                        </p:tgtEl>
                                      </p:cBhvr>
                                    </p:animEffect>
                                  </p:childTnLst>
                                </p:cTn>
                              </p:par>
                            </p:childTnLst>
                          </p:cTn>
                        </p:par>
                        <p:par>
                          <p:cTn id="36" fill="hold">
                            <p:stCondLst>
                              <p:cond delay="1500"/>
                            </p:stCondLst>
                            <p:childTnLst>
                              <p:par>
                                <p:cTn id="37" presetID="21"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heel(1)">
                                      <p:cBhvr>
                                        <p:cTn id="39" dur="1000"/>
                                        <p:tgtEl>
                                          <p:spTgt spid="15"/>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heel(1)">
                                      <p:cBhvr>
                                        <p:cTn id="42" dur="1000"/>
                                        <p:tgtEl>
                                          <p:spTgt spid="16"/>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heel(1)">
                                      <p:cBhvr>
                                        <p:cTn id="45" dur="1000"/>
                                        <p:tgtEl>
                                          <p:spTgt spid="17"/>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heel(1)">
                                      <p:cBhvr>
                                        <p:cTn id="48" dur="1000"/>
                                        <p:tgtEl>
                                          <p:spTgt spid="18"/>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par>
                                <p:cTn id="60" presetID="53" presetClass="entr" presetSubtype="16"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childTnLst>
                          </p:cTn>
                        </p:par>
                        <p:par>
                          <p:cTn id="70" fill="hold">
                            <p:stCondLst>
                              <p:cond delay="3000"/>
                            </p:stCondLst>
                            <p:childTnLst>
                              <p:par>
                                <p:cTn id="71" presetID="10"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500"/>
                                        <p:tgtEl>
                                          <p:spTgt spid="2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15" grpId="0">
        <p:bldAsOne/>
      </p:bldGraphic>
      <p:bldGraphic spid="16" grpId="0">
        <p:bldAsOne/>
      </p:bldGraphic>
      <p:bldGraphic spid="17" grpId="0">
        <p:bldAsOne/>
      </p:bldGraphic>
      <p:bldGraphic spid="18" grpId="0">
        <p:bldAsOne/>
      </p:bldGraphic>
      <p:bldP spid="19" grpId="0"/>
      <p:bldP spid="20" grpId="0"/>
      <p:bldP spid="21" grpId="0"/>
      <p:bldP spid="22" grpId="0"/>
      <p:bldP spid="23" grpId="0"/>
      <p:bldP spid="24" grpId="0"/>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Freeform 6"/>
          <p:cNvSpPr/>
          <p:nvPr/>
        </p:nvSpPr>
        <p:spPr bwMode="auto">
          <a:xfrm>
            <a:off x="10580238" y="29364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 name="Freeform 20"/>
          <p:cNvSpPr/>
          <p:nvPr/>
        </p:nvSpPr>
        <p:spPr bwMode="auto">
          <a:xfrm>
            <a:off x="6921415" y="3481295"/>
            <a:ext cx="762711" cy="621315"/>
          </a:xfrm>
          <a:custGeom>
            <a:avLst/>
            <a:gdLst>
              <a:gd name="T0" fmla="*/ 280 w 280"/>
              <a:gd name="T1" fmla="*/ 27 h 228"/>
              <a:gd name="T2" fmla="*/ 247 w 280"/>
              <a:gd name="T3" fmla="*/ 36 h 228"/>
              <a:gd name="T4" fmla="*/ 272 w 280"/>
              <a:gd name="T5" fmla="*/ 5 h 228"/>
              <a:gd name="T6" fmla="*/ 236 w 280"/>
              <a:gd name="T7" fmla="*/ 19 h 228"/>
              <a:gd name="T8" fmla="*/ 194 w 280"/>
              <a:gd name="T9" fmla="*/ 0 h 228"/>
              <a:gd name="T10" fmla="*/ 136 w 280"/>
              <a:gd name="T11" fmla="*/ 58 h 228"/>
              <a:gd name="T12" fmla="*/ 138 w 280"/>
              <a:gd name="T13" fmla="*/ 71 h 228"/>
              <a:gd name="T14" fmla="*/ 19 w 280"/>
              <a:gd name="T15" fmla="*/ 11 h 228"/>
              <a:gd name="T16" fmla="*/ 12 w 280"/>
              <a:gd name="T17" fmla="*/ 40 h 228"/>
              <a:gd name="T18" fmla="*/ 37 w 280"/>
              <a:gd name="T19" fmla="*/ 88 h 228"/>
              <a:gd name="T20" fmla="*/ 11 w 280"/>
              <a:gd name="T21" fmla="*/ 80 h 228"/>
              <a:gd name="T22" fmla="*/ 11 w 280"/>
              <a:gd name="T23" fmla="*/ 81 h 228"/>
              <a:gd name="T24" fmla="*/ 57 w 280"/>
              <a:gd name="T25" fmla="*/ 138 h 228"/>
              <a:gd name="T26" fmla="*/ 42 w 280"/>
              <a:gd name="T27" fmla="*/ 140 h 228"/>
              <a:gd name="T28" fmla="*/ 31 w 280"/>
              <a:gd name="T29" fmla="*/ 139 h 228"/>
              <a:gd name="T30" fmla="*/ 85 w 280"/>
              <a:gd name="T31" fmla="*/ 178 h 228"/>
              <a:gd name="T32" fmla="*/ 14 w 280"/>
              <a:gd name="T33" fmla="*/ 203 h 228"/>
              <a:gd name="T34" fmla="*/ 0 w 280"/>
              <a:gd name="T35" fmla="*/ 202 h 228"/>
              <a:gd name="T36" fmla="*/ 88 w 280"/>
              <a:gd name="T37" fmla="*/ 228 h 228"/>
              <a:gd name="T38" fmla="*/ 251 w 280"/>
              <a:gd name="T39" fmla="*/ 65 h 228"/>
              <a:gd name="T40" fmla="*/ 251 w 280"/>
              <a:gd name="T41" fmla="*/ 57 h 228"/>
              <a:gd name="T42" fmla="*/ 280 w 280"/>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8" name="Freeform 37"/>
          <p:cNvSpPr/>
          <p:nvPr/>
        </p:nvSpPr>
        <p:spPr bwMode="auto">
          <a:xfrm>
            <a:off x="8174193" y="3281310"/>
            <a:ext cx="2117047" cy="3637013"/>
          </a:xfrm>
          <a:custGeom>
            <a:avLst/>
            <a:gdLst>
              <a:gd name="T0" fmla="*/ 470 w 588"/>
              <a:gd name="T1" fmla="*/ 274 h 1010"/>
              <a:gd name="T2" fmla="*/ 543 w 588"/>
              <a:gd name="T3" fmla="*/ 164 h 1010"/>
              <a:gd name="T4" fmla="*/ 588 w 588"/>
              <a:gd name="T5" fmla="*/ 13 h 1010"/>
              <a:gd name="T6" fmla="*/ 580 w 588"/>
              <a:gd name="T7" fmla="*/ 9 h 1010"/>
              <a:gd name="T8" fmla="*/ 531 w 588"/>
              <a:gd name="T9" fmla="*/ 143 h 1010"/>
              <a:gd name="T10" fmla="*/ 456 w 588"/>
              <a:gd name="T11" fmla="*/ 237 h 1010"/>
              <a:gd name="T12" fmla="*/ 454 w 588"/>
              <a:gd name="T13" fmla="*/ 238 h 1010"/>
              <a:gd name="T14" fmla="*/ 310 w 588"/>
              <a:gd name="T15" fmla="*/ 0 h 1010"/>
              <a:gd name="T16" fmla="*/ 272 w 588"/>
              <a:gd name="T17" fmla="*/ 25 h 1010"/>
              <a:gd name="T18" fmla="*/ 401 w 588"/>
              <a:gd name="T19" fmla="*/ 434 h 1010"/>
              <a:gd name="T20" fmla="*/ 234 w 588"/>
              <a:gd name="T21" fmla="*/ 365 h 1010"/>
              <a:gd name="T22" fmla="*/ 106 w 588"/>
              <a:gd name="T23" fmla="*/ 257 h 1010"/>
              <a:gd name="T24" fmla="*/ 12 w 588"/>
              <a:gd name="T25" fmla="*/ 95 h 1010"/>
              <a:gd name="T26" fmla="*/ 0 w 588"/>
              <a:gd name="T27" fmla="*/ 101 h 1010"/>
              <a:gd name="T28" fmla="*/ 90 w 588"/>
              <a:gd name="T29" fmla="*/ 284 h 1010"/>
              <a:gd name="T30" fmla="*/ 218 w 588"/>
              <a:gd name="T31" fmla="*/ 413 h 1010"/>
              <a:gd name="T32" fmla="*/ 406 w 588"/>
              <a:gd name="T33" fmla="*/ 511 h 1010"/>
              <a:gd name="T34" fmla="*/ 331 w 588"/>
              <a:gd name="T35" fmla="*/ 1010 h 1010"/>
              <a:gd name="T36" fmla="*/ 557 w 588"/>
              <a:gd name="T37" fmla="*/ 1010 h 1010"/>
              <a:gd name="T38" fmla="*/ 546 w 588"/>
              <a:gd name="T39" fmla="*/ 509 h 1010"/>
              <a:gd name="T40" fmla="*/ 470 w 588"/>
              <a:gd name="T41" fmla="*/ 274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1010">
                <a:moveTo>
                  <a:pt x="470" y="274"/>
                </a:moveTo>
                <a:cubicBezTo>
                  <a:pt x="498" y="243"/>
                  <a:pt x="523" y="207"/>
                  <a:pt x="543" y="164"/>
                </a:cubicBezTo>
                <a:cubicBezTo>
                  <a:pt x="564" y="120"/>
                  <a:pt x="581" y="71"/>
                  <a:pt x="588" y="13"/>
                </a:cubicBezTo>
                <a:cubicBezTo>
                  <a:pt x="580" y="9"/>
                  <a:pt x="580" y="9"/>
                  <a:pt x="580" y="9"/>
                </a:cubicBezTo>
                <a:cubicBezTo>
                  <a:pt x="571" y="60"/>
                  <a:pt x="552" y="106"/>
                  <a:pt x="531" y="143"/>
                </a:cubicBezTo>
                <a:cubicBezTo>
                  <a:pt x="509" y="181"/>
                  <a:pt x="483" y="212"/>
                  <a:pt x="456" y="237"/>
                </a:cubicBezTo>
                <a:cubicBezTo>
                  <a:pt x="455" y="238"/>
                  <a:pt x="455" y="238"/>
                  <a:pt x="454" y="238"/>
                </a:cubicBezTo>
                <a:cubicBezTo>
                  <a:pt x="415" y="153"/>
                  <a:pt x="366" y="73"/>
                  <a:pt x="310" y="0"/>
                </a:cubicBezTo>
                <a:cubicBezTo>
                  <a:pt x="272" y="25"/>
                  <a:pt x="272" y="25"/>
                  <a:pt x="272" y="25"/>
                </a:cubicBezTo>
                <a:cubicBezTo>
                  <a:pt x="346" y="158"/>
                  <a:pt x="386" y="295"/>
                  <a:pt x="401" y="434"/>
                </a:cubicBezTo>
                <a:cubicBezTo>
                  <a:pt x="344" y="419"/>
                  <a:pt x="287" y="397"/>
                  <a:pt x="234" y="365"/>
                </a:cubicBezTo>
                <a:cubicBezTo>
                  <a:pt x="188" y="337"/>
                  <a:pt x="145" y="301"/>
                  <a:pt x="106" y="257"/>
                </a:cubicBezTo>
                <a:cubicBezTo>
                  <a:pt x="68" y="212"/>
                  <a:pt x="32" y="157"/>
                  <a:pt x="12" y="95"/>
                </a:cubicBezTo>
                <a:cubicBezTo>
                  <a:pt x="0" y="101"/>
                  <a:pt x="0" y="101"/>
                  <a:pt x="0" y="101"/>
                </a:cubicBezTo>
                <a:cubicBezTo>
                  <a:pt x="18" y="172"/>
                  <a:pt x="52" y="232"/>
                  <a:pt x="90" y="284"/>
                </a:cubicBezTo>
                <a:cubicBezTo>
                  <a:pt x="128" y="335"/>
                  <a:pt x="172" y="378"/>
                  <a:pt x="218" y="413"/>
                </a:cubicBezTo>
                <a:cubicBezTo>
                  <a:pt x="278" y="457"/>
                  <a:pt x="341" y="489"/>
                  <a:pt x="406" y="511"/>
                </a:cubicBezTo>
                <a:cubicBezTo>
                  <a:pt x="412" y="679"/>
                  <a:pt x="383" y="847"/>
                  <a:pt x="331" y="1010"/>
                </a:cubicBezTo>
                <a:cubicBezTo>
                  <a:pt x="557" y="1010"/>
                  <a:pt x="557" y="1010"/>
                  <a:pt x="557" y="1010"/>
                </a:cubicBezTo>
                <a:cubicBezTo>
                  <a:pt x="583" y="820"/>
                  <a:pt x="587" y="695"/>
                  <a:pt x="546" y="509"/>
                </a:cubicBezTo>
                <a:cubicBezTo>
                  <a:pt x="528" y="428"/>
                  <a:pt x="503" y="349"/>
                  <a:pt x="470" y="274"/>
                </a:cubicBezTo>
                <a:close/>
              </a:path>
            </a:pathLst>
          </a:custGeom>
          <a:solidFill>
            <a:srgbClr val="372415"/>
          </a:solidFill>
          <a:ln>
            <a:noFill/>
          </a:ln>
        </p:spPr>
        <p:txBody>
          <a:bodyPr vert="horz" wrap="square" lIns="91440" tIns="45720" rIns="91440" bIns="45720" numCol="1" anchor="t" anchorCtr="0" compatLnSpc="1"/>
          <a:lstStyle/>
          <a:p>
            <a:endParaRPr lang="id-ID"/>
          </a:p>
        </p:txBody>
      </p:sp>
      <p:sp>
        <p:nvSpPr>
          <p:cNvPr id="9" name="Freeform 7"/>
          <p:cNvSpPr>
            <a:spLocks noEditPoints="1"/>
          </p:cNvSpPr>
          <p:nvPr/>
        </p:nvSpPr>
        <p:spPr bwMode="auto">
          <a:xfrm>
            <a:off x="10359400" y="2752389"/>
            <a:ext cx="411686" cy="410322"/>
          </a:xfrm>
          <a:custGeom>
            <a:avLst/>
            <a:gdLst>
              <a:gd name="T0" fmla="*/ 106 w 114"/>
              <a:gd name="T1" fmla="*/ 0 h 114"/>
              <a:gd name="T2" fmla="*/ 8 w 114"/>
              <a:gd name="T3" fmla="*/ 0 h 114"/>
              <a:gd name="T4" fmla="*/ 0 w 114"/>
              <a:gd name="T5" fmla="*/ 8 h 114"/>
              <a:gd name="T6" fmla="*/ 0 w 114"/>
              <a:gd name="T7" fmla="*/ 106 h 114"/>
              <a:gd name="T8" fmla="*/ 8 w 114"/>
              <a:gd name="T9" fmla="*/ 114 h 114"/>
              <a:gd name="T10" fmla="*/ 106 w 114"/>
              <a:gd name="T11" fmla="*/ 114 h 114"/>
              <a:gd name="T12" fmla="*/ 114 w 114"/>
              <a:gd name="T13" fmla="*/ 106 h 114"/>
              <a:gd name="T14" fmla="*/ 114 w 114"/>
              <a:gd name="T15" fmla="*/ 8 h 114"/>
              <a:gd name="T16" fmla="*/ 106 w 114"/>
              <a:gd name="T17" fmla="*/ 0 h 114"/>
              <a:gd name="T18" fmla="*/ 35 w 114"/>
              <a:gd name="T19" fmla="*/ 96 h 114"/>
              <a:gd name="T20" fmla="*/ 17 w 114"/>
              <a:gd name="T21" fmla="*/ 96 h 114"/>
              <a:gd name="T22" fmla="*/ 17 w 114"/>
              <a:gd name="T23" fmla="*/ 44 h 114"/>
              <a:gd name="T24" fmla="*/ 35 w 114"/>
              <a:gd name="T25" fmla="*/ 44 h 114"/>
              <a:gd name="T26" fmla="*/ 35 w 114"/>
              <a:gd name="T27" fmla="*/ 96 h 114"/>
              <a:gd name="T28" fmla="*/ 26 w 114"/>
              <a:gd name="T29" fmla="*/ 37 h 114"/>
              <a:gd name="T30" fmla="*/ 26 w 114"/>
              <a:gd name="T31" fmla="*/ 37 h 114"/>
              <a:gd name="T32" fmla="*/ 16 w 114"/>
              <a:gd name="T33" fmla="*/ 28 h 114"/>
              <a:gd name="T34" fmla="*/ 26 w 114"/>
              <a:gd name="T35" fmla="*/ 19 h 114"/>
              <a:gd name="T36" fmla="*/ 36 w 114"/>
              <a:gd name="T37" fmla="*/ 28 h 114"/>
              <a:gd name="T38" fmla="*/ 26 w 114"/>
              <a:gd name="T39" fmla="*/ 37 h 114"/>
              <a:gd name="T40" fmla="*/ 97 w 114"/>
              <a:gd name="T41" fmla="*/ 96 h 114"/>
              <a:gd name="T42" fmla="*/ 80 w 114"/>
              <a:gd name="T43" fmla="*/ 96 h 114"/>
              <a:gd name="T44" fmla="*/ 80 w 114"/>
              <a:gd name="T45" fmla="*/ 68 h 114"/>
              <a:gd name="T46" fmla="*/ 71 w 114"/>
              <a:gd name="T47" fmla="*/ 56 h 114"/>
              <a:gd name="T48" fmla="*/ 62 w 114"/>
              <a:gd name="T49" fmla="*/ 63 h 114"/>
              <a:gd name="T50" fmla="*/ 61 w 114"/>
              <a:gd name="T51" fmla="*/ 67 h 114"/>
              <a:gd name="T52" fmla="*/ 61 w 114"/>
              <a:gd name="T53" fmla="*/ 96 h 114"/>
              <a:gd name="T54" fmla="*/ 44 w 114"/>
              <a:gd name="T55" fmla="*/ 96 h 114"/>
              <a:gd name="T56" fmla="*/ 44 w 114"/>
              <a:gd name="T57" fmla="*/ 44 h 114"/>
              <a:gd name="T58" fmla="*/ 61 w 114"/>
              <a:gd name="T59" fmla="*/ 44 h 114"/>
              <a:gd name="T60" fmla="*/ 61 w 114"/>
              <a:gd name="T61" fmla="*/ 51 h 114"/>
              <a:gd name="T62" fmla="*/ 77 w 114"/>
              <a:gd name="T63" fmla="*/ 43 h 114"/>
              <a:gd name="T64" fmla="*/ 97 w 114"/>
              <a:gd name="T65" fmla="*/ 66 h 114"/>
              <a:gd name="T66" fmla="*/ 97 w 114"/>
              <a:gd name="T67"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14">
                <a:moveTo>
                  <a:pt x="106" y="0"/>
                </a:moveTo>
                <a:cubicBezTo>
                  <a:pt x="8" y="0"/>
                  <a:pt x="8" y="0"/>
                  <a:pt x="8" y="0"/>
                </a:cubicBezTo>
                <a:cubicBezTo>
                  <a:pt x="4" y="0"/>
                  <a:pt x="0" y="3"/>
                  <a:pt x="0" y="8"/>
                </a:cubicBezTo>
                <a:cubicBezTo>
                  <a:pt x="0" y="106"/>
                  <a:pt x="0" y="106"/>
                  <a:pt x="0" y="106"/>
                </a:cubicBezTo>
                <a:cubicBezTo>
                  <a:pt x="0" y="111"/>
                  <a:pt x="4" y="114"/>
                  <a:pt x="8" y="114"/>
                </a:cubicBezTo>
                <a:cubicBezTo>
                  <a:pt x="106" y="114"/>
                  <a:pt x="106" y="114"/>
                  <a:pt x="106" y="114"/>
                </a:cubicBezTo>
                <a:cubicBezTo>
                  <a:pt x="110" y="114"/>
                  <a:pt x="114" y="111"/>
                  <a:pt x="114" y="106"/>
                </a:cubicBezTo>
                <a:cubicBezTo>
                  <a:pt x="114" y="8"/>
                  <a:pt x="114" y="8"/>
                  <a:pt x="114" y="8"/>
                </a:cubicBezTo>
                <a:cubicBezTo>
                  <a:pt x="114" y="3"/>
                  <a:pt x="110" y="0"/>
                  <a:pt x="106" y="0"/>
                </a:cubicBezTo>
                <a:close/>
                <a:moveTo>
                  <a:pt x="35" y="96"/>
                </a:moveTo>
                <a:cubicBezTo>
                  <a:pt x="17" y="96"/>
                  <a:pt x="17" y="96"/>
                  <a:pt x="17" y="96"/>
                </a:cubicBezTo>
                <a:cubicBezTo>
                  <a:pt x="17" y="44"/>
                  <a:pt x="17" y="44"/>
                  <a:pt x="17" y="44"/>
                </a:cubicBezTo>
                <a:cubicBezTo>
                  <a:pt x="35" y="44"/>
                  <a:pt x="35" y="44"/>
                  <a:pt x="35" y="44"/>
                </a:cubicBezTo>
                <a:lnTo>
                  <a:pt x="35" y="96"/>
                </a:lnTo>
                <a:close/>
                <a:moveTo>
                  <a:pt x="26" y="37"/>
                </a:moveTo>
                <a:cubicBezTo>
                  <a:pt x="26" y="37"/>
                  <a:pt x="26" y="37"/>
                  <a:pt x="26" y="37"/>
                </a:cubicBezTo>
                <a:cubicBezTo>
                  <a:pt x="20" y="37"/>
                  <a:pt x="16" y="33"/>
                  <a:pt x="16" y="28"/>
                </a:cubicBezTo>
                <a:cubicBezTo>
                  <a:pt x="16" y="23"/>
                  <a:pt x="20" y="19"/>
                  <a:pt x="26" y="19"/>
                </a:cubicBezTo>
                <a:cubicBezTo>
                  <a:pt x="32" y="19"/>
                  <a:pt x="36" y="23"/>
                  <a:pt x="36" y="28"/>
                </a:cubicBezTo>
                <a:cubicBezTo>
                  <a:pt x="36" y="33"/>
                  <a:pt x="32" y="37"/>
                  <a:pt x="26" y="37"/>
                </a:cubicBezTo>
                <a:close/>
                <a:moveTo>
                  <a:pt x="97" y="96"/>
                </a:moveTo>
                <a:cubicBezTo>
                  <a:pt x="80" y="96"/>
                  <a:pt x="80" y="96"/>
                  <a:pt x="80" y="96"/>
                </a:cubicBezTo>
                <a:cubicBezTo>
                  <a:pt x="80" y="68"/>
                  <a:pt x="80" y="68"/>
                  <a:pt x="80" y="68"/>
                </a:cubicBezTo>
                <a:cubicBezTo>
                  <a:pt x="80" y="61"/>
                  <a:pt x="77" y="56"/>
                  <a:pt x="71" y="56"/>
                </a:cubicBezTo>
                <a:cubicBezTo>
                  <a:pt x="66" y="56"/>
                  <a:pt x="63" y="59"/>
                  <a:pt x="62" y="63"/>
                </a:cubicBezTo>
                <a:cubicBezTo>
                  <a:pt x="61" y="64"/>
                  <a:pt x="61" y="65"/>
                  <a:pt x="61" y="67"/>
                </a:cubicBezTo>
                <a:cubicBezTo>
                  <a:pt x="61" y="96"/>
                  <a:pt x="61" y="96"/>
                  <a:pt x="61" y="96"/>
                </a:cubicBezTo>
                <a:cubicBezTo>
                  <a:pt x="44" y="96"/>
                  <a:pt x="44" y="96"/>
                  <a:pt x="44" y="96"/>
                </a:cubicBezTo>
                <a:cubicBezTo>
                  <a:pt x="44" y="96"/>
                  <a:pt x="44" y="49"/>
                  <a:pt x="44" y="44"/>
                </a:cubicBezTo>
                <a:cubicBezTo>
                  <a:pt x="61" y="44"/>
                  <a:pt x="61" y="44"/>
                  <a:pt x="61" y="44"/>
                </a:cubicBezTo>
                <a:cubicBezTo>
                  <a:pt x="61" y="51"/>
                  <a:pt x="61" y="51"/>
                  <a:pt x="61" y="51"/>
                </a:cubicBezTo>
                <a:cubicBezTo>
                  <a:pt x="64" y="48"/>
                  <a:pt x="68" y="43"/>
                  <a:pt x="77" y="43"/>
                </a:cubicBezTo>
                <a:cubicBezTo>
                  <a:pt x="88" y="43"/>
                  <a:pt x="97" y="50"/>
                  <a:pt x="97" y="66"/>
                </a:cubicBezTo>
                <a:lnTo>
                  <a:pt x="97" y="96"/>
                </a:lnTo>
                <a:close/>
              </a:path>
            </a:pathLst>
          </a:custGeom>
          <a:solidFill>
            <a:schemeClr val="accent4"/>
          </a:solidFill>
          <a:ln>
            <a:noFill/>
          </a:ln>
        </p:spPr>
        <p:txBody>
          <a:bodyPr vert="horz" wrap="square" lIns="91440" tIns="45720" rIns="91440" bIns="45720" numCol="1" anchor="t" anchorCtr="0" compatLnSpc="1"/>
          <a:lstStyle/>
          <a:p>
            <a:endParaRPr lang="id-ID"/>
          </a:p>
        </p:txBody>
      </p:sp>
      <p:grpSp>
        <p:nvGrpSpPr>
          <p:cNvPr id="10" name="Group 144"/>
          <p:cNvGrpSpPr/>
          <p:nvPr/>
        </p:nvGrpSpPr>
        <p:grpSpPr>
          <a:xfrm>
            <a:off x="10277608" y="4513641"/>
            <a:ext cx="781113" cy="781112"/>
            <a:chOff x="4127501" y="4194175"/>
            <a:chExt cx="909638" cy="909637"/>
          </a:xfrm>
          <a:solidFill>
            <a:schemeClr val="accent3"/>
          </a:solidFill>
        </p:grpSpPr>
        <p:sp>
          <p:nvSpPr>
            <p:cNvPr id="11" name="Freeform 11"/>
            <p:cNvSpPr/>
            <p:nvPr/>
          </p:nvSpPr>
          <p:spPr bwMode="auto">
            <a:xfrm>
              <a:off x="4386263" y="4659313"/>
              <a:ext cx="96838" cy="192087"/>
            </a:xfrm>
            <a:custGeom>
              <a:avLst/>
              <a:gdLst>
                <a:gd name="T0" fmla="*/ 0 w 61"/>
                <a:gd name="T1" fmla="*/ 18 h 121"/>
                <a:gd name="T2" fmla="*/ 22 w 61"/>
                <a:gd name="T3" fmla="*/ 18 h 121"/>
                <a:gd name="T4" fmla="*/ 22 w 61"/>
                <a:gd name="T5" fmla="*/ 121 h 121"/>
                <a:gd name="T6" fmla="*/ 40 w 61"/>
                <a:gd name="T7" fmla="*/ 121 h 121"/>
                <a:gd name="T8" fmla="*/ 40 w 61"/>
                <a:gd name="T9" fmla="*/ 18 h 121"/>
                <a:gd name="T10" fmla="*/ 61 w 61"/>
                <a:gd name="T11" fmla="*/ 18 h 121"/>
                <a:gd name="T12" fmla="*/ 61 w 61"/>
                <a:gd name="T13" fmla="*/ 0 h 121"/>
                <a:gd name="T14" fmla="*/ 0 w 61"/>
                <a:gd name="T15" fmla="*/ 0 h 121"/>
                <a:gd name="T16" fmla="*/ 0 w 61"/>
                <a:gd name="T17"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18"/>
                  </a:moveTo>
                  <a:lnTo>
                    <a:pt x="22" y="18"/>
                  </a:lnTo>
                  <a:lnTo>
                    <a:pt x="22" y="121"/>
                  </a:lnTo>
                  <a:lnTo>
                    <a:pt x="40" y="121"/>
                  </a:lnTo>
                  <a:lnTo>
                    <a:pt x="40" y="18"/>
                  </a:lnTo>
                  <a:lnTo>
                    <a:pt x="61" y="18"/>
                  </a:lnTo>
                  <a:lnTo>
                    <a:pt x="61" y="0"/>
                  </a:lnTo>
                  <a:lnTo>
                    <a:pt x="0" y="0"/>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12"/>
            <p:cNvSpPr/>
            <p:nvPr/>
          </p:nvSpPr>
          <p:spPr bwMode="auto">
            <a:xfrm>
              <a:off x="4572001" y="4440238"/>
              <a:ext cx="25400" cy="109537"/>
            </a:xfrm>
            <a:custGeom>
              <a:avLst/>
              <a:gdLst>
                <a:gd name="T0" fmla="*/ 3 w 6"/>
                <a:gd name="T1" fmla="*/ 26 h 26"/>
                <a:gd name="T2" fmla="*/ 5 w 6"/>
                <a:gd name="T3" fmla="*/ 25 h 26"/>
                <a:gd name="T4" fmla="*/ 6 w 6"/>
                <a:gd name="T5" fmla="*/ 23 h 26"/>
                <a:gd name="T6" fmla="*/ 6 w 6"/>
                <a:gd name="T7" fmla="*/ 3 h 26"/>
                <a:gd name="T8" fmla="*/ 5 w 6"/>
                <a:gd name="T9" fmla="*/ 1 h 26"/>
                <a:gd name="T10" fmla="*/ 3 w 6"/>
                <a:gd name="T11" fmla="*/ 0 h 26"/>
                <a:gd name="T12" fmla="*/ 0 w 6"/>
                <a:gd name="T13" fmla="*/ 1 h 26"/>
                <a:gd name="T14" fmla="*/ 0 w 6"/>
                <a:gd name="T15" fmla="*/ 3 h 26"/>
                <a:gd name="T16" fmla="*/ 0 w 6"/>
                <a:gd name="T17" fmla="*/ 23 h 26"/>
                <a:gd name="T18" fmla="*/ 0 w 6"/>
                <a:gd name="T19" fmla="*/ 25 h 26"/>
                <a:gd name="T20" fmla="*/ 3 w 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6">
                  <a:moveTo>
                    <a:pt x="3" y="26"/>
                  </a:moveTo>
                  <a:cubicBezTo>
                    <a:pt x="4" y="26"/>
                    <a:pt x="5" y="26"/>
                    <a:pt x="5" y="25"/>
                  </a:cubicBezTo>
                  <a:cubicBezTo>
                    <a:pt x="6" y="25"/>
                    <a:pt x="6" y="24"/>
                    <a:pt x="6" y="23"/>
                  </a:cubicBezTo>
                  <a:cubicBezTo>
                    <a:pt x="6" y="3"/>
                    <a:pt x="6" y="3"/>
                    <a:pt x="6" y="3"/>
                  </a:cubicBezTo>
                  <a:cubicBezTo>
                    <a:pt x="6" y="2"/>
                    <a:pt x="6" y="1"/>
                    <a:pt x="5" y="1"/>
                  </a:cubicBezTo>
                  <a:cubicBezTo>
                    <a:pt x="5" y="0"/>
                    <a:pt x="4" y="0"/>
                    <a:pt x="3" y="0"/>
                  </a:cubicBezTo>
                  <a:cubicBezTo>
                    <a:pt x="2" y="0"/>
                    <a:pt x="1" y="0"/>
                    <a:pt x="0" y="1"/>
                  </a:cubicBezTo>
                  <a:cubicBezTo>
                    <a:pt x="0" y="1"/>
                    <a:pt x="0" y="2"/>
                    <a:pt x="0" y="3"/>
                  </a:cubicBezTo>
                  <a:cubicBezTo>
                    <a:pt x="0" y="23"/>
                    <a:pt x="0" y="23"/>
                    <a:pt x="0" y="23"/>
                  </a:cubicBezTo>
                  <a:cubicBezTo>
                    <a:pt x="0" y="24"/>
                    <a:pt x="0" y="25"/>
                    <a:pt x="0" y="25"/>
                  </a:cubicBezTo>
                  <a:cubicBezTo>
                    <a:pt x="1" y="26"/>
                    <a:pt x="2" y="26"/>
                    <a:pt x="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3"/>
            <p:cNvSpPr>
              <a:spLocks noEditPoints="1"/>
            </p:cNvSpPr>
            <p:nvPr/>
          </p:nvSpPr>
          <p:spPr bwMode="auto">
            <a:xfrm>
              <a:off x="4600576" y="4659313"/>
              <a:ext cx="79375" cy="192087"/>
            </a:xfrm>
            <a:custGeom>
              <a:avLst/>
              <a:gdLst>
                <a:gd name="T0" fmla="*/ 13 w 19"/>
                <a:gd name="T1" fmla="*/ 12 h 46"/>
                <a:gd name="T2" fmla="*/ 9 w 19"/>
                <a:gd name="T3" fmla="*/ 12 h 46"/>
                <a:gd name="T4" fmla="*/ 6 w 19"/>
                <a:gd name="T5" fmla="*/ 15 h 46"/>
                <a:gd name="T6" fmla="*/ 6 w 19"/>
                <a:gd name="T7" fmla="*/ 0 h 46"/>
                <a:gd name="T8" fmla="*/ 0 w 19"/>
                <a:gd name="T9" fmla="*/ 0 h 46"/>
                <a:gd name="T10" fmla="*/ 0 w 19"/>
                <a:gd name="T11" fmla="*/ 46 h 46"/>
                <a:gd name="T12" fmla="*/ 6 w 19"/>
                <a:gd name="T13" fmla="*/ 46 h 46"/>
                <a:gd name="T14" fmla="*/ 6 w 19"/>
                <a:gd name="T15" fmla="*/ 43 h 46"/>
                <a:gd name="T16" fmla="*/ 9 w 19"/>
                <a:gd name="T17" fmla="*/ 45 h 46"/>
                <a:gd name="T18" fmla="*/ 13 w 19"/>
                <a:gd name="T19" fmla="*/ 46 h 46"/>
                <a:gd name="T20" fmla="*/ 18 w 19"/>
                <a:gd name="T21" fmla="*/ 44 h 46"/>
                <a:gd name="T22" fmla="*/ 19 w 19"/>
                <a:gd name="T23" fmla="*/ 39 h 46"/>
                <a:gd name="T24" fmla="*/ 19 w 19"/>
                <a:gd name="T25" fmla="*/ 20 h 46"/>
                <a:gd name="T26" fmla="*/ 17 w 19"/>
                <a:gd name="T27" fmla="*/ 14 h 46"/>
                <a:gd name="T28" fmla="*/ 13 w 19"/>
                <a:gd name="T29" fmla="*/ 12 h 46"/>
                <a:gd name="T30" fmla="*/ 12 w 19"/>
                <a:gd name="T31" fmla="*/ 38 h 46"/>
                <a:gd name="T32" fmla="*/ 12 w 19"/>
                <a:gd name="T33" fmla="*/ 40 h 46"/>
                <a:gd name="T34" fmla="*/ 10 w 19"/>
                <a:gd name="T35" fmla="*/ 41 h 46"/>
                <a:gd name="T36" fmla="*/ 8 w 19"/>
                <a:gd name="T37" fmla="*/ 41 h 46"/>
                <a:gd name="T38" fmla="*/ 6 w 19"/>
                <a:gd name="T39" fmla="*/ 39 h 46"/>
                <a:gd name="T40" fmla="*/ 6 w 19"/>
                <a:gd name="T41" fmla="*/ 18 h 46"/>
                <a:gd name="T42" fmla="*/ 8 w 19"/>
                <a:gd name="T43" fmla="*/ 17 h 46"/>
                <a:gd name="T44" fmla="*/ 9 w 19"/>
                <a:gd name="T45" fmla="*/ 17 h 46"/>
                <a:gd name="T46" fmla="*/ 11 w 19"/>
                <a:gd name="T47" fmla="*/ 18 h 46"/>
                <a:gd name="T48" fmla="*/ 12 w 19"/>
                <a:gd name="T49" fmla="*/ 20 h 46"/>
                <a:gd name="T50" fmla="*/ 12 w 19"/>
                <a:gd name="T51"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6">
                  <a:moveTo>
                    <a:pt x="13" y="12"/>
                  </a:moveTo>
                  <a:cubicBezTo>
                    <a:pt x="11" y="12"/>
                    <a:pt x="10" y="12"/>
                    <a:pt x="9" y="12"/>
                  </a:cubicBezTo>
                  <a:cubicBezTo>
                    <a:pt x="8" y="13"/>
                    <a:pt x="7" y="14"/>
                    <a:pt x="6" y="15"/>
                  </a:cubicBezTo>
                  <a:cubicBezTo>
                    <a:pt x="6" y="0"/>
                    <a:pt x="6" y="0"/>
                    <a:pt x="6" y="0"/>
                  </a:cubicBezTo>
                  <a:cubicBezTo>
                    <a:pt x="0" y="0"/>
                    <a:pt x="0" y="0"/>
                    <a:pt x="0" y="0"/>
                  </a:cubicBezTo>
                  <a:cubicBezTo>
                    <a:pt x="0" y="46"/>
                    <a:pt x="0" y="46"/>
                    <a:pt x="0" y="46"/>
                  </a:cubicBezTo>
                  <a:cubicBezTo>
                    <a:pt x="6" y="46"/>
                    <a:pt x="6" y="46"/>
                    <a:pt x="6" y="46"/>
                  </a:cubicBezTo>
                  <a:cubicBezTo>
                    <a:pt x="6" y="43"/>
                    <a:pt x="6" y="43"/>
                    <a:pt x="6" y="43"/>
                  </a:cubicBezTo>
                  <a:cubicBezTo>
                    <a:pt x="7" y="44"/>
                    <a:pt x="8" y="45"/>
                    <a:pt x="9" y="45"/>
                  </a:cubicBezTo>
                  <a:cubicBezTo>
                    <a:pt x="10" y="46"/>
                    <a:pt x="12" y="46"/>
                    <a:pt x="13" y="46"/>
                  </a:cubicBezTo>
                  <a:cubicBezTo>
                    <a:pt x="15" y="46"/>
                    <a:pt x="16" y="46"/>
                    <a:pt x="18" y="44"/>
                  </a:cubicBezTo>
                  <a:cubicBezTo>
                    <a:pt x="19" y="43"/>
                    <a:pt x="19" y="41"/>
                    <a:pt x="19" y="39"/>
                  </a:cubicBezTo>
                  <a:cubicBezTo>
                    <a:pt x="19" y="20"/>
                    <a:pt x="19" y="20"/>
                    <a:pt x="19" y="20"/>
                  </a:cubicBezTo>
                  <a:cubicBezTo>
                    <a:pt x="19" y="17"/>
                    <a:pt x="19" y="15"/>
                    <a:pt x="17" y="14"/>
                  </a:cubicBezTo>
                  <a:cubicBezTo>
                    <a:pt x="16" y="12"/>
                    <a:pt x="15" y="12"/>
                    <a:pt x="13" y="12"/>
                  </a:cubicBezTo>
                  <a:close/>
                  <a:moveTo>
                    <a:pt x="12" y="38"/>
                  </a:moveTo>
                  <a:cubicBezTo>
                    <a:pt x="12" y="39"/>
                    <a:pt x="12" y="40"/>
                    <a:pt x="12" y="40"/>
                  </a:cubicBezTo>
                  <a:cubicBezTo>
                    <a:pt x="11" y="41"/>
                    <a:pt x="11" y="41"/>
                    <a:pt x="10" y="41"/>
                  </a:cubicBezTo>
                  <a:cubicBezTo>
                    <a:pt x="9" y="41"/>
                    <a:pt x="9" y="41"/>
                    <a:pt x="8" y="41"/>
                  </a:cubicBezTo>
                  <a:cubicBezTo>
                    <a:pt x="8" y="40"/>
                    <a:pt x="7" y="40"/>
                    <a:pt x="6" y="39"/>
                  </a:cubicBezTo>
                  <a:cubicBezTo>
                    <a:pt x="6" y="18"/>
                    <a:pt x="6" y="18"/>
                    <a:pt x="6" y="18"/>
                  </a:cubicBezTo>
                  <a:cubicBezTo>
                    <a:pt x="7" y="18"/>
                    <a:pt x="7" y="17"/>
                    <a:pt x="8" y="17"/>
                  </a:cubicBezTo>
                  <a:cubicBezTo>
                    <a:pt x="8" y="17"/>
                    <a:pt x="9" y="17"/>
                    <a:pt x="9" y="17"/>
                  </a:cubicBezTo>
                  <a:cubicBezTo>
                    <a:pt x="10" y="17"/>
                    <a:pt x="11" y="17"/>
                    <a:pt x="11" y="18"/>
                  </a:cubicBezTo>
                  <a:cubicBezTo>
                    <a:pt x="12" y="18"/>
                    <a:pt x="12" y="19"/>
                    <a:pt x="12" y="20"/>
                  </a:cubicBezTo>
                  <a:lnTo>
                    <a:pt x="12"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14"/>
            <p:cNvSpPr/>
            <p:nvPr/>
          </p:nvSpPr>
          <p:spPr bwMode="auto">
            <a:xfrm>
              <a:off x="4495801" y="4710113"/>
              <a:ext cx="84138" cy="141287"/>
            </a:xfrm>
            <a:custGeom>
              <a:avLst/>
              <a:gdLst>
                <a:gd name="T0" fmla="*/ 13 w 20"/>
                <a:gd name="T1" fmla="*/ 26 h 34"/>
                <a:gd name="T2" fmla="*/ 11 w 20"/>
                <a:gd name="T3" fmla="*/ 27 h 34"/>
                <a:gd name="T4" fmla="*/ 9 w 20"/>
                <a:gd name="T5" fmla="*/ 28 h 34"/>
                <a:gd name="T6" fmla="*/ 7 w 20"/>
                <a:gd name="T7" fmla="*/ 28 h 34"/>
                <a:gd name="T8" fmla="*/ 7 w 20"/>
                <a:gd name="T9" fmla="*/ 26 h 34"/>
                <a:gd name="T10" fmla="*/ 7 w 20"/>
                <a:gd name="T11" fmla="*/ 0 h 34"/>
                <a:gd name="T12" fmla="*/ 0 w 20"/>
                <a:gd name="T13" fmla="*/ 0 h 34"/>
                <a:gd name="T14" fmla="*/ 0 w 20"/>
                <a:gd name="T15" fmla="*/ 28 h 34"/>
                <a:gd name="T16" fmla="*/ 1 w 20"/>
                <a:gd name="T17" fmla="*/ 33 h 34"/>
                <a:gd name="T18" fmla="*/ 5 w 20"/>
                <a:gd name="T19" fmla="*/ 34 h 34"/>
                <a:gd name="T20" fmla="*/ 9 w 20"/>
                <a:gd name="T21" fmla="*/ 33 h 34"/>
                <a:gd name="T22" fmla="*/ 13 w 20"/>
                <a:gd name="T23" fmla="*/ 30 h 34"/>
                <a:gd name="T24" fmla="*/ 13 w 20"/>
                <a:gd name="T25" fmla="*/ 34 h 34"/>
                <a:gd name="T26" fmla="*/ 20 w 20"/>
                <a:gd name="T27" fmla="*/ 34 h 34"/>
                <a:gd name="T28" fmla="*/ 20 w 20"/>
                <a:gd name="T29" fmla="*/ 0 h 34"/>
                <a:gd name="T30" fmla="*/ 13 w 20"/>
                <a:gd name="T31" fmla="*/ 0 h 34"/>
                <a:gd name="T32" fmla="*/ 13 w 20"/>
                <a:gd name="T3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4">
                  <a:moveTo>
                    <a:pt x="13" y="26"/>
                  </a:moveTo>
                  <a:cubicBezTo>
                    <a:pt x="12" y="26"/>
                    <a:pt x="11" y="27"/>
                    <a:pt x="11" y="27"/>
                  </a:cubicBezTo>
                  <a:cubicBezTo>
                    <a:pt x="10" y="28"/>
                    <a:pt x="9" y="28"/>
                    <a:pt x="9" y="28"/>
                  </a:cubicBezTo>
                  <a:cubicBezTo>
                    <a:pt x="8" y="28"/>
                    <a:pt x="8" y="28"/>
                    <a:pt x="7" y="28"/>
                  </a:cubicBezTo>
                  <a:cubicBezTo>
                    <a:pt x="7" y="27"/>
                    <a:pt x="7" y="27"/>
                    <a:pt x="7" y="26"/>
                  </a:cubicBezTo>
                  <a:cubicBezTo>
                    <a:pt x="7" y="0"/>
                    <a:pt x="7" y="0"/>
                    <a:pt x="7" y="0"/>
                  </a:cubicBezTo>
                  <a:cubicBezTo>
                    <a:pt x="0" y="0"/>
                    <a:pt x="0" y="0"/>
                    <a:pt x="0" y="0"/>
                  </a:cubicBezTo>
                  <a:cubicBezTo>
                    <a:pt x="0" y="28"/>
                    <a:pt x="0" y="28"/>
                    <a:pt x="0" y="28"/>
                  </a:cubicBezTo>
                  <a:cubicBezTo>
                    <a:pt x="0" y="30"/>
                    <a:pt x="1" y="32"/>
                    <a:pt x="1" y="33"/>
                  </a:cubicBezTo>
                  <a:cubicBezTo>
                    <a:pt x="2" y="34"/>
                    <a:pt x="3" y="34"/>
                    <a:pt x="5" y="34"/>
                  </a:cubicBezTo>
                  <a:cubicBezTo>
                    <a:pt x="6" y="34"/>
                    <a:pt x="8" y="34"/>
                    <a:pt x="9" y="33"/>
                  </a:cubicBezTo>
                  <a:cubicBezTo>
                    <a:pt x="10" y="32"/>
                    <a:pt x="12" y="31"/>
                    <a:pt x="13" y="30"/>
                  </a:cubicBezTo>
                  <a:cubicBezTo>
                    <a:pt x="13" y="34"/>
                    <a:pt x="13" y="34"/>
                    <a:pt x="13" y="34"/>
                  </a:cubicBezTo>
                  <a:cubicBezTo>
                    <a:pt x="20" y="34"/>
                    <a:pt x="20" y="34"/>
                    <a:pt x="20" y="34"/>
                  </a:cubicBezTo>
                  <a:cubicBezTo>
                    <a:pt x="20" y="0"/>
                    <a:pt x="20" y="0"/>
                    <a:pt x="20" y="0"/>
                  </a:cubicBezTo>
                  <a:cubicBezTo>
                    <a:pt x="13" y="0"/>
                    <a:pt x="13" y="0"/>
                    <a:pt x="13" y="0"/>
                  </a:cubicBezTo>
                  <a:lnTo>
                    <a:pt x="13"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15"/>
            <p:cNvSpPr>
              <a:spLocks noEditPoints="1"/>
            </p:cNvSpPr>
            <p:nvPr/>
          </p:nvSpPr>
          <p:spPr bwMode="auto">
            <a:xfrm>
              <a:off x="4127501" y="4194175"/>
              <a:ext cx="909638" cy="909637"/>
            </a:xfrm>
            <a:custGeom>
              <a:avLst/>
              <a:gdLst>
                <a:gd name="T0" fmla="*/ 108 w 217"/>
                <a:gd name="T1" fmla="*/ 0 h 217"/>
                <a:gd name="T2" fmla="*/ 0 w 217"/>
                <a:gd name="T3" fmla="*/ 108 h 217"/>
                <a:gd name="T4" fmla="*/ 108 w 217"/>
                <a:gd name="T5" fmla="*/ 217 h 217"/>
                <a:gd name="T6" fmla="*/ 217 w 217"/>
                <a:gd name="T7" fmla="*/ 108 h 217"/>
                <a:gd name="T8" fmla="*/ 108 w 217"/>
                <a:gd name="T9" fmla="*/ 0 h 217"/>
                <a:gd name="T10" fmla="*/ 126 w 217"/>
                <a:gd name="T11" fmla="*/ 53 h 217"/>
                <a:gd name="T12" fmla="*/ 134 w 217"/>
                <a:gd name="T13" fmla="*/ 53 h 217"/>
                <a:gd name="T14" fmla="*/ 134 w 217"/>
                <a:gd name="T15" fmla="*/ 82 h 217"/>
                <a:gd name="T16" fmla="*/ 134 w 217"/>
                <a:gd name="T17" fmla="*/ 84 h 217"/>
                <a:gd name="T18" fmla="*/ 136 w 217"/>
                <a:gd name="T19" fmla="*/ 84 h 217"/>
                <a:gd name="T20" fmla="*/ 138 w 217"/>
                <a:gd name="T21" fmla="*/ 84 h 217"/>
                <a:gd name="T22" fmla="*/ 140 w 217"/>
                <a:gd name="T23" fmla="*/ 82 h 217"/>
                <a:gd name="T24" fmla="*/ 140 w 217"/>
                <a:gd name="T25" fmla="*/ 53 h 217"/>
                <a:gd name="T26" fmla="*/ 148 w 217"/>
                <a:gd name="T27" fmla="*/ 53 h 217"/>
                <a:gd name="T28" fmla="*/ 148 w 217"/>
                <a:gd name="T29" fmla="*/ 91 h 217"/>
                <a:gd name="T30" fmla="*/ 140 w 217"/>
                <a:gd name="T31" fmla="*/ 91 h 217"/>
                <a:gd name="T32" fmla="*/ 140 w 217"/>
                <a:gd name="T33" fmla="*/ 86 h 217"/>
                <a:gd name="T34" fmla="*/ 136 w 217"/>
                <a:gd name="T35" fmla="*/ 90 h 217"/>
                <a:gd name="T36" fmla="*/ 131 w 217"/>
                <a:gd name="T37" fmla="*/ 91 h 217"/>
                <a:gd name="T38" fmla="*/ 127 w 217"/>
                <a:gd name="T39" fmla="*/ 89 h 217"/>
                <a:gd name="T40" fmla="*/ 126 w 217"/>
                <a:gd name="T41" fmla="*/ 84 h 217"/>
                <a:gd name="T42" fmla="*/ 126 w 217"/>
                <a:gd name="T43" fmla="*/ 53 h 217"/>
                <a:gd name="T44" fmla="*/ 98 w 217"/>
                <a:gd name="T45" fmla="*/ 62 h 217"/>
                <a:gd name="T46" fmla="*/ 101 w 217"/>
                <a:gd name="T47" fmla="*/ 55 h 217"/>
                <a:gd name="T48" fmla="*/ 109 w 217"/>
                <a:gd name="T49" fmla="*/ 52 h 217"/>
                <a:gd name="T50" fmla="*/ 117 w 217"/>
                <a:gd name="T51" fmla="*/ 55 h 217"/>
                <a:gd name="T52" fmla="*/ 120 w 217"/>
                <a:gd name="T53" fmla="*/ 62 h 217"/>
                <a:gd name="T54" fmla="*/ 120 w 217"/>
                <a:gd name="T55" fmla="*/ 81 h 217"/>
                <a:gd name="T56" fmla="*/ 117 w 217"/>
                <a:gd name="T57" fmla="*/ 89 h 217"/>
                <a:gd name="T58" fmla="*/ 109 w 217"/>
                <a:gd name="T59" fmla="*/ 91 h 217"/>
                <a:gd name="T60" fmla="*/ 101 w 217"/>
                <a:gd name="T61" fmla="*/ 89 h 217"/>
                <a:gd name="T62" fmla="*/ 98 w 217"/>
                <a:gd name="T63" fmla="*/ 81 h 217"/>
                <a:gd name="T64" fmla="*/ 98 w 217"/>
                <a:gd name="T65" fmla="*/ 62 h 217"/>
                <a:gd name="T66" fmla="*/ 77 w 217"/>
                <a:gd name="T67" fmla="*/ 40 h 217"/>
                <a:gd name="T68" fmla="*/ 83 w 217"/>
                <a:gd name="T69" fmla="*/ 60 h 217"/>
                <a:gd name="T70" fmla="*/ 83 w 217"/>
                <a:gd name="T71" fmla="*/ 60 h 217"/>
                <a:gd name="T72" fmla="*/ 88 w 217"/>
                <a:gd name="T73" fmla="*/ 40 h 217"/>
                <a:gd name="T74" fmla="*/ 97 w 217"/>
                <a:gd name="T75" fmla="*/ 40 h 217"/>
                <a:gd name="T76" fmla="*/ 87 w 217"/>
                <a:gd name="T77" fmla="*/ 70 h 217"/>
                <a:gd name="T78" fmla="*/ 87 w 217"/>
                <a:gd name="T79" fmla="*/ 91 h 217"/>
                <a:gd name="T80" fmla="*/ 79 w 217"/>
                <a:gd name="T81" fmla="*/ 91 h 217"/>
                <a:gd name="T82" fmla="*/ 79 w 217"/>
                <a:gd name="T83" fmla="*/ 71 h 217"/>
                <a:gd name="T84" fmla="*/ 68 w 217"/>
                <a:gd name="T85" fmla="*/ 40 h 217"/>
                <a:gd name="T86" fmla="*/ 77 w 217"/>
                <a:gd name="T87" fmla="*/ 40 h 217"/>
                <a:gd name="T88" fmla="*/ 177 w 217"/>
                <a:gd name="T89" fmla="*/ 146 h 217"/>
                <a:gd name="T90" fmla="*/ 152 w 217"/>
                <a:gd name="T91" fmla="*/ 171 h 217"/>
                <a:gd name="T92" fmla="*/ 68 w 217"/>
                <a:gd name="T93" fmla="*/ 171 h 217"/>
                <a:gd name="T94" fmla="*/ 43 w 217"/>
                <a:gd name="T95" fmla="*/ 146 h 217"/>
                <a:gd name="T96" fmla="*/ 43 w 217"/>
                <a:gd name="T97" fmla="*/ 127 h 217"/>
                <a:gd name="T98" fmla="*/ 68 w 217"/>
                <a:gd name="T99" fmla="*/ 102 h 217"/>
                <a:gd name="T100" fmla="*/ 152 w 217"/>
                <a:gd name="T101" fmla="*/ 102 h 217"/>
                <a:gd name="T102" fmla="*/ 177 w 217"/>
                <a:gd name="T103" fmla="*/ 127 h 217"/>
                <a:gd name="T104" fmla="*/ 177 w 217"/>
                <a:gd name="T105" fmla="*/ 14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108" y="0"/>
                  </a:moveTo>
                  <a:cubicBezTo>
                    <a:pt x="48" y="0"/>
                    <a:pt x="0" y="48"/>
                    <a:pt x="0" y="108"/>
                  </a:cubicBezTo>
                  <a:cubicBezTo>
                    <a:pt x="0" y="169"/>
                    <a:pt x="48" y="217"/>
                    <a:pt x="108" y="217"/>
                  </a:cubicBezTo>
                  <a:cubicBezTo>
                    <a:pt x="169" y="217"/>
                    <a:pt x="217" y="169"/>
                    <a:pt x="217" y="108"/>
                  </a:cubicBezTo>
                  <a:cubicBezTo>
                    <a:pt x="217" y="48"/>
                    <a:pt x="169" y="0"/>
                    <a:pt x="108" y="0"/>
                  </a:cubicBezTo>
                  <a:close/>
                  <a:moveTo>
                    <a:pt x="126" y="53"/>
                  </a:moveTo>
                  <a:cubicBezTo>
                    <a:pt x="134" y="53"/>
                    <a:pt x="134" y="53"/>
                    <a:pt x="134" y="53"/>
                  </a:cubicBezTo>
                  <a:cubicBezTo>
                    <a:pt x="134" y="82"/>
                    <a:pt x="134" y="82"/>
                    <a:pt x="134" y="82"/>
                  </a:cubicBezTo>
                  <a:cubicBezTo>
                    <a:pt x="134" y="83"/>
                    <a:pt x="134" y="83"/>
                    <a:pt x="134" y="84"/>
                  </a:cubicBezTo>
                  <a:cubicBezTo>
                    <a:pt x="134" y="84"/>
                    <a:pt x="135" y="84"/>
                    <a:pt x="136" y="84"/>
                  </a:cubicBezTo>
                  <a:cubicBezTo>
                    <a:pt x="136" y="84"/>
                    <a:pt x="137" y="84"/>
                    <a:pt x="138" y="84"/>
                  </a:cubicBezTo>
                  <a:cubicBezTo>
                    <a:pt x="139" y="83"/>
                    <a:pt x="139" y="82"/>
                    <a:pt x="140" y="82"/>
                  </a:cubicBezTo>
                  <a:cubicBezTo>
                    <a:pt x="140" y="53"/>
                    <a:pt x="140" y="53"/>
                    <a:pt x="140" y="53"/>
                  </a:cubicBezTo>
                  <a:cubicBezTo>
                    <a:pt x="148" y="53"/>
                    <a:pt x="148" y="53"/>
                    <a:pt x="148" y="53"/>
                  </a:cubicBezTo>
                  <a:cubicBezTo>
                    <a:pt x="148" y="91"/>
                    <a:pt x="148" y="91"/>
                    <a:pt x="148" y="91"/>
                  </a:cubicBezTo>
                  <a:cubicBezTo>
                    <a:pt x="140" y="91"/>
                    <a:pt x="140" y="91"/>
                    <a:pt x="140" y="91"/>
                  </a:cubicBezTo>
                  <a:cubicBezTo>
                    <a:pt x="140" y="86"/>
                    <a:pt x="140" y="86"/>
                    <a:pt x="140" y="86"/>
                  </a:cubicBezTo>
                  <a:cubicBezTo>
                    <a:pt x="139" y="88"/>
                    <a:pt x="137" y="89"/>
                    <a:pt x="136" y="90"/>
                  </a:cubicBezTo>
                  <a:cubicBezTo>
                    <a:pt x="134" y="91"/>
                    <a:pt x="133" y="91"/>
                    <a:pt x="131" y="91"/>
                  </a:cubicBezTo>
                  <a:cubicBezTo>
                    <a:pt x="130" y="91"/>
                    <a:pt x="128" y="91"/>
                    <a:pt x="127" y="89"/>
                  </a:cubicBezTo>
                  <a:cubicBezTo>
                    <a:pt x="126" y="88"/>
                    <a:pt x="126" y="87"/>
                    <a:pt x="126" y="84"/>
                  </a:cubicBezTo>
                  <a:lnTo>
                    <a:pt x="126" y="53"/>
                  </a:lnTo>
                  <a:close/>
                  <a:moveTo>
                    <a:pt x="98" y="62"/>
                  </a:moveTo>
                  <a:cubicBezTo>
                    <a:pt x="98" y="59"/>
                    <a:pt x="99" y="57"/>
                    <a:pt x="101" y="55"/>
                  </a:cubicBezTo>
                  <a:cubicBezTo>
                    <a:pt x="103" y="53"/>
                    <a:pt x="106" y="52"/>
                    <a:pt x="109" y="52"/>
                  </a:cubicBezTo>
                  <a:cubicBezTo>
                    <a:pt x="112" y="52"/>
                    <a:pt x="115" y="53"/>
                    <a:pt x="117" y="55"/>
                  </a:cubicBezTo>
                  <a:cubicBezTo>
                    <a:pt x="119" y="57"/>
                    <a:pt x="120" y="59"/>
                    <a:pt x="120" y="62"/>
                  </a:cubicBezTo>
                  <a:cubicBezTo>
                    <a:pt x="120" y="81"/>
                    <a:pt x="120" y="81"/>
                    <a:pt x="120" y="81"/>
                  </a:cubicBezTo>
                  <a:cubicBezTo>
                    <a:pt x="120" y="84"/>
                    <a:pt x="119" y="87"/>
                    <a:pt x="117" y="89"/>
                  </a:cubicBezTo>
                  <a:cubicBezTo>
                    <a:pt x="115" y="91"/>
                    <a:pt x="112" y="91"/>
                    <a:pt x="109" y="91"/>
                  </a:cubicBezTo>
                  <a:cubicBezTo>
                    <a:pt x="105" y="91"/>
                    <a:pt x="103" y="91"/>
                    <a:pt x="101" y="89"/>
                  </a:cubicBezTo>
                  <a:cubicBezTo>
                    <a:pt x="99" y="87"/>
                    <a:pt x="98" y="84"/>
                    <a:pt x="98" y="81"/>
                  </a:cubicBezTo>
                  <a:lnTo>
                    <a:pt x="98" y="62"/>
                  </a:lnTo>
                  <a:close/>
                  <a:moveTo>
                    <a:pt x="77" y="40"/>
                  </a:moveTo>
                  <a:cubicBezTo>
                    <a:pt x="83" y="60"/>
                    <a:pt x="83" y="60"/>
                    <a:pt x="83" y="60"/>
                  </a:cubicBezTo>
                  <a:cubicBezTo>
                    <a:pt x="83" y="60"/>
                    <a:pt x="83" y="60"/>
                    <a:pt x="83" y="60"/>
                  </a:cubicBezTo>
                  <a:cubicBezTo>
                    <a:pt x="88" y="40"/>
                    <a:pt x="88" y="40"/>
                    <a:pt x="88" y="40"/>
                  </a:cubicBezTo>
                  <a:cubicBezTo>
                    <a:pt x="97" y="40"/>
                    <a:pt x="97" y="40"/>
                    <a:pt x="97" y="40"/>
                  </a:cubicBezTo>
                  <a:cubicBezTo>
                    <a:pt x="87" y="70"/>
                    <a:pt x="87" y="70"/>
                    <a:pt x="87" y="70"/>
                  </a:cubicBezTo>
                  <a:cubicBezTo>
                    <a:pt x="87" y="91"/>
                    <a:pt x="87" y="91"/>
                    <a:pt x="87" y="91"/>
                  </a:cubicBezTo>
                  <a:cubicBezTo>
                    <a:pt x="79" y="91"/>
                    <a:pt x="79" y="91"/>
                    <a:pt x="79" y="91"/>
                  </a:cubicBezTo>
                  <a:cubicBezTo>
                    <a:pt x="79" y="71"/>
                    <a:pt x="79" y="71"/>
                    <a:pt x="79" y="71"/>
                  </a:cubicBezTo>
                  <a:cubicBezTo>
                    <a:pt x="68" y="40"/>
                    <a:pt x="68" y="40"/>
                    <a:pt x="68" y="40"/>
                  </a:cubicBezTo>
                  <a:lnTo>
                    <a:pt x="77" y="40"/>
                  </a:lnTo>
                  <a:close/>
                  <a:moveTo>
                    <a:pt x="177" y="146"/>
                  </a:moveTo>
                  <a:cubicBezTo>
                    <a:pt x="177" y="160"/>
                    <a:pt x="166" y="171"/>
                    <a:pt x="152" y="171"/>
                  </a:cubicBezTo>
                  <a:cubicBezTo>
                    <a:pt x="68" y="171"/>
                    <a:pt x="68" y="171"/>
                    <a:pt x="68" y="171"/>
                  </a:cubicBezTo>
                  <a:cubicBezTo>
                    <a:pt x="54" y="171"/>
                    <a:pt x="43" y="160"/>
                    <a:pt x="43" y="146"/>
                  </a:cubicBezTo>
                  <a:cubicBezTo>
                    <a:pt x="43" y="127"/>
                    <a:pt x="43" y="127"/>
                    <a:pt x="43" y="127"/>
                  </a:cubicBezTo>
                  <a:cubicBezTo>
                    <a:pt x="43" y="113"/>
                    <a:pt x="54" y="102"/>
                    <a:pt x="68" y="102"/>
                  </a:cubicBezTo>
                  <a:cubicBezTo>
                    <a:pt x="152" y="102"/>
                    <a:pt x="152" y="102"/>
                    <a:pt x="152" y="102"/>
                  </a:cubicBezTo>
                  <a:cubicBezTo>
                    <a:pt x="166" y="102"/>
                    <a:pt x="177" y="113"/>
                    <a:pt x="177" y="127"/>
                  </a:cubicBezTo>
                  <a:lnTo>
                    <a:pt x="177" y="1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6"/>
            <p:cNvSpPr>
              <a:spLocks noEditPoints="1"/>
            </p:cNvSpPr>
            <p:nvPr/>
          </p:nvSpPr>
          <p:spPr bwMode="auto">
            <a:xfrm>
              <a:off x="4697413" y="4705350"/>
              <a:ext cx="84138" cy="150812"/>
            </a:xfrm>
            <a:custGeom>
              <a:avLst/>
              <a:gdLst>
                <a:gd name="T0" fmla="*/ 10 w 20"/>
                <a:gd name="T1" fmla="*/ 0 h 36"/>
                <a:gd name="T2" fmla="*/ 3 w 20"/>
                <a:gd name="T3" fmla="*/ 3 h 36"/>
                <a:gd name="T4" fmla="*/ 0 w 20"/>
                <a:gd name="T5" fmla="*/ 10 h 36"/>
                <a:gd name="T6" fmla="*/ 0 w 20"/>
                <a:gd name="T7" fmla="*/ 25 h 36"/>
                <a:gd name="T8" fmla="*/ 2 w 20"/>
                <a:gd name="T9" fmla="*/ 33 h 36"/>
                <a:gd name="T10" fmla="*/ 9 w 20"/>
                <a:gd name="T11" fmla="*/ 36 h 36"/>
                <a:gd name="T12" fmla="*/ 17 w 20"/>
                <a:gd name="T13" fmla="*/ 33 h 36"/>
                <a:gd name="T14" fmla="*/ 20 w 20"/>
                <a:gd name="T15" fmla="*/ 25 h 36"/>
                <a:gd name="T16" fmla="*/ 20 w 20"/>
                <a:gd name="T17" fmla="*/ 23 h 36"/>
                <a:gd name="T18" fmla="*/ 13 w 20"/>
                <a:gd name="T19" fmla="*/ 23 h 36"/>
                <a:gd name="T20" fmla="*/ 13 w 20"/>
                <a:gd name="T21" fmla="*/ 25 h 36"/>
                <a:gd name="T22" fmla="*/ 12 w 20"/>
                <a:gd name="T23" fmla="*/ 29 h 36"/>
                <a:gd name="T24" fmla="*/ 10 w 20"/>
                <a:gd name="T25" fmla="*/ 30 h 36"/>
                <a:gd name="T26" fmla="*/ 7 w 20"/>
                <a:gd name="T27" fmla="*/ 29 h 36"/>
                <a:gd name="T28" fmla="*/ 7 w 20"/>
                <a:gd name="T29" fmla="*/ 25 h 36"/>
                <a:gd name="T30" fmla="*/ 7 w 20"/>
                <a:gd name="T31" fmla="*/ 19 h 36"/>
                <a:gd name="T32" fmla="*/ 20 w 20"/>
                <a:gd name="T33" fmla="*/ 19 h 36"/>
                <a:gd name="T34" fmla="*/ 20 w 20"/>
                <a:gd name="T35" fmla="*/ 10 h 36"/>
                <a:gd name="T36" fmla="*/ 17 w 20"/>
                <a:gd name="T37" fmla="*/ 3 h 36"/>
                <a:gd name="T38" fmla="*/ 10 w 20"/>
                <a:gd name="T39" fmla="*/ 0 h 36"/>
                <a:gd name="T40" fmla="*/ 13 w 20"/>
                <a:gd name="T41" fmla="*/ 13 h 36"/>
                <a:gd name="T42" fmla="*/ 7 w 20"/>
                <a:gd name="T43" fmla="*/ 13 h 36"/>
                <a:gd name="T44" fmla="*/ 7 w 20"/>
                <a:gd name="T45" fmla="*/ 10 h 36"/>
                <a:gd name="T46" fmla="*/ 7 w 20"/>
                <a:gd name="T47" fmla="*/ 7 h 36"/>
                <a:gd name="T48" fmla="*/ 10 w 20"/>
                <a:gd name="T49" fmla="*/ 6 h 36"/>
                <a:gd name="T50" fmla="*/ 12 w 20"/>
                <a:gd name="T51" fmla="*/ 7 h 36"/>
                <a:gd name="T52" fmla="*/ 13 w 20"/>
                <a:gd name="T53" fmla="*/ 10 h 36"/>
                <a:gd name="T54" fmla="*/ 13 w 20"/>
                <a:gd name="T55"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36">
                  <a:moveTo>
                    <a:pt x="10" y="0"/>
                  </a:moveTo>
                  <a:cubicBezTo>
                    <a:pt x="7" y="0"/>
                    <a:pt x="4" y="1"/>
                    <a:pt x="3" y="3"/>
                  </a:cubicBezTo>
                  <a:cubicBezTo>
                    <a:pt x="1" y="5"/>
                    <a:pt x="0" y="7"/>
                    <a:pt x="0" y="10"/>
                  </a:cubicBezTo>
                  <a:cubicBezTo>
                    <a:pt x="0" y="25"/>
                    <a:pt x="0" y="25"/>
                    <a:pt x="0" y="25"/>
                  </a:cubicBezTo>
                  <a:cubicBezTo>
                    <a:pt x="0" y="28"/>
                    <a:pt x="1" y="31"/>
                    <a:pt x="2" y="33"/>
                  </a:cubicBezTo>
                  <a:cubicBezTo>
                    <a:pt x="4" y="35"/>
                    <a:pt x="6" y="36"/>
                    <a:pt x="9" y="36"/>
                  </a:cubicBezTo>
                  <a:cubicBezTo>
                    <a:pt x="13" y="36"/>
                    <a:pt x="15" y="35"/>
                    <a:pt x="17" y="33"/>
                  </a:cubicBezTo>
                  <a:cubicBezTo>
                    <a:pt x="19" y="31"/>
                    <a:pt x="20" y="29"/>
                    <a:pt x="20" y="25"/>
                  </a:cubicBezTo>
                  <a:cubicBezTo>
                    <a:pt x="20" y="23"/>
                    <a:pt x="20" y="23"/>
                    <a:pt x="20" y="23"/>
                  </a:cubicBezTo>
                  <a:cubicBezTo>
                    <a:pt x="13" y="23"/>
                    <a:pt x="13" y="23"/>
                    <a:pt x="13" y="23"/>
                  </a:cubicBezTo>
                  <a:cubicBezTo>
                    <a:pt x="13" y="25"/>
                    <a:pt x="13" y="25"/>
                    <a:pt x="13" y="25"/>
                  </a:cubicBezTo>
                  <a:cubicBezTo>
                    <a:pt x="13" y="27"/>
                    <a:pt x="12" y="28"/>
                    <a:pt x="12" y="29"/>
                  </a:cubicBezTo>
                  <a:cubicBezTo>
                    <a:pt x="11" y="29"/>
                    <a:pt x="11" y="30"/>
                    <a:pt x="10" y="30"/>
                  </a:cubicBezTo>
                  <a:cubicBezTo>
                    <a:pt x="8" y="30"/>
                    <a:pt x="8" y="29"/>
                    <a:pt x="7" y="29"/>
                  </a:cubicBezTo>
                  <a:cubicBezTo>
                    <a:pt x="7" y="28"/>
                    <a:pt x="7" y="27"/>
                    <a:pt x="7" y="25"/>
                  </a:cubicBezTo>
                  <a:cubicBezTo>
                    <a:pt x="7" y="19"/>
                    <a:pt x="7" y="19"/>
                    <a:pt x="7" y="19"/>
                  </a:cubicBezTo>
                  <a:cubicBezTo>
                    <a:pt x="20" y="19"/>
                    <a:pt x="20" y="19"/>
                    <a:pt x="20" y="19"/>
                  </a:cubicBezTo>
                  <a:cubicBezTo>
                    <a:pt x="20" y="10"/>
                    <a:pt x="20" y="10"/>
                    <a:pt x="20" y="10"/>
                  </a:cubicBezTo>
                  <a:cubicBezTo>
                    <a:pt x="20" y="7"/>
                    <a:pt x="19" y="4"/>
                    <a:pt x="17" y="3"/>
                  </a:cubicBezTo>
                  <a:cubicBezTo>
                    <a:pt x="15" y="1"/>
                    <a:pt x="13" y="0"/>
                    <a:pt x="10" y="0"/>
                  </a:cubicBezTo>
                  <a:close/>
                  <a:moveTo>
                    <a:pt x="13" y="13"/>
                  </a:moveTo>
                  <a:cubicBezTo>
                    <a:pt x="7" y="13"/>
                    <a:pt x="7" y="13"/>
                    <a:pt x="7" y="13"/>
                  </a:cubicBezTo>
                  <a:cubicBezTo>
                    <a:pt x="7" y="10"/>
                    <a:pt x="7" y="10"/>
                    <a:pt x="7" y="10"/>
                  </a:cubicBezTo>
                  <a:cubicBezTo>
                    <a:pt x="7" y="9"/>
                    <a:pt x="7" y="8"/>
                    <a:pt x="7" y="7"/>
                  </a:cubicBezTo>
                  <a:cubicBezTo>
                    <a:pt x="8" y="6"/>
                    <a:pt x="9" y="6"/>
                    <a:pt x="10" y="6"/>
                  </a:cubicBezTo>
                  <a:cubicBezTo>
                    <a:pt x="11" y="6"/>
                    <a:pt x="11" y="6"/>
                    <a:pt x="12" y="7"/>
                  </a:cubicBezTo>
                  <a:cubicBezTo>
                    <a:pt x="12" y="8"/>
                    <a:pt x="13" y="9"/>
                    <a:pt x="13" y="10"/>
                  </a:cubicBezTo>
                  <a:lnTo>
                    <a:pt x="13"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7" name="Group 151"/>
          <p:cNvGrpSpPr/>
          <p:nvPr/>
        </p:nvGrpSpPr>
        <p:grpSpPr>
          <a:xfrm>
            <a:off x="10821524" y="2363878"/>
            <a:ext cx="478483" cy="478482"/>
            <a:chOff x="11395868" y="1690688"/>
            <a:chExt cx="557213" cy="557212"/>
          </a:xfrm>
          <a:solidFill>
            <a:schemeClr val="accent3"/>
          </a:solidFill>
        </p:grpSpPr>
        <p:sp>
          <p:nvSpPr>
            <p:cNvPr id="18" name="Freeform 17"/>
            <p:cNvSpPr/>
            <p:nvPr/>
          </p:nvSpPr>
          <p:spPr bwMode="auto">
            <a:xfrm>
              <a:off x="11580018" y="1857375"/>
              <a:ext cx="71438" cy="93662"/>
            </a:xfrm>
            <a:custGeom>
              <a:avLst/>
              <a:gdLst>
                <a:gd name="T0" fmla="*/ 10 w 17"/>
                <a:gd name="T1" fmla="*/ 22 h 22"/>
                <a:gd name="T2" fmla="*/ 14 w 17"/>
                <a:gd name="T3" fmla="*/ 20 h 22"/>
                <a:gd name="T4" fmla="*/ 16 w 17"/>
                <a:gd name="T5" fmla="*/ 11 h 22"/>
                <a:gd name="T6" fmla="*/ 6 w 17"/>
                <a:gd name="T7" fmla="*/ 0 h 22"/>
                <a:gd name="T8" fmla="*/ 6 w 17"/>
                <a:gd name="T9" fmla="*/ 0 h 22"/>
                <a:gd name="T10" fmla="*/ 2 w 17"/>
                <a:gd name="T11" fmla="*/ 2 h 22"/>
                <a:gd name="T12" fmla="*/ 0 w 17"/>
                <a:gd name="T13" fmla="*/ 10 h 22"/>
                <a:gd name="T14" fmla="*/ 10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0" y="22"/>
                  </a:moveTo>
                  <a:cubicBezTo>
                    <a:pt x="12" y="22"/>
                    <a:pt x="13" y="21"/>
                    <a:pt x="14" y="20"/>
                  </a:cubicBezTo>
                  <a:cubicBezTo>
                    <a:pt x="16" y="18"/>
                    <a:pt x="17" y="15"/>
                    <a:pt x="16" y="11"/>
                  </a:cubicBezTo>
                  <a:cubicBezTo>
                    <a:pt x="15" y="5"/>
                    <a:pt x="11" y="0"/>
                    <a:pt x="6" y="0"/>
                  </a:cubicBezTo>
                  <a:cubicBezTo>
                    <a:pt x="6" y="0"/>
                    <a:pt x="6" y="0"/>
                    <a:pt x="6" y="0"/>
                  </a:cubicBezTo>
                  <a:cubicBezTo>
                    <a:pt x="5" y="0"/>
                    <a:pt x="3" y="0"/>
                    <a:pt x="2" y="2"/>
                  </a:cubicBezTo>
                  <a:cubicBezTo>
                    <a:pt x="0" y="4"/>
                    <a:pt x="0" y="7"/>
                    <a:pt x="0" y="10"/>
                  </a:cubicBezTo>
                  <a:cubicBezTo>
                    <a:pt x="1" y="16"/>
                    <a:pt x="5" y="22"/>
                    <a:pt x="10" y="22"/>
                  </a:cubicBezTo>
                  <a:close/>
                </a:path>
              </a:pathLst>
            </a:custGeom>
            <a:grpFill/>
            <a:ln>
              <a:noFill/>
            </a:ln>
          </p:spPr>
          <p:txBody>
            <a:bodyPr vert="horz" wrap="square" lIns="91440" tIns="45720" rIns="91440" bIns="45720" numCol="1" anchor="t" anchorCtr="0" compatLnSpc="1"/>
            <a:lstStyle/>
            <a:p>
              <a:endParaRPr lang="id-ID"/>
            </a:p>
          </p:txBody>
        </p:sp>
        <p:sp>
          <p:nvSpPr>
            <p:cNvPr id="19" name="Freeform 18"/>
            <p:cNvSpPr/>
            <p:nvPr/>
          </p:nvSpPr>
          <p:spPr bwMode="auto">
            <a:xfrm>
              <a:off x="11559381" y="2020888"/>
              <a:ext cx="107950" cy="76200"/>
            </a:xfrm>
            <a:custGeom>
              <a:avLst/>
              <a:gdLst>
                <a:gd name="T0" fmla="*/ 20 w 26"/>
                <a:gd name="T1" fmla="*/ 1 h 18"/>
                <a:gd name="T2" fmla="*/ 19 w 26"/>
                <a:gd name="T3" fmla="*/ 0 h 18"/>
                <a:gd name="T4" fmla="*/ 14 w 26"/>
                <a:gd name="T5" fmla="*/ 0 h 18"/>
                <a:gd name="T6" fmla="*/ 14 w 26"/>
                <a:gd name="T7" fmla="*/ 0 h 18"/>
                <a:gd name="T8" fmla="*/ 0 w 26"/>
                <a:gd name="T9" fmla="*/ 9 h 18"/>
                <a:gd name="T10" fmla="*/ 13 w 26"/>
                <a:gd name="T11" fmla="*/ 18 h 18"/>
                <a:gd name="T12" fmla="*/ 26 w 26"/>
                <a:gd name="T13" fmla="*/ 9 h 18"/>
                <a:gd name="T14" fmla="*/ 26 w 26"/>
                <a:gd name="T15" fmla="*/ 7 h 18"/>
                <a:gd name="T16" fmla="*/ 20 w 26"/>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20" y="1"/>
                  </a:moveTo>
                  <a:cubicBezTo>
                    <a:pt x="19" y="1"/>
                    <a:pt x="19" y="1"/>
                    <a:pt x="19" y="0"/>
                  </a:cubicBezTo>
                  <a:cubicBezTo>
                    <a:pt x="17" y="0"/>
                    <a:pt x="16" y="0"/>
                    <a:pt x="14" y="0"/>
                  </a:cubicBezTo>
                  <a:cubicBezTo>
                    <a:pt x="14" y="0"/>
                    <a:pt x="14" y="0"/>
                    <a:pt x="14" y="0"/>
                  </a:cubicBezTo>
                  <a:cubicBezTo>
                    <a:pt x="7" y="0"/>
                    <a:pt x="0" y="4"/>
                    <a:pt x="0" y="9"/>
                  </a:cubicBezTo>
                  <a:cubicBezTo>
                    <a:pt x="0" y="14"/>
                    <a:pt x="6" y="18"/>
                    <a:pt x="13" y="18"/>
                  </a:cubicBezTo>
                  <a:cubicBezTo>
                    <a:pt x="22" y="18"/>
                    <a:pt x="26" y="15"/>
                    <a:pt x="26" y="9"/>
                  </a:cubicBezTo>
                  <a:cubicBezTo>
                    <a:pt x="26" y="9"/>
                    <a:pt x="26" y="8"/>
                    <a:pt x="26" y="7"/>
                  </a:cubicBezTo>
                  <a:cubicBezTo>
                    <a:pt x="25" y="5"/>
                    <a:pt x="23" y="4"/>
                    <a:pt x="20" y="1"/>
                  </a:cubicBezTo>
                  <a:close/>
                </a:path>
              </a:pathLst>
            </a:custGeom>
            <a:grpFill/>
            <a:ln>
              <a:noFill/>
            </a:ln>
          </p:spPr>
          <p:txBody>
            <a:bodyPr vert="horz" wrap="square" lIns="91440" tIns="45720" rIns="91440" bIns="45720" numCol="1" anchor="t" anchorCtr="0" compatLnSpc="1"/>
            <a:lstStyle/>
            <a:p>
              <a:endParaRPr lang="id-ID"/>
            </a:p>
          </p:txBody>
        </p:sp>
        <p:sp>
          <p:nvSpPr>
            <p:cNvPr id="20" name="Freeform 19"/>
            <p:cNvSpPr>
              <a:spLocks noEditPoints="1"/>
            </p:cNvSpPr>
            <p:nvPr/>
          </p:nvSpPr>
          <p:spPr bwMode="auto">
            <a:xfrm>
              <a:off x="11395868" y="1690688"/>
              <a:ext cx="557213" cy="557212"/>
            </a:xfrm>
            <a:custGeom>
              <a:avLst/>
              <a:gdLst>
                <a:gd name="T0" fmla="*/ 66 w 133"/>
                <a:gd name="T1" fmla="*/ 0 h 133"/>
                <a:gd name="T2" fmla="*/ 0 w 133"/>
                <a:gd name="T3" fmla="*/ 67 h 133"/>
                <a:gd name="T4" fmla="*/ 66 w 133"/>
                <a:gd name="T5" fmla="*/ 133 h 133"/>
                <a:gd name="T6" fmla="*/ 133 w 133"/>
                <a:gd name="T7" fmla="*/ 67 h 133"/>
                <a:gd name="T8" fmla="*/ 66 w 133"/>
                <a:gd name="T9" fmla="*/ 0 h 133"/>
                <a:gd name="T10" fmla="*/ 60 w 133"/>
                <a:gd name="T11" fmla="*/ 103 h 133"/>
                <a:gd name="T12" fmla="*/ 52 w 133"/>
                <a:gd name="T13" fmla="*/ 104 h 133"/>
                <a:gd name="T14" fmla="*/ 42 w 133"/>
                <a:gd name="T15" fmla="*/ 103 h 133"/>
                <a:gd name="T16" fmla="*/ 30 w 133"/>
                <a:gd name="T17" fmla="*/ 95 h 133"/>
                <a:gd name="T18" fmla="*/ 29 w 133"/>
                <a:gd name="T19" fmla="*/ 90 h 133"/>
                <a:gd name="T20" fmla="*/ 30 w 133"/>
                <a:gd name="T21" fmla="*/ 85 h 133"/>
                <a:gd name="T22" fmla="*/ 51 w 133"/>
                <a:gd name="T23" fmla="*/ 74 h 133"/>
                <a:gd name="T24" fmla="*/ 51 w 133"/>
                <a:gd name="T25" fmla="*/ 74 h 133"/>
                <a:gd name="T26" fmla="*/ 50 w 133"/>
                <a:gd name="T27" fmla="*/ 69 h 133"/>
                <a:gd name="T28" fmla="*/ 50 w 133"/>
                <a:gd name="T29" fmla="*/ 67 h 133"/>
                <a:gd name="T30" fmla="*/ 33 w 133"/>
                <a:gd name="T31" fmla="*/ 50 h 133"/>
                <a:gd name="T32" fmla="*/ 46 w 133"/>
                <a:gd name="T33" fmla="*/ 35 h 133"/>
                <a:gd name="T34" fmla="*/ 53 w 133"/>
                <a:gd name="T35" fmla="*/ 33 h 133"/>
                <a:gd name="T36" fmla="*/ 74 w 133"/>
                <a:gd name="T37" fmla="*/ 33 h 133"/>
                <a:gd name="T38" fmla="*/ 75 w 133"/>
                <a:gd name="T39" fmla="*/ 35 h 133"/>
                <a:gd name="T40" fmla="*/ 75 w 133"/>
                <a:gd name="T41" fmla="*/ 36 h 133"/>
                <a:gd name="T42" fmla="*/ 70 w 133"/>
                <a:gd name="T43" fmla="*/ 40 h 133"/>
                <a:gd name="T44" fmla="*/ 69 w 133"/>
                <a:gd name="T45" fmla="*/ 40 h 133"/>
                <a:gd name="T46" fmla="*/ 68 w 133"/>
                <a:gd name="T47" fmla="*/ 40 h 133"/>
                <a:gd name="T48" fmla="*/ 71 w 133"/>
                <a:gd name="T49" fmla="*/ 50 h 133"/>
                <a:gd name="T50" fmla="*/ 64 w 133"/>
                <a:gd name="T51" fmla="*/ 63 h 133"/>
                <a:gd name="T52" fmla="*/ 61 w 133"/>
                <a:gd name="T53" fmla="*/ 67 h 133"/>
                <a:gd name="T54" fmla="*/ 66 w 133"/>
                <a:gd name="T55" fmla="*/ 73 h 133"/>
                <a:gd name="T56" fmla="*/ 74 w 133"/>
                <a:gd name="T57" fmla="*/ 87 h 133"/>
                <a:gd name="T58" fmla="*/ 60 w 133"/>
                <a:gd name="T59" fmla="*/ 103 h 133"/>
                <a:gd name="T60" fmla="*/ 107 w 133"/>
                <a:gd name="T61" fmla="*/ 67 h 133"/>
                <a:gd name="T62" fmla="*/ 106 w 133"/>
                <a:gd name="T63" fmla="*/ 69 h 133"/>
                <a:gd name="T64" fmla="*/ 94 w 133"/>
                <a:gd name="T65" fmla="*/ 69 h 133"/>
                <a:gd name="T66" fmla="*/ 94 w 133"/>
                <a:gd name="T67" fmla="*/ 81 h 133"/>
                <a:gd name="T68" fmla="*/ 92 w 133"/>
                <a:gd name="T69" fmla="*/ 82 h 133"/>
                <a:gd name="T70" fmla="*/ 89 w 133"/>
                <a:gd name="T71" fmla="*/ 82 h 133"/>
                <a:gd name="T72" fmla="*/ 87 w 133"/>
                <a:gd name="T73" fmla="*/ 81 h 133"/>
                <a:gd name="T74" fmla="*/ 87 w 133"/>
                <a:gd name="T75" fmla="*/ 69 h 133"/>
                <a:gd name="T76" fmla="*/ 75 w 133"/>
                <a:gd name="T77" fmla="*/ 69 h 133"/>
                <a:gd name="T78" fmla="*/ 74 w 133"/>
                <a:gd name="T79" fmla="*/ 67 h 133"/>
                <a:gd name="T80" fmla="*/ 74 w 133"/>
                <a:gd name="T81" fmla="*/ 64 h 133"/>
                <a:gd name="T82" fmla="*/ 75 w 133"/>
                <a:gd name="T83" fmla="*/ 62 h 133"/>
                <a:gd name="T84" fmla="*/ 87 w 133"/>
                <a:gd name="T85" fmla="*/ 62 h 133"/>
                <a:gd name="T86" fmla="*/ 87 w 133"/>
                <a:gd name="T87" fmla="*/ 50 h 133"/>
                <a:gd name="T88" fmla="*/ 89 w 133"/>
                <a:gd name="T89" fmla="*/ 49 h 133"/>
                <a:gd name="T90" fmla="*/ 92 w 133"/>
                <a:gd name="T91" fmla="*/ 49 h 133"/>
                <a:gd name="T92" fmla="*/ 94 w 133"/>
                <a:gd name="T93" fmla="*/ 50 h 133"/>
                <a:gd name="T94" fmla="*/ 94 w 133"/>
                <a:gd name="T95" fmla="*/ 62 h 133"/>
                <a:gd name="T96" fmla="*/ 106 w 133"/>
                <a:gd name="T97" fmla="*/ 62 h 133"/>
                <a:gd name="T98" fmla="*/ 107 w 133"/>
                <a:gd name="T99" fmla="*/ 64 h 133"/>
                <a:gd name="T100" fmla="*/ 107 w 133"/>
                <a:gd name="T101" fmla="*/ 6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 h="133">
                  <a:moveTo>
                    <a:pt x="66" y="0"/>
                  </a:moveTo>
                  <a:cubicBezTo>
                    <a:pt x="29" y="0"/>
                    <a:pt x="0" y="30"/>
                    <a:pt x="0" y="67"/>
                  </a:cubicBezTo>
                  <a:cubicBezTo>
                    <a:pt x="0" y="103"/>
                    <a:pt x="29" y="133"/>
                    <a:pt x="66" y="133"/>
                  </a:cubicBezTo>
                  <a:cubicBezTo>
                    <a:pt x="103" y="133"/>
                    <a:pt x="133" y="103"/>
                    <a:pt x="133" y="67"/>
                  </a:cubicBezTo>
                  <a:cubicBezTo>
                    <a:pt x="133" y="30"/>
                    <a:pt x="103" y="0"/>
                    <a:pt x="66" y="0"/>
                  </a:cubicBezTo>
                  <a:close/>
                  <a:moveTo>
                    <a:pt x="60" y="103"/>
                  </a:moveTo>
                  <a:cubicBezTo>
                    <a:pt x="58" y="104"/>
                    <a:pt x="55" y="104"/>
                    <a:pt x="52" y="104"/>
                  </a:cubicBezTo>
                  <a:cubicBezTo>
                    <a:pt x="48" y="104"/>
                    <a:pt x="45" y="104"/>
                    <a:pt x="42" y="103"/>
                  </a:cubicBezTo>
                  <a:cubicBezTo>
                    <a:pt x="36" y="101"/>
                    <a:pt x="32" y="99"/>
                    <a:pt x="30" y="95"/>
                  </a:cubicBezTo>
                  <a:cubicBezTo>
                    <a:pt x="29" y="94"/>
                    <a:pt x="29" y="92"/>
                    <a:pt x="29" y="90"/>
                  </a:cubicBezTo>
                  <a:cubicBezTo>
                    <a:pt x="29" y="88"/>
                    <a:pt x="29" y="87"/>
                    <a:pt x="30" y="85"/>
                  </a:cubicBezTo>
                  <a:cubicBezTo>
                    <a:pt x="33" y="78"/>
                    <a:pt x="42" y="74"/>
                    <a:pt x="51" y="74"/>
                  </a:cubicBezTo>
                  <a:cubicBezTo>
                    <a:pt x="51" y="74"/>
                    <a:pt x="51" y="74"/>
                    <a:pt x="51" y="74"/>
                  </a:cubicBezTo>
                  <a:cubicBezTo>
                    <a:pt x="50" y="72"/>
                    <a:pt x="50" y="71"/>
                    <a:pt x="50" y="69"/>
                  </a:cubicBezTo>
                  <a:cubicBezTo>
                    <a:pt x="50" y="69"/>
                    <a:pt x="50" y="68"/>
                    <a:pt x="50" y="67"/>
                  </a:cubicBezTo>
                  <a:cubicBezTo>
                    <a:pt x="40" y="67"/>
                    <a:pt x="33" y="60"/>
                    <a:pt x="33" y="50"/>
                  </a:cubicBezTo>
                  <a:cubicBezTo>
                    <a:pt x="33" y="44"/>
                    <a:pt x="39" y="37"/>
                    <a:pt x="46" y="35"/>
                  </a:cubicBezTo>
                  <a:cubicBezTo>
                    <a:pt x="48" y="34"/>
                    <a:pt x="51" y="33"/>
                    <a:pt x="53" y="33"/>
                  </a:cubicBezTo>
                  <a:cubicBezTo>
                    <a:pt x="74" y="33"/>
                    <a:pt x="74" y="33"/>
                    <a:pt x="74" y="33"/>
                  </a:cubicBezTo>
                  <a:cubicBezTo>
                    <a:pt x="75" y="33"/>
                    <a:pt x="75" y="34"/>
                    <a:pt x="75" y="35"/>
                  </a:cubicBezTo>
                  <a:cubicBezTo>
                    <a:pt x="76" y="35"/>
                    <a:pt x="75" y="36"/>
                    <a:pt x="75" y="36"/>
                  </a:cubicBezTo>
                  <a:cubicBezTo>
                    <a:pt x="70" y="40"/>
                    <a:pt x="70" y="40"/>
                    <a:pt x="70" y="40"/>
                  </a:cubicBezTo>
                  <a:cubicBezTo>
                    <a:pt x="70" y="40"/>
                    <a:pt x="70" y="40"/>
                    <a:pt x="69" y="40"/>
                  </a:cubicBezTo>
                  <a:cubicBezTo>
                    <a:pt x="68" y="40"/>
                    <a:pt x="68" y="40"/>
                    <a:pt x="68" y="40"/>
                  </a:cubicBezTo>
                  <a:cubicBezTo>
                    <a:pt x="70" y="43"/>
                    <a:pt x="71" y="46"/>
                    <a:pt x="71" y="50"/>
                  </a:cubicBezTo>
                  <a:cubicBezTo>
                    <a:pt x="71" y="55"/>
                    <a:pt x="69" y="59"/>
                    <a:pt x="64" y="63"/>
                  </a:cubicBezTo>
                  <a:cubicBezTo>
                    <a:pt x="61" y="65"/>
                    <a:pt x="61" y="66"/>
                    <a:pt x="61" y="67"/>
                  </a:cubicBezTo>
                  <a:cubicBezTo>
                    <a:pt x="61" y="68"/>
                    <a:pt x="63" y="71"/>
                    <a:pt x="66" y="73"/>
                  </a:cubicBezTo>
                  <a:cubicBezTo>
                    <a:pt x="72" y="77"/>
                    <a:pt x="74" y="81"/>
                    <a:pt x="74" y="87"/>
                  </a:cubicBezTo>
                  <a:cubicBezTo>
                    <a:pt x="74" y="94"/>
                    <a:pt x="69" y="101"/>
                    <a:pt x="60" y="103"/>
                  </a:cubicBezTo>
                  <a:close/>
                  <a:moveTo>
                    <a:pt x="107" y="67"/>
                  </a:moveTo>
                  <a:cubicBezTo>
                    <a:pt x="107" y="68"/>
                    <a:pt x="107" y="69"/>
                    <a:pt x="106" y="69"/>
                  </a:cubicBezTo>
                  <a:cubicBezTo>
                    <a:pt x="94" y="69"/>
                    <a:pt x="94" y="69"/>
                    <a:pt x="94" y="69"/>
                  </a:cubicBezTo>
                  <a:cubicBezTo>
                    <a:pt x="94" y="81"/>
                    <a:pt x="94" y="81"/>
                    <a:pt x="94" y="81"/>
                  </a:cubicBezTo>
                  <a:cubicBezTo>
                    <a:pt x="94" y="82"/>
                    <a:pt x="93" y="82"/>
                    <a:pt x="92" y="82"/>
                  </a:cubicBezTo>
                  <a:cubicBezTo>
                    <a:pt x="89" y="82"/>
                    <a:pt x="89" y="82"/>
                    <a:pt x="89" y="82"/>
                  </a:cubicBezTo>
                  <a:cubicBezTo>
                    <a:pt x="88" y="82"/>
                    <a:pt x="87" y="82"/>
                    <a:pt x="87" y="81"/>
                  </a:cubicBezTo>
                  <a:cubicBezTo>
                    <a:pt x="87" y="69"/>
                    <a:pt x="87" y="69"/>
                    <a:pt x="87" y="69"/>
                  </a:cubicBezTo>
                  <a:cubicBezTo>
                    <a:pt x="75" y="69"/>
                    <a:pt x="75" y="69"/>
                    <a:pt x="75" y="69"/>
                  </a:cubicBezTo>
                  <a:cubicBezTo>
                    <a:pt x="74" y="69"/>
                    <a:pt x="74" y="68"/>
                    <a:pt x="74" y="67"/>
                  </a:cubicBezTo>
                  <a:cubicBezTo>
                    <a:pt x="74" y="64"/>
                    <a:pt x="74" y="64"/>
                    <a:pt x="74" y="64"/>
                  </a:cubicBezTo>
                  <a:cubicBezTo>
                    <a:pt x="74" y="63"/>
                    <a:pt x="74" y="62"/>
                    <a:pt x="75" y="62"/>
                  </a:cubicBezTo>
                  <a:cubicBezTo>
                    <a:pt x="87" y="62"/>
                    <a:pt x="87" y="62"/>
                    <a:pt x="87" y="62"/>
                  </a:cubicBezTo>
                  <a:cubicBezTo>
                    <a:pt x="87" y="50"/>
                    <a:pt x="87" y="50"/>
                    <a:pt x="87" y="50"/>
                  </a:cubicBezTo>
                  <a:cubicBezTo>
                    <a:pt x="87" y="49"/>
                    <a:pt x="88" y="49"/>
                    <a:pt x="89" y="49"/>
                  </a:cubicBezTo>
                  <a:cubicBezTo>
                    <a:pt x="92" y="49"/>
                    <a:pt x="92" y="49"/>
                    <a:pt x="92" y="49"/>
                  </a:cubicBezTo>
                  <a:cubicBezTo>
                    <a:pt x="93" y="49"/>
                    <a:pt x="94" y="49"/>
                    <a:pt x="94" y="50"/>
                  </a:cubicBezTo>
                  <a:cubicBezTo>
                    <a:pt x="94" y="62"/>
                    <a:pt x="94" y="62"/>
                    <a:pt x="94" y="62"/>
                  </a:cubicBezTo>
                  <a:cubicBezTo>
                    <a:pt x="106" y="62"/>
                    <a:pt x="106" y="62"/>
                    <a:pt x="106" y="62"/>
                  </a:cubicBezTo>
                  <a:cubicBezTo>
                    <a:pt x="107" y="62"/>
                    <a:pt x="107" y="63"/>
                    <a:pt x="107" y="64"/>
                  </a:cubicBezTo>
                  <a:lnTo>
                    <a:pt x="107" y="67"/>
                  </a:lnTo>
                  <a:close/>
                </a:path>
              </a:pathLst>
            </a:custGeom>
            <a:grpFill/>
            <a:ln>
              <a:noFill/>
            </a:ln>
          </p:spPr>
          <p:txBody>
            <a:bodyPr vert="horz" wrap="square" lIns="91440" tIns="45720" rIns="91440" bIns="45720" numCol="1" anchor="t" anchorCtr="0" compatLnSpc="1"/>
            <a:lstStyle/>
            <a:p>
              <a:endParaRPr lang="id-ID"/>
            </a:p>
          </p:txBody>
        </p:sp>
      </p:grpSp>
      <p:sp>
        <p:nvSpPr>
          <p:cNvPr id="21" name="Freeform 32"/>
          <p:cNvSpPr>
            <a:spLocks noEditPoints="1"/>
          </p:cNvSpPr>
          <p:nvPr/>
        </p:nvSpPr>
        <p:spPr bwMode="auto">
          <a:xfrm>
            <a:off x="8260075" y="3281310"/>
            <a:ext cx="857452" cy="429407"/>
          </a:xfrm>
          <a:custGeom>
            <a:avLst/>
            <a:gdLst>
              <a:gd name="T0" fmla="*/ 101 w 238"/>
              <a:gd name="T1" fmla="*/ 35 h 119"/>
              <a:gd name="T2" fmla="*/ 190 w 238"/>
              <a:gd name="T3" fmla="*/ 50 h 119"/>
              <a:gd name="T4" fmla="*/ 157 w 238"/>
              <a:gd name="T5" fmla="*/ 59 h 119"/>
              <a:gd name="T6" fmla="*/ 147 w 238"/>
              <a:gd name="T7" fmla="*/ 41 h 119"/>
              <a:gd name="T8" fmla="*/ 116 w 238"/>
              <a:gd name="T9" fmla="*/ 41 h 119"/>
              <a:gd name="T10" fmla="*/ 139 w 238"/>
              <a:gd name="T11" fmla="*/ 87 h 119"/>
              <a:gd name="T12" fmla="*/ 238 w 238"/>
              <a:gd name="T13" fmla="*/ 59 h 119"/>
              <a:gd name="T14" fmla="*/ 95 w 238"/>
              <a:gd name="T15" fmla="*/ 21 h 119"/>
              <a:gd name="T16" fmla="*/ 93 w 238"/>
              <a:gd name="T17" fmla="*/ 21 h 119"/>
              <a:gd name="T18" fmla="*/ 83 w 238"/>
              <a:gd name="T19" fmla="*/ 0 h 119"/>
              <a:gd name="T20" fmla="*/ 52 w 238"/>
              <a:gd name="T21" fmla="*/ 4 h 119"/>
              <a:gd name="T22" fmla="*/ 65 w 238"/>
              <a:gd name="T23" fmla="*/ 29 h 119"/>
              <a:gd name="T24" fmla="*/ 29 w 238"/>
              <a:gd name="T25" fmla="*/ 119 h 119"/>
              <a:gd name="T26" fmla="*/ 128 w 238"/>
              <a:gd name="T27" fmla="*/ 91 h 119"/>
              <a:gd name="T28" fmla="*/ 101 w 238"/>
              <a:gd name="T29" fmla="*/ 35 h 119"/>
              <a:gd name="T30" fmla="*/ 56 w 238"/>
              <a:gd name="T31" fmla="*/ 86 h 119"/>
              <a:gd name="T32" fmla="*/ 74 w 238"/>
              <a:gd name="T33" fmla="*/ 47 h 119"/>
              <a:gd name="T34" fmla="*/ 89 w 238"/>
              <a:gd name="T35" fmla="*/ 78 h 119"/>
              <a:gd name="T36" fmla="*/ 56 w 238"/>
              <a:gd name="T37"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9">
                <a:moveTo>
                  <a:pt x="101" y="35"/>
                </a:moveTo>
                <a:cubicBezTo>
                  <a:pt x="149" y="21"/>
                  <a:pt x="190" y="50"/>
                  <a:pt x="190" y="50"/>
                </a:cubicBezTo>
                <a:cubicBezTo>
                  <a:pt x="157" y="59"/>
                  <a:pt x="157" y="59"/>
                  <a:pt x="157" y="59"/>
                </a:cubicBezTo>
                <a:cubicBezTo>
                  <a:pt x="147" y="41"/>
                  <a:pt x="147" y="41"/>
                  <a:pt x="147" y="41"/>
                </a:cubicBezTo>
                <a:cubicBezTo>
                  <a:pt x="138" y="40"/>
                  <a:pt x="127" y="39"/>
                  <a:pt x="116" y="41"/>
                </a:cubicBezTo>
                <a:cubicBezTo>
                  <a:pt x="139" y="87"/>
                  <a:pt x="139" y="87"/>
                  <a:pt x="139" y="87"/>
                </a:cubicBezTo>
                <a:cubicBezTo>
                  <a:pt x="238" y="59"/>
                  <a:pt x="238" y="59"/>
                  <a:pt x="238" y="59"/>
                </a:cubicBezTo>
                <a:cubicBezTo>
                  <a:pt x="238" y="59"/>
                  <a:pt x="202" y="3"/>
                  <a:pt x="95" y="21"/>
                </a:cubicBezTo>
                <a:cubicBezTo>
                  <a:pt x="95" y="21"/>
                  <a:pt x="94" y="21"/>
                  <a:pt x="93" y="21"/>
                </a:cubicBezTo>
                <a:cubicBezTo>
                  <a:pt x="83" y="0"/>
                  <a:pt x="83" y="0"/>
                  <a:pt x="83" y="0"/>
                </a:cubicBezTo>
                <a:cubicBezTo>
                  <a:pt x="52" y="4"/>
                  <a:pt x="52" y="4"/>
                  <a:pt x="52" y="4"/>
                </a:cubicBezTo>
                <a:cubicBezTo>
                  <a:pt x="65" y="29"/>
                  <a:pt x="65" y="29"/>
                  <a:pt x="65" y="29"/>
                </a:cubicBezTo>
                <a:cubicBezTo>
                  <a:pt x="0" y="56"/>
                  <a:pt x="29" y="119"/>
                  <a:pt x="29" y="119"/>
                </a:cubicBezTo>
                <a:cubicBezTo>
                  <a:pt x="128" y="91"/>
                  <a:pt x="128" y="91"/>
                  <a:pt x="128" y="91"/>
                </a:cubicBezTo>
                <a:lnTo>
                  <a:pt x="101" y="35"/>
                </a:lnTo>
                <a:close/>
                <a:moveTo>
                  <a:pt x="56" y="86"/>
                </a:moveTo>
                <a:cubicBezTo>
                  <a:pt x="56" y="86"/>
                  <a:pt x="46" y="65"/>
                  <a:pt x="74" y="47"/>
                </a:cubicBezTo>
                <a:cubicBezTo>
                  <a:pt x="89" y="78"/>
                  <a:pt x="89" y="78"/>
                  <a:pt x="89" y="78"/>
                </a:cubicBezTo>
                <a:lnTo>
                  <a:pt x="56" y="86"/>
                </a:lnTo>
                <a:close/>
              </a:path>
            </a:pathLst>
          </a:custGeom>
          <a:solidFill>
            <a:schemeClr val="accent4"/>
          </a:solidFill>
          <a:ln>
            <a:noFill/>
          </a:ln>
        </p:spPr>
        <p:txBody>
          <a:bodyPr vert="horz" wrap="square" lIns="91440" tIns="45720" rIns="91440" bIns="45720" numCol="1" anchor="t" anchorCtr="0" compatLnSpc="1"/>
          <a:lstStyle/>
          <a:p>
            <a:endParaRPr lang="id-ID"/>
          </a:p>
        </p:txBody>
      </p:sp>
      <p:grpSp>
        <p:nvGrpSpPr>
          <p:cNvPr id="22" name="Group 156"/>
          <p:cNvGrpSpPr/>
          <p:nvPr/>
        </p:nvGrpSpPr>
        <p:grpSpPr>
          <a:xfrm>
            <a:off x="10093576" y="4099229"/>
            <a:ext cx="528921" cy="331258"/>
            <a:chOff x="3913188" y="3711575"/>
            <a:chExt cx="615950" cy="385763"/>
          </a:xfrm>
          <a:solidFill>
            <a:schemeClr val="accent4"/>
          </a:solidFill>
        </p:grpSpPr>
        <p:sp>
          <p:nvSpPr>
            <p:cNvPr id="23" name="Freeform 33"/>
            <p:cNvSpPr>
              <a:spLocks noEditPoints="1"/>
            </p:cNvSpPr>
            <p:nvPr/>
          </p:nvSpPr>
          <p:spPr bwMode="auto">
            <a:xfrm>
              <a:off x="3913188" y="3711575"/>
              <a:ext cx="314325" cy="377825"/>
            </a:xfrm>
            <a:custGeom>
              <a:avLst/>
              <a:gdLst>
                <a:gd name="T0" fmla="*/ 57 w 75"/>
                <a:gd name="T1" fmla="*/ 41 h 90"/>
                <a:gd name="T2" fmla="*/ 71 w 75"/>
                <a:gd name="T3" fmla="*/ 24 h 90"/>
                <a:gd name="T4" fmla="*/ 46 w 75"/>
                <a:gd name="T5" fmla="*/ 0 h 90"/>
                <a:gd name="T6" fmla="*/ 20 w 75"/>
                <a:gd name="T7" fmla="*/ 0 h 90"/>
                <a:gd name="T8" fmla="*/ 19 w 75"/>
                <a:gd name="T9" fmla="*/ 0 h 90"/>
                <a:gd name="T10" fmla="*/ 0 w 75"/>
                <a:gd name="T11" fmla="*/ 0 h 90"/>
                <a:gd name="T12" fmla="*/ 0 w 75"/>
                <a:gd name="T13" fmla="*/ 89 h 90"/>
                <a:gd name="T14" fmla="*/ 19 w 75"/>
                <a:gd name="T15" fmla="*/ 89 h 90"/>
                <a:gd name="T16" fmla="*/ 20 w 75"/>
                <a:gd name="T17" fmla="*/ 89 h 90"/>
                <a:gd name="T18" fmla="*/ 46 w 75"/>
                <a:gd name="T19" fmla="*/ 89 h 90"/>
                <a:gd name="T20" fmla="*/ 74 w 75"/>
                <a:gd name="T21" fmla="*/ 63 h 90"/>
                <a:gd name="T22" fmla="*/ 57 w 75"/>
                <a:gd name="T23" fmla="*/ 41 h 90"/>
                <a:gd name="T24" fmla="*/ 20 w 75"/>
                <a:gd name="T25" fmla="*/ 16 h 90"/>
                <a:gd name="T26" fmla="*/ 42 w 75"/>
                <a:gd name="T27" fmla="*/ 16 h 90"/>
                <a:gd name="T28" fmla="*/ 46 w 75"/>
                <a:gd name="T29" fmla="*/ 16 h 90"/>
                <a:gd name="T30" fmla="*/ 52 w 75"/>
                <a:gd name="T31" fmla="*/ 25 h 90"/>
                <a:gd name="T32" fmla="*/ 44 w 75"/>
                <a:gd name="T33" fmla="*/ 36 h 90"/>
                <a:gd name="T34" fmla="*/ 20 w 75"/>
                <a:gd name="T35" fmla="*/ 36 h 90"/>
                <a:gd name="T36" fmla="*/ 20 w 75"/>
                <a:gd name="T37" fmla="*/ 16 h 90"/>
                <a:gd name="T38" fmla="*/ 44 w 75"/>
                <a:gd name="T39" fmla="*/ 73 h 90"/>
                <a:gd name="T40" fmla="*/ 43 w 75"/>
                <a:gd name="T41" fmla="*/ 73 h 90"/>
                <a:gd name="T42" fmla="*/ 20 w 75"/>
                <a:gd name="T43" fmla="*/ 73 h 90"/>
                <a:gd name="T44" fmla="*/ 20 w 75"/>
                <a:gd name="T45" fmla="*/ 49 h 90"/>
                <a:gd name="T46" fmla="*/ 46 w 75"/>
                <a:gd name="T47" fmla="*/ 49 h 90"/>
                <a:gd name="T48" fmla="*/ 55 w 75"/>
                <a:gd name="T49" fmla="*/ 62 h 90"/>
                <a:gd name="T50" fmla="*/ 44 w 75"/>
                <a:gd name="T51" fmla="*/ 7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5" h="90">
                  <a:moveTo>
                    <a:pt x="57" y="41"/>
                  </a:moveTo>
                  <a:cubicBezTo>
                    <a:pt x="57" y="41"/>
                    <a:pt x="71" y="40"/>
                    <a:pt x="71" y="24"/>
                  </a:cubicBezTo>
                  <a:cubicBezTo>
                    <a:pt x="71" y="8"/>
                    <a:pt x="60" y="0"/>
                    <a:pt x="46" y="0"/>
                  </a:cubicBezTo>
                  <a:cubicBezTo>
                    <a:pt x="20" y="0"/>
                    <a:pt x="20" y="0"/>
                    <a:pt x="20" y="0"/>
                  </a:cubicBezTo>
                  <a:cubicBezTo>
                    <a:pt x="19" y="0"/>
                    <a:pt x="19" y="0"/>
                    <a:pt x="19" y="0"/>
                  </a:cubicBezTo>
                  <a:cubicBezTo>
                    <a:pt x="0" y="0"/>
                    <a:pt x="0" y="0"/>
                    <a:pt x="0" y="0"/>
                  </a:cubicBezTo>
                  <a:cubicBezTo>
                    <a:pt x="0" y="89"/>
                    <a:pt x="0" y="89"/>
                    <a:pt x="0" y="89"/>
                  </a:cubicBezTo>
                  <a:cubicBezTo>
                    <a:pt x="19" y="89"/>
                    <a:pt x="19" y="89"/>
                    <a:pt x="19" y="89"/>
                  </a:cubicBezTo>
                  <a:cubicBezTo>
                    <a:pt x="20" y="89"/>
                    <a:pt x="20" y="89"/>
                    <a:pt x="20" y="89"/>
                  </a:cubicBezTo>
                  <a:cubicBezTo>
                    <a:pt x="46" y="89"/>
                    <a:pt x="46" y="89"/>
                    <a:pt x="46" y="89"/>
                  </a:cubicBezTo>
                  <a:cubicBezTo>
                    <a:pt x="46" y="89"/>
                    <a:pt x="74" y="90"/>
                    <a:pt x="74" y="63"/>
                  </a:cubicBezTo>
                  <a:cubicBezTo>
                    <a:pt x="74" y="63"/>
                    <a:pt x="75" y="41"/>
                    <a:pt x="57" y="41"/>
                  </a:cubicBezTo>
                  <a:close/>
                  <a:moveTo>
                    <a:pt x="20" y="16"/>
                  </a:moveTo>
                  <a:cubicBezTo>
                    <a:pt x="42" y="16"/>
                    <a:pt x="42" y="16"/>
                    <a:pt x="42" y="16"/>
                  </a:cubicBezTo>
                  <a:cubicBezTo>
                    <a:pt x="46" y="16"/>
                    <a:pt x="46" y="16"/>
                    <a:pt x="46" y="16"/>
                  </a:cubicBezTo>
                  <a:cubicBezTo>
                    <a:pt x="46" y="16"/>
                    <a:pt x="52" y="16"/>
                    <a:pt x="52" y="25"/>
                  </a:cubicBezTo>
                  <a:cubicBezTo>
                    <a:pt x="52" y="34"/>
                    <a:pt x="48" y="36"/>
                    <a:pt x="44" y="36"/>
                  </a:cubicBezTo>
                  <a:cubicBezTo>
                    <a:pt x="20" y="36"/>
                    <a:pt x="20" y="36"/>
                    <a:pt x="20" y="36"/>
                  </a:cubicBezTo>
                  <a:lnTo>
                    <a:pt x="20" y="16"/>
                  </a:lnTo>
                  <a:close/>
                  <a:moveTo>
                    <a:pt x="44" y="73"/>
                  </a:moveTo>
                  <a:cubicBezTo>
                    <a:pt x="44" y="73"/>
                    <a:pt x="43" y="73"/>
                    <a:pt x="43" y="73"/>
                  </a:cubicBezTo>
                  <a:cubicBezTo>
                    <a:pt x="20" y="73"/>
                    <a:pt x="20" y="73"/>
                    <a:pt x="20" y="73"/>
                  </a:cubicBezTo>
                  <a:cubicBezTo>
                    <a:pt x="20" y="49"/>
                    <a:pt x="20" y="49"/>
                    <a:pt x="20" y="49"/>
                  </a:cubicBezTo>
                  <a:cubicBezTo>
                    <a:pt x="46" y="49"/>
                    <a:pt x="46" y="49"/>
                    <a:pt x="46" y="49"/>
                  </a:cubicBezTo>
                  <a:cubicBezTo>
                    <a:pt x="46" y="49"/>
                    <a:pt x="55" y="49"/>
                    <a:pt x="55" y="62"/>
                  </a:cubicBezTo>
                  <a:cubicBezTo>
                    <a:pt x="55" y="72"/>
                    <a:pt x="48" y="73"/>
                    <a:pt x="44"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34"/>
            <p:cNvSpPr>
              <a:spLocks noEditPoints="1"/>
            </p:cNvSpPr>
            <p:nvPr/>
          </p:nvSpPr>
          <p:spPr bwMode="auto">
            <a:xfrm>
              <a:off x="4227513" y="3808413"/>
              <a:ext cx="301625" cy="288925"/>
            </a:xfrm>
            <a:custGeom>
              <a:avLst/>
              <a:gdLst>
                <a:gd name="T0" fmla="*/ 36 w 72"/>
                <a:gd name="T1" fmla="*/ 0 h 69"/>
                <a:gd name="T2" fmla="*/ 2 w 72"/>
                <a:gd name="T3" fmla="*/ 34 h 69"/>
                <a:gd name="T4" fmla="*/ 36 w 72"/>
                <a:gd name="T5" fmla="*/ 68 h 69"/>
                <a:gd name="T6" fmla="*/ 66 w 72"/>
                <a:gd name="T7" fmla="*/ 44 h 69"/>
                <a:gd name="T8" fmla="*/ 51 w 72"/>
                <a:gd name="T9" fmla="*/ 44 h 69"/>
                <a:gd name="T10" fmla="*/ 37 w 72"/>
                <a:gd name="T11" fmla="*/ 54 h 69"/>
                <a:gd name="T12" fmla="*/ 21 w 72"/>
                <a:gd name="T13" fmla="*/ 38 h 69"/>
                <a:gd name="T14" fmla="*/ 67 w 72"/>
                <a:gd name="T15" fmla="*/ 38 h 69"/>
                <a:gd name="T16" fmla="*/ 36 w 72"/>
                <a:gd name="T17" fmla="*/ 0 h 69"/>
                <a:gd name="T18" fmla="*/ 21 w 72"/>
                <a:gd name="T19" fmla="*/ 26 h 69"/>
                <a:gd name="T20" fmla="*/ 37 w 72"/>
                <a:gd name="T21" fmla="*/ 13 h 69"/>
                <a:gd name="T22" fmla="*/ 50 w 72"/>
                <a:gd name="T23" fmla="*/ 26 h 69"/>
                <a:gd name="T24" fmla="*/ 21 w 72"/>
                <a:gd name="T25" fmla="*/ 2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9">
                  <a:moveTo>
                    <a:pt x="36" y="0"/>
                  </a:moveTo>
                  <a:cubicBezTo>
                    <a:pt x="2" y="0"/>
                    <a:pt x="2" y="34"/>
                    <a:pt x="2" y="34"/>
                  </a:cubicBezTo>
                  <a:cubicBezTo>
                    <a:pt x="2" y="34"/>
                    <a:pt x="0" y="68"/>
                    <a:pt x="36" y="68"/>
                  </a:cubicBezTo>
                  <a:cubicBezTo>
                    <a:pt x="36" y="68"/>
                    <a:pt x="66" y="69"/>
                    <a:pt x="66" y="44"/>
                  </a:cubicBezTo>
                  <a:cubicBezTo>
                    <a:pt x="51" y="44"/>
                    <a:pt x="51" y="44"/>
                    <a:pt x="51" y="44"/>
                  </a:cubicBezTo>
                  <a:cubicBezTo>
                    <a:pt x="51" y="44"/>
                    <a:pt x="51" y="54"/>
                    <a:pt x="37" y="54"/>
                  </a:cubicBezTo>
                  <a:cubicBezTo>
                    <a:pt x="37" y="54"/>
                    <a:pt x="21" y="55"/>
                    <a:pt x="21" y="38"/>
                  </a:cubicBezTo>
                  <a:cubicBezTo>
                    <a:pt x="67" y="38"/>
                    <a:pt x="67" y="38"/>
                    <a:pt x="67" y="38"/>
                  </a:cubicBezTo>
                  <a:cubicBezTo>
                    <a:pt x="67" y="38"/>
                    <a:pt x="72" y="0"/>
                    <a:pt x="36" y="0"/>
                  </a:cubicBezTo>
                  <a:close/>
                  <a:moveTo>
                    <a:pt x="21" y="26"/>
                  </a:moveTo>
                  <a:cubicBezTo>
                    <a:pt x="21" y="26"/>
                    <a:pt x="23" y="13"/>
                    <a:pt x="37" y="13"/>
                  </a:cubicBezTo>
                  <a:cubicBezTo>
                    <a:pt x="50" y="13"/>
                    <a:pt x="50" y="26"/>
                    <a:pt x="50" y="26"/>
                  </a:cubicBezTo>
                  <a:lnTo>
                    <a:pt x="21"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Rectangle 35"/>
            <p:cNvSpPr>
              <a:spLocks noChangeArrowheads="1"/>
            </p:cNvSpPr>
            <p:nvPr/>
          </p:nvSpPr>
          <p:spPr bwMode="auto">
            <a:xfrm>
              <a:off x="4298951" y="3736975"/>
              <a:ext cx="15557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sp>
        <p:nvSpPr>
          <p:cNvPr id="26" name="Freeform 39"/>
          <p:cNvSpPr/>
          <p:nvPr/>
        </p:nvSpPr>
        <p:spPr bwMode="auto">
          <a:xfrm>
            <a:off x="9448784" y="2969138"/>
            <a:ext cx="749759" cy="722495"/>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accent4"/>
          </a:solidFill>
          <a:ln>
            <a:noFill/>
          </a:ln>
        </p:spPr>
        <p:txBody>
          <a:bodyPr vert="horz" wrap="square" lIns="91440" tIns="45720" rIns="91440" bIns="45720" numCol="1" anchor="t" anchorCtr="0" compatLnSpc="1"/>
          <a:lstStyle/>
          <a:p>
            <a:endParaRPr lang="id-ID"/>
          </a:p>
        </p:txBody>
      </p:sp>
      <p:grpSp>
        <p:nvGrpSpPr>
          <p:cNvPr id="27" name="Group 161"/>
          <p:cNvGrpSpPr/>
          <p:nvPr/>
        </p:nvGrpSpPr>
        <p:grpSpPr>
          <a:xfrm>
            <a:off x="7727064" y="1866310"/>
            <a:ext cx="811103" cy="811102"/>
            <a:chOff x="1157288" y="1111250"/>
            <a:chExt cx="944563" cy="944562"/>
          </a:xfrm>
          <a:solidFill>
            <a:schemeClr val="accent3"/>
          </a:solidFill>
        </p:grpSpPr>
        <p:sp>
          <p:nvSpPr>
            <p:cNvPr id="28" name="Freeform 45"/>
            <p:cNvSpPr/>
            <p:nvPr/>
          </p:nvSpPr>
          <p:spPr bwMode="auto">
            <a:xfrm>
              <a:off x="1463676" y="1111250"/>
              <a:ext cx="360363" cy="357187"/>
            </a:xfrm>
            <a:custGeom>
              <a:avLst/>
              <a:gdLst>
                <a:gd name="T0" fmla="*/ 86 w 86"/>
                <a:gd name="T1" fmla="*/ 10 h 85"/>
                <a:gd name="T2" fmla="*/ 40 w 86"/>
                <a:gd name="T3" fmla="*/ 0 h 85"/>
                <a:gd name="T4" fmla="*/ 0 w 86"/>
                <a:gd name="T5" fmla="*/ 8 h 85"/>
                <a:gd name="T6" fmla="*/ 86 w 86"/>
                <a:gd name="T7" fmla="*/ 85 h 85"/>
                <a:gd name="T8" fmla="*/ 86 w 86"/>
                <a:gd name="T9" fmla="*/ 10 h 85"/>
              </a:gdLst>
              <a:ahLst/>
              <a:cxnLst>
                <a:cxn ang="0">
                  <a:pos x="T0" y="T1"/>
                </a:cxn>
                <a:cxn ang="0">
                  <a:pos x="T2" y="T3"/>
                </a:cxn>
                <a:cxn ang="0">
                  <a:pos x="T4" y="T5"/>
                </a:cxn>
                <a:cxn ang="0">
                  <a:pos x="T6" y="T7"/>
                </a:cxn>
                <a:cxn ang="0">
                  <a:pos x="T8" y="T9"/>
                </a:cxn>
              </a:cxnLst>
              <a:rect l="0" t="0" r="r" b="b"/>
              <a:pathLst>
                <a:path w="86" h="85">
                  <a:moveTo>
                    <a:pt x="86" y="10"/>
                  </a:moveTo>
                  <a:cubicBezTo>
                    <a:pt x="71" y="4"/>
                    <a:pt x="56" y="0"/>
                    <a:pt x="40" y="0"/>
                  </a:cubicBezTo>
                  <a:cubicBezTo>
                    <a:pt x="26" y="0"/>
                    <a:pt x="13" y="3"/>
                    <a:pt x="0" y="8"/>
                  </a:cubicBezTo>
                  <a:cubicBezTo>
                    <a:pt x="3" y="10"/>
                    <a:pt x="82" y="82"/>
                    <a:pt x="86" y="85"/>
                  </a:cubicBezTo>
                  <a:cubicBezTo>
                    <a:pt x="86" y="80"/>
                    <a:pt x="86" y="12"/>
                    <a:pt x="8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46"/>
            <p:cNvSpPr/>
            <p:nvPr/>
          </p:nvSpPr>
          <p:spPr bwMode="auto">
            <a:xfrm>
              <a:off x="1190626" y="1581150"/>
              <a:ext cx="196850" cy="406400"/>
            </a:xfrm>
            <a:custGeom>
              <a:avLst/>
              <a:gdLst>
                <a:gd name="T0" fmla="*/ 47 w 47"/>
                <a:gd name="T1" fmla="*/ 97 h 97"/>
                <a:gd name="T2" fmla="*/ 47 w 47"/>
                <a:gd name="T3" fmla="*/ 0 h 97"/>
                <a:gd name="T4" fmla="*/ 0 w 47"/>
                <a:gd name="T5" fmla="*/ 42 h 97"/>
                <a:gd name="T6" fmla="*/ 47 w 47"/>
                <a:gd name="T7" fmla="*/ 97 h 97"/>
              </a:gdLst>
              <a:ahLst/>
              <a:cxnLst>
                <a:cxn ang="0">
                  <a:pos x="T0" y="T1"/>
                </a:cxn>
                <a:cxn ang="0">
                  <a:pos x="T2" y="T3"/>
                </a:cxn>
                <a:cxn ang="0">
                  <a:pos x="T4" y="T5"/>
                </a:cxn>
                <a:cxn ang="0">
                  <a:pos x="T6" y="T7"/>
                </a:cxn>
              </a:cxnLst>
              <a:rect l="0" t="0" r="r" b="b"/>
              <a:pathLst>
                <a:path w="47" h="97">
                  <a:moveTo>
                    <a:pt x="47" y="97"/>
                  </a:moveTo>
                  <a:cubicBezTo>
                    <a:pt x="47" y="92"/>
                    <a:pt x="47" y="5"/>
                    <a:pt x="47" y="0"/>
                  </a:cubicBezTo>
                  <a:cubicBezTo>
                    <a:pt x="43" y="3"/>
                    <a:pt x="2" y="41"/>
                    <a:pt x="0" y="42"/>
                  </a:cubicBezTo>
                  <a:cubicBezTo>
                    <a:pt x="9" y="65"/>
                    <a:pt x="26" y="84"/>
                    <a:pt x="47"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47"/>
            <p:cNvSpPr/>
            <p:nvPr/>
          </p:nvSpPr>
          <p:spPr bwMode="auto">
            <a:xfrm>
              <a:off x="1157288" y="1166813"/>
              <a:ext cx="436563" cy="539750"/>
            </a:xfrm>
            <a:custGeom>
              <a:avLst/>
              <a:gdLst>
                <a:gd name="T0" fmla="*/ 0 w 104"/>
                <a:gd name="T1" fmla="*/ 100 h 129"/>
                <a:gd name="T2" fmla="*/ 4 w 104"/>
                <a:gd name="T3" fmla="*/ 129 h 129"/>
                <a:gd name="T4" fmla="*/ 104 w 104"/>
                <a:gd name="T5" fmla="*/ 38 h 129"/>
                <a:gd name="T6" fmla="*/ 61 w 104"/>
                <a:gd name="T7" fmla="*/ 0 h 129"/>
                <a:gd name="T8" fmla="*/ 0 w 104"/>
                <a:gd name="T9" fmla="*/ 100 h 129"/>
              </a:gdLst>
              <a:ahLst/>
              <a:cxnLst>
                <a:cxn ang="0">
                  <a:pos x="T0" y="T1"/>
                </a:cxn>
                <a:cxn ang="0">
                  <a:pos x="T2" y="T3"/>
                </a:cxn>
                <a:cxn ang="0">
                  <a:pos x="T4" y="T5"/>
                </a:cxn>
                <a:cxn ang="0">
                  <a:pos x="T6" y="T7"/>
                </a:cxn>
                <a:cxn ang="0">
                  <a:pos x="T8" y="T9"/>
                </a:cxn>
              </a:cxnLst>
              <a:rect l="0" t="0" r="r" b="b"/>
              <a:pathLst>
                <a:path w="104" h="129">
                  <a:moveTo>
                    <a:pt x="0" y="100"/>
                  </a:moveTo>
                  <a:cubicBezTo>
                    <a:pt x="0" y="109"/>
                    <a:pt x="2" y="119"/>
                    <a:pt x="4" y="129"/>
                  </a:cubicBezTo>
                  <a:cubicBezTo>
                    <a:pt x="7" y="126"/>
                    <a:pt x="102" y="40"/>
                    <a:pt x="104" y="38"/>
                  </a:cubicBezTo>
                  <a:cubicBezTo>
                    <a:pt x="102" y="37"/>
                    <a:pt x="63" y="1"/>
                    <a:pt x="61" y="0"/>
                  </a:cubicBezTo>
                  <a:cubicBezTo>
                    <a:pt x="24" y="19"/>
                    <a:pt x="0" y="57"/>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48"/>
            <p:cNvSpPr/>
            <p:nvPr/>
          </p:nvSpPr>
          <p:spPr bwMode="auto">
            <a:xfrm>
              <a:off x="1438276" y="1790700"/>
              <a:ext cx="615950" cy="265112"/>
            </a:xfrm>
            <a:custGeom>
              <a:avLst/>
              <a:gdLst>
                <a:gd name="T0" fmla="*/ 0 w 147"/>
                <a:gd name="T1" fmla="*/ 0 h 63"/>
                <a:gd name="T2" fmla="*/ 0 w 147"/>
                <a:gd name="T3" fmla="*/ 53 h 63"/>
                <a:gd name="T4" fmla="*/ 35 w 147"/>
                <a:gd name="T5" fmla="*/ 63 h 63"/>
                <a:gd name="T6" fmla="*/ 56 w 147"/>
                <a:gd name="T7" fmla="*/ 63 h 63"/>
                <a:gd name="T8" fmla="*/ 147 w 147"/>
                <a:gd name="T9" fmla="*/ 0 h 63"/>
                <a:gd name="T10" fmla="*/ 0 w 147"/>
                <a:gd name="T11" fmla="*/ 0 h 63"/>
              </a:gdLst>
              <a:ahLst/>
              <a:cxnLst>
                <a:cxn ang="0">
                  <a:pos x="T0" y="T1"/>
                </a:cxn>
                <a:cxn ang="0">
                  <a:pos x="T2" y="T3"/>
                </a:cxn>
                <a:cxn ang="0">
                  <a:pos x="T4" y="T5"/>
                </a:cxn>
                <a:cxn ang="0">
                  <a:pos x="T6" y="T7"/>
                </a:cxn>
                <a:cxn ang="0">
                  <a:pos x="T8" y="T9"/>
                </a:cxn>
                <a:cxn ang="0">
                  <a:pos x="T10" y="T11"/>
                </a:cxn>
              </a:cxnLst>
              <a:rect l="0" t="0" r="r" b="b"/>
              <a:pathLst>
                <a:path w="147" h="63">
                  <a:moveTo>
                    <a:pt x="0" y="0"/>
                  </a:moveTo>
                  <a:cubicBezTo>
                    <a:pt x="0" y="2"/>
                    <a:pt x="0" y="52"/>
                    <a:pt x="0" y="53"/>
                  </a:cubicBezTo>
                  <a:cubicBezTo>
                    <a:pt x="11" y="58"/>
                    <a:pt x="23" y="62"/>
                    <a:pt x="35" y="63"/>
                  </a:cubicBezTo>
                  <a:cubicBezTo>
                    <a:pt x="56" y="63"/>
                    <a:pt x="56" y="63"/>
                    <a:pt x="56" y="63"/>
                  </a:cubicBezTo>
                  <a:cubicBezTo>
                    <a:pt x="95" y="59"/>
                    <a:pt x="129" y="35"/>
                    <a:pt x="147" y="0"/>
                  </a:cubicBezTo>
                  <a:cubicBezTo>
                    <a:pt x="143"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49"/>
            <p:cNvSpPr/>
            <p:nvPr/>
          </p:nvSpPr>
          <p:spPr bwMode="auto">
            <a:xfrm>
              <a:off x="1874838" y="1182688"/>
              <a:ext cx="227013" cy="558800"/>
            </a:xfrm>
            <a:custGeom>
              <a:avLst/>
              <a:gdLst>
                <a:gd name="T0" fmla="*/ 0 w 54"/>
                <a:gd name="T1" fmla="*/ 0 h 133"/>
                <a:gd name="T2" fmla="*/ 0 w 54"/>
                <a:gd name="T3" fmla="*/ 133 h 133"/>
                <a:gd name="T4" fmla="*/ 48 w 54"/>
                <a:gd name="T5" fmla="*/ 133 h 133"/>
                <a:gd name="T6" fmla="*/ 54 w 54"/>
                <a:gd name="T7" fmla="*/ 96 h 133"/>
                <a:gd name="T8" fmla="*/ 0 w 54"/>
                <a:gd name="T9" fmla="*/ 0 h 133"/>
              </a:gdLst>
              <a:ahLst/>
              <a:cxnLst>
                <a:cxn ang="0">
                  <a:pos x="T0" y="T1"/>
                </a:cxn>
                <a:cxn ang="0">
                  <a:pos x="T2" y="T3"/>
                </a:cxn>
                <a:cxn ang="0">
                  <a:pos x="T4" y="T5"/>
                </a:cxn>
                <a:cxn ang="0">
                  <a:pos x="T6" y="T7"/>
                </a:cxn>
                <a:cxn ang="0">
                  <a:pos x="T8" y="T9"/>
                </a:cxn>
              </a:cxnLst>
              <a:rect l="0" t="0" r="r" b="b"/>
              <a:pathLst>
                <a:path w="54" h="133">
                  <a:moveTo>
                    <a:pt x="0" y="0"/>
                  </a:moveTo>
                  <a:cubicBezTo>
                    <a:pt x="0" y="4"/>
                    <a:pt x="0" y="130"/>
                    <a:pt x="0" y="133"/>
                  </a:cubicBezTo>
                  <a:cubicBezTo>
                    <a:pt x="2" y="133"/>
                    <a:pt x="46" y="133"/>
                    <a:pt x="48" y="133"/>
                  </a:cubicBezTo>
                  <a:cubicBezTo>
                    <a:pt x="52" y="121"/>
                    <a:pt x="54" y="108"/>
                    <a:pt x="54" y="96"/>
                  </a:cubicBezTo>
                  <a:cubicBezTo>
                    <a:pt x="54" y="57"/>
                    <a:pt x="33" y="2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3" name="Freeform 5"/>
          <p:cNvSpPr>
            <a:spLocks noEditPoints="1"/>
          </p:cNvSpPr>
          <p:nvPr/>
        </p:nvSpPr>
        <p:spPr bwMode="auto">
          <a:xfrm>
            <a:off x="10839246" y="2950054"/>
            <a:ext cx="629798" cy="627071"/>
          </a:xfrm>
          <a:custGeom>
            <a:avLst/>
            <a:gdLst>
              <a:gd name="T0" fmla="*/ 168 w 175"/>
              <a:gd name="T1" fmla="*/ 53 h 174"/>
              <a:gd name="T2" fmla="*/ 149 w 175"/>
              <a:gd name="T3" fmla="*/ 25 h 174"/>
              <a:gd name="T4" fmla="*/ 121 w 175"/>
              <a:gd name="T5" fmla="*/ 6 h 174"/>
              <a:gd name="T6" fmla="*/ 87 w 175"/>
              <a:gd name="T7" fmla="*/ 0 h 174"/>
              <a:gd name="T8" fmla="*/ 53 w 175"/>
              <a:gd name="T9" fmla="*/ 6 h 174"/>
              <a:gd name="T10" fmla="*/ 26 w 175"/>
              <a:gd name="T11" fmla="*/ 25 h 174"/>
              <a:gd name="T12" fmla="*/ 7 w 175"/>
              <a:gd name="T13" fmla="*/ 53 h 174"/>
              <a:gd name="T14" fmla="*/ 0 w 175"/>
              <a:gd name="T15" fmla="*/ 87 h 174"/>
              <a:gd name="T16" fmla="*/ 7 w 175"/>
              <a:gd name="T17" fmla="*/ 121 h 174"/>
              <a:gd name="T18" fmla="*/ 26 w 175"/>
              <a:gd name="T19" fmla="*/ 149 h 174"/>
              <a:gd name="T20" fmla="*/ 53 w 175"/>
              <a:gd name="T21" fmla="*/ 167 h 174"/>
              <a:gd name="T22" fmla="*/ 87 w 175"/>
              <a:gd name="T23" fmla="*/ 174 h 174"/>
              <a:gd name="T24" fmla="*/ 121 w 175"/>
              <a:gd name="T25" fmla="*/ 167 h 174"/>
              <a:gd name="T26" fmla="*/ 149 w 175"/>
              <a:gd name="T27" fmla="*/ 149 h 174"/>
              <a:gd name="T28" fmla="*/ 168 w 175"/>
              <a:gd name="T29" fmla="*/ 121 h 174"/>
              <a:gd name="T30" fmla="*/ 175 w 175"/>
              <a:gd name="T31" fmla="*/ 87 h 174"/>
              <a:gd name="T32" fmla="*/ 162 w 175"/>
              <a:gd name="T33" fmla="*/ 86 h 174"/>
              <a:gd name="T34" fmla="*/ 108 w 175"/>
              <a:gd name="T35" fmla="*/ 80 h 174"/>
              <a:gd name="T36" fmla="*/ 145 w 175"/>
              <a:gd name="T37" fmla="*/ 40 h 174"/>
              <a:gd name="T38" fmla="*/ 137 w 175"/>
              <a:gd name="T39" fmla="*/ 31 h 174"/>
              <a:gd name="T40" fmla="*/ 70 w 175"/>
              <a:gd name="T41" fmla="*/ 14 h 174"/>
              <a:gd name="T42" fmla="*/ 137 w 175"/>
              <a:gd name="T43" fmla="*/ 31 h 174"/>
              <a:gd name="T44" fmla="*/ 70 w 175"/>
              <a:gd name="T45" fmla="*/ 14 h 174"/>
              <a:gd name="T46" fmla="*/ 70 w 175"/>
              <a:gd name="T47" fmla="*/ 14 h 174"/>
              <a:gd name="T48" fmla="*/ 83 w 175"/>
              <a:gd name="T49" fmla="*/ 62 h 174"/>
              <a:gd name="T50" fmla="*/ 56 w 175"/>
              <a:gd name="T51" fmla="*/ 19 h 174"/>
              <a:gd name="T52" fmla="*/ 13 w 175"/>
              <a:gd name="T53" fmla="*/ 85 h 174"/>
              <a:gd name="T54" fmla="*/ 96 w 175"/>
              <a:gd name="T55" fmla="*/ 87 h 174"/>
              <a:gd name="T56" fmla="*/ 32 w 175"/>
              <a:gd name="T57" fmla="*/ 137 h 174"/>
              <a:gd name="T58" fmla="*/ 13 w 175"/>
              <a:gd name="T59" fmla="*/ 87 h 174"/>
              <a:gd name="T60" fmla="*/ 40 w 175"/>
              <a:gd name="T61" fmla="*/ 144 h 174"/>
              <a:gd name="T62" fmla="*/ 100 w 175"/>
              <a:gd name="T63" fmla="*/ 99 h 174"/>
              <a:gd name="T64" fmla="*/ 117 w 175"/>
              <a:gd name="T65" fmla="*/ 156 h 174"/>
              <a:gd name="T66" fmla="*/ 129 w 175"/>
              <a:gd name="T67" fmla="*/ 149 h 174"/>
              <a:gd name="T68" fmla="*/ 161 w 175"/>
              <a:gd name="T69" fmla="*/ 9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174">
                <a:moveTo>
                  <a:pt x="173" y="69"/>
                </a:moveTo>
                <a:cubicBezTo>
                  <a:pt x="172" y="64"/>
                  <a:pt x="170" y="58"/>
                  <a:pt x="168" y="53"/>
                </a:cubicBezTo>
                <a:cubicBezTo>
                  <a:pt x="166" y="48"/>
                  <a:pt x="163" y="43"/>
                  <a:pt x="160" y="38"/>
                </a:cubicBezTo>
                <a:cubicBezTo>
                  <a:pt x="157" y="33"/>
                  <a:pt x="153" y="29"/>
                  <a:pt x="149" y="25"/>
                </a:cubicBezTo>
                <a:cubicBezTo>
                  <a:pt x="145" y="21"/>
                  <a:pt x="141" y="18"/>
                  <a:pt x="136" y="14"/>
                </a:cubicBezTo>
                <a:cubicBezTo>
                  <a:pt x="132" y="11"/>
                  <a:pt x="127" y="9"/>
                  <a:pt x="121" y="6"/>
                </a:cubicBezTo>
                <a:cubicBezTo>
                  <a:pt x="116" y="4"/>
                  <a:pt x="111" y="2"/>
                  <a:pt x="105" y="1"/>
                </a:cubicBezTo>
                <a:cubicBezTo>
                  <a:pt x="99" y="0"/>
                  <a:pt x="93" y="0"/>
                  <a:pt x="87" y="0"/>
                </a:cubicBezTo>
                <a:cubicBezTo>
                  <a:pt x="82" y="0"/>
                  <a:pt x="76" y="0"/>
                  <a:pt x="70" y="1"/>
                </a:cubicBezTo>
                <a:cubicBezTo>
                  <a:pt x="64" y="2"/>
                  <a:pt x="59" y="4"/>
                  <a:pt x="53" y="6"/>
                </a:cubicBezTo>
                <a:cubicBezTo>
                  <a:pt x="48" y="9"/>
                  <a:pt x="43" y="11"/>
                  <a:pt x="39" y="14"/>
                </a:cubicBezTo>
                <a:cubicBezTo>
                  <a:pt x="34" y="18"/>
                  <a:pt x="30" y="21"/>
                  <a:pt x="26" y="25"/>
                </a:cubicBezTo>
                <a:cubicBezTo>
                  <a:pt x="22" y="29"/>
                  <a:pt x="18" y="33"/>
                  <a:pt x="15" y="38"/>
                </a:cubicBezTo>
                <a:cubicBezTo>
                  <a:pt x="12" y="43"/>
                  <a:pt x="9" y="48"/>
                  <a:pt x="7" y="53"/>
                </a:cubicBezTo>
                <a:cubicBezTo>
                  <a:pt x="5" y="58"/>
                  <a:pt x="3" y="64"/>
                  <a:pt x="2" y="69"/>
                </a:cubicBezTo>
                <a:cubicBezTo>
                  <a:pt x="1" y="75"/>
                  <a:pt x="0" y="81"/>
                  <a:pt x="0" y="87"/>
                </a:cubicBezTo>
                <a:cubicBezTo>
                  <a:pt x="0" y="93"/>
                  <a:pt x="1" y="99"/>
                  <a:pt x="2" y="105"/>
                </a:cubicBezTo>
                <a:cubicBezTo>
                  <a:pt x="3" y="110"/>
                  <a:pt x="5" y="116"/>
                  <a:pt x="7" y="121"/>
                </a:cubicBezTo>
                <a:cubicBezTo>
                  <a:pt x="9" y="126"/>
                  <a:pt x="12" y="131"/>
                  <a:pt x="15" y="136"/>
                </a:cubicBezTo>
                <a:cubicBezTo>
                  <a:pt x="18" y="140"/>
                  <a:pt x="22" y="145"/>
                  <a:pt x="26" y="149"/>
                </a:cubicBezTo>
                <a:cubicBezTo>
                  <a:pt x="30" y="153"/>
                  <a:pt x="34" y="156"/>
                  <a:pt x="39" y="159"/>
                </a:cubicBezTo>
                <a:cubicBezTo>
                  <a:pt x="43" y="163"/>
                  <a:pt x="48" y="165"/>
                  <a:pt x="53" y="167"/>
                </a:cubicBezTo>
                <a:cubicBezTo>
                  <a:pt x="59" y="170"/>
                  <a:pt x="64" y="171"/>
                  <a:pt x="70" y="173"/>
                </a:cubicBezTo>
                <a:cubicBezTo>
                  <a:pt x="76" y="174"/>
                  <a:pt x="82" y="174"/>
                  <a:pt x="87" y="174"/>
                </a:cubicBezTo>
                <a:cubicBezTo>
                  <a:pt x="93" y="174"/>
                  <a:pt x="99" y="174"/>
                  <a:pt x="105" y="173"/>
                </a:cubicBezTo>
                <a:cubicBezTo>
                  <a:pt x="111" y="171"/>
                  <a:pt x="116" y="170"/>
                  <a:pt x="121" y="167"/>
                </a:cubicBezTo>
                <a:cubicBezTo>
                  <a:pt x="127" y="165"/>
                  <a:pt x="132" y="163"/>
                  <a:pt x="136" y="159"/>
                </a:cubicBezTo>
                <a:cubicBezTo>
                  <a:pt x="141" y="156"/>
                  <a:pt x="145" y="153"/>
                  <a:pt x="149" y="149"/>
                </a:cubicBezTo>
                <a:cubicBezTo>
                  <a:pt x="153" y="145"/>
                  <a:pt x="157" y="140"/>
                  <a:pt x="160" y="136"/>
                </a:cubicBezTo>
                <a:cubicBezTo>
                  <a:pt x="163" y="131"/>
                  <a:pt x="166" y="126"/>
                  <a:pt x="168" y="121"/>
                </a:cubicBezTo>
                <a:cubicBezTo>
                  <a:pt x="170" y="116"/>
                  <a:pt x="172" y="110"/>
                  <a:pt x="173" y="105"/>
                </a:cubicBezTo>
                <a:cubicBezTo>
                  <a:pt x="174" y="99"/>
                  <a:pt x="175" y="93"/>
                  <a:pt x="175" y="87"/>
                </a:cubicBezTo>
                <a:cubicBezTo>
                  <a:pt x="175" y="81"/>
                  <a:pt x="174" y="75"/>
                  <a:pt x="173" y="69"/>
                </a:cubicBezTo>
                <a:close/>
                <a:moveTo>
                  <a:pt x="162" y="86"/>
                </a:moveTo>
                <a:cubicBezTo>
                  <a:pt x="161" y="86"/>
                  <a:pt x="136" y="81"/>
                  <a:pt x="110" y="84"/>
                </a:cubicBezTo>
                <a:cubicBezTo>
                  <a:pt x="110" y="82"/>
                  <a:pt x="109" y="81"/>
                  <a:pt x="108" y="80"/>
                </a:cubicBezTo>
                <a:cubicBezTo>
                  <a:pt x="107" y="76"/>
                  <a:pt x="105" y="73"/>
                  <a:pt x="104" y="69"/>
                </a:cubicBezTo>
                <a:cubicBezTo>
                  <a:pt x="133" y="57"/>
                  <a:pt x="145" y="40"/>
                  <a:pt x="145" y="40"/>
                </a:cubicBezTo>
                <a:cubicBezTo>
                  <a:pt x="156" y="52"/>
                  <a:pt x="162" y="68"/>
                  <a:pt x="162" y="86"/>
                </a:cubicBezTo>
                <a:close/>
                <a:moveTo>
                  <a:pt x="137" y="31"/>
                </a:moveTo>
                <a:cubicBezTo>
                  <a:pt x="137" y="31"/>
                  <a:pt x="126" y="47"/>
                  <a:pt x="98" y="58"/>
                </a:cubicBezTo>
                <a:cubicBezTo>
                  <a:pt x="85" y="35"/>
                  <a:pt x="71" y="16"/>
                  <a:pt x="70" y="14"/>
                </a:cubicBezTo>
                <a:cubicBezTo>
                  <a:pt x="76" y="13"/>
                  <a:pt x="81" y="12"/>
                  <a:pt x="87" y="12"/>
                </a:cubicBezTo>
                <a:cubicBezTo>
                  <a:pt x="106" y="12"/>
                  <a:pt x="124" y="19"/>
                  <a:pt x="137" y="31"/>
                </a:cubicBezTo>
                <a:close/>
                <a:moveTo>
                  <a:pt x="70" y="14"/>
                </a:moveTo>
                <a:cubicBezTo>
                  <a:pt x="70" y="14"/>
                  <a:pt x="70" y="14"/>
                  <a:pt x="70" y="14"/>
                </a:cubicBezTo>
                <a:cubicBezTo>
                  <a:pt x="70" y="14"/>
                  <a:pt x="69" y="15"/>
                  <a:pt x="69" y="15"/>
                </a:cubicBezTo>
                <a:cubicBezTo>
                  <a:pt x="69" y="15"/>
                  <a:pt x="70" y="15"/>
                  <a:pt x="70" y="14"/>
                </a:cubicBezTo>
                <a:close/>
                <a:moveTo>
                  <a:pt x="56" y="19"/>
                </a:moveTo>
                <a:cubicBezTo>
                  <a:pt x="57" y="21"/>
                  <a:pt x="70" y="39"/>
                  <a:pt x="83" y="62"/>
                </a:cubicBezTo>
                <a:cubicBezTo>
                  <a:pt x="47" y="72"/>
                  <a:pt x="16" y="72"/>
                  <a:pt x="14" y="72"/>
                </a:cubicBezTo>
                <a:cubicBezTo>
                  <a:pt x="19" y="48"/>
                  <a:pt x="35" y="29"/>
                  <a:pt x="56" y="19"/>
                </a:cubicBezTo>
                <a:close/>
                <a:moveTo>
                  <a:pt x="13" y="87"/>
                </a:moveTo>
                <a:cubicBezTo>
                  <a:pt x="13" y="86"/>
                  <a:pt x="13" y="85"/>
                  <a:pt x="13" y="85"/>
                </a:cubicBezTo>
                <a:cubicBezTo>
                  <a:pt x="14" y="85"/>
                  <a:pt x="51" y="85"/>
                  <a:pt x="90" y="74"/>
                </a:cubicBezTo>
                <a:cubicBezTo>
                  <a:pt x="92" y="78"/>
                  <a:pt x="94" y="82"/>
                  <a:pt x="96" y="87"/>
                </a:cubicBezTo>
                <a:cubicBezTo>
                  <a:pt x="95" y="87"/>
                  <a:pt x="94" y="87"/>
                  <a:pt x="93" y="88"/>
                </a:cubicBezTo>
                <a:cubicBezTo>
                  <a:pt x="52" y="101"/>
                  <a:pt x="32" y="137"/>
                  <a:pt x="32" y="137"/>
                </a:cubicBezTo>
                <a:cubicBezTo>
                  <a:pt x="32" y="137"/>
                  <a:pt x="32" y="137"/>
                  <a:pt x="32" y="137"/>
                </a:cubicBezTo>
                <a:cubicBezTo>
                  <a:pt x="20" y="124"/>
                  <a:pt x="13" y="106"/>
                  <a:pt x="13" y="87"/>
                </a:cubicBezTo>
                <a:close/>
                <a:moveTo>
                  <a:pt x="87" y="162"/>
                </a:moveTo>
                <a:cubicBezTo>
                  <a:pt x="69" y="162"/>
                  <a:pt x="53" y="155"/>
                  <a:pt x="40" y="144"/>
                </a:cubicBezTo>
                <a:cubicBezTo>
                  <a:pt x="41" y="145"/>
                  <a:pt x="42" y="146"/>
                  <a:pt x="42" y="146"/>
                </a:cubicBezTo>
                <a:cubicBezTo>
                  <a:pt x="42" y="146"/>
                  <a:pt x="56" y="115"/>
                  <a:pt x="100" y="99"/>
                </a:cubicBezTo>
                <a:cubicBezTo>
                  <a:pt x="100" y="99"/>
                  <a:pt x="100" y="99"/>
                  <a:pt x="101" y="99"/>
                </a:cubicBezTo>
                <a:cubicBezTo>
                  <a:pt x="111" y="126"/>
                  <a:pt x="115" y="149"/>
                  <a:pt x="117" y="156"/>
                </a:cubicBezTo>
                <a:cubicBezTo>
                  <a:pt x="108" y="159"/>
                  <a:pt x="98" y="162"/>
                  <a:pt x="87" y="162"/>
                </a:cubicBezTo>
                <a:close/>
                <a:moveTo>
                  <a:pt x="129" y="149"/>
                </a:moveTo>
                <a:cubicBezTo>
                  <a:pt x="128" y="144"/>
                  <a:pt x="124" y="122"/>
                  <a:pt x="115" y="96"/>
                </a:cubicBezTo>
                <a:cubicBezTo>
                  <a:pt x="139" y="92"/>
                  <a:pt x="160" y="98"/>
                  <a:pt x="161" y="99"/>
                </a:cubicBezTo>
                <a:cubicBezTo>
                  <a:pt x="158" y="120"/>
                  <a:pt x="146" y="138"/>
                  <a:pt x="129"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21"/>
          <p:cNvSpPr/>
          <p:nvPr/>
        </p:nvSpPr>
        <p:spPr bwMode="auto">
          <a:xfrm>
            <a:off x="10683841" y="3667096"/>
            <a:ext cx="822009" cy="817919"/>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22"/>
          <p:cNvSpPr>
            <a:spLocks noEditPoints="1"/>
          </p:cNvSpPr>
          <p:nvPr/>
        </p:nvSpPr>
        <p:spPr bwMode="auto">
          <a:xfrm>
            <a:off x="8602237" y="2436127"/>
            <a:ext cx="734764" cy="733401"/>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36" name="Group 170"/>
          <p:cNvGrpSpPr/>
          <p:nvPr/>
        </p:nvGrpSpPr>
        <p:grpSpPr>
          <a:xfrm>
            <a:off x="9600098" y="1510516"/>
            <a:ext cx="662514" cy="616166"/>
            <a:chOff x="3338513" y="696913"/>
            <a:chExt cx="771525" cy="717550"/>
          </a:xfrm>
          <a:solidFill>
            <a:schemeClr val="accent2"/>
          </a:solidFill>
        </p:grpSpPr>
        <p:sp>
          <p:nvSpPr>
            <p:cNvPr id="37" name="Freeform 23"/>
            <p:cNvSpPr/>
            <p:nvPr/>
          </p:nvSpPr>
          <p:spPr bwMode="auto">
            <a:xfrm>
              <a:off x="3586163" y="696913"/>
              <a:ext cx="523875" cy="717550"/>
            </a:xfrm>
            <a:custGeom>
              <a:avLst/>
              <a:gdLst>
                <a:gd name="T0" fmla="*/ 115 w 125"/>
                <a:gd name="T1" fmla="*/ 63 h 171"/>
                <a:gd name="T2" fmla="*/ 69 w 125"/>
                <a:gd name="T3" fmla="*/ 63 h 171"/>
                <a:gd name="T4" fmla="*/ 85 w 125"/>
                <a:gd name="T5" fmla="*/ 32 h 171"/>
                <a:gd name="T6" fmla="*/ 74 w 125"/>
                <a:gd name="T7" fmla="*/ 0 h 171"/>
                <a:gd name="T8" fmla="*/ 61 w 125"/>
                <a:gd name="T9" fmla="*/ 21 h 171"/>
                <a:gd name="T10" fmla="*/ 37 w 125"/>
                <a:gd name="T11" fmla="*/ 53 h 171"/>
                <a:gd name="T12" fmla="*/ 0 w 125"/>
                <a:gd name="T13" fmla="*/ 70 h 171"/>
                <a:gd name="T14" fmla="*/ 0 w 125"/>
                <a:gd name="T15" fmla="*/ 71 h 171"/>
                <a:gd name="T16" fmla="*/ 0 w 125"/>
                <a:gd name="T17" fmla="*/ 148 h 171"/>
                <a:gd name="T18" fmla="*/ 26 w 125"/>
                <a:gd name="T19" fmla="*/ 155 h 171"/>
                <a:gd name="T20" fmla="*/ 76 w 125"/>
                <a:gd name="T21" fmla="*/ 171 h 171"/>
                <a:gd name="T22" fmla="*/ 91 w 125"/>
                <a:gd name="T23" fmla="*/ 147 h 171"/>
                <a:gd name="T24" fmla="*/ 103 w 125"/>
                <a:gd name="T25" fmla="*/ 121 h 171"/>
                <a:gd name="T26" fmla="*/ 107 w 125"/>
                <a:gd name="T27" fmla="*/ 91 h 171"/>
                <a:gd name="T28" fmla="*/ 115 w 125"/>
                <a:gd name="T29" fmla="*/ 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71">
                  <a:moveTo>
                    <a:pt x="115" y="63"/>
                  </a:moveTo>
                  <a:cubicBezTo>
                    <a:pt x="105" y="57"/>
                    <a:pt x="69" y="63"/>
                    <a:pt x="69" y="63"/>
                  </a:cubicBezTo>
                  <a:cubicBezTo>
                    <a:pt x="75" y="59"/>
                    <a:pt x="85" y="38"/>
                    <a:pt x="85" y="32"/>
                  </a:cubicBezTo>
                  <a:cubicBezTo>
                    <a:pt x="86" y="19"/>
                    <a:pt x="83" y="0"/>
                    <a:pt x="74" y="0"/>
                  </a:cubicBezTo>
                  <a:cubicBezTo>
                    <a:pt x="64" y="0"/>
                    <a:pt x="62" y="16"/>
                    <a:pt x="61" y="21"/>
                  </a:cubicBezTo>
                  <a:cubicBezTo>
                    <a:pt x="59" y="35"/>
                    <a:pt x="46" y="48"/>
                    <a:pt x="37" y="53"/>
                  </a:cubicBezTo>
                  <a:cubicBezTo>
                    <a:pt x="25" y="60"/>
                    <a:pt x="16" y="66"/>
                    <a:pt x="0" y="70"/>
                  </a:cubicBezTo>
                  <a:cubicBezTo>
                    <a:pt x="0" y="70"/>
                    <a:pt x="0" y="71"/>
                    <a:pt x="0" y="71"/>
                  </a:cubicBezTo>
                  <a:cubicBezTo>
                    <a:pt x="0" y="148"/>
                    <a:pt x="0" y="148"/>
                    <a:pt x="0" y="148"/>
                  </a:cubicBezTo>
                  <a:cubicBezTo>
                    <a:pt x="9" y="148"/>
                    <a:pt x="18" y="150"/>
                    <a:pt x="26" y="155"/>
                  </a:cubicBezTo>
                  <a:cubicBezTo>
                    <a:pt x="43" y="164"/>
                    <a:pt x="56" y="171"/>
                    <a:pt x="76" y="171"/>
                  </a:cubicBezTo>
                  <a:cubicBezTo>
                    <a:pt x="106" y="171"/>
                    <a:pt x="103" y="148"/>
                    <a:pt x="91" y="147"/>
                  </a:cubicBezTo>
                  <a:cubicBezTo>
                    <a:pt x="115" y="148"/>
                    <a:pt x="117" y="128"/>
                    <a:pt x="103" y="121"/>
                  </a:cubicBezTo>
                  <a:cubicBezTo>
                    <a:pt x="125" y="121"/>
                    <a:pt x="122" y="93"/>
                    <a:pt x="107" y="91"/>
                  </a:cubicBezTo>
                  <a:cubicBezTo>
                    <a:pt x="124" y="92"/>
                    <a:pt x="125" y="70"/>
                    <a:pt x="115"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Rectangle 24"/>
            <p:cNvSpPr>
              <a:spLocks noChangeArrowheads="1"/>
            </p:cNvSpPr>
            <p:nvPr/>
          </p:nvSpPr>
          <p:spPr bwMode="auto">
            <a:xfrm>
              <a:off x="3338513" y="960438"/>
              <a:ext cx="163513" cy="390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sp>
        <p:nvSpPr>
          <p:cNvPr id="39" name="Freeform 25"/>
          <p:cNvSpPr>
            <a:spLocks noEditPoints="1"/>
          </p:cNvSpPr>
          <p:nvPr/>
        </p:nvSpPr>
        <p:spPr bwMode="auto">
          <a:xfrm>
            <a:off x="8659492" y="4786281"/>
            <a:ext cx="299904" cy="259008"/>
          </a:xfrm>
          <a:custGeom>
            <a:avLst/>
            <a:gdLst>
              <a:gd name="T0" fmla="*/ 42 w 83"/>
              <a:gd name="T1" fmla="*/ 0 h 72"/>
              <a:gd name="T2" fmla="*/ 0 w 83"/>
              <a:gd name="T3" fmla="*/ 31 h 72"/>
              <a:gd name="T4" fmla="*/ 14 w 83"/>
              <a:gd name="T5" fmla="*/ 54 h 72"/>
              <a:gd name="T6" fmla="*/ 4 w 83"/>
              <a:gd name="T7" fmla="*/ 72 h 72"/>
              <a:gd name="T8" fmla="*/ 24 w 83"/>
              <a:gd name="T9" fmla="*/ 59 h 72"/>
              <a:gd name="T10" fmla="*/ 42 w 83"/>
              <a:gd name="T11" fmla="*/ 62 h 72"/>
              <a:gd name="T12" fmla="*/ 83 w 83"/>
              <a:gd name="T13" fmla="*/ 31 h 72"/>
              <a:gd name="T14" fmla="*/ 42 w 83"/>
              <a:gd name="T15" fmla="*/ 0 h 72"/>
              <a:gd name="T16" fmla="*/ 42 w 83"/>
              <a:gd name="T17" fmla="*/ 12 h 72"/>
              <a:gd name="T18" fmla="*/ 9 w 83"/>
              <a:gd name="T19" fmla="*/ 23 h 72"/>
              <a:gd name="T20" fmla="*/ 42 w 83"/>
              <a:gd name="T21" fmla="*/ 7 h 72"/>
              <a:gd name="T22" fmla="*/ 75 w 83"/>
              <a:gd name="T23" fmla="*/ 23 h 72"/>
              <a:gd name="T24" fmla="*/ 42 w 83"/>
              <a:gd name="T25"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2">
                <a:moveTo>
                  <a:pt x="42" y="0"/>
                </a:moveTo>
                <a:cubicBezTo>
                  <a:pt x="19" y="0"/>
                  <a:pt x="0" y="14"/>
                  <a:pt x="0" y="31"/>
                </a:cubicBezTo>
                <a:cubicBezTo>
                  <a:pt x="0" y="40"/>
                  <a:pt x="6" y="48"/>
                  <a:pt x="14" y="54"/>
                </a:cubicBezTo>
                <a:cubicBezTo>
                  <a:pt x="4" y="72"/>
                  <a:pt x="4" y="72"/>
                  <a:pt x="4" y="72"/>
                </a:cubicBezTo>
                <a:cubicBezTo>
                  <a:pt x="24" y="59"/>
                  <a:pt x="24" y="59"/>
                  <a:pt x="24" y="59"/>
                </a:cubicBezTo>
                <a:cubicBezTo>
                  <a:pt x="29" y="61"/>
                  <a:pt x="35" y="62"/>
                  <a:pt x="42" y="62"/>
                </a:cubicBezTo>
                <a:cubicBezTo>
                  <a:pt x="64" y="62"/>
                  <a:pt x="83" y="48"/>
                  <a:pt x="83" y="31"/>
                </a:cubicBezTo>
                <a:cubicBezTo>
                  <a:pt x="83" y="14"/>
                  <a:pt x="64" y="0"/>
                  <a:pt x="42" y="0"/>
                </a:cubicBezTo>
                <a:close/>
                <a:moveTo>
                  <a:pt x="42" y="12"/>
                </a:moveTo>
                <a:cubicBezTo>
                  <a:pt x="28" y="12"/>
                  <a:pt x="16" y="16"/>
                  <a:pt x="9" y="23"/>
                </a:cubicBezTo>
                <a:cubicBezTo>
                  <a:pt x="12" y="14"/>
                  <a:pt x="26" y="7"/>
                  <a:pt x="42" y="7"/>
                </a:cubicBezTo>
                <a:cubicBezTo>
                  <a:pt x="58" y="7"/>
                  <a:pt x="72" y="14"/>
                  <a:pt x="75" y="23"/>
                </a:cubicBezTo>
                <a:cubicBezTo>
                  <a:pt x="68" y="16"/>
                  <a:pt x="55" y="12"/>
                  <a:pt x="42" y="1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40" name="Group 174"/>
          <p:cNvGrpSpPr/>
          <p:nvPr/>
        </p:nvGrpSpPr>
        <p:grpSpPr>
          <a:xfrm>
            <a:off x="7200870" y="3742071"/>
            <a:ext cx="1138271" cy="1066021"/>
            <a:chOff x="544513" y="3295650"/>
            <a:chExt cx="1325563" cy="1241425"/>
          </a:xfrm>
          <a:solidFill>
            <a:schemeClr val="accent3"/>
          </a:solidFill>
        </p:grpSpPr>
        <p:sp>
          <p:nvSpPr>
            <p:cNvPr id="41" name="Freeform 26"/>
            <p:cNvSpPr/>
            <p:nvPr/>
          </p:nvSpPr>
          <p:spPr bwMode="auto">
            <a:xfrm>
              <a:off x="692151" y="3351213"/>
              <a:ext cx="1077913" cy="1185862"/>
            </a:xfrm>
            <a:custGeom>
              <a:avLst/>
              <a:gdLst>
                <a:gd name="T0" fmla="*/ 55 w 257"/>
                <a:gd name="T1" fmla="*/ 128 h 283"/>
                <a:gd name="T2" fmla="*/ 49 w 257"/>
                <a:gd name="T3" fmla="*/ 128 h 283"/>
                <a:gd name="T4" fmla="*/ 43 w 257"/>
                <a:gd name="T5" fmla="*/ 129 h 283"/>
                <a:gd name="T6" fmla="*/ 36 w 257"/>
                <a:gd name="T7" fmla="*/ 133 h 283"/>
                <a:gd name="T8" fmla="*/ 9 w 257"/>
                <a:gd name="T9" fmla="*/ 145 h 283"/>
                <a:gd name="T10" fmla="*/ 4 w 257"/>
                <a:gd name="T11" fmla="*/ 167 h 283"/>
                <a:gd name="T12" fmla="*/ 26 w 257"/>
                <a:gd name="T13" fmla="*/ 218 h 283"/>
                <a:gd name="T14" fmla="*/ 46 w 257"/>
                <a:gd name="T15" fmla="*/ 229 h 283"/>
                <a:gd name="T16" fmla="*/ 61 w 257"/>
                <a:gd name="T17" fmla="*/ 223 h 283"/>
                <a:gd name="T18" fmla="*/ 73 w 257"/>
                <a:gd name="T19" fmla="*/ 243 h 283"/>
                <a:gd name="T20" fmla="*/ 77 w 257"/>
                <a:gd name="T21" fmla="*/ 240 h 283"/>
                <a:gd name="T22" fmla="*/ 106 w 257"/>
                <a:gd name="T23" fmla="*/ 273 h 283"/>
                <a:gd name="T24" fmla="*/ 139 w 257"/>
                <a:gd name="T25" fmla="*/ 275 h 283"/>
                <a:gd name="T26" fmla="*/ 141 w 257"/>
                <a:gd name="T27" fmla="*/ 242 h 283"/>
                <a:gd name="T28" fmla="*/ 138 w 257"/>
                <a:gd name="T29" fmla="*/ 239 h 283"/>
                <a:gd name="T30" fmla="*/ 138 w 257"/>
                <a:gd name="T31" fmla="*/ 239 h 283"/>
                <a:gd name="T32" fmla="*/ 112 w 257"/>
                <a:gd name="T33" fmla="*/ 209 h 283"/>
                <a:gd name="T34" fmla="*/ 128 w 257"/>
                <a:gd name="T35" fmla="*/ 194 h 283"/>
                <a:gd name="T36" fmla="*/ 131 w 257"/>
                <a:gd name="T37" fmla="*/ 193 h 283"/>
                <a:gd name="T38" fmla="*/ 257 w 257"/>
                <a:gd name="T39" fmla="*/ 188 h 283"/>
                <a:gd name="T40" fmla="*/ 174 w 257"/>
                <a:gd name="T41" fmla="*/ 0 h 283"/>
                <a:gd name="T42" fmla="*/ 55 w 257"/>
                <a:gd name="T43" fmla="*/ 12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7" h="283">
                  <a:moveTo>
                    <a:pt x="55" y="128"/>
                  </a:moveTo>
                  <a:cubicBezTo>
                    <a:pt x="53" y="127"/>
                    <a:pt x="51" y="127"/>
                    <a:pt x="49" y="128"/>
                  </a:cubicBezTo>
                  <a:cubicBezTo>
                    <a:pt x="47" y="128"/>
                    <a:pt x="45" y="128"/>
                    <a:pt x="43" y="129"/>
                  </a:cubicBezTo>
                  <a:cubicBezTo>
                    <a:pt x="41" y="130"/>
                    <a:pt x="38" y="131"/>
                    <a:pt x="36" y="133"/>
                  </a:cubicBezTo>
                  <a:cubicBezTo>
                    <a:pt x="9" y="145"/>
                    <a:pt x="9" y="145"/>
                    <a:pt x="9" y="145"/>
                  </a:cubicBezTo>
                  <a:cubicBezTo>
                    <a:pt x="2" y="148"/>
                    <a:pt x="0" y="158"/>
                    <a:pt x="4" y="167"/>
                  </a:cubicBezTo>
                  <a:cubicBezTo>
                    <a:pt x="26" y="218"/>
                    <a:pt x="26" y="218"/>
                    <a:pt x="26" y="218"/>
                  </a:cubicBezTo>
                  <a:cubicBezTo>
                    <a:pt x="30" y="227"/>
                    <a:pt x="39" y="232"/>
                    <a:pt x="46" y="229"/>
                  </a:cubicBezTo>
                  <a:cubicBezTo>
                    <a:pt x="61" y="223"/>
                    <a:pt x="61" y="223"/>
                    <a:pt x="61" y="223"/>
                  </a:cubicBezTo>
                  <a:cubicBezTo>
                    <a:pt x="73" y="243"/>
                    <a:pt x="73" y="243"/>
                    <a:pt x="73" y="243"/>
                  </a:cubicBezTo>
                  <a:cubicBezTo>
                    <a:pt x="77" y="240"/>
                    <a:pt x="77" y="240"/>
                    <a:pt x="77" y="240"/>
                  </a:cubicBezTo>
                  <a:cubicBezTo>
                    <a:pt x="106" y="273"/>
                    <a:pt x="106" y="273"/>
                    <a:pt x="106" y="273"/>
                  </a:cubicBezTo>
                  <a:cubicBezTo>
                    <a:pt x="115" y="282"/>
                    <a:pt x="129" y="283"/>
                    <a:pt x="139" y="275"/>
                  </a:cubicBezTo>
                  <a:cubicBezTo>
                    <a:pt x="149" y="266"/>
                    <a:pt x="149" y="251"/>
                    <a:pt x="141" y="242"/>
                  </a:cubicBezTo>
                  <a:cubicBezTo>
                    <a:pt x="138" y="239"/>
                    <a:pt x="138" y="239"/>
                    <a:pt x="138" y="239"/>
                  </a:cubicBezTo>
                  <a:cubicBezTo>
                    <a:pt x="138" y="239"/>
                    <a:pt x="138" y="239"/>
                    <a:pt x="138" y="239"/>
                  </a:cubicBezTo>
                  <a:cubicBezTo>
                    <a:pt x="112" y="209"/>
                    <a:pt x="112" y="209"/>
                    <a:pt x="112" y="209"/>
                  </a:cubicBezTo>
                  <a:cubicBezTo>
                    <a:pt x="128" y="194"/>
                    <a:pt x="128" y="194"/>
                    <a:pt x="128" y="194"/>
                  </a:cubicBezTo>
                  <a:cubicBezTo>
                    <a:pt x="129" y="194"/>
                    <a:pt x="130" y="193"/>
                    <a:pt x="131" y="193"/>
                  </a:cubicBezTo>
                  <a:cubicBezTo>
                    <a:pt x="197" y="178"/>
                    <a:pt x="257" y="188"/>
                    <a:pt x="257" y="188"/>
                  </a:cubicBezTo>
                  <a:cubicBezTo>
                    <a:pt x="174" y="0"/>
                    <a:pt x="174" y="0"/>
                    <a:pt x="174" y="0"/>
                  </a:cubicBezTo>
                  <a:cubicBezTo>
                    <a:pt x="161" y="54"/>
                    <a:pt x="86" y="108"/>
                    <a:pt x="55"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27"/>
            <p:cNvSpPr/>
            <p:nvPr/>
          </p:nvSpPr>
          <p:spPr bwMode="auto">
            <a:xfrm>
              <a:off x="1446213" y="3295650"/>
              <a:ext cx="423863" cy="865187"/>
            </a:xfrm>
            <a:custGeom>
              <a:avLst/>
              <a:gdLst>
                <a:gd name="T0" fmla="*/ 0 w 267"/>
                <a:gd name="T1" fmla="*/ 16 h 545"/>
                <a:gd name="T2" fmla="*/ 233 w 267"/>
                <a:gd name="T3" fmla="*/ 545 h 545"/>
                <a:gd name="T4" fmla="*/ 267 w 267"/>
                <a:gd name="T5" fmla="*/ 531 h 545"/>
                <a:gd name="T6" fmla="*/ 32 w 267"/>
                <a:gd name="T7" fmla="*/ 0 h 545"/>
                <a:gd name="T8" fmla="*/ 0 w 267"/>
                <a:gd name="T9" fmla="*/ 16 h 545"/>
              </a:gdLst>
              <a:ahLst/>
              <a:cxnLst>
                <a:cxn ang="0">
                  <a:pos x="T0" y="T1"/>
                </a:cxn>
                <a:cxn ang="0">
                  <a:pos x="T2" y="T3"/>
                </a:cxn>
                <a:cxn ang="0">
                  <a:pos x="T4" y="T5"/>
                </a:cxn>
                <a:cxn ang="0">
                  <a:pos x="T6" y="T7"/>
                </a:cxn>
                <a:cxn ang="0">
                  <a:pos x="T8" y="T9"/>
                </a:cxn>
              </a:cxnLst>
              <a:rect l="0" t="0" r="r" b="b"/>
              <a:pathLst>
                <a:path w="267" h="545">
                  <a:moveTo>
                    <a:pt x="0" y="16"/>
                  </a:moveTo>
                  <a:lnTo>
                    <a:pt x="233" y="545"/>
                  </a:lnTo>
                  <a:lnTo>
                    <a:pt x="267" y="531"/>
                  </a:lnTo>
                  <a:lnTo>
                    <a:pt x="32" y="0"/>
                  </a:lnTo>
                  <a:lnTo>
                    <a:pt x="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28"/>
            <p:cNvSpPr/>
            <p:nvPr/>
          </p:nvSpPr>
          <p:spPr bwMode="auto">
            <a:xfrm>
              <a:off x="544513" y="4021138"/>
              <a:ext cx="257175" cy="339725"/>
            </a:xfrm>
            <a:custGeom>
              <a:avLst/>
              <a:gdLst>
                <a:gd name="T0" fmla="*/ 30 w 61"/>
                <a:gd name="T1" fmla="*/ 10 h 81"/>
                <a:gd name="T2" fmla="*/ 28 w 61"/>
                <a:gd name="T3" fmla="*/ 0 h 81"/>
                <a:gd name="T4" fmla="*/ 17 w 61"/>
                <a:gd name="T5" fmla="*/ 5 h 81"/>
                <a:gd name="T6" fmla="*/ 1 w 61"/>
                <a:gd name="T7" fmla="*/ 32 h 81"/>
                <a:gd name="T8" fmla="*/ 15 w 61"/>
                <a:gd name="T9" fmla="*/ 26 h 81"/>
                <a:gd name="T10" fmla="*/ 21 w 61"/>
                <a:gd name="T11" fmla="*/ 28 h 81"/>
                <a:gd name="T12" fmla="*/ 21 w 61"/>
                <a:gd name="T13" fmla="*/ 29 h 81"/>
                <a:gd name="T14" fmla="*/ 22 w 61"/>
                <a:gd name="T15" fmla="*/ 29 h 81"/>
                <a:gd name="T16" fmla="*/ 19 w 61"/>
                <a:gd name="T17" fmla="*/ 35 h 81"/>
                <a:gd name="T18" fmla="*/ 4 w 61"/>
                <a:gd name="T19" fmla="*/ 42 h 81"/>
                <a:gd name="T20" fmla="*/ 6 w 61"/>
                <a:gd name="T21" fmla="*/ 47 h 81"/>
                <a:gd name="T22" fmla="*/ 21 w 61"/>
                <a:gd name="T23" fmla="*/ 40 h 81"/>
                <a:gd name="T24" fmla="*/ 27 w 61"/>
                <a:gd name="T25" fmla="*/ 42 h 81"/>
                <a:gd name="T26" fmla="*/ 28 w 61"/>
                <a:gd name="T27" fmla="*/ 43 h 81"/>
                <a:gd name="T28" fmla="*/ 28 w 61"/>
                <a:gd name="T29" fmla="*/ 43 h 81"/>
                <a:gd name="T30" fmla="*/ 25 w 61"/>
                <a:gd name="T31" fmla="*/ 49 h 81"/>
                <a:gd name="T32" fmla="*/ 10 w 61"/>
                <a:gd name="T33" fmla="*/ 56 h 81"/>
                <a:gd name="T34" fmla="*/ 12 w 61"/>
                <a:gd name="T35" fmla="*/ 61 h 81"/>
                <a:gd name="T36" fmla="*/ 28 w 61"/>
                <a:gd name="T37" fmla="*/ 54 h 81"/>
                <a:gd name="T38" fmla="*/ 34 w 61"/>
                <a:gd name="T39" fmla="*/ 56 h 81"/>
                <a:gd name="T40" fmla="*/ 34 w 61"/>
                <a:gd name="T41" fmla="*/ 56 h 81"/>
                <a:gd name="T42" fmla="*/ 34 w 61"/>
                <a:gd name="T43" fmla="*/ 57 h 81"/>
                <a:gd name="T44" fmla="*/ 31 w 61"/>
                <a:gd name="T45" fmla="*/ 63 h 81"/>
                <a:gd name="T46" fmla="*/ 17 w 61"/>
                <a:gd name="T47" fmla="*/ 69 h 81"/>
                <a:gd name="T48" fmla="*/ 48 w 61"/>
                <a:gd name="T49" fmla="*/ 76 h 81"/>
                <a:gd name="T50" fmla="*/ 61 w 61"/>
                <a:gd name="T51" fmla="*/ 71 h 81"/>
                <a:gd name="T52" fmla="*/ 53 w 61"/>
                <a:gd name="T53" fmla="*/ 61 h 81"/>
                <a:gd name="T54" fmla="*/ 30 w 61"/>
                <a:gd name="T5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81">
                  <a:moveTo>
                    <a:pt x="30" y="10"/>
                  </a:moveTo>
                  <a:cubicBezTo>
                    <a:pt x="29" y="6"/>
                    <a:pt x="28" y="3"/>
                    <a:pt x="28" y="0"/>
                  </a:cubicBezTo>
                  <a:cubicBezTo>
                    <a:pt x="17" y="5"/>
                    <a:pt x="17" y="5"/>
                    <a:pt x="17" y="5"/>
                  </a:cubicBezTo>
                  <a:cubicBezTo>
                    <a:pt x="6" y="10"/>
                    <a:pt x="0" y="21"/>
                    <a:pt x="1" y="32"/>
                  </a:cubicBezTo>
                  <a:cubicBezTo>
                    <a:pt x="15" y="26"/>
                    <a:pt x="15" y="26"/>
                    <a:pt x="15" y="26"/>
                  </a:cubicBezTo>
                  <a:cubicBezTo>
                    <a:pt x="18" y="25"/>
                    <a:pt x="20" y="26"/>
                    <a:pt x="21" y="28"/>
                  </a:cubicBezTo>
                  <a:cubicBezTo>
                    <a:pt x="21" y="29"/>
                    <a:pt x="21" y="29"/>
                    <a:pt x="21" y="29"/>
                  </a:cubicBezTo>
                  <a:cubicBezTo>
                    <a:pt x="21" y="29"/>
                    <a:pt x="22" y="29"/>
                    <a:pt x="22" y="29"/>
                  </a:cubicBezTo>
                  <a:cubicBezTo>
                    <a:pt x="23" y="31"/>
                    <a:pt x="22" y="34"/>
                    <a:pt x="19" y="35"/>
                  </a:cubicBezTo>
                  <a:cubicBezTo>
                    <a:pt x="4" y="42"/>
                    <a:pt x="4" y="42"/>
                    <a:pt x="4" y="42"/>
                  </a:cubicBezTo>
                  <a:cubicBezTo>
                    <a:pt x="6" y="47"/>
                    <a:pt x="6" y="47"/>
                    <a:pt x="6" y="47"/>
                  </a:cubicBezTo>
                  <a:cubicBezTo>
                    <a:pt x="21" y="40"/>
                    <a:pt x="21" y="40"/>
                    <a:pt x="21" y="40"/>
                  </a:cubicBezTo>
                  <a:cubicBezTo>
                    <a:pt x="24" y="39"/>
                    <a:pt x="26" y="40"/>
                    <a:pt x="27" y="42"/>
                  </a:cubicBezTo>
                  <a:cubicBezTo>
                    <a:pt x="27" y="42"/>
                    <a:pt x="27" y="43"/>
                    <a:pt x="28" y="43"/>
                  </a:cubicBezTo>
                  <a:cubicBezTo>
                    <a:pt x="28" y="43"/>
                    <a:pt x="28" y="43"/>
                    <a:pt x="28" y="43"/>
                  </a:cubicBezTo>
                  <a:cubicBezTo>
                    <a:pt x="29" y="45"/>
                    <a:pt x="28" y="48"/>
                    <a:pt x="25" y="49"/>
                  </a:cubicBezTo>
                  <a:cubicBezTo>
                    <a:pt x="10" y="56"/>
                    <a:pt x="10" y="56"/>
                    <a:pt x="10" y="56"/>
                  </a:cubicBezTo>
                  <a:cubicBezTo>
                    <a:pt x="12" y="61"/>
                    <a:pt x="12" y="61"/>
                    <a:pt x="12" y="61"/>
                  </a:cubicBezTo>
                  <a:cubicBezTo>
                    <a:pt x="28" y="54"/>
                    <a:pt x="28" y="54"/>
                    <a:pt x="28" y="54"/>
                  </a:cubicBezTo>
                  <a:cubicBezTo>
                    <a:pt x="30" y="53"/>
                    <a:pt x="33" y="54"/>
                    <a:pt x="34" y="56"/>
                  </a:cubicBezTo>
                  <a:cubicBezTo>
                    <a:pt x="34" y="56"/>
                    <a:pt x="34" y="56"/>
                    <a:pt x="34" y="56"/>
                  </a:cubicBezTo>
                  <a:cubicBezTo>
                    <a:pt x="34" y="57"/>
                    <a:pt x="34" y="57"/>
                    <a:pt x="34" y="57"/>
                  </a:cubicBezTo>
                  <a:cubicBezTo>
                    <a:pt x="35" y="59"/>
                    <a:pt x="34" y="62"/>
                    <a:pt x="31" y="63"/>
                  </a:cubicBezTo>
                  <a:cubicBezTo>
                    <a:pt x="17" y="69"/>
                    <a:pt x="17" y="69"/>
                    <a:pt x="17" y="69"/>
                  </a:cubicBezTo>
                  <a:cubicBezTo>
                    <a:pt x="24" y="78"/>
                    <a:pt x="37" y="81"/>
                    <a:pt x="48" y="76"/>
                  </a:cubicBezTo>
                  <a:cubicBezTo>
                    <a:pt x="61" y="71"/>
                    <a:pt x="61" y="71"/>
                    <a:pt x="61" y="71"/>
                  </a:cubicBezTo>
                  <a:cubicBezTo>
                    <a:pt x="58" y="68"/>
                    <a:pt x="55" y="65"/>
                    <a:pt x="53" y="61"/>
                  </a:cubicBezTo>
                  <a:lnTo>
                    <a:pt x="3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4" name="Freeform 52"/>
          <p:cNvSpPr/>
          <p:nvPr/>
        </p:nvSpPr>
        <p:spPr bwMode="auto">
          <a:xfrm>
            <a:off x="7099993" y="2522009"/>
            <a:ext cx="526194" cy="633887"/>
          </a:xfrm>
          <a:custGeom>
            <a:avLst/>
            <a:gdLst>
              <a:gd name="T0" fmla="*/ 60 w 146"/>
              <a:gd name="T1" fmla="*/ 173 h 176"/>
              <a:gd name="T2" fmla="*/ 40 w 146"/>
              <a:gd name="T3" fmla="*/ 173 h 176"/>
              <a:gd name="T4" fmla="*/ 38 w 146"/>
              <a:gd name="T5" fmla="*/ 172 h 176"/>
              <a:gd name="T6" fmla="*/ 17 w 146"/>
              <a:gd name="T7" fmla="*/ 122 h 176"/>
              <a:gd name="T8" fmla="*/ 40 w 146"/>
              <a:gd name="T9" fmla="*/ 62 h 176"/>
              <a:gd name="T10" fmla="*/ 55 w 146"/>
              <a:gd name="T11" fmla="*/ 24 h 176"/>
              <a:gd name="T12" fmla="*/ 103 w 146"/>
              <a:gd name="T13" fmla="*/ 9 h 176"/>
              <a:gd name="T14" fmla="*/ 141 w 146"/>
              <a:gd name="T15" fmla="*/ 53 h 176"/>
              <a:gd name="T16" fmla="*/ 108 w 146"/>
              <a:gd name="T17" fmla="*/ 142 h 176"/>
              <a:gd name="T18" fmla="*/ 98 w 146"/>
              <a:gd name="T19" fmla="*/ 146 h 176"/>
              <a:gd name="T20" fmla="*/ 94 w 146"/>
              <a:gd name="T21" fmla="*/ 137 h 176"/>
              <a:gd name="T22" fmla="*/ 127 w 146"/>
              <a:gd name="T23" fmla="*/ 49 h 176"/>
              <a:gd name="T24" fmla="*/ 98 w 146"/>
              <a:gd name="T25" fmla="*/ 23 h 176"/>
              <a:gd name="T26" fmla="*/ 69 w 146"/>
              <a:gd name="T27" fmla="*/ 30 h 176"/>
              <a:gd name="T28" fmla="*/ 54 w 146"/>
              <a:gd name="T29" fmla="*/ 67 h 176"/>
              <a:gd name="T30" fmla="*/ 30 w 146"/>
              <a:gd name="T31" fmla="*/ 127 h 176"/>
              <a:gd name="T32" fmla="*/ 44 w 146"/>
              <a:gd name="T33" fmla="*/ 159 h 176"/>
              <a:gd name="T34" fmla="*/ 45 w 146"/>
              <a:gd name="T35" fmla="*/ 159 h 176"/>
              <a:gd name="T36" fmla="*/ 61 w 146"/>
              <a:gd name="T37" fmla="*/ 151 h 176"/>
              <a:gd name="T38" fmla="*/ 67 w 146"/>
              <a:gd name="T39" fmla="*/ 135 h 176"/>
              <a:gd name="T40" fmla="*/ 93 w 146"/>
              <a:gd name="T41" fmla="*/ 68 h 176"/>
              <a:gd name="T42" fmla="*/ 91 w 146"/>
              <a:gd name="T43" fmla="*/ 58 h 176"/>
              <a:gd name="T44" fmla="*/ 82 w 146"/>
              <a:gd name="T45" fmla="*/ 67 h 176"/>
              <a:gd name="T46" fmla="*/ 57 w 146"/>
              <a:gd name="T47" fmla="*/ 130 h 176"/>
              <a:gd name="T48" fmla="*/ 48 w 146"/>
              <a:gd name="T49" fmla="*/ 134 h 176"/>
              <a:gd name="T50" fmla="*/ 44 w 146"/>
              <a:gd name="T51" fmla="*/ 124 h 176"/>
              <a:gd name="T52" fmla="*/ 68 w 146"/>
              <a:gd name="T53" fmla="*/ 62 h 176"/>
              <a:gd name="T54" fmla="*/ 96 w 146"/>
              <a:gd name="T55" fmla="*/ 44 h 176"/>
              <a:gd name="T56" fmla="*/ 107 w 146"/>
              <a:gd name="T57" fmla="*/ 72 h 176"/>
              <a:gd name="T58" fmla="*/ 80 w 146"/>
              <a:gd name="T59" fmla="*/ 141 h 176"/>
              <a:gd name="T60" fmla="*/ 74 w 146"/>
              <a:gd name="T61" fmla="*/ 156 h 176"/>
              <a:gd name="T62" fmla="*/ 60 w 146"/>
              <a:gd name="T63" fmla="*/ 17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52"/>
          <p:cNvSpPr/>
          <p:nvPr/>
        </p:nvSpPr>
        <p:spPr bwMode="auto">
          <a:xfrm>
            <a:off x="10224476" y="1903799"/>
            <a:ext cx="526194" cy="633887"/>
          </a:xfrm>
          <a:custGeom>
            <a:avLst/>
            <a:gdLst>
              <a:gd name="T0" fmla="*/ 60 w 146"/>
              <a:gd name="T1" fmla="*/ 173 h 176"/>
              <a:gd name="T2" fmla="*/ 40 w 146"/>
              <a:gd name="T3" fmla="*/ 173 h 176"/>
              <a:gd name="T4" fmla="*/ 38 w 146"/>
              <a:gd name="T5" fmla="*/ 172 h 176"/>
              <a:gd name="T6" fmla="*/ 17 w 146"/>
              <a:gd name="T7" fmla="*/ 122 h 176"/>
              <a:gd name="T8" fmla="*/ 40 w 146"/>
              <a:gd name="T9" fmla="*/ 62 h 176"/>
              <a:gd name="T10" fmla="*/ 55 w 146"/>
              <a:gd name="T11" fmla="*/ 24 h 176"/>
              <a:gd name="T12" fmla="*/ 103 w 146"/>
              <a:gd name="T13" fmla="*/ 9 h 176"/>
              <a:gd name="T14" fmla="*/ 141 w 146"/>
              <a:gd name="T15" fmla="*/ 53 h 176"/>
              <a:gd name="T16" fmla="*/ 108 w 146"/>
              <a:gd name="T17" fmla="*/ 142 h 176"/>
              <a:gd name="T18" fmla="*/ 98 w 146"/>
              <a:gd name="T19" fmla="*/ 146 h 176"/>
              <a:gd name="T20" fmla="*/ 94 w 146"/>
              <a:gd name="T21" fmla="*/ 137 h 176"/>
              <a:gd name="T22" fmla="*/ 127 w 146"/>
              <a:gd name="T23" fmla="*/ 49 h 176"/>
              <a:gd name="T24" fmla="*/ 98 w 146"/>
              <a:gd name="T25" fmla="*/ 23 h 176"/>
              <a:gd name="T26" fmla="*/ 69 w 146"/>
              <a:gd name="T27" fmla="*/ 30 h 176"/>
              <a:gd name="T28" fmla="*/ 54 w 146"/>
              <a:gd name="T29" fmla="*/ 67 h 176"/>
              <a:gd name="T30" fmla="*/ 30 w 146"/>
              <a:gd name="T31" fmla="*/ 127 h 176"/>
              <a:gd name="T32" fmla="*/ 44 w 146"/>
              <a:gd name="T33" fmla="*/ 159 h 176"/>
              <a:gd name="T34" fmla="*/ 45 w 146"/>
              <a:gd name="T35" fmla="*/ 159 h 176"/>
              <a:gd name="T36" fmla="*/ 61 w 146"/>
              <a:gd name="T37" fmla="*/ 151 h 176"/>
              <a:gd name="T38" fmla="*/ 67 w 146"/>
              <a:gd name="T39" fmla="*/ 135 h 176"/>
              <a:gd name="T40" fmla="*/ 93 w 146"/>
              <a:gd name="T41" fmla="*/ 68 h 176"/>
              <a:gd name="T42" fmla="*/ 91 w 146"/>
              <a:gd name="T43" fmla="*/ 58 h 176"/>
              <a:gd name="T44" fmla="*/ 82 w 146"/>
              <a:gd name="T45" fmla="*/ 67 h 176"/>
              <a:gd name="T46" fmla="*/ 57 w 146"/>
              <a:gd name="T47" fmla="*/ 130 h 176"/>
              <a:gd name="T48" fmla="*/ 48 w 146"/>
              <a:gd name="T49" fmla="*/ 134 h 176"/>
              <a:gd name="T50" fmla="*/ 44 w 146"/>
              <a:gd name="T51" fmla="*/ 124 h 176"/>
              <a:gd name="T52" fmla="*/ 68 w 146"/>
              <a:gd name="T53" fmla="*/ 62 h 176"/>
              <a:gd name="T54" fmla="*/ 96 w 146"/>
              <a:gd name="T55" fmla="*/ 44 h 176"/>
              <a:gd name="T56" fmla="*/ 107 w 146"/>
              <a:gd name="T57" fmla="*/ 72 h 176"/>
              <a:gd name="T58" fmla="*/ 80 w 146"/>
              <a:gd name="T59" fmla="*/ 141 h 176"/>
              <a:gd name="T60" fmla="*/ 74 w 146"/>
              <a:gd name="T61" fmla="*/ 156 h 176"/>
              <a:gd name="T62" fmla="*/ 60 w 146"/>
              <a:gd name="T63" fmla="*/ 17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9"/>
          <p:cNvSpPr>
            <a:spLocks noEditPoints="1"/>
          </p:cNvSpPr>
          <p:nvPr/>
        </p:nvSpPr>
        <p:spPr bwMode="auto">
          <a:xfrm>
            <a:off x="8656765" y="5042562"/>
            <a:ext cx="875173" cy="875173"/>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47" name="Freeform 36"/>
          <p:cNvSpPr/>
          <p:nvPr/>
        </p:nvSpPr>
        <p:spPr bwMode="auto">
          <a:xfrm>
            <a:off x="10244891" y="3278583"/>
            <a:ext cx="507110" cy="673420"/>
          </a:xfrm>
          <a:custGeom>
            <a:avLst/>
            <a:gdLst>
              <a:gd name="T0" fmla="*/ 3 w 141"/>
              <a:gd name="T1" fmla="*/ 157 h 187"/>
              <a:gd name="T2" fmla="*/ 3 w 141"/>
              <a:gd name="T3" fmla="*/ 155 h 187"/>
              <a:gd name="T4" fmla="*/ 36 w 141"/>
              <a:gd name="T5" fmla="*/ 131 h 187"/>
              <a:gd name="T6" fmla="*/ 38 w 141"/>
              <a:gd name="T7" fmla="*/ 130 h 187"/>
              <a:gd name="T8" fmla="*/ 60 w 141"/>
              <a:gd name="T9" fmla="*/ 139 h 187"/>
              <a:gd name="T10" fmla="*/ 87 w 141"/>
              <a:gd name="T11" fmla="*/ 105 h 187"/>
              <a:gd name="T12" fmla="*/ 99 w 141"/>
              <a:gd name="T13" fmla="*/ 65 h 187"/>
              <a:gd name="T14" fmla="*/ 79 w 141"/>
              <a:gd name="T15" fmla="*/ 50 h 187"/>
              <a:gd name="T16" fmla="*/ 80 w 141"/>
              <a:gd name="T17" fmla="*/ 10 h 187"/>
              <a:gd name="T18" fmla="*/ 82 w 141"/>
              <a:gd name="T19" fmla="*/ 8 h 187"/>
              <a:gd name="T20" fmla="*/ 96 w 141"/>
              <a:gd name="T21" fmla="*/ 0 h 187"/>
              <a:gd name="T22" fmla="*/ 100 w 141"/>
              <a:gd name="T23" fmla="*/ 1 h 187"/>
              <a:gd name="T24" fmla="*/ 123 w 141"/>
              <a:gd name="T25" fmla="*/ 15 h 187"/>
              <a:gd name="T26" fmla="*/ 113 w 141"/>
              <a:gd name="T27" fmla="*/ 123 h 187"/>
              <a:gd name="T28" fmla="*/ 32 w 141"/>
              <a:gd name="T29" fmla="*/ 187 h 187"/>
              <a:gd name="T30" fmla="*/ 32 w 141"/>
              <a:gd name="T31" fmla="*/ 187 h 187"/>
              <a:gd name="T32" fmla="*/ 31 w 141"/>
              <a:gd name="T33" fmla="*/ 187 h 187"/>
              <a:gd name="T34" fmla="*/ 7 w 141"/>
              <a:gd name="T35" fmla="*/ 176 h 187"/>
              <a:gd name="T36" fmla="*/ 3 w 141"/>
              <a:gd name="T37" fmla="*/ 1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87">
                <a:moveTo>
                  <a:pt x="3" y="157"/>
                </a:moveTo>
                <a:cubicBezTo>
                  <a:pt x="3" y="155"/>
                  <a:pt x="3" y="155"/>
                  <a:pt x="3" y="155"/>
                </a:cubicBezTo>
                <a:cubicBezTo>
                  <a:pt x="4" y="148"/>
                  <a:pt x="33" y="131"/>
                  <a:pt x="36" y="131"/>
                </a:cubicBezTo>
                <a:cubicBezTo>
                  <a:pt x="38" y="130"/>
                  <a:pt x="38" y="130"/>
                  <a:pt x="38" y="130"/>
                </a:cubicBezTo>
                <a:cubicBezTo>
                  <a:pt x="42" y="130"/>
                  <a:pt x="48" y="133"/>
                  <a:pt x="60" y="139"/>
                </a:cubicBezTo>
                <a:cubicBezTo>
                  <a:pt x="70" y="132"/>
                  <a:pt x="82" y="114"/>
                  <a:pt x="87" y="105"/>
                </a:cubicBezTo>
                <a:cubicBezTo>
                  <a:pt x="92" y="94"/>
                  <a:pt x="99" y="77"/>
                  <a:pt x="99" y="65"/>
                </a:cubicBezTo>
                <a:cubicBezTo>
                  <a:pt x="86" y="58"/>
                  <a:pt x="80" y="55"/>
                  <a:pt x="79" y="50"/>
                </a:cubicBezTo>
                <a:cubicBezTo>
                  <a:pt x="78" y="48"/>
                  <a:pt x="76" y="14"/>
                  <a:pt x="80" y="10"/>
                </a:cubicBezTo>
                <a:cubicBezTo>
                  <a:pt x="82" y="8"/>
                  <a:pt x="82" y="8"/>
                  <a:pt x="82" y="8"/>
                </a:cubicBezTo>
                <a:cubicBezTo>
                  <a:pt x="85" y="5"/>
                  <a:pt x="89" y="0"/>
                  <a:pt x="96" y="0"/>
                </a:cubicBezTo>
                <a:cubicBezTo>
                  <a:pt x="97" y="0"/>
                  <a:pt x="99" y="0"/>
                  <a:pt x="100" y="1"/>
                </a:cubicBezTo>
                <a:cubicBezTo>
                  <a:pt x="105" y="2"/>
                  <a:pt x="117" y="7"/>
                  <a:pt x="123" y="15"/>
                </a:cubicBezTo>
                <a:cubicBezTo>
                  <a:pt x="127" y="20"/>
                  <a:pt x="141" y="70"/>
                  <a:pt x="113" y="123"/>
                </a:cubicBezTo>
                <a:cubicBezTo>
                  <a:pt x="85" y="174"/>
                  <a:pt x="39" y="187"/>
                  <a:pt x="32" y="187"/>
                </a:cubicBezTo>
                <a:cubicBezTo>
                  <a:pt x="32" y="187"/>
                  <a:pt x="32" y="187"/>
                  <a:pt x="32" y="187"/>
                </a:cubicBezTo>
                <a:cubicBezTo>
                  <a:pt x="31" y="187"/>
                  <a:pt x="31" y="187"/>
                  <a:pt x="31" y="187"/>
                </a:cubicBezTo>
                <a:cubicBezTo>
                  <a:pt x="21" y="186"/>
                  <a:pt x="11" y="179"/>
                  <a:pt x="7" y="176"/>
                </a:cubicBezTo>
                <a:cubicBezTo>
                  <a:pt x="0" y="171"/>
                  <a:pt x="2" y="162"/>
                  <a:pt x="3" y="157"/>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8" name="Freeform 38"/>
          <p:cNvSpPr>
            <a:spLocks noEditPoints="1"/>
          </p:cNvSpPr>
          <p:nvPr/>
        </p:nvSpPr>
        <p:spPr bwMode="auto">
          <a:xfrm>
            <a:off x="8685392" y="3746161"/>
            <a:ext cx="702048" cy="712952"/>
          </a:xfrm>
          <a:custGeom>
            <a:avLst/>
            <a:gdLst>
              <a:gd name="T0" fmla="*/ 190 w 195"/>
              <a:gd name="T1" fmla="*/ 120 h 198"/>
              <a:gd name="T2" fmla="*/ 192 w 195"/>
              <a:gd name="T3" fmla="*/ 100 h 198"/>
              <a:gd name="T4" fmla="*/ 99 w 195"/>
              <a:gd name="T5" fmla="*/ 7 h 198"/>
              <a:gd name="T6" fmla="*/ 83 w 195"/>
              <a:gd name="T7" fmla="*/ 8 h 198"/>
              <a:gd name="T8" fmla="*/ 54 w 195"/>
              <a:gd name="T9" fmla="*/ 0 h 198"/>
              <a:gd name="T10" fmla="*/ 0 w 195"/>
              <a:gd name="T11" fmla="*/ 54 h 198"/>
              <a:gd name="T12" fmla="*/ 7 w 195"/>
              <a:gd name="T13" fmla="*/ 81 h 198"/>
              <a:gd name="T14" fmla="*/ 5 w 195"/>
              <a:gd name="T15" fmla="*/ 100 h 198"/>
              <a:gd name="T16" fmla="*/ 99 w 195"/>
              <a:gd name="T17" fmla="*/ 193 h 198"/>
              <a:gd name="T18" fmla="*/ 116 w 195"/>
              <a:gd name="T19" fmla="*/ 192 h 198"/>
              <a:gd name="T20" fmla="*/ 141 w 195"/>
              <a:gd name="T21" fmla="*/ 198 h 198"/>
              <a:gd name="T22" fmla="*/ 195 w 195"/>
              <a:gd name="T23" fmla="*/ 144 h 198"/>
              <a:gd name="T24" fmla="*/ 190 w 195"/>
              <a:gd name="T25" fmla="*/ 120 h 198"/>
              <a:gd name="T26" fmla="*/ 146 w 195"/>
              <a:gd name="T27" fmla="*/ 145 h 198"/>
              <a:gd name="T28" fmla="*/ 127 w 195"/>
              <a:gd name="T29" fmla="*/ 159 h 198"/>
              <a:gd name="T30" fmla="*/ 98 w 195"/>
              <a:gd name="T31" fmla="*/ 164 h 198"/>
              <a:gd name="T32" fmla="*/ 65 w 195"/>
              <a:gd name="T33" fmla="*/ 157 h 198"/>
              <a:gd name="T34" fmla="*/ 49 w 195"/>
              <a:gd name="T35" fmla="*/ 144 h 198"/>
              <a:gd name="T36" fmla="*/ 44 w 195"/>
              <a:gd name="T37" fmla="*/ 127 h 198"/>
              <a:gd name="T38" fmla="*/ 47 w 195"/>
              <a:gd name="T39" fmla="*/ 118 h 198"/>
              <a:gd name="T40" fmla="*/ 57 w 195"/>
              <a:gd name="T41" fmla="*/ 114 h 198"/>
              <a:gd name="T42" fmla="*/ 65 w 195"/>
              <a:gd name="T43" fmla="*/ 117 h 198"/>
              <a:gd name="T44" fmla="*/ 71 w 195"/>
              <a:gd name="T45" fmla="*/ 125 h 198"/>
              <a:gd name="T46" fmla="*/ 76 w 195"/>
              <a:gd name="T47" fmla="*/ 135 h 198"/>
              <a:gd name="T48" fmla="*/ 84 w 195"/>
              <a:gd name="T49" fmla="*/ 141 h 198"/>
              <a:gd name="T50" fmla="*/ 98 w 195"/>
              <a:gd name="T51" fmla="*/ 143 h 198"/>
              <a:gd name="T52" fmla="*/ 116 w 195"/>
              <a:gd name="T53" fmla="*/ 138 h 198"/>
              <a:gd name="T54" fmla="*/ 123 w 195"/>
              <a:gd name="T55" fmla="*/ 127 h 198"/>
              <a:gd name="T56" fmla="*/ 120 w 195"/>
              <a:gd name="T57" fmla="*/ 118 h 198"/>
              <a:gd name="T58" fmla="*/ 110 w 195"/>
              <a:gd name="T59" fmla="*/ 112 h 198"/>
              <a:gd name="T60" fmla="*/ 93 w 195"/>
              <a:gd name="T61" fmla="*/ 108 h 198"/>
              <a:gd name="T62" fmla="*/ 68 w 195"/>
              <a:gd name="T63" fmla="*/ 101 h 198"/>
              <a:gd name="T64" fmla="*/ 52 w 195"/>
              <a:gd name="T65" fmla="*/ 89 h 198"/>
              <a:gd name="T66" fmla="*/ 46 w 195"/>
              <a:gd name="T67" fmla="*/ 70 h 198"/>
              <a:gd name="T68" fmla="*/ 52 w 195"/>
              <a:gd name="T69" fmla="*/ 51 h 198"/>
              <a:gd name="T70" fmla="*/ 71 w 195"/>
              <a:gd name="T71" fmla="*/ 39 h 198"/>
              <a:gd name="T72" fmla="*/ 98 w 195"/>
              <a:gd name="T73" fmla="*/ 35 h 198"/>
              <a:gd name="T74" fmla="*/ 120 w 195"/>
              <a:gd name="T75" fmla="*/ 37 h 198"/>
              <a:gd name="T76" fmla="*/ 135 w 195"/>
              <a:gd name="T77" fmla="*/ 45 h 198"/>
              <a:gd name="T78" fmla="*/ 144 w 195"/>
              <a:gd name="T79" fmla="*/ 55 h 198"/>
              <a:gd name="T80" fmla="*/ 147 w 195"/>
              <a:gd name="T81" fmla="*/ 66 h 198"/>
              <a:gd name="T82" fmla="*/ 143 w 195"/>
              <a:gd name="T83" fmla="*/ 75 h 198"/>
              <a:gd name="T84" fmla="*/ 134 w 195"/>
              <a:gd name="T85" fmla="*/ 79 h 198"/>
              <a:gd name="T86" fmla="*/ 126 w 195"/>
              <a:gd name="T87" fmla="*/ 76 h 198"/>
              <a:gd name="T88" fmla="*/ 120 w 195"/>
              <a:gd name="T89" fmla="*/ 69 h 198"/>
              <a:gd name="T90" fmla="*/ 112 w 195"/>
              <a:gd name="T91" fmla="*/ 59 h 198"/>
              <a:gd name="T92" fmla="*/ 96 w 195"/>
              <a:gd name="T93" fmla="*/ 55 h 198"/>
              <a:gd name="T94" fmla="*/ 80 w 195"/>
              <a:gd name="T95" fmla="*/ 59 h 198"/>
              <a:gd name="T96" fmla="*/ 74 w 195"/>
              <a:gd name="T97" fmla="*/ 68 h 198"/>
              <a:gd name="T98" fmla="*/ 76 w 195"/>
              <a:gd name="T99" fmla="*/ 73 h 198"/>
              <a:gd name="T100" fmla="*/ 82 w 195"/>
              <a:gd name="T101" fmla="*/ 78 h 198"/>
              <a:gd name="T102" fmla="*/ 89 w 195"/>
              <a:gd name="T103" fmla="*/ 81 h 198"/>
              <a:gd name="T104" fmla="*/ 102 w 195"/>
              <a:gd name="T105" fmla="*/ 84 h 198"/>
              <a:gd name="T106" fmla="*/ 123 w 195"/>
              <a:gd name="T107" fmla="*/ 89 h 198"/>
              <a:gd name="T108" fmla="*/ 139 w 195"/>
              <a:gd name="T109" fmla="*/ 96 h 198"/>
              <a:gd name="T110" fmla="*/ 149 w 195"/>
              <a:gd name="T111" fmla="*/ 108 h 198"/>
              <a:gd name="T112" fmla="*/ 153 w 195"/>
              <a:gd name="T113" fmla="*/ 124 h 198"/>
              <a:gd name="T114" fmla="*/ 146 w 195"/>
              <a:gd name="T115" fmla="*/ 1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98">
                <a:moveTo>
                  <a:pt x="190" y="120"/>
                </a:moveTo>
                <a:cubicBezTo>
                  <a:pt x="191" y="114"/>
                  <a:pt x="192" y="107"/>
                  <a:pt x="192" y="100"/>
                </a:cubicBezTo>
                <a:cubicBezTo>
                  <a:pt x="192" y="49"/>
                  <a:pt x="150" y="7"/>
                  <a:pt x="99" y="7"/>
                </a:cubicBezTo>
                <a:cubicBezTo>
                  <a:pt x="93" y="7"/>
                  <a:pt x="88" y="7"/>
                  <a:pt x="83" y="8"/>
                </a:cubicBezTo>
                <a:cubicBezTo>
                  <a:pt x="74" y="3"/>
                  <a:pt x="64" y="0"/>
                  <a:pt x="54" y="0"/>
                </a:cubicBezTo>
                <a:cubicBezTo>
                  <a:pt x="24" y="0"/>
                  <a:pt x="0" y="24"/>
                  <a:pt x="0" y="54"/>
                </a:cubicBezTo>
                <a:cubicBezTo>
                  <a:pt x="0" y="64"/>
                  <a:pt x="2" y="73"/>
                  <a:pt x="7" y="81"/>
                </a:cubicBezTo>
                <a:cubicBezTo>
                  <a:pt x="6" y="87"/>
                  <a:pt x="5" y="94"/>
                  <a:pt x="5" y="100"/>
                </a:cubicBezTo>
                <a:cubicBezTo>
                  <a:pt x="5" y="152"/>
                  <a:pt x="47" y="193"/>
                  <a:pt x="99" y="193"/>
                </a:cubicBezTo>
                <a:cubicBezTo>
                  <a:pt x="104" y="193"/>
                  <a:pt x="110" y="193"/>
                  <a:pt x="116" y="192"/>
                </a:cubicBezTo>
                <a:cubicBezTo>
                  <a:pt x="123" y="196"/>
                  <a:pt x="132" y="198"/>
                  <a:pt x="141" y="198"/>
                </a:cubicBezTo>
                <a:cubicBezTo>
                  <a:pt x="171" y="198"/>
                  <a:pt x="195" y="174"/>
                  <a:pt x="195" y="144"/>
                </a:cubicBezTo>
                <a:cubicBezTo>
                  <a:pt x="195" y="136"/>
                  <a:pt x="193" y="127"/>
                  <a:pt x="190" y="120"/>
                </a:cubicBezTo>
                <a:close/>
                <a:moveTo>
                  <a:pt x="146" y="145"/>
                </a:moveTo>
                <a:cubicBezTo>
                  <a:pt x="142" y="151"/>
                  <a:pt x="136" y="156"/>
                  <a:pt x="127" y="159"/>
                </a:cubicBezTo>
                <a:cubicBezTo>
                  <a:pt x="119" y="163"/>
                  <a:pt x="109" y="164"/>
                  <a:pt x="98" y="164"/>
                </a:cubicBezTo>
                <a:cubicBezTo>
                  <a:pt x="85" y="164"/>
                  <a:pt x="74" y="162"/>
                  <a:pt x="65" y="157"/>
                </a:cubicBezTo>
                <a:cubicBezTo>
                  <a:pt x="59" y="154"/>
                  <a:pt x="53" y="149"/>
                  <a:pt x="49" y="144"/>
                </a:cubicBezTo>
                <a:cubicBezTo>
                  <a:pt x="46" y="138"/>
                  <a:pt x="44" y="132"/>
                  <a:pt x="44" y="127"/>
                </a:cubicBezTo>
                <a:cubicBezTo>
                  <a:pt x="44" y="123"/>
                  <a:pt x="45" y="120"/>
                  <a:pt x="47" y="118"/>
                </a:cubicBezTo>
                <a:cubicBezTo>
                  <a:pt x="50" y="116"/>
                  <a:pt x="53" y="114"/>
                  <a:pt x="57" y="114"/>
                </a:cubicBezTo>
                <a:cubicBezTo>
                  <a:pt x="60" y="114"/>
                  <a:pt x="63" y="115"/>
                  <a:pt x="65" y="117"/>
                </a:cubicBezTo>
                <a:cubicBezTo>
                  <a:pt x="68" y="119"/>
                  <a:pt x="69" y="122"/>
                  <a:pt x="71" y="125"/>
                </a:cubicBezTo>
                <a:cubicBezTo>
                  <a:pt x="72" y="129"/>
                  <a:pt x="74" y="132"/>
                  <a:pt x="76" y="135"/>
                </a:cubicBezTo>
                <a:cubicBezTo>
                  <a:pt x="78" y="137"/>
                  <a:pt x="81" y="139"/>
                  <a:pt x="84" y="141"/>
                </a:cubicBezTo>
                <a:cubicBezTo>
                  <a:pt x="87" y="142"/>
                  <a:pt x="92" y="143"/>
                  <a:pt x="98" y="143"/>
                </a:cubicBezTo>
                <a:cubicBezTo>
                  <a:pt x="105" y="143"/>
                  <a:pt x="112" y="142"/>
                  <a:pt x="116" y="138"/>
                </a:cubicBezTo>
                <a:cubicBezTo>
                  <a:pt x="121" y="135"/>
                  <a:pt x="123" y="131"/>
                  <a:pt x="123" y="127"/>
                </a:cubicBezTo>
                <a:cubicBezTo>
                  <a:pt x="123" y="123"/>
                  <a:pt x="122" y="120"/>
                  <a:pt x="120" y="118"/>
                </a:cubicBezTo>
                <a:cubicBezTo>
                  <a:pt x="117" y="115"/>
                  <a:pt x="114" y="114"/>
                  <a:pt x="110" y="112"/>
                </a:cubicBezTo>
                <a:cubicBezTo>
                  <a:pt x="105" y="111"/>
                  <a:pt x="100" y="110"/>
                  <a:pt x="93" y="108"/>
                </a:cubicBezTo>
                <a:cubicBezTo>
                  <a:pt x="83" y="106"/>
                  <a:pt x="75" y="104"/>
                  <a:pt x="68" y="101"/>
                </a:cubicBezTo>
                <a:cubicBezTo>
                  <a:pt x="61" y="98"/>
                  <a:pt x="56" y="94"/>
                  <a:pt x="52" y="89"/>
                </a:cubicBezTo>
                <a:cubicBezTo>
                  <a:pt x="48" y="84"/>
                  <a:pt x="46" y="78"/>
                  <a:pt x="46" y="70"/>
                </a:cubicBezTo>
                <a:cubicBezTo>
                  <a:pt x="46" y="63"/>
                  <a:pt x="48" y="57"/>
                  <a:pt x="52" y="51"/>
                </a:cubicBezTo>
                <a:cubicBezTo>
                  <a:pt x="57" y="46"/>
                  <a:pt x="63" y="42"/>
                  <a:pt x="71" y="39"/>
                </a:cubicBezTo>
                <a:cubicBezTo>
                  <a:pt x="78" y="36"/>
                  <a:pt x="87" y="35"/>
                  <a:pt x="98" y="35"/>
                </a:cubicBezTo>
                <a:cubicBezTo>
                  <a:pt x="106" y="35"/>
                  <a:pt x="114" y="35"/>
                  <a:pt x="120" y="37"/>
                </a:cubicBezTo>
                <a:cubicBezTo>
                  <a:pt x="126" y="39"/>
                  <a:pt x="131" y="42"/>
                  <a:pt x="135" y="45"/>
                </a:cubicBezTo>
                <a:cubicBezTo>
                  <a:pt x="139" y="48"/>
                  <a:pt x="142" y="52"/>
                  <a:pt x="144" y="55"/>
                </a:cubicBezTo>
                <a:cubicBezTo>
                  <a:pt x="146" y="59"/>
                  <a:pt x="147" y="62"/>
                  <a:pt x="147" y="66"/>
                </a:cubicBezTo>
                <a:cubicBezTo>
                  <a:pt x="147" y="69"/>
                  <a:pt x="146" y="72"/>
                  <a:pt x="143" y="75"/>
                </a:cubicBezTo>
                <a:cubicBezTo>
                  <a:pt x="141" y="78"/>
                  <a:pt x="137" y="79"/>
                  <a:pt x="134" y="79"/>
                </a:cubicBezTo>
                <a:cubicBezTo>
                  <a:pt x="130" y="79"/>
                  <a:pt x="128" y="78"/>
                  <a:pt x="126" y="76"/>
                </a:cubicBezTo>
                <a:cubicBezTo>
                  <a:pt x="124" y="75"/>
                  <a:pt x="122" y="72"/>
                  <a:pt x="120" y="69"/>
                </a:cubicBezTo>
                <a:cubicBezTo>
                  <a:pt x="118" y="65"/>
                  <a:pt x="115" y="61"/>
                  <a:pt x="112" y="59"/>
                </a:cubicBezTo>
                <a:cubicBezTo>
                  <a:pt x="109" y="56"/>
                  <a:pt x="103" y="55"/>
                  <a:pt x="96" y="55"/>
                </a:cubicBezTo>
                <a:cubicBezTo>
                  <a:pt x="89" y="55"/>
                  <a:pt x="84" y="56"/>
                  <a:pt x="80" y="59"/>
                </a:cubicBezTo>
                <a:cubicBezTo>
                  <a:pt x="76" y="62"/>
                  <a:pt x="74" y="65"/>
                  <a:pt x="74" y="68"/>
                </a:cubicBezTo>
                <a:cubicBezTo>
                  <a:pt x="74" y="70"/>
                  <a:pt x="75" y="72"/>
                  <a:pt x="76" y="73"/>
                </a:cubicBezTo>
                <a:cubicBezTo>
                  <a:pt x="77" y="75"/>
                  <a:pt x="79" y="76"/>
                  <a:pt x="82" y="78"/>
                </a:cubicBezTo>
                <a:cubicBezTo>
                  <a:pt x="84" y="79"/>
                  <a:pt x="87" y="80"/>
                  <a:pt x="89" y="81"/>
                </a:cubicBezTo>
                <a:cubicBezTo>
                  <a:pt x="92" y="81"/>
                  <a:pt x="96" y="82"/>
                  <a:pt x="102" y="84"/>
                </a:cubicBezTo>
                <a:cubicBezTo>
                  <a:pt x="110" y="85"/>
                  <a:pt x="117" y="87"/>
                  <a:pt x="123" y="89"/>
                </a:cubicBezTo>
                <a:cubicBezTo>
                  <a:pt x="129" y="91"/>
                  <a:pt x="134" y="94"/>
                  <a:pt x="139" y="96"/>
                </a:cubicBezTo>
                <a:cubicBezTo>
                  <a:pt x="143" y="99"/>
                  <a:pt x="147" y="103"/>
                  <a:pt x="149" y="108"/>
                </a:cubicBezTo>
                <a:cubicBezTo>
                  <a:pt x="152" y="112"/>
                  <a:pt x="153" y="118"/>
                  <a:pt x="153" y="124"/>
                </a:cubicBezTo>
                <a:cubicBezTo>
                  <a:pt x="153" y="132"/>
                  <a:pt x="151" y="139"/>
                  <a:pt x="146" y="145"/>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9" name="Freeform 44"/>
          <p:cNvSpPr>
            <a:spLocks noEditPoints="1"/>
          </p:cNvSpPr>
          <p:nvPr/>
        </p:nvSpPr>
        <p:spPr bwMode="auto">
          <a:xfrm>
            <a:off x="7626187" y="2756479"/>
            <a:ext cx="695231" cy="697957"/>
          </a:xfrm>
          <a:custGeom>
            <a:avLst/>
            <a:gdLst>
              <a:gd name="T0" fmla="*/ 192 w 193"/>
              <a:gd name="T1" fmla="*/ 81 h 194"/>
              <a:gd name="T2" fmla="*/ 191 w 193"/>
              <a:gd name="T3" fmla="*/ 77 h 194"/>
              <a:gd name="T4" fmla="*/ 188 w 193"/>
              <a:gd name="T5" fmla="*/ 75 h 194"/>
              <a:gd name="T6" fmla="*/ 162 w 193"/>
              <a:gd name="T7" fmla="*/ 71 h 194"/>
              <a:gd name="T8" fmla="*/ 157 w 193"/>
              <a:gd name="T9" fmla="*/ 54 h 194"/>
              <a:gd name="T10" fmla="*/ 151 w 193"/>
              <a:gd name="T11" fmla="*/ 34 h 194"/>
              <a:gd name="T12" fmla="*/ 104 w 193"/>
              <a:gd name="T13" fmla="*/ 0 h 194"/>
              <a:gd name="T14" fmla="*/ 61 w 193"/>
              <a:gd name="T15" fmla="*/ 0 h 194"/>
              <a:gd name="T16" fmla="*/ 0 w 193"/>
              <a:gd name="T17" fmla="*/ 61 h 194"/>
              <a:gd name="T18" fmla="*/ 0 w 193"/>
              <a:gd name="T19" fmla="*/ 133 h 194"/>
              <a:gd name="T20" fmla="*/ 61 w 193"/>
              <a:gd name="T21" fmla="*/ 194 h 194"/>
              <a:gd name="T22" fmla="*/ 131 w 193"/>
              <a:gd name="T23" fmla="*/ 194 h 194"/>
              <a:gd name="T24" fmla="*/ 192 w 193"/>
              <a:gd name="T25" fmla="*/ 133 h 194"/>
              <a:gd name="T26" fmla="*/ 193 w 193"/>
              <a:gd name="T27" fmla="*/ 83 h 194"/>
              <a:gd name="T28" fmla="*/ 192 w 193"/>
              <a:gd name="T29" fmla="*/ 81 h 194"/>
              <a:gd name="T30" fmla="*/ 62 w 193"/>
              <a:gd name="T31" fmla="*/ 50 h 194"/>
              <a:gd name="T32" fmla="*/ 96 w 193"/>
              <a:gd name="T33" fmla="*/ 50 h 194"/>
              <a:gd name="T34" fmla="*/ 108 w 193"/>
              <a:gd name="T35" fmla="*/ 62 h 194"/>
              <a:gd name="T36" fmla="*/ 96 w 193"/>
              <a:gd name="T37" fmla="*/ 73 h 194"/>
              <a:gd name="T38" fmla="*/ 62 w 193"/>
              <a:gd name="T39" fmla="*/ 73 h 194"/>
              <a:gd name="T40" fmla="*/ 50 w 193"/>
              <a:gd name="T41" fmla="*/ 62 h 194"/>
              <a:gd name="T42" fmla="*/ 62 w 193"/>
              <a:gd name="T43" fmla="*/ 50 h 194"/>
              <a:gd name="T44" fmla="*/ 131 w 193"/>
              <a:gd name="T45" fmla="*/ 143 h 194"/>
              <a:gd name="T46" fmla="*/ 62 w 193"/>
              <a:gd name="T47" fmla="*/ 143 h 194"/>
              <a:gd name="T48" fmla="*/ 50 w 193"/>
              <a:gd name="T49" fmla="*/ 132 h 194"/>
              <a:gd name="T50" fmla="*/ 62 w 193"/>
              <a:gd name="T51" fmla="*/ 120 h 194"/>
              <a:gd name="T52" fmla="*/ 131 w 193"/>
              <a:gd name="T53" fmla="*/ 120 h 194"/>
              <a:gd name="T54" fmla="*/ 142 w 193"/>
              <a:gd name="T55" fmla="*/ 132 h 194"/>
              <a:gd name="T56" fmla="*/ 131 w 193"/>
              <a:gd name="T57" fmla="*/ 14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3" h="194">
                <a:moveTo>
                  <a:pt x="192" y="81"/>
                </a:moveTo>
                <a:cubicBezTo>
                  <a:pt x="191" y="77"/>
                  <a:pt x="191" y="77"/>
                  <a:pt x="191" y="77"/>
                </a:cubicBezTo>
                <a:cubicBezTo>
                  <a:pt x="188" y="75"/>
                  <a:pt x="188" y="75"/>
                  <a:pt x="188" y="75"/>
                </a:cubicBezTo>
                <a:cubicBezTo>
                  <a:pt x="184" y="72"/>
                  <a:pt x="166" y="75"/>
                  <a:pt x="162" y="71"/>
                </a:cubicBezTo>
                <a:cubicBezTo>
                  <a:pt x="158" y="68"/>
                  <a:pt x="158" y="62"/>
                  <a:pt x="157" y="54"/>
                </a:cubicBezTo>
                <a:cubicBezTo>
                  <a:pt x="155" y="39"/>
                  <a:pt x="153" y="39"/>
                  <a:pt x="151" y="34"/>
                </a:cubicBezTo>
                <a:cubicBezTo>
                  <a:pt x="143" y="16"/>
                  <a:pt x="120" y="2"/>
                  <a:pt x="104" y="0"/>
                </a:cubicBezTo>
                <a:cubicBezTo>
                  <a:pt x="61" y="0"/>
                  <a:pt x="61" y="0"/>
                  <a:pt x="61" y="0"/>
                </a:cubicBezTo>
                <a:cubicBezTo>
                  <a:pt x="28" y="0"/>
                  <a:pt x="0" y="28"/>
                  <a:pt x="0" y="61"/>
                </a:cubicBezTo>
                <a:cubicBezTo>
                  <a:pt x="0" y="133"/>
                  <a:pt x="0" y="133"/>
                  <a:pt x="0" y="133"/>
                </a:cubicBezTo>
                <a:cubicBezTo>
                  <a:pt x="0" y="166"/>
                  <a:pt x="28" y="194"/>
                  <a:pt x="61" y="194"/>
                </a:cubicBezTo>
                <a:cubicBezTo>
                  <a:pt x="131" y="194"/>
                  <a:pt x="131" y="194"/>
                  <a:pt x="131" y="194"/>
                </a:cubicBezTo>
                <a:cubicBezTo>
                  <a:pt x="165" y="194"/>
                  <a:pt x="192" y="166"/>
                  <a:pt x="192" y="133"/>
                </a:cubicBezTo>
                <a:cubicBezTo>
                  <a:pt x="193" y="83"/>
                  <a:pt x="193" y="83"/>
                  <a:pt x="193" y="83"/>
                </a:cubicBezTo>
                <a:lnTo>
                  <a:pt x="192" y="81"/>
                </a:lnTo>
                <a:close/>
                <a:moveTo>
                  <a:pt x="62" y="50"/>
                </a:moveTo>
                <a:cubicBezTo>
                  <a:pt x="96" y="50"/>
                  <a:pt x="96" y="50"/>
                  <a:pt x="96" y="50"/>
                </a:cubicBezTo>
                <a:cubicBezTo>
                  <a:pt x="102" y="50"/>
                  <a:pt x="108" y="55"/>
                  <a:pt x="108" y="62"/>
                </a:cubicBezTo>
                <a:cubicBezTo>
                  <a:pt x="108" y="68"/>
                  <a:pt x="102" y="73"/>
                  <a:pt x="96" y="73"/>
                </a:cubicBezTo>
                <a:cubicBezTo>
                  <a:pt x="62" y="73"/>
                  <a:pt x="62" y="73"/>
                  <a:pt x="62" y="73"/>
                </a:cubicBezTo>
                <a:cubicBezTo>
                  <a:pt x="56" y="73"/>
                  <a:pt x="50" y="68"/>
                  <a:pt x="50" y="62"/>
                </a:cubicBezTo>
                <a:cubicBezTo>
                  <a:pt x="50" y="55"/>
                  <a:pt x="56" y="50"/>
                  <a:pt x="62" y="50"/>
                </a:cubicBezTo>
                <a:close/>
                <a:moveTo>
                  <a:pt x="131" y="143"/>
                </a:moveTo>
                <a:cubicBezTo>
                  <a:pt x="62" y="143"/>
                  <a:pt x="62" y="143"/>
                  <a:pt x="62" y="143"/>
                </a:cubicBezTo>
                <a:cubicBezTo>
                  <a:pt x="56" y="143"/>
                  <a:pt x="50" y="138"/>
                  <a:pt x="50" y="132"/>
                </a:cubicBezTo>
                <a:cubicBezTo>
                  <a:pt x="50" y="125"/>
                  <a:pt x="56" y="120"/>
                  <a:pt x="62" y="120"/>
                </a:cubicBezTo>
                <a:cubicBezTo>
                  <a:pt x="131" y="120"/>
                  <a:pt x="131" y="120"/>
                  <a:pt x="131" y="120"/>
                </a:cubicBezTo>
                <a:cubicBezTo>
                  <a:pt x="137" y="120"/>
                  <a:pt x="142" y="125"/>
                  <a:pt x="142" y="132"/>
                </a:cubicBezTo>
                <a:cubicBezTo>
                  <a:pt x="142" y="138"/>
                  <a:pt x="137" y="143"/>
                  <a:pt x="131" y="143"/>
                </a:cubicBezTo>
                <a:close/>
              </a:path>
            </a:pathLst>
          </a:custGeom>
          <a:solidFill>
            <a:schemeClr val="accent1"/>
          </a:solidFill>
          <a:ln>
            <a:noFill/>
          </a:ln>
        </p:spPr>
        <p:txBody>
          <a:bodyPr vert="horz" wrap="square" lIns="91440" tIns="45720" rIns="91440" bIns="45720" numCol="1" anchor="t" anchorCtr="0" compatLnSpc="1"/>
          <a:lstStyle/>
          <a:p>
            <a:endParaRPr lang="id-ID"/>
          </a:p>
        </p:txBody>
      </p:sp>
      <p:grpSp>
        <p:nvGrpSpPr>
          <p:cNvPr id="50" name="Group 184"/>
          <p:cNvGrpSpPr/>
          <p:nvPr/>
        </p:nvGrpSpPr>
        <p:grpSpPr>
          <a:xfrm>
            <a:off x="8613143" y="1374196"/>
            <a:ext cx="839730" cy="834276"/>
            <a:chOff x="2189163" y="538163"/>
            <a:chExt cx="977900" cy="971549"/>
          </a:xfrm>
          <a:solidFill>
            <a:schemeClr val="accent1"/>
          </a:solidFill>
        </p:grpSpPr>
        <p:sp>
          <p:nvSpPr>
            <p:cNvPr id="51" name="Freeform 50"/>
            <p:cNvSpPr/>
            <p:nvPr/>
          </p:nvSpPr>
          <p:spPr bwMode="auto">
            <a:xfrm>
              <a:off x="2189163" y="538163"/>
              <a:ext cx="733425" cy="677862"/>
            </a:xfrm>
            <a:custGeom>
              <a:avLst/>
              <a:gdLst>
                <a:gd name="T0" fmla="*/ 75 w 175"/>
                <a:gd name="T1" fmla="*/ 162 h 162"/>
                <a:gd name="T2" fmla="*/ 87 w 175"/>
                <a:gd name="T3" fmla="*/ 152 h 162"/>
                <a:gd name="T4" fmla="*/ 76 w 175"/>
                <a:gd name="T5" fmla="*/ 142 h 162"/>
                <a:gd name="T6" fmla="*/ 69 w 175"/>
                <a:gd name="T7" fmla="*/ 142 h 162"/>
                <a:gd name="T8" fmla="*/ 37 w 175"/>
                <a:gd name="T9" fmla="*/ 109 h 162"/>
                <a:gd name="T10" fmla="*/ 70 w 175"/>
                <a:gd name="T11" fmla="*/ 78 h 162"/>
                <a:gd name="T12" fmla="*/ 114 w 175"/>
                <a:gd name="T13" fmla="*/ 78 h 162"/>
                <a:gd name="T14" fmla="*/ 146 w 175"/>
                <a:gd name="T15" fmla="*/ 110 h 162"/>
                <a:gd name="T16" fmla="*/ 146 w 175"/>
                <a:gd name="T17" fmla="*/ 151 h 162"/>
                <a:gd name="T18" fmla="*/ 158 w 175"/>
                <a:gd name="T19" fmla="*/ 162 h 162"/>
                <a:gd name="T20" fmla="*/ 163 w 175"/>
                <a:gd name="T21" fmla="*/ 162 h 162"/>
                <a:gd name="T22" fmla="*/ 175 w 175"/>
                <a:gd name="T23" fmla="*/ 151 h 162"/>
                <a:gd name="T24" fmla="*/ 175 w 175"/>
                <a:gd name="T25" fmla="*/ 15 h 162"/>
                <a:gd name="T26" fmla="*/ 117 w 175"/>
                <a:gd name="T27" fmla="*/ 0 h 162"/>
                <a:gd name="T28" fmla="*/ 0 w 175"/>
                <a:gd name="T29" fmla="*/ 116 h 162"/>
                <a:gd name="T30" fmla="*/ 10 w 175"/>
                <a:gd name="T31" fmla="*/ 162 h 162"/>
                <a:gd name="T32" fmla="*/ 75 w 175"/>
                <a:gd name="T33"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2">
                  <a:moveTo>
                    <a:pt x="75" y="162"/>
                  </a:moveTo>
                  <a:cubicBezTo>
                    <a:pt x="82" y="162"/>
                    <a:pt x="87" y="158"/>
                    <a:pt x="87" y="152"/>
                  </a:cubicBezTo>
                  <a:cubicBezTo>
                    <a:pt x="87" y="147"/>
                    <a:pt x="82" y="143"/>
                    <a:pt x="76" y="142"/>
                  </a:cubicBezTo>
                  <a:cubicBezTo>
                    <a:pt x="69" y="142"/>
                    <a:pt x="69" y="142"/>
                    <a:pt x="69" y="142"/>
                  </a:cubicBezTo>
                  <a:cubicBezTo>
                    <a:pt x="52" y="141"/>
                    <a:pt x="37" y="126"/>
                    <a:pt x="37" y="109"/>
                  </a:cubicBezTo>
                  <a:cubicBezTo>
                    <a:pt x="37" y="92"/>
                    <a:pt x="52" y="78"/>
                    <a:pt x="70" y="78"/>
                  </a:cubicBezTo>
                  <a:cubicBezTo>
                    <a:pt x="114" y="78"/>
                    <a:pt x="114" y="78"/>
                    <a:pt x="114" y="78"/>
                  </a:cubicBezTo>
                  <a:cubicBezTo>
                    <a:pt x="132" y="78"/>
                    <a:pt x="146" y="92"/>
                    <a:pt x="146" y="110"/>
                  </a:cubicBezTo>
                  <a:cubicBezTo>
                    <a:pt x="146" y="151"/>
                    <a:pt x="146" y="151"/>
                    <a:pt x="146" y="151"/>
                  </a:cubicBezTo>
                  <a:cubicBezTo>
                    <a:pt x="146" y="157"/>
                    <a:pt x="152" y="162"/>
                    <a:pt x="158" y="162"/>
                  </a:cubicBezTo>
                  <a:cubicBezTo>
                    <a:pt x="163" y="162"/>
                    <a:pt x="163" y="162"/>
                    <a:pt x="163" y="162"/>
                  </a:cubicBezTo>
                  <a:cubicBezTo>
                    <a:pt x="169" y="162"/>
                    <a:pt x="175" y="157"/>
                    <a:pt x="175" y="151"/>
                  </a:cubicBezTo>
                  <a:cubicBezTo>
                    <a:pt x="175" y="15"/>
                    <a:pt x="175" y="15"/>
                    <a:pt x="175" y="15"/>
                  </a:cubicBezTo>
                  <a:cubicBezTo>
                    <a:pt x="158" y="5"/>
                    <a:pt x="138" y="0"/>
                    <a:pt x="117" y="0"/>
                  </a:cubicBezTo>
                  <a:cubicBezTo>
                    <a:pt x="52" y="0"/>
                    <a:pt x="0" y="52"/>
                    <a:pt x="0" y="116"/>
                  </a:cubicBezTo>
                  <a:cubicBezTo>
                    <a:pt x="0" y="132"/>
                    <a:pt x="4" y="148"/>
                    <a:pt x="10" y="162"/>
                  </a:cubicBezTo>
                  <a:lnTo>
                    <a:pt x="75" y="1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51"/>
            <p:cNvSpPr/>
            <p:nvPr/>
          </p:nvSpPr>
          <p:spPr bwMode="auto">
            <a:xfrm>
              <a:off x="2281238" y="666750"/>
              <a:ext cx="885825" cy="842962"/>
            </a:xfrm>
            <a:custGeom>
              <a:avLst/>
              <a:gdLst>
                <a:gd name="T0" fmla="*/ 174 w 211"/>
                <a:gd name="T1" fmla="*/ 0 h 201"/>
                <a:gd name="T2" fmla="*/ 174 w 211"/>
                <a:gd name="T3" fmla="*/ 120 h 201"/>
                <a:gd name="T4" fmla="*/ 141 w 211"/>
                <a:gd name="T5" fmla="*/ 152 h 201"/>
                <a:gd name="T6" fmla="*/ 136 w 211"/>
                <a:gd name="T7" fmla="*/ 152 h 201"/>
                <a:gd name="T8" fmla="*/ 103 w 211"/>
                <a:gd name="T9" fmla="*/ 120 h 201"/>
                <a:gd name="T10" fmla="*/ 103 w 211"/>
                <a:gd name="T11" fmla="*/ 79 h 201"/>
                <a:gd name="T12" fmla="*/ 92 w 211"/>
                <a:gd name="T13" fmla="*/ 67 h 201"/>
                <a:gd name="T14" fmla="*/ 48 w 211"/>
                <a:gd name="T15" fmla="*/ 67 h 201"/>
                <a:gd name="T16" fmla="*/ 36 w 211"/>
                <a:gd name="T17" fmla="*/ 78 h 201"/>
                <a:gd name="T18" fmla="*/ 48 w 211"/>
                <a:gd name="T19" fmla="*/ 90 h 201"/>
                <a:gd name="T20" fmla="*/ 55 w 211"/>
                <a:gd name="T21" fmla="*/ 90 h 201"/>
                <a:gd name="T22" fmla="*/ 86 w 211"/>
                <a:gd name="T23" fmla="*/ 122 h 201"/>
                <a:gd name="T24" fmla="*/ 53 w 211"/>
                <a:gd name="T25" fmla="*/ 152 h 201"/>
                <a:gd name="T26" fmla="*/ 0 w 211"/>
                <a:gd name="T27" fmla="*/ 152 h 201"/>
                <a:gd name="T28" fmla="*/ 95 w 211"/>
                <a:gd name="T29" fmla="*/ 201 h 201"/>
                <a:gd name="T30" fmla="*/ 211 w 211"/>
                <a:gd name="T31" fmla="*/ 85 h 201"/>
                <a:gd name="T32" fmla="*/ 174 w 211"/>
                <a:gd name="T3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201">
                  <a:moveTo>
                    <a:pt x="174" y="0"/>
                  </a:moveTo>
                  <a:cubicBezTo>
                    <a:pt x="174" y="120"/>
                    <a:pt x="174" y="120"/>
                    <a:pt x="174" y="120"/>
                  </a:cubicBezTo>
                  <a:cubicBezTo>
                    <a:pt x="174" y="138"/>
                    <a:pt x="159" y="152"/>
                    <a:pt x="141" y="152"/>
                  </a:cubicBezTo>
                  <a:cubicBezTo>
                    <a:pt x="136" y="152"/>
                    <a:pt x="136" y="152"/>
                    <a:pt x="136" y="152"/>
                  </a:cubicBezTo>
                  <a:cubicBezTo>
                    <a:pt x="118" y="152"/>
                    <a:pt x="103" y="138"/>
                    <a:pt x="103" y="120"/>
                  </a:cubicBezTo>
                  <a:cubicBezTo>
                    <a:pt x="103" y="79"/>
                    <a:pt x="103" y="79"/>
                    <a:pt x="103" y="79"/>
                  </a:cubicBezTo>
                  <a:cubicBezTo>
                    <a:pt x="103" y="73"/>
                    <a:pt x="98" y="67"/>
                    <a:pt x="92" y="67"/>
                  </a:cubicBezTo>
                  <a:cubicBezTo>
                    <a:pt x="48" y="67"/>
                    <a:pt x="48" y="67"/>
                    <a:pt x="48" y="67"/>
                  </a:cubicBezTo>
                  <a:cubicBezTo>
                    <a:pt x="42" y="67"/>
                    <a:pt x="36" y="72"/>
                    <a:pt x="36" y="78"/>
                  </a:cubicBezTo>
                  <a:cubicBezTo>
                    <a:pt x="36" y="84"/>
                    <a:pt x="42" y="90"/>
                    <a:pt x="48" y="90"/>
                  </a:cubicBezTo>
                  <a:cubicBezTo>
                    <a:pt x="55" y="90"/>
                    <a:pt x="55" y="90"/>
                    <a:pt x="55" y="90"/>
                  </a:cubicBezTo>
                  <a:cubicBezTo>
                    <a:pt x="73" y="91"/>
                    <a:pt x="87" y="106"/>
                    <a:pt x="86" y="122"/>
                  </a:cubicBezTo>
                  <a:cubicBezTo>
                    <a:pt x="86" y="139"/>
                    <a:pt x="71" y="152"/>
                    <a:pt x="53" y="152"/>
                  </a:cubicBezTo>
                  <a:cubicBezTo>
                    <a:pt x="0" y="152"/>
                    <a:pt x="0" y="152"/>
                    <a:pt x="0" y="152"/>
                  </a:cubicBezTo>
                  <a:cubicBezTo>
                    <a:pt x="21" y="182"/>
                    <a:pt x="55" y="201"/>
                    <a:pt x="95" y="201"/>
                  </a:cubicBezTo>
                  <a:cubicBezTo>
                    <a:pt x="159" y="201"/>
                    <a:pt x="211" y="149"/>
                    <a:pt x="211" y="85"/>
                  </a:cubicBezTo>
                  <a:cubicBezTo>
                    <a:pt x="211" y="51"/>
                    <a:pt x="197" y="21"/>
                    <a:pt x="17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3" name="Group 187"/>
          <p:cNvGrpSpPr/>
          <p:nvPr/>
        </p:nvGrpSpPr>
        <p:grpSpPr>
          <a:xfrm>
            <a:off x="7975166" y="4816735"/>
            <a:ext cx="537930" cy="503455"/>
            <a:chOff x="7904163" y="-96838"/>
            <a:chExt cx="1436687" cy="1344613"/>
          </a:xfrm>
          <a:solidFill>
            <a:schemeClr val="accent1"/>
          </a:solidFill>
        </p:grpSpPr>
        <p:sp>
          <p:nvSpPr>
            <p:cNvPr id="54" name="Freeform 31"/>
            <p:cNvSpPr/>
            <p:nvPr/>
          </p:nvSpPr>
          <p:spPr bwMode="auto">
            <a:xfrm>
              <a:off x="8097838" y="1054100"/>
              <a:ext cx="1050925" cy="193675"/>
            </a:xfrm>
            <a:custGeom>
              <a:avLst/>
              <a:gdLst>
                <a:gd name="T0" fmla="*/ 273 w 278"/>
                <a:gd name="T1" fmla="*/ 0 h 51"/>
                <a:gd name="T2" fmla="*/ 5 w 278"/>
                <a:gd name="T3" fmla="*/ 0 h 51"/>
                <a:gd name="T4" fmla="*/ 0 w 278"/>
                <a:gd name="T5" fmla="*/ 5 h 51"/>
                <a:gd name="T6" fmla="*/ 0 w 278"/>
                <a:gd name="T7" fmla="*/ 46 h 51"/>
                <a:gd name="T8" fmla="*/ 5 w 278"/>
                <a:gd name="T9" fmla="*/ 51 h 51"/>
                <a:gd name="T10" fmla="*/ 273 w 278"/>
                <a:gd name="T11" fmla="*/ 51 h 51"/>
                <a:gd name="T12" fmla="*/ 278 w 278"/>
                <a:gd name="T13" fmla="*/ 46 h 51"/>
                <a:gd name="T14" fmla="*/ 278 w 278"/>
                <a:gd name="T15" fmla="*/ 5 h 51"/>
                <a:gd name="T16" fmla="*/ 273 w 278"/>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8" h="51">
                  <a:moveTo>
                    <a:pt x="273" y="0"/>
                  </a:moveTo>
                  <a:cubicBezTo>
                    <a:pt x="5" y="0"/>
                    <a:pt x="5" y="0"/>
                    <a:pt x="5" y="0"/>
                  </a:cubicBezTo>
                  <a:cubicBezTo>
                    <a:pt x="2" y="0"/>
                    <a:pt x="0" y="2"/>
                    <a:pt x="0" y="5"/>
                  </a:cubicBezTo>
                  <a:cubicBezTo>
                    <a:pt x="0" y="46"/>
                    <a:pt x="0" y="46"/>
                    <a:pt x="0" y="46"/>
                  </a:cubicBezTo>
                  <a:cubicBezTo>
                    <a:pt x="0" y="48"/>
                    <a:pt x="2" y="51"/>
                    <a:pt x="5" y="51"/>
                  </a:cubicBezTo>
                  <a:cubicBezTo>
                    <a:pt x="273" y="51"/>
                    <a:pt x="273" y="51"/>
                    <a:pt x="273" y="51"/>
                  </a:cubicBezTo>
                  <a:cubicBezTo>
                    <a:pt x="276" y="51"/>
                    <a:pt x="278" y="48"/>
                    <a:pt x="278" y="46"/>
                  </a:cubicBezTo>
                  <a:cubicBezTo>
                    <a:pt x="278" y="5"/>
                    <a:pt x="278" y="5"/>
                    <a:pt x="278" y="5"/>
                  </a:cubicBezTo>
                  <a:cubicBezTo>
                    <a:pt x="278" y="2"/>
                    <a:pt x="276" y="0"/>
                    <a:pt x="2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32"/>
            <p:cNvSpPr/>
            <p:nvPr/>
          </p:nvSpPr>
          <p:spPr bwMode="auto">
            <a:xfrm>
              <a:off x="7904163" y="-96838"/>
              <a:ext cx="1436687" cy="1055688"/>
            </a:xfrm>
            <a:custGeom>
              <a:avLst/>
              <a:gdLst>
                <a:gd name="T0" fmla="*/ 380 w 380"/>
                <a:gd name="T1" fmla="*/ 38 h 279"/>
                <a:gd name="T2" fmla="*/ 342 w 380"/>
                <a:gd name="T3" fmla="*/ 0 h 279"/>
                <a:gd name="T4" fmla="*/ 304 w 380"/>
                <a:gd name="T5" fmla="*/ 38 h 279"/>
                <a:gd name="T6" fmla="*/ 320 w 380"/>
                <a:gd name="T7" fmla="*/ 69 h 279"/>
                <a:gd name="T8" fmla="*/ 253 w 380"/>
                <a:gd name="T9" fmla="*/ 203 h 279"/>
                <a:gd name="T10" fmla="*/ 209 w 380"/>
                <a:gd name="T11" fmla="*/ 71 h 279"/>
                <a:gd name="T12" fmla="*/ 228 w 380"/>
                <a:gd name="T13" fmla="*/ 38 h 279"/>
                <a:gd name="T14" fmla="*/ 190 w 380"/>
                <a:gd name="T15" fmla="*/ 0 h 279"/>
                <a:gd name="T16" fmla="*/ 152 w 380"/>
                <a:gd name="T17" fmla="*/ 38 h 279"/>
                <a:gd name="T18" fmla="*/ 171 w 380"/>
                <a:gd name="T19" fmla="*/ 71 h 279"/>
                <a:gd name="T20" fmla="*/ 127 w 380"/>
                <a:gd name="T21" fmla="*/ 203 h 279"/>
                <a:gd name="T22" fmla="*/ 60 w 380"/>
                <a:gd name="T23" fmla="*/ 69 h 279"/>
                <a:gd name="T24" fmla="*/ 76 w 380"/>
                <a:gd name="T25" fmla="*/ 38 h 279"/>
                <a:gd name="T26" fmla="*/ 38 w 380"/>
                <a:gd name="T27" fmla="*/ 0 h 279"/>
                <a:gd name="T28" fmla="*/ 0 w 380"/>
                <a:gd name="T29" fmla="*/ 38 h 279"/>
                <a:gd name="T30" fmla="*/ 28 w 380"/>
                <a:gd name="T31" fmla="*/ 74 h 279"/>
                <a:gd name="T32" fmla="*/ 51 w 380"/>
                <a:gd name="T33" fmla="*/ 279 h 279"/>
                <a:gd name="T34" fmla="*/ 329 w 380"/>
                <a:gd name="T35" fmla="*/ 279 h 279"/>
                <a:gd name="T36" fmla="*/ 352 w 380"/>
                <a:gd name="T37" fmla="*/ 74 h 279"/>
                <a:gd name="T38" fmla="*/ 380 w 380"/>
                <a:gd name="T39" fmla="*/ 3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0" h="279">
                  <a:moveTo>
                    <a:pt x="380" y="38"/>
                  </a:moveTo>
                  <a:cubicBezTo>
                    <a:pt x="380" y="17"/>
                    <a:pt x="363" y="0"/>
                    <a:pt x="342" y="0"/>
                  </a:cubicBezTo>
                  <a:cubicBezTo>
                    <a:pt x="321" y="0"/>
                    <a:pt x="304" y="17"/>
                    <a:pt x="304" y="38"/>
                  </a:cubicBezTo>
                  <a:cubicBezTo>
                    <a:pt x="304" y="51"/>
                    <a:pt x="310" y="62"/>
                    <a:pt x="320" y="69"/>
                  </a:cubicBezTo>
                  <a:cubicBezTo>
                    <a:pt x="253" y="203"/>
                    <a:pt x="253" y="203"/>
                    <a:pt x="253" y="203"/>
                  </a:cubicBezTo>
                  <a:cubicBezTo>
                    <a:pt x="209" y="71"/>
                    <a:pt x="209" y="71"/>
                    <a:pt x="209" y="71"/>
                  </a:cubicBezTo>
                  <a:cubicBezTo>
                    <a:pt x="220" y="64"/>
                    <a:pt x="228" y="52"/>
                    <a:pt x="228" y="38"/>
                  </a:cubicBezTo>
                  <a:cubicBezTo>
                    <a:pt x="228" y="17"/>
                    <a:pt x="211" y="0"/>
                    <a:pt x="190" y="0"/>
                  </a:cubicBezTo>
                  <a:cubicBezTo>
                    <a:pt x="169" y="0"/>
                    <a:pt x="152" y="17"/>
                    <a:pt x="152" y="38"/>
                  </a:cubicBezTo>
                  <a:cubicBezTo>
                    <a:pt x="152" y="52"/>
                    <a:pt x="160" y="64"/>
                    <a:pt x="171" y="71"/>
                  </a:cubicBezTo>
                  <a:cubicBezTo>
                    <a:pt x="127" y="203"/>
                    <a:pt x="127" y="203"/>
                    <a:pt x="127" y="203"/>
                  </a:cubicBezTo>
                  <a:cubicBezTo>
                    <a:pt x="60" y="69"/>
                    <a:pt x="60" y="69"/>
                    <a:pt x="60" y="69"/>
                  </a:cubicBezTo>
                  <a:cubicBezTo>
                    <a:pt x="70" y="62"/>
                    <a:pt x="76" y="51"/>
                    <a:pt x="76" y="38"/>
                  </a:cubicBezTo>
                  <a:cubicBezTo>
                    <a:pt x="76" y="17"/>
                    <a:pt x="59" y="0"/>
                    <a:pt x="38" y="0"/>
                  </a:cubicBezTo>
                  <a:cubicBezTo>
                    <a:pt x="17" y="0"/>
                    <a:pt x="0" y="17"/>
                    <a:pt x="0" y="38"/>
                  </a:cubicBezTo>
                  <a:cubicBezTo>
                    <a:pt x="0" y="55"/>
                    <a:pt x="12" y="70"/>
                    <a:pt x="28" y="74"/>
                  </a:cubicBezTo>
                  <a:cubicBezTo>
                    <a:pt x="51" y="279"/>
                    <a:pt x="51" y="279"/>
                    <a:pt x="51" y="279"/>
                  </a:cubicBezTo>
                  <a:cubicBezTo>
                    <a:pt x="329" y="279"/>
                    <a:pt x="329" y="279"/>
                    <a:pt x="329" y="279"/>
                  </a:cubicBezTo>
                  <a:cubicBezTo>
                    <a:pt x="352" y="74"/>
                    <a:pt x="352" y="74"/>
                    <a:pt x="352" y="74"/>
                  </a:cubicBezTo>
                  <a:cubicBezTo>
                    <a:pt x="368" y="70"/>
                    <a:pt x="380" y="55"/>
                    <a:pt x="380"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6" name="Freeform 36"/>
          <p:cNvSpPr/>
          <p:nvPr/>
        </p:nvSpPr>
        <p:spPr bwMode="auto">
          <a:xfrm>
            <a:off x="9502977" y="2398403"/>
            <a:ext cx="660459" cy="602088"/>
          </a:xfrm>
          <a:custGeom>
            <a:avLst/>
            <a:gdLst>
              <a:gd name="T0" fmla="*/ 189 w 255"/>
              <a:gd name="T1" fmla="*/ 10 h 233"/>
              <a:gd name="T2" fmla="*/ 104 w 255"/>
              <a:gd name="T3" fmla="*/ 16 h 233"/>
              <a:gd name="T4" fmla="*/ 18 w 255"/>
              <a:gd name="T5" fmla="*/ 30 h 233"/>
              <a:gd name="T6" fmla="*/ 6 w 255"/>
              <a:gd name="T7" fmla="*/ 30 h 233"/>
              <a:gd name="T8" fmla="*/ 3 w 255"/>
              <a:gd name="T9" fmla="*/ 46 h 233"/>
              <a:gd name="T10" fmla="*/ 115 w 255"/>
              <a:gd name="T11" fmla="*/ 228 h 233"/>
              <a:gd name="T12" fmla="*/ 124 w 255"/>
              <a:gd name="T13" fmla="*/ 233 h 233"/>
              <a:gd name="T14" fmla="*/ 130 w 255"/>
              <a:gd name="T15" fmla="*/ 231 h 233"/>
              <a:gd name="T16" fmla="*/ 134 w 255"/>
              <a:gd name="T17" fmla="*/ 216 h 233"/>
              <a:gd name="T18" fmla="*/ 84 w 255"/>
              <a:gd name="T19" fmla="*/ 135 h 233"/>
              <a:gd name="T20" fmla="*/ 170 w 255"/>
              <a:gd name="T21" fmla="*/ 121 h 233"/>
              <a:gd name="T22" fmla="*/ 255 w 255"/>
              <a:gd name="T23" fmla="*/ 115 h 233"/>
              <a:gd name="T24" fmla="*/ 189 w 255"/>
              <a:gd name="T25" fmla="*/ 1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33">
                <a:moveTo>
                  <a:pt x="189" y="10"/>
                </a:moveTo>
                <a:cubicBezTo>
                  <a:pt x="189" y="10"/>
                  <a:pt x="146" y="31"/>
                  <a:pt x="104" y="16"/>
                </a:cubicBezTo>
                <a:cubicBezTo>
                  <a:pt x="58" y="0"/>
                  <a:pt x="37" y="6"/>
                  <a:pt x="18" y="30"/>
                </a:cubicBezTo>
                <a:cubicBezTo>
                  <a:pt x="14" y="28"/>
                  <a:pt x="10" y="28"/>
                  <a:pt x="6" y="30"/>
                </a:cubicBezTo>
                <a:cubicBezTo>
                  <a:pt x="1" y="33"/>
                  <a:pt x="0" y="40"/>
                  <a:pt x="3" y="46"/>
                </a:cubicBezTo>
                <a:cubicBezTo>
                  <a:pt x="115" y="228"/>
                  <a:pt x="115" y="228"/>
                  <a:pt x="115" y="228"/>
                </a:cubicBezTo>
                <a:cubicBezTo>
                  <a:pt x="117" y="231"/>
                  <a:pt x="121" y="233"/>
                  <a:pt x="124" y="233"/>
                </a:cubicBezTo>
                <a:cubicBezTo>
                  <a:pt x="126" y="233"/>
                  <a:pt x="128" y="232"/>
                  <a:pt x="130" y="231"/>
                </a:cubicBezTo>
                <a:cubicBezTo>
                  <a:pt x="135" y="228"/>
                  <a:pt x="137" y="221"/>
                  <a:pt x="134" y="216"/>
                </a:cubicBezTo>
                <a:cubicBezTo>
                  <a:pt x="84" y="135"/>
                  <a:pt x="84" y="135"/>
                  <a:pt x="84" y="135"/>
                </a:cubicBezTo>
                <a:cubicBezTo>
                  <a:pt x="104" y="111"/>
                  <a:pt x="124" y="105"/>
                  <a:pt x="170" y="121"/>
                </a:cubicBezTo>
                <a:cubicBezTo>
                  <a:pt x="213" y="135"/>
                  <a:pt x="255" y="115"/>
                  <a:pt x="255" y="115"/>
                </a:cubicBezTo>
                <a:lnTo>
                  <a:pt x="189" y="10"/>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57" name="TextBox 191"/>
          <p:cNvSpPr txBox="1"/>
          <p:nvPr/>
        </p:nvSpPr>
        <p:spPr>
          <a:xfrm>
            <a:off x="1220818" y="5103812"/>
            <a:ext cx="5029888" cy="923330"/>
          </a:xfrm>
          <a:prstGeom prst="rect">
            <a:avLst/>
          </a:prstGeom>
          <a:noFill/>
        </p:spPr>
        <p:txBody>
          <a:bodyPr wrap="square" rtlCol="0">
            <a:spAutoFit/>
          </a:bodyPr>
          <a:lstStyle/>
          <a:p>
            <a:pPr>
              <a:lnSpc>
                <a:spcPct val="150000"/>
              </a:lnSpc>
            </a:pPr>
            <a:r>
              <a:rPr lang="id-ID" sz="1200" dirty="0" smtClean="0">
                <a:solidFill>
                  <a:schemeClr val="tx2"/>
                </a:solidFill>
              </a:rPr>
              <a:t>For every 6 emails received, we get 3 Phone </a:t>
            </a:r>
            <a:r>
              <a:rPr lang="id-ID" sz="1200" dirty="0">
                <a:solidFill>
                  <a:schemeClr val="tx2"/>
                </a:solidFill>
              </a:rPr>
              <a:t>calls. Suitable for all categories business and personal presentation</a:t>
            </a:r>
            <a:r>
              <a:rPr lang="id-ID" sz="1200" b="1" dirty="0" smtClean="0">
                <a:solidFill>
                  <a:schemeClr val="tx2"/>
                </a:solidFill>
              </a:rPr>
              <a:t>, </a:t>
            </a:r>
            <a:r>
              <a:rPr lang="id-ID" sz="1200" dirty="0">
                <a:solidFill>
                  <a:schemeClr val="tx2"/>
                </a:solidFill>
              </a:rPr>
              <a:t>Suitable for all categories business and personal presentation</a:t>
            </a:r>
            <a:r>
              <a:rPr lang="id-ID" sz="1200" b="1" dirty="0" smtClean="0">
                <a:solidFill>
                  <a:schemeClr val="tx2"/>
                </a:solidFill>
              </a:rPr>
              <a:t>,</a:t>
            </a:r>
            <a:endParaRPr lang="id-ID" sz="1200" dirty="0">
              <a:solidFill>
                <a:schemeClr val="tx2"/>
              </a:solidFill>
            </a:endParaRPr>
          </a:p>
        </p:txBody>
      </p:sp>
      <p:cxnSp>
        <p:nvCxnSpPr>
          <p:cNvPr id="58" name="Straight Connector 192"/>
          <p:cNvCxnSpPr/>
          <p:nvPr/>
        </p:nvCxnSpPr>
        <p:spPr>
          <a:xfrm>
            <a:off x="1342436" y="4938641"/>
            <a:ext cx="4688713" cy="0"/>
          </a:xfrm>
          <a:prstGeom prst="line">
            <a:avLst/>
          </a:prstGeom>
          <a:ln w="952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59" name="TextBox 193"/>
          <p:cNvSpPr txBox="1"/>
          <p:nvPr/>
        </p:nvSpPr>
        <p:spPr>
          <a:xfrm>
            <a:off x="1205538" y="1994538"/>
            <a:ext cx="2762295" cy="400110"/>
          </a:xfrm>
          <a:prstGeom prst="rect">
            <a:avLst/>
          </a:prstGeom>
          <a:noFill/>
        </p:spPr>
        <p:txBody>
          <a:bodyPr wrap="none" rtlCol="0">
            <a:spAutoFit/>
          </a:bodyPr>
          <a:lstStyle/>
          <a:p>
            <a:r>
              <a:rPr lang="id-ID" sz="2000" b="1" dirty="0" smtClean="0">
                <a:latin typeface="+mj-lt"/>
              </a:rPr>
              <a:t>Popular Social Media</a:t>
            </a:r>
            <a:endParaRPr lang="id-ID" sz="2000" b="1" dirty="0">
              <a:latin typeface="+mj-lt"/>
            </a:endParaRPr>
          </a:p>
        </p:txBody>
      </p:sp>
      <p:sp>
        <p:nvSpPr>
          <p:cNvPr id="60" name="TextBox 194"/>
          <p:cNvSpPr txBox="1"/>
          <p:nvPr/>
        </p:nvSpPr>
        <p:spPr>
          <a:xfrm>
            <a:off x="1205538" y="2380811"/>
            <a:ext cx="4834778" cy="617733"/>
          </a:xfrm>
          <a:prstGeom prst="rect">
            <a:avLst/>
          </a:prstGeom>
          <a:noFill/>
        </p:spPr>
        <p:txBody>
          <a:bodyPr wrap="square" rtlCol="0">
            <a:spAutoFit/>
          </a:bodyPr>
          <a:lstStyle/>
          <a:p>
            <a:pPr algn="just">
              <a:lnSpc>
                <a:spcPct val="150000"/>
              </a:lnSpc>
            </a:pPr>
            <a:r>
              <a:rPr lang="id-ID" sz="1200" dirty="0" smtClean="0">
                <a:solidFill>
                  <a:schemeClr val="tx2"/>
                </a:solidFill>
              </a:rPr>
              <a:t>Of shopping carts are abandoned right before the transaction its completed. </a:t>
            </a:r>
            <a:r>
              <a:rPr lang="id-ID" sz="1200" dirty="0">
                <a:solidFill>
                  <a:schemeClr val="tx2"/>
                </a:solidFill>
              </a:rPr>
              <a:t>Suitable for all categories business and personal presentation</a:t>
            </a:r>
            <a:r>
              <a:rPr lang="id-ID" sz="1200" b="1" dirty="0" smtClean="0">
                <a:solidFill>
                  <a:schemeClr val="tx2"/>
                </a:solidFill>
              </a:rPr>
              <a:t>,</a:t>
            </a:r>
            <a:endParaRPr lang="id-ID" sz="1200" dirty="0">
              <a:solidFill>
                <a:schemeClr val="tx2"/>
              </a:solidFill>
            </a:endParaRPr>
          </a:p>
        </p:txBody>
      </p:sp>
      <p:sp>
        <p:nvSpPr>
          <p:cNvPr id="61" name="TextBox 195"/>
          <p:cNvSpPr txBox="1"/>
          <p:nvPr/>
        </p:nvSpPr>
        <p:spPr>
          <a:xfrm>
            <a:off x="1590052" y="4200920"/>
            <a:ext cx="797014" cy="400110"/>
          </a:xfrm>
          <a:prstGeom prst="rect">
            <a:avLst/>
          </a:prstGeom>
          <a:noFill/>
        </p:spPr>
        <p:txBody>
          <a:bodyPr wrap="none" rtlCol="0">
            <a:spAutoFit/>
          </a:bodyPr>
          <a:lstStyle/>
          <a:p>
            <a:pPr algn="ctr"/>
            <a:r>
              <a:rPr lang="id-ID" sz="2000" b="1" dirty="0" smtClean="0">
                <a:latin typeface="+mj-lt"/>
              </a:rPr>
              <a:t>120K</a:t>
            </a:r>
            <a:endParaRPr lang="id-ID" sz="2000" b="1" dirty="0">
              <a:latin typeface="+mj-lt"/>
            </a:endParaRPr>
          </a:p>
        </p:txBody>
      </p:sp>
      <p:sp>
        <p:nvSpPr>
          <p:cNvPr id="62" name="TextBox 196"/>
          <p:cNvSpPr txBox="1"/>
          <p:nvPr/>
        </p:nvSpPr>
        <p:spPr>
          <a:xfrm>
            <a:off x="3178631" y="4200920"/>
            <a:ext cx="797014" cy="400110"/>
          </a:xfrm>
          <a:prstGeom prst="rect">
            <a:avLst/>
          </a:prstGeom>
          <a:noFill/>
        </p:spPr>
        <p:txBody>
          <a:bodyPr wrap="none" rtlCol="0">
            <a:spAutoFit/>
          </a:bodyPr>
          <a:lstStyle/>
          <a:p>
            <a:pPr algn="ctr"/>
            <a:r>
              <a:rPr lang="id-ID" sz="2000" b="1" dirty="0" smtClean="0">
                <a:latin typeface="+mj-lt"/>
              </a:rPr>
              <a:t>530K</a:t>
            </a:r>
            <a:endParaRPr lang="id-ID" sz="2000" b="1" dirty="0">
              <a:latin typeface="+mj-lt"/>
            </a:endParaRPr>
          </a:p>
        </p:txBody>
      </p:sp>
      <p:sp>
        <p:nvSpPr>
          <p:cNvPr id="63" name="TextBox 197"/>
          <p:cNvSpPr txBox="1"/>
          <p:nvPr/>
        </p:nvSpPr>
        <p:spPr>
          <a:xfrm>
            <a:off x="4675190" y="4200920"/>
            <a:ext cx="797014" cy="400110"/>
          </a:xfrm>
          <a:prstGeom prst="rect">
            <a:avLst/>
          </a:prstGeom>
          <a:noFill/>
        </p:spPr>
        <p:txBody>
          <a:bodyPr wrap="none" rtlCol="0">
            <a:spAutoFit/>
          </a:bodyPr>
          <a:lstStyle/>
          <a:p>
            <a:pPr algn="ctr"/>
            <a:r>
              <a:rPr lang="id-ID" sz="2000" b="1" dirty="0" smtClean="0">
                <a:latin typeface="+mj-lt"/>
              </a:rPr>
              <a:t>319K</a:t>
            </a:r>
            <a:endParaRPr lang="id-ID" sz="2000" b="1" dirty="0">
              <a:latin typeface="+mj-lt"/>
            </a:endParaRPr>
          </a:p>
        </p:txBody>
      </p:sp>
      <p:grpSp>
        <p:nvGrpSpPr>
          <p:cNvPr id="64" name="Group 198"/>
          <p:cNvGrpSpPr/>
          <p:nvPr/>
        </p:nvGrpSpPr>
        <p:grpSpPr>
          <a:xfrm>
            <a:off x="1598003" y="3269836"/>
            <a:ext cx="781113" cy="781112"/>
            <a:chOff x="4127501" y="4194175"/>
            <a:chExt cx="909638" cy="909637"/>
          </a:xfrm>
          <a:solidFill>
            <a:schemeClr val="accent3"/>
          </a:solidFill>
        </p:grpSpPr>
        <p:sp>
          <p:nvSpPr>
            <p:cNvPr id="65" name="Freeform 11"/>
            <p:cNvSpPr/>
            <p:nvPr/>
          </p:nvSpPr>
          <p:spPr bwMode="auto">
            <a:xfrm>
              <a:off x="4386263" y="4659313"/>
              <a:ext cx="96838" cy="192087"/>
            </a:xfrm>
            <a:custGeom>
              <a:avLst/>
              <a:gdLst>
                <a:gd name="T0" fmla="*/ 0 w 61"/>
                <a:gd name="T1" fmla="*/ 18 h 121"/>
                <a:gd name="T2" fmla="*/ 22 w 61"/>
                <a:gd name="T3" fmla="*/ 18 h 121"/>
                <a:gd name="T4" fmla="*/ 22 w 61"/>
                <a:gd name="T5" fmla="*/ 121 h 121"/>
                <a:gd name="T6" fmla="*/ 40 w 61"/>
                <a:gd name="T7" fmla="*/ 121 h 121"/>
                <a:gd name="T8" fmla="*/ 40 w 61"/>
                <a:gd name="T9" fmla="*/ 18 h 121"/>
                <a:gd name="T10" fmla="*/ 61 w 61"/>
                <a:gd name="T11" fmla="*/ 18 h 121"/>
                <a:gd name="T12" fmla="*/ 61 w 61"/>
                <a:gd name="T13" fmla="*/ 0 h 121"/>
                <a:gd name="T14" fmla="*/ 0 w 61"/>
                <a:gd name="T15" fmla="*/ 0 h 121"/>
                <a:gd name="T16" fmla="*/ 0 w 61"/>
                <a:gd name="T17"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18"/>
                  </a:moveTo>
                  <a:lnTo>
                    <a:pt x="22" y="18"/>
                  </a:lnTo>
                  <a:lnTo>
                    <a:pt x="22" y="121"/>
                  </a:lnTo>
                  <a:lnTo>
                    <a:pt x="40" y="121"/>
                  </a:lnTo>
                  <a:lnTo>
                    <a:pt x="40" y="18"/>
                  </a:lnTo>
                  <a:lnTo>
                    <a:pt x="61" y="18"/>
                  </a:lnTo>
                  <a:lnTo>
                    <a:pt x="61" y="0"/>
                  </a:lnTo>
                  <a:lnTo>
                    <a:pt x="0" y="0"/>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12"/>
            <p:cNvSpPr/>
            <p:nvPr/>
          </p:nvSpPr>
          <p:spPr bwMode="auto">
            <a:xfrm>
              <a:off x="4572001" y="4440238"/>
              <a:ext cx="25400" cy="109537"/>
            </a:xfrm>
            <a:custGeom>
              <a:avLst/>
              <a:gdLst>
                <a:gd name="T0" fmla="*/ 3 w 6"/>
                <a:gd name="T1" fmla="*/ 26 h 26"/>
                <a:gd name="T2" fmla="*/ 5 w 6"/>
                <a:gd name="T3" fmla="*/ 25 h 26"/>
                <a:gd name="T4" fmla="*/ 6 w 6"/>
                <a:gd name="T5" fmla="*/ 23 h 26"/>
                <a:gd name="T6" fmla="*/ 6 w 6"/>
                <a:gd name="T7" fmla="*/ 3 h 26"/>
                <a:gd name="T8" fmla="*/ 5 w 6"/>
                <a:gd name="T9" fmla="*/ 1 h 26"/>
                <a:gd name="T10" fmla="*/ 3 w 6"/>
                <a:gd name="T11" fmla="*/ 0 h 26"/>
                <a:gd name="T12" fmla="*/ 0 w 6"/>
                <a:gd name="T13" fmla="*/ 1 h 26"/>
                <a:gd name="T14" fmla="*/ 0 w 6"/>
                <a:gd name="T15" fmla="*/ 3 h 26"/>
                <a:gd name="T16" fmla="*/ 0 w 6"/>
                <a:gd name="T17" fmla="*/ 23 h 26"/>
                <a:gd name="T18" fmla="*/ 0 w 6"/>
                <a:gd name="T19" fmla="*/ 25 h 26"/>
                <a:gd name="T20" fmla="*/ 3 w 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6">
                  <a:moveTo>
                    <a:pt x="3" y="26"/>
                  </a:moveTo>
                  <a:cubicBezTo>
                    <a:pt x="4" y="26"/>
                    <a:pt x="5" y="26"/>
                    <a:pt x="5" y="25"/>
                  </a:cubicBezTo>
                  <a:cubicBezTo>
                    <a:pt x="6" y="25"/>
                    <a:pt x="6" y="24"/>
                    <a:pt x="6" y="23"/>
                  </a:cubicBezTo>
                  <a:cubicBezTo>
                    <a:pt x="6" y="3"/>
                    <a:pt x="6" y="3"/>
                    <a:pt x="6" y="3"/>
                  </a:cubicBezTo>
                  <a:cubicBezTo>
                    <a:pt x="6" y="2"/>
                    <a:pt x="6" y="1"/>
                    <a:pt x="5" y="1"/>
                  </a:cubicBezTo>
                  <a:cubicBezTo>
                    <a:pt x="5" y="0"/>
                    <a:pt x="4" y="0"/>
                    <a:pt x="3" y="0"/>
                  </a:cubicBezTo>
                  <a:cubicBezTo>
                    <a:pt x="2" y="0"/>
                    <a:pt x="1" y="0"/>
                    <a:pt x="0" y="1"/>
                  </a:cubicBezTo>
                  <a:cubicBezTo>
                    <a:pt x="0" y="1"/>
                    <a:pt x="0" y="2"/>
                    <a:pt x="0" y="3"/>
                  </a:cubicBezTo>
                  <a:cubicBezTo>
                    <a:pt x="0" y="23"/>
                    <a:pt x="0" y="23"/>
                    <a:pt x="0" y="23"/>
                  </a:cubicBezTo>
                  <a:cubicBezTo>
                    <a:pt x="0" y="24"/>
                    <a:pt x="0" y="25"/>
                    <a:pt x="0" y="25"/>
                  </a:cubicBezTo>
                  <a:cubicBezTo>
                    <a:pt x="1" y="26"/>
                    <a:pt x="2" y="26"/>
                    <a:pt x="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13"/>
            <p:cNvSpPr>
              <a:spLocks noEditPoints="1"/>
            </p:cNvSpPr>
            <p:nvPr/>
          </p:nvSpPr>
          <p:spPr bwMode="auto">
            <a:xfrm>
              <a:off x="4600576" y="4659313"/>
              <a:ext cx="79375" cy="192087"/>
            </a:xfrm>
            <a:custGeom>
              <a:avLst/>
              <a:gdLst>
                <a:gd name="T0" fmla="*/ 13 w 19"/>
                <a:gd name="T1" fmla="*/ 12 h 46"/>
                <a:gd name="T2" fmla="*/ 9 w 19"/>
                <a:gd name="T3" fmla="*/ 12 h 46"/>
                <a:gd name="T4" fmla="*/ 6 w 19"/>
                <a:gd name="T5" fmla="*/ 15 h 46"/>
                <a:gd name="T6" fmla="*/ 6 w 19"/>
                <a:gd name="T7" fmla="*/ 0 h 46"/>
                <a:gd name="T8" fmla="*/ 0 w 19"/>
                <a:gd name="T9" fmla="*/ 0 h 46"/>
                <a:gd name="T10" fmla="*/ 0 w 19"/>
                <a:gd name="T11" fmla="*/ 46 h 46"/>
                <a:gd name="T12" fmla="*/ 6 w 19"/>
                <a:gd name="T13" fmla="*/ 46 h 46"/>
                <a:gd name="T14" fmla="*/ 6 w 19"/>
                <a:gd name="T15" fmla="*/ 43 h 46"/>
                <a:gd name="T16" fmla="*/ 9 w 19"/>
                <a:gd name="T17" fmla="*/ 45 h 46"/>
                <a:gd name="T18" fmla="*/ 13 w 19"/>
                <a:gd name="T19" fmla="*/ 46 h 46"/>
                <a:gd name="T20" fmla="*/ 18 w 19"/>
                <a:gd name="T21" fmla="*/ 44 h 46"/>
                <a:gd name="T22" fmla="*/ 19 w 19"/>
                <a:gd name="T23" fmla="*/ 39 h 46"/>
                <a:gd name="T24" fmla="*/ 19 w 19"/>
                <a:gd name="T25" fmla="*/ 20 h 46"/>
                <a:gd name="T26" fmla="*/ 17 w 19"/>
                <a:gd name="T27" fmla="*/ 14 h 46"/>
                <a:gd name="T28" fmla="*/ 13 w 19"/>
                <a:gd name="T29" fmla="*/ 12 h 46"/>
                <a:gd name="T30" fmla="*/ 12 w 19"/>
                <a:gd name="T31" fmla="*/ 38 h 46"/>
                <a:gd name="T32" fmla="*/ 12 w 19"/>
                <a:gd name="T33" fmla="*/ 40 h 46"/>
                <a:gd name="T34" fmla="*/ 10 w 19"/>
                <a:gd name="T35" fmla="*/ 41 h 46"/>
                <a:gd name="T36" fmla="*/ 8 w 19"/>
                <a:gd name="T37" fmla="*/ 41 h 46"/>
                <a:gd name="T38" fmla="*/ 6 w 19"/>
                <a:gd name="T39" fmla="*/ 39 h 46"/>
                <a:gd name="T40" fmla="*/ 6 w 19"/>
                <a:gd name="T41" fmla="*/ 18 h 46"/>
                <a:gd name="T42" fmla="*/ 8 w 19"/>
                <a:gd name="T43" fmla="*/ 17 h 46"/>
                <a:gd name="T44" fmla="*/ 9 w 19"/>
                <a:gd name="T45" fmla="*/ 17 h 46"/>
                <a:gd name="T46" fmla="*/ 11 w 19"/>
                <a:gd name="T47" fmla="*/ 18 h 46"/>
                <a:gd name="T48" fmla="*/ 12 w 19"/>
                <a:gd name="T49" fmla="*/ 20 h 46"/>
                <a:gd name="T50" fmla="*/ 12 w 19"/>
                <a:gd name="T51"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6">
                  <a:moveTo>
                    <a:pt x="13" y="12"/>
                  </a:moveTo>
                  <a:cubicBezTo>
                    <a:pt x="11" y="12"/>
                    <a:pt x="10" y="12"/>
                    <a:pt x="9" y="12"/>
                  </a:cubicBezTo>
                  <a:cubicBezTo>
                    <a:pt x="8" y="13"/>
                    <a:pt x="7" y="14"/>
                    <a:pt x="6" y="15"/>
                  </a:cubicBezTo>
                  <a:cubicBezTo>
                    <a:pt x="6" y="0"/>
                    <a:pt x="6" y="0"/>
                    <a:pt x="6" y="0"/>
                  </a:cubicBezTo>
                  <a:cubicBezTo>
                    <a:pt x="0" y="0"/>
                    <a:pt x="0" y="0"/>
                    <a:pt x="0" y="0"/>
                  </a:cubicBezTo>
                  <a:cubicBezTo>
                    <a:pt x="0" y="46"/>
                    <a:pt x="0" y="46"/>
                    <a:pt x="0" y="46"/>
                  </a:cubicBezTo>
                  <a:cubicBezTo>
                    <a:pt x="6" y="46"/>
                    <a:pt x="6" y="46"/>
                    <a:pt x="6" y="46"/>
                  </a:cubicBezTo>
                  <a:cubicBezTo>
                    <a:pt x="6" y="43"/>
                    <a:pt x="6" y="43"/>
                    <a:pt x="6" y="43"/>
                  </a:cubicBezTo>
                  <a:cubicBezTo>
                    <a:pt x="7" y="44"/>
                    <a:pt x="8" y="45"/>
                    <a:pt x="9" y="45"/>
                  </a:cubicBezTo>
                  <a:cubicBezTo>
                    <a:pt x="10" y="46"/>
                    <a:pt x="12" y="46"/>
                    <a:pt x="13" y="46"/>
                  </a:cubicBezTo>
                  <a:cubicBezTo>
                    <a:pt x="15" y="46"/>
                    <a:pt x="16" y="46"/>
                    <a:pt x="18" y="44"/>
                  </a:cubicBezTo>
                  <a:cubicBezTo>
                    <a:pt x="19" y="43"/>
                    <a:pt x="19" y="41"/>
                    <a:pt x="19" y="39"/>
                  </a:cubicBezTo>
                  <a:cubicBezTo>
                    <a:pt x="19" y="20"/>
                    <a:pt x="19" y="20"/>
                    <a:pt x="19" y="20"/>
                  </a:cubicBezTo>
                  <a:cubicBezTo>
                    <a:pt x="19" y="17"/>
                    <a:pt x="19" y="15"/>
                    <a:pt x="17" y="14"/>
                  </a:cubicBezTo>
                  <a:cubicBezTo>
                    <a:pt x="16" y="12"/>
                    <a:pt x="15" y="12"/>
                    <a:pt x="13" y="12"/>
                  </a:cubicBezTo>
                  <a:close/>
                  <a:moveTo>
                    <a:pt x="12" y="38"/>
                  </a:moveTo>
                  <a:cubicBezTo>
                    <a:pt x="12" y="39"/>
                    <a:pt x="12" y="40"/>
                    <a:pt x="12" y="40"/>
                  </a:cubicBezTo>
                  <a:cubicBezTo>
                    <a:pt x="11" y="41"/>
                    <a:pt x="11" y="41"/>
                    <a:pt x="10" y="41"/>
                  </a:cubicBezTo>
                  <a:cubicBezTo>
                    <a:pt x="9" y="41"/>
                    <a:pt x="9" y="41"/>
                    <a:pt x="8" y="41"/>
                  </a:cubicBezTo>
                  <a:cubicBezTo>
                    <a:pt x="8" y="40"/>
                    <a:pt x="7" y="40"/>
                    <a:pt x="6" y="39"/>
                  </a:cubicBezTo>
                  <a:cubicBezTo>
                    <a:pt x="6" y="18"/>
                    <a:pt x="6" y="18"/>
                    <a:pt x="6" y="18"/>
                  </a:cubicBezTo>
                  <a:cubicBezTo>
                    <a:pt x="7" y="18"/>
                    <a:pt x="7" y="17"/>
                    <a:pt x="8" y="17"/>
                  </a:cubicBezTo>
                  <a:cubicBezTo>
                    <a:pt x="8" y="17"/>
                    <a:pt x="9" y="17"/>
                    <a:pt x="9" y="17"/>
                  </a:cubicBezTo>
                  <a:cubicBezTo>
                    <a:pt x="10" y="17"/>
                    <a:pt x="11" y="17"/>
                    <a:pt x="11" y="18"/>
                  </a:cubicBezTo>
                  <a:cubicBezTo>
                    <a:pt x="12" y="18"/>
                    <a:pt x="12" y="19"/>
                    <a:pt x="12" y="20"/>
                  </a:cubicBezTo>
                  <a:lnTo>
                    <a:pt x="12"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14"/>
            <p:cNvSpPr/>
            <p:nvPr/>
          </p:nvSpPr>
          <p:spPr bwMode="auto">
            <a:xfrm>
              <a:off x="4495801" y="4710113"/>
              <a:ext cx="84138" cy="141287"/>
            </a:xfrm>
            <a:custGeom>
              <a:avLst/>
              <a:gdLst>
                <a:gd name="T0" fmla="*/ 13 w 20"/>
                <a:gd name="T1" fmla="*/ 26 h 34"/>
                <a:gd name="T2" fmla="*/ 11 w 20"/>
                <a:gd name="T3" fmla="*/ 27 h 34"/>
                <a:gd name="T4" fmla="*/ 9 w 20"/>
                <a:gd name="T5" fmla="*/ 28 h 34"/>
                <a:gd name="T6" fmla="*/ 7 w 20"/>
                <a:gd name="T7" fmla="*/ 28 h 34"/>
                <a:gd name="T8" fmla="*/ 7 w 20"/>
                <a:gd name="T9" fmla="*/ 26 h 34"/>
                <a:gd name="T10" fmla="*/ 7 w 20"/>
                <a:gd name="T11" fmla="*/ 0 h 34"/>
                <a:gd name="T12" fmla="*/ 0 w 20"/>
                <a:gd name="T13" fmla="*/ 0 h 34"/>
                <a:gd name="T14" fmla="*/ 0 w 20"/>
                <a:gd name="T15" fmla="*/ 28 h 34"/>
                <a:gd name="T16" fmla="*/ 1 w 20"/>
                <a:gd name="T17" fmla="*/ 33 h 34"/>
                <a:gd name="T18" fmla="*/ 5 w 20"/>
                <a:gd name="T19" fmla="*/ 34 h 34"/>
                <a:gd name="T20" fmla="*/ 9 w 20"/>
                <a:gd name="T21" fmla="*/ 33 h 34"/>
                <a:gd name="T22" fmla="*/ 13 w 20"/>
                <a:gd name="T23" fmla="*/ 30 h 34"/>
                <a:gd name="T24" fmla="*/ 13 w 20"/>
                <a:gd name="T25" fmla="*/ 34 h 34"/>
                <a:gd name="T26" fmla="*/ 20 w 20"/>
                <a:gd name="T27" fmla="*/ 34 h 34"/>
                <a:gd name="T28" fmla="*/ 20 w 20"/>
                <a:gd name="T29" fmla="*/ 0 h 34"/>
                <a:gd name="T30" fmla="*/ 13 w 20"/>
                <a:gd name="T31" fmla="*/ 0 h 34"/>
                <a:gd name="T32" fmla="*/ 13 w 20"/>
                <a:gd name="T3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4">
                  <a:moveTo>
                    <a:pt x="13" y="26"/>
                  </a:moveTo>
                  <a:cubicBezTo>
                    <a:pt x="12" y="26"/>
                    <a:pt x="11" y="27"/>
                    <a:pt x="11" y="27"/>
                  </a:cubicBezTo>
                  <a:cubicBezTo>
                    <a:pt x="10" y="28"/>
                    <a:pt x="9" y="28"/>
                    <a:pt x="9" y="28"/>
                  </a:cubicBezTo>
                  <a:cubicBezTo>
                    <a:pt x="8" y="28"/>
                    <a:pt x="8" y="28"/>
                    <a:pt x="7" y="28"/>
                  </a:cubicBezTo>
                  <a:cubicBezTo>
                    <a:pt x="7" y="27"/>
                    <a:pt x="7" y="27"/>
                    <a:pt x="7" y="26"/>
                  </a:cubicBezTo>
                  <a:cubicBezTo>
                    <a:pt x="7" y="0"/>
                    <a:pt x="7" y="0"/>
                    <a:pt x="7" y="0"/>
                  </a:cubicBezTo>
                  <a:cubicBezTo>
                    <a:pt x="0" y="0"/>
                    <a:pt x="0" y="0"/>
                    <a:pt x="0" y="0"/>
                  </a:cubicBezTo>
                  <a:cubicBezTo>
                    <a:pt x="0" y="28"/>
                    <a:pt x="0" y="28"/>
                    <a:pt x="0" y="28"/>
                  </a:cubicBezTo>
                  <a:cubicBezTo>
                    <a:pt x="0" y="30"/>
                    <a:pt x="1" y="32"/>
                    <a:pt x="1" y="33"/>
                  </a:cubicBezTo>
                  <a:cubicBezTo>
                    <a:pt x="2" y="34"/>
                    <a:pt x="3" y="34"/>
                    <a:pt x="5" y="34"/>
                  </a:cubicBezTo>
                  <a:cubicBezTo>
                    <a:pt x="6" y="34"/>
                    <a:pt x="8" y="34"/>
                    <a:pt x="9" y="33"/>
                  </a:cubicBezTo>
                  <a:cubicBezTo>
                    <a:pt x="10" y="32"/>
                    <a:pt x="12" y="31"/>
                    <a:pt x="13" y="30"/>
                  </a:cubicBezTo>
                  <a:cubicBezTo>
                    <a:pt x="13" y="34"/>
                    <a:pt x="13" y="34"/>
                    <a:pt x="13" y="34"/>
                  </a:cubicBezTo>
                  <a:cubicBezTo>
                    <a:pt x="20" y="34"/>
                    <a:pt x="20" y="34"/>
                    <a:pt x="20" y="34"/>
                  </a:cubicBezTo>
                  <a:cubicBezTo>
                    <a:pt x="20" y="0"/>
                    <a:pt x="20" y="0"/>
                    <a:pt x="20" y="0"/>
                  </a:cubicBezTo>
                  <a:cubicBezTo>
                    <a:pt x="13" y="0"/>
                    <a:pt x="13" y="0"/>
                    <a:pt x="13" y="0"/>
                  </a:cubicBezTo>
                  <a:lnTo>
                    <a:pt x="13"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15"/>
            <p:cNvSpPr>
              <a:spLocks noEditPoints="1"/>
            </p:cNvSpPr>
            <p:nvPr/>
          </p:nvSpPr>
          <p:spPr bwMode="auto">
            <a:xfrm>
              <a:off x="4127501" y="4194175"/>
              <a:ext cx="909638" cy="909637"/>
            </a:xfrm>
            <a:custGeom>
              <a:avLst/>
              <a:gdLst>
                <a:gd name="T0" fmla="*/ 108 w 217"/>
                <a:gd name="T1" fmla="*/ 0 h 217"/>
                <a:gd name="T2" fmla="*/ 0 w 217"/>
                <a:gd name="T3" fmla="*/ 108 h 217"/>
                <a:gd name="T4" fmla="*/ 108 w 217"/>
                <a:gd name="T5" fmla="*/ 217 h 217"/>
                <a:gd name="T6" fmla="*/ 217 w 217"/>
                <a:gd name="T7" fmla="*/ 108 h 217"/>
                <a:gd name="T8" fmla="*/ 108 w 217"/>
                <a:gd name="T9" fmla="*/ 0 h 217"/>
                <a:gd name="T10" fmla="*/ 126 w 217"/>
                <a:gd name="T11" fmla="*/ 53 h 217"/>
                <a:gd name="T12" fmla="*/ 134 w 217"/>
                <a:gd name="T13" fmla="*/ 53 h 217"/>
                <a:gd name="T14" fmla="*/ 134 w 217"/>
                <a:gd name="T15" fmla="*/ 82 h 217"/>
                <a:gd name="T16" fmla="*/ 134 w 217"/>
                <a:gd name="T17" fmla="*/ 84 h 217"/>
                <a:gd name="T18" fmla="*/ 136 w 217"/>
                <a:gd name="T19" fmla="*/ 84 h 217"/>
                <a:gd name="T20" fmla="*/ 138 w 217"/>
                <a:gd name="T21" fmla="*/ 84 h 217"/>
                <a:gd name="T22" fmla="*/ 140 w 217"/>
                <a:gd name="T23" fmla="*/ 82 h 217"/>
                <a:gd name="T24" fmla="*/ 140 w 217"/>
                <a:gd name="T25" fmla="*/ 53 h 217"/>
                <a:gd name="T26" fmla="*/ 148 w 217"/>
                <a:gd name="T27" fmla="*/ 53 h 217"/>
                <a:gd name="T28" fmla="*/ 148 w 217"/>
                <a:gd name="T29" fmla="*/ 91 h 217"/>
                <a:gd name="T30" fmla="*/ 140 w 217"/>
                <a:gd name="T31" fmla="*/ 91 h 217"/>
                <a:gd name="T32" fmla="*/ 140 w 217"/>
                <a:gd name="T33" fmla="*/ 86 h 217"/>
                <a:gd name="T34" fmla="*/ 136 w 217"/>
                <a:gd name="T35" fmla="*/ 90 h 217"/>
                <a:gd name="T36" fmla="*/ 131 w 217"/>
                <a:gd name="T37" fmla="*/ 91 h 217"/>
                <a:gd name="T38" fmla="*/ 127 w 217"/>
                <a:gd name="T39" fmla="*/ 89 h 217"/>
                <a:gd name="T40" fmla="*/ 126 w 217"/>
                <a:gd name="T41" fmla="*/ 84 h 217"/>
                <a:gd name="T42" fmla="*/ 126 w 217"/>
                <a:gd name="T43" fmla="*/ 53 h 217"/>
                <a:gd name="T44" fmla="*/ 98 w 217"/>
                <a:gd name="T45" fmla="*/ 62 h 217"/>
                <a:gd name="T46" fmla="*/ 101 w 217"/>
                <a:gd name="T47" fmla="*/ 55 h 217"/>
                <a:gd name="T48" fmla="*/ 109 w 217"/>
                <a:gd name="T49" fmla="*/ 52 h 217"/>
                <a:gd name="T50" fmla="*/ 117 w 217"/>
                <a:gd name="T51" fmla="*/ 55 h 217"/>
                <a:gd name="T52" fmla="*/ 120 w 217"/>
                <a:gd name="T53" fmla="*/ 62 h 217"/>
                <a:gd name="T54" fmla="*/ 120 w 217"/>
                <a:gd name="T55" fmla="*/ 81 h 217"/>
                <a:gd name="T56" fmla="*/ 117 w 217"/>
                <a:gd name="T57" fmla="*/ 89 h 217"/>
                <a:gd name="T58" fmla="*/ 109 w 217"/>
                <a:gd name="T59" fmla="*/ 91 h 217"/>
                <a:gd name="T60" fmla="*/ 101 w 217"/>
                <a:gd name="T61" fmla="*/ 89 h 217"/>
                <a:gd name="T62" fmla="*/ 98 w 217"/>
                <a:gd name="T63" fmla="*/ 81 h 217"/>
                <a:gd name="T64" fmla="*/ 98 w 217"/>
                <a:gd name="T65" fmla="*/ 62 h 217"/>
                <a:gd name="T66" fmla="*/ 77 w 217"/>
                <a:gd name="T67" fmla="*/ 40 h 217"/>
                <a:gd name="T68" fmla="*/ 83 w 217"/>
                <a:gd name="T69" fmla="*/ 60 h 217"/>
                <a:gd name="T70" fmla="*/ 83 w 217"/>
                <a:gd name="T71" fmla="*/ 60 h 217"/>
                <a:gd name="T72" fmla="*/ 88 w 217"/>
                <a:gd name="T73" fmla="*/ 40 h 217"/>
                <a:gd name="T74" fmla="*/ 97 w 217"/>
                <a:gd name="T75" fmla="*/ 40 h 217"/>
                <a:gd name="T76" fmla="*/ 87 w 217"/>
                <a:gd name="T77" fmla="*/ 70 h 217"/>
                <a:gd name="T78" fmla="*/ 87 w 217"/>
                <a:gd name="T79" fmla="*/ 91 h 217"/>
                <a:gd name="T80" fmla="*/ 79 w 217"/>
                <a:gd name="T81" fmla="*/ 91 h 217"/>
                <a:gd name="T82" fmla="*/ 79 w 217"/>
                <a:gd name="T83" fmla="*/ 71 h 217"/>
                <a:gd name="T84" fmla="*/ 68 w 217"/>
                <a:gd name="T85" fmla="*/ 40 h 217"/>
                <a:gd name="T86" fmla="*/ 77 w 217"/>
                <a:gd name="T87" fmla="*/ 40 h 217"/>
                <a:gd name="T88" fmla="*/ 177 w 217"/>
                <a:gd name="T89" fmla="*/ 146 h 217"/>
                <a:gd name="T90" fmla="*/ 152 w 217"/>
                <a:gd name="T91" fmla="*/ 171 h 217"/>
                <a:gd name="T92" fmla="*/ 68 w 217"/>
                <a:gd name="T93" fmla="*/ 171 h 217"/>
                <a:gd name="T94" fmla="*/ 43 w 217"/>
                <a:gd name="T95" fmla="*/ 146 h 217"/>
                <a:gd name="T96" fmla="*/ 43 w 217"/>
                <a:gd name="T97" fmla="*/ 127 h 217"/>
                <a:gd name="T98" fmla="*/ 68 w 217"/>
                <a:gd name="T99" fmla="*/ 102 h 217"/>
                <a:gd name="T100" fmla="*/ 152 w 217"/>
                <a:gd name="T101" fmla="*/ 102 h 217"/>
                <a:gd name="T102" fmla="*/ 177 w 217"/>
                <a:gd name="T103" fmla="*/ 127 h 217"/>
                <a:gd name="T104" fmla="*/ 177 w 217"/>
                <a:gd name="T105" fmla="*/ 14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108" y="0"/>
                  </a:moveTo>
                  <a:cubicBezTo>
                    <a:pt x="48" y="0"/>
                    <a:pt x="0" y="48"/>
                    <a:pt x="0" y="108"/>
                  </a:cubicBezTo>
                  <a:cubicBezTo>
                    <a:pt x="0" y="169"/>
                    <a:pt x="48" y="217"/>
                    <a:pt x="108" y="217"/>
                  </a:cubicBezTo>
                  <a:cubicBezTo>
                    <a:pt x="169" y="217"/>
                    <a:pt x="217" y="169"/>
                    <a:pt x="217" y="108"/>
                  </a:cubicBezTo>
                  <a:cubicBezTo>
                    <a:pt x="217" y="48"/>
                    <a:pt x="169" y="0"/>
                    <a:pt x="108" y="0"/>
                  </a:cubicBezTo>
                  <a:close/>
                  <a:moveTo>
                    <a:pt x="126" y="53"/>
                  </a:moveTo>
                  <a:cubicBezTo>
                    <a:pt x="134" y="53"/>
                    <a:pt x="134" y="53"/>
                    <a:pt x="134" y="53"/>
                  </a:cubicBezTo>
                  <a:cubicBezTo>
                    <a:pt x="134" y="82"/>
                    <a:pt x="134" y="82"/>
                    <a:pt x="134" y="82"/>
                  </a:cubicBezTo>
                  <a:cubicBezTo>
                    <a:pt x="134" y="83"/>
                    <a:pt x="134" y="83"/>
                    <a:pt x="134" y="84"/>
                  </a:cubicBezTo>
                  <a:cubicBezTo>
                    <a:pt x="134" y="84"/>
                    <a:pt x="135" y="84"/>
                    <a:pt x="136" y="84"/>
                  </a:cubicBezTo>
                  <a:cubicBezTo>
                    <a:pt x="136" y="84"/>
                    <a:pt x="137" y="84"/>
                    <a:pt x="138" y="84"/>
                  </a:cubicBezTo>
                  <a:cubicBezTo>
                    <a:pt x="139" y="83"/>
                    <a:pt x="139" y="82"/>
                    <a:pt x="140" y="82"/>
                  </a:cubicBezTo>
                  <a:cubicBezTo>
                    <a:pt x="140" y="53"/>
                    <a:pt x="140" y="53"/>
                    <a:pt x="140" y="53"/>
                  </a:cubicBezTo>
                  <a:cubicBezTo>
                    <a:pt x="148" y="53"/>
                    <a:pt x="148" y="53"/>
                    <a:pt x="148" y="53"/>
                  </a:cubicBezTo>
                  <a:cubicBezTo>
                    <a:pt x="148" y="91"/>
                    <a:pt x="148" y="91"/>
                    <a:pt x="148" y="91"/>
                  </a:cubicBezTo>
                  <a:cubicBezTo>
                    <a:pt x="140" y="91"/>
                    <a:pt x="140" y="91"/>
                    <a:pt x="140" y="91"/>
                  </a:cubicBezTo>
                  <a:cubicBezTo>
                    <a:pt x="140" y="86"/>
                    <a:pt x="140" y="86"/>
                    <a:pt x="140" y="86"/>
                  </a:cubicBezTo>
                  <a:cubicBezTo>
                    <a:pt x="139" y="88"/>
                    <a:pt x="137" y="89"/>
                    <a:pt x="136" y="90"/>
                  </a:cubicBezTo>
                  <a:cubicBezTo>
                    <a:pt x="134" y="91"/>
                    <a:pt x="133" y="91"/>
                    <a:pt x="131" y="91"/>
                  </a:cubicBezTo>
                  <a:cubicBezTo>
                    <a:pt x="130" y="91"/>
                    <a:pt x="128" y="91"/>
                    <a:pt x="127" y="89"/>
                  </a:cubicBezTo>
                  <a:cubicBezTo>
                    <a:pt x="126" y="88"/>
                    <a:pt x="126" y="87"/>
                    <a:pt x="126" y="84"/>
                  </a:cubicBezTo>
                  <a:lnTo>
                    <a:pt x="126" y="53"/>
                  </a:lnTo>
                  <a:close/>
                  <a:moveTo>
                    <a:pt x="98" y="62"/>
                  </a:moveTo>
                  <a:cubicBezTo>
                    <a:pt x="98" y="59"/>
                    <a:pt x="99" y="57"/>
                    <a:pt x="101" y="55"/>
                  </a:cubicBezTo>
                  <a:cubicBezTo>
                    <a:pt x="103" y="53"/>
                    <a:pt x="106" y="52"/>
                    <a:pt x="109" y="52"/>
                  </a:cubicBezTo>
                  <a:cubicBezTo>
                    <a:pt x="112" y="52"/>
                    <a:pt x="115" y="53"/>
                    <a:pt x="117" y="55"/>
                  </a:cubicBezTo>
                  <a:cubicBezTo>
                    <a:pt x="119" y="57"/>
                    <a:pt x="120" y="59"/>
                    <a:pt x="120" y="62"/>
                  </a:cubicBezTo>
                  <a:cubicBezTo>
                    <a:pt x="120" y="81"/>
                    <a:pt x="120" y="81"/>
                    <a:pt x="120" y="81"/>
                  </a:cubicBezTo>
                  <a:cubicBezTo>
                    <a:pt x="120" y="84"/>
                    <a:pt x="119" y="87"/>
                    <a:pt x="117" y="89"/>
                  </a:cubicBezTo>
                  <a:cubicBezTo>
                    <a:pt x="115" y="91"/>
                    <a:pt x="112" y="91"/>
                    <a:pt x="109" y="91"/>
                  </a:cubicBezTo>
                  <a:cubicBezTo>
                    <a:pt x="105" y="91"/>
                    <a:pt x="103" y="91"/>
                    <a:pt x="101" y="89"/>
                  </a:cubicBezTo>
                  <a:cubicBezTo>
                    <a:pt x="99" y="87"/>
                    <a:pt x="98" y="84"/>
                    <a:pt x="98" y="81"/>
                  </a:cubicBezTo>
                  <a:lnTo>
                    <a:pt x="98" y="62"/>
                  </a:lnTo>
                  <a:close/>
                  <a:moveTo>
                    <a:pt x="77" y="40"/>
                  </a:moveTo>
                  <a:cubicBezTo>
                    <a:pt x="83" y="60"/>
                    <a:pt x="83" y="60"/>
                    <a:pt x="83" y="60"/>
                  </a:cubicBezTo>
                  <a:cubicBezTo>
                    <a:pt x="83" y="60"/>
                    <a:pt x="83" y="60"/>
                    <a:pt x="83" y="60"/>
                  </a:cubicBezTo>
                  <a:cubicBezTo>
                    <a:pt x="88" y="40"/>
                    <a:pt x="88" y="40"/>
                    <a:pt x="88" y="40"/>
                  </a:cubicBezTo>
                  <a:cubicBezTo>
                    <a:pt x="97" y="40"/>
                    <a:pt x="97" y="40"/>
                    <a:pt x="97" y="40"/>
                  </a:cubicBezTo>
                  <a:cubicBezTo>
                    <a:pt x="87" y="70"/>
                    <a:pt x="87" y="70"/>
                    <a:pt x="87" y="70"/>
                  </a:cubicBezTo>
                  <a:cubicBezTo>
                    <a:pt x="87" y="91"/>
                    <a:pt x="87" y="91"/>
                    <a:pt x="87" y="91"/>
                  </a:cubicBezTo>
                  <a:cubicBezTo>
                    <a:pt x="79" y="91"/>
                    <a:pt x="79" y="91"/>
                    <a:pt x="79" y="91"/>
                  </a:cubicBezTo>
                  <a:cubicBezTo>
                    <a:pt x="79" y="71"/>
                    <a:pt x="79" y="71"/>
                    <a:pt x="79" y="71"/>
                  </a:cubicBezTo>
                  <a:cubicBezTo>
                    <a:pt x="68" y="40"/>
                    <a:pt x="68" y="40"/>
                    <a:pt x="68" y="40"/>
                  </a:cubicBezTo>
                  <a:lnTo>
                    <a:pt x="77" y="40"/>
                  </a:lnTo>
                  <a:close/>
                  <a:moveTo>
                    <a:pt x="177" y="146"/>
                  </a:moveTo>
                  <a:cubicBezTo>
                    <a:pt x="177" y="160"/>
                    <a:pt x="166" y="171"/>
                    <a:pt x="152" y="171"/>
                  </a:cubicBezTo>
                  <a:cubicBezTo>
                    <a:pt x="68" y="171"/>
                    <a:pt x="68" y="171"/>
                    <a:pt x="68" y="171"/>
                  </a:cubicBezTo>
                  <a:cubicBezTo>
                    <a:pt x="54" y="171"/>
                    <a:pt x="43" y="160"/>
                    <a:pt x="43" y="146"/>
                  </a:cubicBezTo>
                  <a:cubicBezTo>
                    <a:pt x="43" y="127"/>
                    <a:pt x="43" y="127"/>
                    <a:pt x="43" y="127"/>
                  </a:cubicBezTo>
                  <a:cubicBezTo>
                    <a:pt x="43" y="113"/>
                    <a:pt x="54" y="102"/>
                    <a:pt x="68" y="102"/>
                  </a:cubicBezTo>
                  <a:cubicBezTo>
                    <a:pt x="152" y="102"/>
                    <a:pt x="152" y="102"/>
                    <a:pt x="152" y="102"/>
                  </a:cubicBezTo>
                  <a:cubicBezTo>
                    <a:pt x="166" y="102"/>
                    <a:pt x="177" y="113"/>
                    <a:pt x="177" y="127"/>
                  </a:cubicBezTo>
                  <a:lnTo>
                    <a:pt x="177" y="1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16"/>
            <p:cNvSpPr>
              <a:spLocks noEditPoints="1"/>
            </p:cNvSpPr>
            <p:nvPr/>
          </p:nvSpPr>
          <p:spPr bwMode="auto">
            <a:xfrm>
              <a:off x="4697413" y="4705350"/>
              <a:ext cx="84138" cy="150812"/>
            </a:xfrm>
            <a:custGeom>
              <a:avLst/>
              <a:gdLst>
                <a:gd name="T0" fmla="*/ 10 w 20"/>
                <a:gd name="T1" fmla="*/ 0 h 36"/>
                <a:gd name="T2" fmla="*/ 3 w 20"/>
                <a:gd name="T3" fmla="*/ 3 h 36"/>
                <a:gd name="T4" fmla="*/ 0 w 20"/>
                <a:gd name="T5" fmla="*/ 10 h 36"/>
                <a:gd name="T6" fmla="*/ 0 w 20"/>
                <a:gd name="T7" fmla="*/ 25 h 36"/>
                <a:gd name="T8" fmla="*/ 2 w 20"/>
                <a:gd name="T9" fmla="*/ 33 h 36"/>
                <a:gd name="T10" fmla="*/ 9 w 20"/>
                <a:gd name="T11" fmla="*/ 36 h 36"/>
                <a:gd name="T12" fmla="*/ 17 w 20"/>
                <a:gd name="T13" fmla="*/ 33 h 36"/>
                <a:gd name="T14" fmla="*/ 20 w 20"/>
                <a:gd name="T15" fmla="*/ 25 h 36"/>
                <a:gd name="T16" fmla="*/ 20 w 20"/>
                <a:gd name="T17" fmla="*/ 23 h 36"/>
                <a:gd name="T18" fmla="*/ 13 w 20"/>
                <a:gd name="T19" fmla="*/ 23 h 36"/>
                <a:gd name="T20" fmla="*/ 13 w 20"/>
                <a:gd name="T21" fmla="*/ 25 h 36"/>
                <a:gd name="T22" fmla="*/ 12 w 20"/>
                <a:gd name="T23" fmla="*/ 29 h 36"/>
                <a:gd name="T24" fmla="*/ 10 w 20"/>
                <a:gd name="T25" fmla="*/ 30 h 36"/>
                <a:gd name="T26" fmla="*/ 7 w 20"/>
                <a:gd name="T27" fmla="*/ 29 h 36"/>
                <a:gd name="T28" fmla="*/ 7 w 20"/>
                <a:gd name="T29" fmla="*/ 25 h 36"/>
                <a:gd name="T30" fmla="*/ 7 w 20"/>
                <a:gd name="T31" fmla="*/ 19 h 36"/>
                <a:gd name="T32" fmla="*/ 20 w 20"/>
                <a:gd name="T33" fmla="*/ 19 h 36"/>
                <a:gd name="T34" fmla="*/ 20 w 20"/>
                <a:gd name="T35" fmla="*/ 10 h 36"/>
                <a:gd name="T36" fmla="*/ 17 w 20"/>
                <a:gd name="T37" fmla="*/ 3 h 36"/>
                <a:gd name="T38" fmla="*/ 10 w 20"/>
                <a:gd name="T39" fmla="*/ 0 h 36"/>
                <a:gd name="T40" fmla="*/ 13 w 20"/>
                <a:gd name="T41" fmla="*/ 13 h 36"/>
                <a:gd name="T42" fmla="*/ 7 w 20"/>
                <a:gd name="T43" fmla="*/ 13 h 36"/>
                <a:gd name="T44" fmla="*/ 7 w 20"/>
                <a:gd name="T45" fmla="*/ 10 h 36"/>
                <a:gd name="T46" fmla="*/ 7 w 20"/>
                <a:gd name="T47" fmla="*/ 7 h 36"/>
                <a:gd name="T48" fmla="*/ 10 w 20"/>
                <a:gd name="T49" fmla="*/ 6 h 36"/>
                <a:gd name="T50" fmla="*/ 12 w 20"/>
                <a:gd name="T51" fmla="*/ 7 h 36"/>
                <a:gd name="T52" fmla="*/ 13 w 20"/>
                <a:gd name="T53" fmla="*/ 10 h 36"/>
                <a:gd name="T54" fmla="*/ 13 w 20"/>
                <a:gd name="T55"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36">
                  <a:moveTo>
                    <a:pt x="10" y="0"/>
                  </a:moveTo>
                  <a:cubicBezTo>
                    <a:pt x="7" y="0"/>
                    <a:pt x="4" y="1"/>
                    <a:pt x="3" y="3"/>
                  </a:cubicBezTo>
                  <a:cubicBezTo>
                    <a:pt x="1" y="5"/>
                    <a:pt x="0" y="7"/>
                    <a:pt x="0" y="10"/>
                  </a:cubicBezTo>
                  <a:cubicBezTo>
                    <a:pt x="0" y="25"/>
                    <a:pt x="0" y="25"/>
                    <a:pt x="0" y="25"/>
                  </a:cubicBezTo>
                  <a:cubicBezTo>
                    <a:pt x="0" y="28"/>
                    <a:pt x="1" y="31"/>
                    <a:pt x="2" y="33"/>
                  </a:cubicBezTo>
                  <a:cubicBezTo>
                    <a:pt x="4" y="35"/>
                    <a:pt x="6" y="36"/>
                    <a:pt x="9" y="36"/>
                  </a:cubicBezTo>
                  <a:cubicBezTo>
                    <a:pt x="13" y="36"/>
                    <a:pt x="15" y="35"/>
                    <a:pt x="17" y="33"/>
                  </a:cubicBezTo>
                  <a:cubicBezTo>
                    <a:pt x="19" y="31"/>
                    <a:pt x="20" y="29"/>
                    <a:pt x="20" y="25"/>
                  </a:cubicBezTo>
                  <a:cubicBezTo>
                    <a:pt x="20" y="23"/>
                    <a:pt x="20" y="23"/>
                    <a:pt x="20" y="23"/>
                  </a:cubicBezTo>
                  <a:cubicBezTo>
                    <a:pt x="13" y="23"/>
                    <a:pt x="13" y="23"/>
                    <a:pt x="13" y="23"/>
                  </a:cubicBezTo>
                  <a:cubicBezTo>
                    <a:pt x="13" y="25"/>
                    <a:pt x="13" y="25"/>
                    <a:pt x="13" y="25"/>
                  </a:cubicBezTo>
                  <a:cubicBezTo>
                    <a:pt x="13" y="27"/>
                    <a:pt x="12" y="28"/>
                    <a:pt x="12" y="29"/>
                  </a:cubicBezTo>
                  <a:cubicBezTo>
                    <a:pt x="11" y="29"/>
                    <a:pt x="11" y="30"/>
                    <a:pt x="10" y="30"/>
                  </a:cubicBezTo>
                  <a:cubicBezTo>
                    <a:pt x="8" y="30"/>
                    <a:pt x="8" y="29"/>
                    <a:pt x="7" y="29"/>
                  </a:cubicBezTo>
                  <a:cubicBezTo>
                    <a:pt x="7" y="28"/>
                    <a:pt x="7" y="27"/>
                    <a:pt x="7" y="25"/>
                  </a:cubicBezTo>
                  <a:cubicBezTo>
                    <a:pt x="7" y="19"/>
                    <a:pt x="7" y="19"/>
                    <a:pt x="7" y="19"/>
                  </a:cubicBezTo>
                  <a:cubicBezTo>
                    <a:pt x="20" y="19"/>
                    <a:pt x="20" y="19"/>
                    <a:pt x="20" y="19"/>
                  </a:cubicBezTo>
                  <a:cubicBezTo>
                    <a:pt x="20" y="10"/>
                    <a:pt x="20" y="10"/>
                    <a:pt x="20" y="10"/>
                  </a:cubicBezTo>
                  <a:cubicBezTo>
                    <a:pt x="20" y="7"/>
                    <a:pt x="19" y="4"/>
                    <a:pt x="17" y="3"/>
                  </a:cubicBezTo>
                  <a:cubicBezTo>
                    <a:pt x="15" y="1"/>
                    <a:pt x="13" y="0"/>
                    <a:pt x="10" y="0"/>
                  </a:cubicBezTo>
                  <a:close/>
                  <a:moveTo>
                    <a:pt x="13" y="13"/>
                  </a:moveTo>
                  <a:cubicBezTo>
                    <a:pt x="7" y="13"/>
                    <a:pt x="7" y="13"/>
                    <a:pt x="7" y="13"/>
                  </a:cubicBezTo>
                  <a:cubicBezTo>
                    <a:pt x="7" y="10"/>
                    <a:pt x="7" y="10"/>
                    <a:pt x="7" y="10"/>
                  </a:cubicBezTo>
                  <a:cubicBezTo>
                    <a:pt x="7" y="9"/>
                    <a:pt x="7" y="8"/>
                    <a:pt x="7" y="7"/>
                  </a:cubicBezTo>
                  <a:cubicBezTo>
                    <a:pt x="8" y="6"/>
                    <a:pt x="9" y="6"/>
                    <a:pt x="10" y="6"/>
                  </a:cubicBezTo>
                  <a:cubicBezTo>
                    <a:pt x="11" y="6"/>
                    <a:pt x="11" y="6"/>
                    <a:pt x="12" y="7"/>
                  </a:cubicBezTo>
                  <a:cubicBezTo>
                    <a:pt x="12" y="8"/>
                    <a:pt x="13" y="9"/>
                    <a:pt x="13" y="10"/>
                  </a:cubicBezTo>
                  <a:lnTo>
                    <a:pt x="13"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71" name="Freeform 21"/>
          <p:cNvSpPr/>
          <p:nvPr/>
        </p:nvSpPr>
        <p:spPr bwMode="auto">
          <a:xfrm>
            <a:off x="4662692" y="3251433"/>
            <a:ext cx="822009" cy="817919"/>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9"/>
          <p:cNvSpPr>
            <a:spLocks noEditPoints="1"/>
          </p:cNvSpPr>
          <p:nvPr/>
        </p:nvSpPr>
        <p:spPr bwMode="auto">
          <a:xfrm>
            <a:off x="3139552" y="3222806"/>
            <a:ext cx="875173" cy="875173"/>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73" name="TextBox 207"/>
          <p:cNvSpPr txBox="1"/>
          <p:nvPr/>
        </p:nvSpPr>
        <p:spPr>
          <a:xfrm>
            <a:off x="1397692" y="4491255"/>
            <a:ext cx="1181734" cy="307777"/>
          </a:xfrm>
          <a:prstGeom prst="rect">
            <a:avLst/>
          </a:prstGeom>
          <a:noFill/>
        </p:spPr>
        <p:txBody>
          <a:bodyPr wrap="none" rtlCol="0">
            <a:spAutoFit/>
          </a:bodyPr>
          <a:lstStyle/>
          <a:p>
            <a:pPr algn="ctr"/>
            <a:r>
              <a:rPr lang="id-ID" sz="1400" dirty="0" smtClean="0">
                <a:solidFill>
                  <a:schemeClr val="tx2"/>
                </a:solidFill>
              </a:rPr>
              <a:t>Your Network</a:t>
            </a:r>
            <a:endParaRPr lang="id-ID" sz="1400" dirty="0">
              <a:solidFill>
                <a:schemeClr val="tx2"/>
              </a:solidFill>
            </a:endParaRPr>
          </a:p>
        </p:txBody>
      </p:sp>
      <p:sp>
        <p:nvSpPr>
          <p:cNvPr id="74" name="TextBox 208"/>
          <p:cNvSpPr txBox="1"/>
          <p:nvPr/>
        </p:nvSpPr>
        <p:spPr>
          <a:xfrm>
            <a:off x="2986271" y="4491255"/>
            <a:ext cx="1181734" cy="307777"/>
          </a:xfrm>
          <a:prstGeom prst="rect">
            <a:avLst/>
          </a:prstGeom>
          <a:noFill/>
        </p:spPr>
        <p:txBody>
          <a:bodyPr wrap="none" rtlCol="0">
            <a:spAutoFit/>
          </a:bodyPr>
          <a:lstStyle/>
          <a:p>
            <a:pPr algn="ctr"/>
            <a:r>
              <a:rPr lang="id-ID" sz="1400" dirty="0">
                <a:solidFill>
                  <a:schemeClr val="tx2"/>
                </a:solidFill>
              </a:rPr>
              <a:t>Your Network</a:t>
            </a:r>
            <a:endParaRPr lang="id-ID" sz="1400" dirty="0">
              <a:solidFill>
                <a:schemeClr val="tx2"/>
              </a:solidFill>
            </a:endParaRPr>
          </a:p>
        </p:txBody>
      </p:sp>
      <p:sp>
        <p:nvSpPr>
          <p:cNvPr id="75" name="TextBox 209"/>
          <p:cNvSpPr txBox="1"/>
          <p:nvPr/>
        </p:nvSpPr>
        <p:spPr>
          <a:xfrm>
            <a:off x="4410245" y="4475866"/>
            <a:ext cx="1326902" cy="338554"/>
          </a:xfrm>
          <a:prstGeom prst="rect">
            <a:avLst/>
          </a:prstGeom>
          <a:noFill/>
        </p:spPr>
        <p:txBody>
          <a:bodyPr wrap="none" rtlCol="0">
            <a:spAutoFit/>
          </a:bodyPr>
          <a:lstStyle/>
          <a:p>
            <a:pPr algn="ctr"/>
            <a:r>
              <a:rPr lang="id-ID" sz="1600" dirty="0">
                <a:solidFill>
                  <a:schemeClr val="tx2"/>
                </a:solidFill>
              </a:rPr>
              <a:t>Your Network</a:t>
            </a:r>
            <a:endParaRPr lang="id-ID" sz="160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64"/>
                                        </p:tgtEl>
                                        <p:attrNameLst>
                                          <p:attrName>style.visibility</p:attrName>
                                        </p:attrNameLst>
                                      </p:cBhvr>
                                      <p:to>
                                        <p:strVal val="visible"/>
                                      </p:to>
                                    </p:set>
                                    <p:anim calcmode="lin" valueType="num">
                                      <p:cBhvr>
                                        <p:cTn id="14" dur="500" fill="hold"/>
                                        <p:tgtEl>
                                          <p:spTgt spid="64"/>
                                        </p:tgtEl>
                                        <p:attrNameLst>
                                          <p:attrName>ppt_w</p:attrName>
                                        </p:attrNameLst>
                                      </p:cBhvr>
                                      <p:tavLst>
                                        <p:tav tm="0">
                                          <p:val>
                                            <p:fltVal val="0"/>
                                          </p:val>
                                        </p:tav>
                                        <p:tav tm="100000">
                                          <p:val>
                                            <p:strVal val="#ppt_w"/>
                                          </p:val>
                                        </p:tav>
                                      </p:tavLst>
                                    </p:anim>
                                    <p:anim calcmode="lin" valueType="num">
                                      <p:cBhvr>
                                        <p:cTn id="15" dur="500" fill="hold"/>
                                        <p:tgtEl>
                                          <p:spTgt spid="64"/>
                                        </p:tgtEl>
                                        <p:attrNameLst>
                                          <p:attrName>ppt_h</p:attrName>
                                        </p:attrNameLst>
                                      </p:cBhvr>
                                      <p:tavLst>
                                        <p:tav tm="0">
                                          <p:val>
                                            <p:fltVal val="0"/>
                                          </p:val>
                                        </p:tav>
                                        <p:tav tm="100000">
                                          <p:val>
                                            <p:strVal val="#ppt_h"/>
                                          </p:val>
                                        </p:tav>
                                      </p:tavLst>
                                    </p:anim>
                                    <p:animEffect transition="in" filter="fade">
                                      <p:cBhvr>
                                        <p:cTn id="16" dur="500"/>
                                        <p:tgtEl>
                                          <p:spTgt spid="6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500" fill="hold"/>
                                        <p:tgtEl>
                                          <p:spTgt spid="71"/>
                                        </p:tgtEl>
                                        <p:attrNameLst>
                                          <p:attrName>ppt_w</p:attrName>
                                        </p:attrNameLst>
                                      </p:cBhvr>
                                      <p:tavLst>
                                        <p:tav tm="0">
                                          <p:val>
                                            <p:fltVal val="0"/>
                                          </p:val>
                                        </p:tav>
                                        <p:tav tm="100000">
                                          <p:val>
                                            <p:strVal val="#ppt_w"/>
                                          </p:val>
                                        </p:tav>
                                      </p:tavLst>
                                    </p:anim>
                                    <p:anim calcmode="lin" valueType="num">
                                      <p:cBhvr>
                                        <p:cTn id="20" dur="500" fill="hold"/>
                                        <p:tgtEl>
                                          <p:spTgt spid="71"/>
                                        </p:tgtEl>
                                        <p:attrNameLst>
                                          <p:attrName>ppt_h</p:attrName>
                                        </p:attrNameLst>
                                      </p:cBhvr>
                                      <p:tavLst>
                                        <p:tav tm="0">
                                          <p:val>
                                            <p:fltVal val="0"/>
                                          </p:val>
                                        </p:tav>
                                        <p:tav tm="100000">
                                          <p:val>
                                            <p:strVal val="#ppt_h"/>
                                          </p:val>
                                        </p:tav>
                                      </p:tavLst>
                                    </p:anim>
                                    <p:animEffect transition="in" filter="fade">
                                      <p:cBhvr>
                                        <p:cTn id="21" dur="500"/>
                                        <p:tgtEl>
                                          <p:spTgt spid="7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p:cTn id="24" dur="500" fill="hold"/>
                                        <p:tgtEl>
                                          <p:spTgt spid="72"/>
                                        </p:tgtEl>
                                        <p:attrNameLst>
                                          <p:attrName>ppt_w</p:attrName>
                                        </p:attrNameLst>
                                      </p:cBhvr>
                                      <p:tavLst>
                                        <p:tav tm="0">
                                          <p:val>
                                            <p:fltVal val="0"/>
                                          </p:val>
                                        </p:tav>
                                        <p:tav tm="100000">
                                          <p:val>
                                            <p:strVal val="#ppt_w"/>
                                          </p:val>
                                        </p:tav>
                                      </p:tavLst>
                                    </p:anim>
                                    <p:anim calcmode="lin" valueType="num">
                                      <p:cBhvr>
                                        <p:cTn id="25" dur="500" fill="hold"/>
                                        <p:tgtEl>
                                          <p:spTgt spid="72"/>
                                        </p:tgtEl>
                                        <p:attrNameLst>
                                          <p:attrName>ppt_h</p:attrName>
                                        </p:attrNameLst>
                                      </p:cBhvr>
                                      <p:tavLst>
                                        <p:tav tm="0">
                                          <p:val>
                                            <p:fltVal val="0"/>
                                          </p:val>
                                        </p:tav>
                                        <p:tav tm="100000">
                                          <p:val>
                                            <p:strVal val="#ppt_h"/>
                                          </p:val>
                                        </p:tav>
                                      </p:tavLst>
                                    </p:anim>
                                    <p:animEffect transition="in" filter="fade">
                                      <p:cBhvr>
                                        <p:cTn id="26" dur="500"/>
                                        <p:tgtEl>
                                          <p:spTgt spid="72"/>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fade">
                                      <p:cBhvr>
                                        <p:cTn id="40" dur="500"/>
                                        <p:tgtEl>
                                          <p:spTgt spid="7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childTnLst>
                          </p:cTn>
                        </p:par>
                        <p:par>
                          <p:cTn id="47" fill="hold">
                            <p:stCondLst>
                              <p:cond delay="2000"/>
                            </p:stCondLst>
                            <p:childTnLst>
                              <p:par>
                                <p:cTn id="48" presetID="10" presetClass="entr" presetSubtype="0"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fade">
                                      <p:cBhvr>
                                        <p:cTn id="50" dur="500"/>
                                        <p:tgtEl>
                                          <p:spTgt spid="58"/>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childTnLst>
                          </p:cTn>
                        </p:par>
                        <p:par>
                          <p:cTn id="55" fill="hold">
                            <p:stCondLst>
                              <p:cond delay="3000"/>
                            </p:stCondLst>
                            <p:childTnLst>
                              <p:par>
                                <p:cTn id="56" presetID="22" presetClass="entr" presetSubtype="4"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500"/>
                                        <p:tgtEl>
                                          <p:spTgt spid="8"/>
                                        </p:tgtEl>
                                      </p:cBhvr>
                                    </p:animEffect>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animEffect transition="in" filter="fade">
                                      <p:cBhvr>
                                        <p:cTn id="69" dur="500"/>
                                        <p:tgtEl>
                                          <p:spTgt spid="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p:cTn id="72" dur="500" fill="hold"/>
                                        <p:tgtEl>
                                          <p:spTgt spid="9"/>
                                        </p:tgtEl>
                                        <p:attrNameLst>
                                          <p:attrName>ppt_w</p:attrName>
                                        </p:attrNameLst>
                                      </p:cBhvr>
                                      <p:tavLst>
                                        <p:tav tm="0">
                                          <p:val>
                                            <p:fltVal val="0"/>
                                          </p:val>
                                        </p:tav>
                                        <p:tav tm="100000">
                                          <p:val>
                                            <p:strVal val="#ppt_w"/>
                                          </p:val>
                                        </p:tav>
                                      </p:tavLst>
                                    </p:anim>
                                    <p:anim calcmode="lin" valueType="num">
                                      <p:cBhvr>
                                        <p:cTn id="73" dur="500" fill="hold"/>
                                        <p:tgtEl>
                                          <p:spTgt spid="9"/>
                                        </p:tgtEl>
                                        <p:attrNameLst>
                                          <p:attrName>ppt_h</p:attrName>
                                        </p:attrNameLst>
                                      </p:cBhvr>
                                      <p:tavLst>
                                        <p:tav tm="0">
                                          <p:val>
                                            <p:fltVal val="0"/>
                                          </p:val>
                                        </p:tav>
                                        <p:tav tm="100000">
                                          <p:val>
                                            <p:strVal val="#ppt_h"/>
                                          </p:val>
                                        </p:tav>
                                      </p:tavLst>
                                    </p:anim>
                                    <p:animEffect transition="in" filter="fade">
                                      <p:cBhvr>
                                        <p:cTn id="74" dur="500"/>
                                        <p:tgtEl>
                                          <p:spTgt spid="9"/>
                                        </p:tgtEl>
                                      </p:cBhvr>
                                    </p:animEffect>
                                  </p:childTnLst>
                                </p:cTn>
                              </p:par>
                              <p:par>
                                <p:cTn id="75" presetID="53" presetClass="entr" presetSubtype="16" fill="hold" nodeType="with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par>
                                <p:cTn id="80" presetID="53" presetClass="entr" presetSubtype="16"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500" fill="hold"/>
                                        <p:tgtEl>
                                          <p:spTgt spid="17"/>
                                        </p:tgtEl>
                                        <p:attrNameLst>
                                          <p:attrName>ppt_w</p:attrName>
                                        </p:attrNameLst>
                                      </p:cBhvr>
                                      <p:tavLst>
                                        <p:tav tm="0">
                                          <p:val>
                                            <p:fltVal val="0"/>
                                          </p:val>
                                        </p:tav>
                                        <p:tav tm="100000">
                                          <p:val>
                                            <p:strVal val="#ppt_w"/>
                                          </p:val>
                                        </p:tav>
                                      </p:tavLst>
                                    </p:anim>
                                    <p:anim calcmode="lin" valueType="num">
                                      <p:cBhvr>
                                        <p:cTn id="83" dur="500" fill="hold"/>
                                        <p:tgtEl>
                                          <p:spTgt spid="17"/>
                                        </p:tgtEl>
                                        <p:attrNameLst>
                                          <p:attrName>ppt_h</p:attrName>
                                        </p:attrNameLst>
                                      </p:cBhvr>
                                      <p:tavLst>
                                        <p:tav tm="0">
                                          <p:val>
                                            <p:fltVal val="0"/>
                                          </p:val>
                                        </p:tav>
                                        <p:tav tm="100000">
                                          <p:val>
                                            <p:strVal val="#ppt_h"/>
                                          </p:val>
                                        </p:tav>
                                      </p:tavLst>
                                    </p:anim>
                                    <p:animEffect transition="in" filter="fade">
                                      <p:cBhvr>
                                        <p:cTn id="84" dur="500"/>
                                        <p:tgtEl>
                                          <p:spTgt spid="1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par>
                          <p:cTn id="90" fill="hold">
                            <p:stCondLst>
                              <p:cond delay="4000"/>
                            </p:stCondLst>
                            <p:childTnLst>
                              <p:par>
                                <p:cTn id="91" presetID="53" presetClass="entr" presetSubtype="16" fill="hold"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p:cTn id="98" dur="500" fill="hold"/>
                                        <p:tgtEl>
                                          <p:spTgt spid="26"/>
                                        </p:tgtEl>
                                        <p:attrNameLst>
                                          <p:attrName>ppt_w</p:attrName>
                                        </p:attrNameLst>
                                      </p:cBhvr>
                                      <p:tavLst>
                                        <p:tav tm="0">
                                          <p:val>
                                            <p:fltVal val="0"/>
                                          </p:val>
                                        </p:tav>
                                        <p:tav tm="100000">
                                          <p:val>
                                            <p:strVal val="#ppt_w"/>
                                          </p:val>
                                        </p:tav>
                                      </p:tavLst>
                                    </p:anim>
                                    <p:anim calcmode="lin" valueType="num">
                                      <p:cBhvr>
                                        <p:cTn id="99" dur="500" fill="hold"/>
                                        <p:tgtEl>
                                          <p:spTgt spid="26"/>
                                        </p:tgtEl>
                                        <p:attrNameLst>
                                          <p:attrName>ppt_h</p:attrName>
                                        </p:attrNameLst>
                                      </p:cBhvr>
                                      <p:tavLst>
                                        <p:tav tm="0">
                                          <p:val>
                                            <p:fltVal val="0"/>
                                          </p:val>
                                        </p:tav>
                                        <p:tav tm="100000">
                                          <p:val>
                                            <p:strVal val="#ppt_h"/>
                                          </p:val>
                                        </p:tav>
                                      </p:tavLst>
                                    </p:anim>
                                    <p:animEffect transition="in" filter="fade">
                                      <p:cBhvr>
                                        <p:cTn id="100" dur="500"/>
                                        <p:tgtEl>
                                          <p:spTgt spid="26"/>
                                        </p:tgtEl>
                                      </p:cBhvr>
                                    </p:animEffect>
                                  </p:childTnLst>
                                </p:cTn>
                              </p:par>
                              <p:par>
                                <p:cTn id="101" presetID="53" presetClass="entr" presetSubtype="16" fill="hold" nodeType="with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500" fill="hold"/>
                                        <p:tgtEl>
                                          <p:spTgt spid="27"/>
                                        </p:tgtEl>
                                        <p:attrNameLst>
                                          <p:attrName>ppt_w</p:attrName>
                                        </p:attrNameLst>
                                      </p:cBhvr>
                                      <p:tavLst>
                                        <p:tav tm="0">
                                          <p:val>
                                            <p:fltVal val="0"/>
                                          </p:val>
                                        </p:tav>
                                        <p:tav tm="100000">
                                          <p:val>
                                            <p:strVal val="#ppt_w"/>
                                          </p:val>
                                        </p:tav>
                                      </p:tavLst>
                                    </p:anim>
                                    <p:anim calcmode="lin" valueType="num">
                                      <p:cBhvr>
                                        <p:cTn id="104" dur="500" fill="hold"/>
                                        <p:tgtEl>
                                          <p:spTgt spid="27"/>
                                        </p:tgtEl>
                                        <p:attrNameLst>
                                          <p:attrName>ppt_h</p:attrName>
                                        </p:attrNameLst>
                                      </p:cBhvr>
                                      <p:tavLst>
                                        <p:tav tm="0">
                                          <p:val>
                                            <p:fltVal val="0"/>
                                          </p:val>
                                        </p:tav>
                                        <p:tav tm="100000">
                                          <p:val>
                                            <p:strVal val="#ppt_h"/>
                                          </p:val>
                                        </p:tav>
                                      </p:tavLst>
                                    </p:anim>
                                    <p:animEffect transition="in" filter="fade">
                                      <p:cBhvr>
                                        <p:cTn id="105" dur="500"/>
                                        <p:tgtEl>
                                          <p:spTgt spid="2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 calcmode="lin" valueType="num">
                                      <p:cBhvr>
                                        <p:cTn id="108" dur="500" fill="hold"/>
                                        <p:tgtEl>
                                          <p:spTgt spid="33"/>
                                        </p:tgtEl>
                                        <p:attrNameLst>
                                          <p:attrName>ppt_w</p:attrName>
                                        </p:attrNameLst>
                                      </p:cBhvr>
                                      <p:tavLst>
                                        <p:tav tm="0">
                                          <p:val>
                                            <p:fltVal val="0"/>
                                          </p:val>
                                        </p:tav>
                                        <p:tav tm="100000">
                                          <p:val>
                                            <p:strVal val="#ppt_w"/>
                                          </p:val>
                                        </p:tav>
                                      </p:tavLst>
                                    </p:anim>
                                    <p:anim calcmode="lin" valueType="num">
                                      <p:cBhvr>
                                        <p:cTn id="109" dur="500" fill="hold"/>
                                        <p:tgtEl>
                                          <p:spTgt spid="33"/>
                                        </p:tgtEl>
                                        <p:attrNameLst>
                                          <p:attrName>ppt_h</p:attrName>
                                        </p:attrNameLst>
                                      </p:cBhvr>
                                      <p:tavLst>
                                        <p:tav tm="0">
                                          <p:val>
                                            <p:fltVal val="0"/>
                                          </p:val>
                                        </p:tav>
                                        <p:tav tm="100000">
                                          <p:val>
                                            <p:strVal val="#ppt_h"/>
                                          </p:val>
                                        </p:tav>
                                      </p:tavLst>
                                    </p:anim>
                                    <p:animEffect transition="in" filter="fade">
                                      <p:cBhvr>
                                        <p:cTn id="110" dur="500"/>
                                        <p:tgtEl>
                                          <p:spTgt spid="33"/>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4"/>
                                        </p:tgtEl>
                                        <p:attrNameLst>
                                          <p:attrName>style.visibility</p:attrName>
                                        </p:attrNameLst>
                                      </p:cBhvr>
                                      <p:to>
                                        <p:strVal val="visible"/>
                                      </p:to>
                                    </p:set>
                                    <p:anim calcmode="lin" valueType="num">
                                      <p:cBhvr>
                                        <p:cTn id="113" dur="500" fill="hold"/>
                                        <p:tgtEl>
                                          <p:spTgt spid="34"/>
                                        </p:tgtEl>
                                        <p:attrNameLst>
                                          <p:attrName>ppt_w</p:attrName>
                                        </p:attrNameLst>
                                      </p:cBhvr>
                                      <p:tavLst>
                                        <p:tav tm="0">
                                          <p:val>
                                            <p:fltVal val="0"/>
                                          </p:val>
                                        </p:tav>
                                        <p:tav tm="100000">
                                          <p:val>
                                            <p:strVal val="#ppt_w"/>
                                          </p:val>
                                        </p:tav>
                                      </p:tavLst>
                                    </p:anim>
                                    <p:anim calcmode="lin" valueType="num">
                                      <p:cBhvr>
                                        <p:cTn id="114" dur="500" fill="hold"/>
                                        <p:tgtEl>
                                          <p:spTgt spid="34"/>
                                        </p:tgtEl>
                                        <p:attrNameLst>
                                          <p:attrName>ppt_h</p:attrName>
                                        </p:attrNameLst>
                                      </p:cBhvr>
                                      <p:tavLst>
                                        <p:tav tm="0">
                                          <p:val>
                                            <p:fltVal val="0"/>
                                          </p:val>
                                        </p:tav>
                                        <p:tav tm="100000">
                                          <p:val>
                                            <p:strVal val="#ppt_h"/>
                                          </p:val>
                                        </p:tav>
                                      </p:tavLst>
                                    </p:anim>
                                    <p:animEffect transition="in" filter="fade">
                                      <p:cBhvr>
                                        <p:cTn id="115" dur="500"/>
                                        <p:tgtEl>
                                          <p:spTgt spid="34"/>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500" fill="hold"/>
                                        <p:tgtEl>
                                          <p:spTgt spid="35"/>
                                        </p:tgtEl>
                                        <p:attrNameLst>
                                          <p:attrName>ppt_w</p:attrName>
                                        </p:attrNameLst>
                                      </p:cBhvr>
                                      <p:tavLst>
                                        <p:tav tm="0">
                                          <p:val>
                                            <p:fltVal val="0"/>
                                          </p:val>
                                        </p:tav>
                                        <p:tav tm="100000">
                                          <p:val>
                                            <p:strVal val="#ppt_w"/>
                                          </p:val>
                                        </p:tav>
                                      </p:tavLst>
                                    </p:anim>
                                    <p:anim calcmode="lin" valueType="num">
                                      <p:cBhvr>
                                        <p:cTn id="119" dur="500" fill="hold"/>
                                        <p:tgtEl>
                                          <p:spTgt spid="35"/>
                                        </p:tgtEl>
                                        <p:attrNameLst>
                                          <p:attrName>ppt_h</p:attrName>
                                        </p:attrNameLst>
                                      </p:cBhvr>
                                      <p:tavLst>
                                        <p:tav tm="0">
                                          <p:val>
                                            <p:fltVal val="0"/>
                                          </p:val>
                                        </p:tav>
                                        <p:tav tm="100000">
                                          <p:val>
                                            <p:strVal val="#ppt_h"/>
                                          </p:val>
                                        </p:tav>
                                      </p:tavLst>
                                    </p:anim>
                                    <p:animEffect transition="in" filter="fade">
                                      <p:cBhvr>
                                        <p:cTn id="120" dur="500"/>
                                        <p:tgtEl>
                                          <p:spTgt spid="35"/>
                                        </p:tgtEl>
                                      </p:cBhvr>
                                    </p:animEffect>
                                  </p:childTnLst>
                                </p:cTn>
                              </p:par>
                              <p:par>
                                <p:cTn id="121" presetID="53" presetClass="entr" presetSubtype="16" fill="hold" nodeType="withEffect">
                                  <p:stCondLst>
                                    <p:cond delay="0"/>
                                  </p:stCondLst>
                                  <p:childTnLst>
                                    <p:set>
                                      <p:cBhvr>
                                        <p:cTn id="122" dur="1" fill="hold">
                                          <p:stCondLst>
                                            <p:cond delay="0"/>
                                          </p:stCondLst>
                                        </p:cTn>
                                        <p:tgtEl>
                                          <p:spTgt spid="36"/>
                                        </p:tgtEl>
                                        <p:attrNameLst>
                                          <p:attrName>style.visibility</p:attrName>
                                        </p:attrNameLst>
                                      </p:cBhvr>
                                      <p:to>
                                        <p:strVal val="visible"/>
                                      </p:to>
                                    </p:set>
                                    <p:anim calcmode="lin" valueType="num">
                                      <p:cBhvr>
                                        <p:cTn id="123" dur="500" fill="hold"/>
                                        <p:tgtEl>
                                          <p:spTgt spid="36"/>
                                        </p:tgtEl>
                                        <p:attrNameLst>
                                          <p:attrName>ppt_w</p:attrName>
                                        </p:attrNameLst>
                                      </p:cBhvr>
                                      <p:tavLst>
                                        <p:tav tm="0">
                                          <p:val>
                                            <p:fltVal val="0"/>
                                          </p:val>
                                        </p:tav>
                                        <p:tav tm="100000">
                                          <p:val>
                                            <p:strVal val="#ppt_w"/>
                                          </p:val>
                                        </p:tav>
                                      </p:tavLst>
                                    </p:anim>
                                    <p:anim calcmode="lin" valueType="num">
                                      <p:cBhvr>
                                        <p:cTn id="124" dur="500" fill="hold"/>
                                        <p:tgtEl>
                                          <p:spTgt spid="36"/>
                                        </p:tgtEl>
                                        <p:attrNameLst>
                                          <p:attrName>ppt_h</p:attrName>
                                        </p:attrNameLst>
                                      </p:cBhvr>
                                      <p:tavLst>
                                        <p:tav tm="0">
                                          <p:val>
                                            <p:fltVal val="0"/>
                                          </p:val>
                                        </p:tav>
                                        <p:tav tm="100000">
                                          <p:val>
                                            <p:strVal val="#ppt_h"/>
                                          </p:val>
                                        </p:tav>
                                      </p:tavLst>
                                    </p:anim>
                                    <p:animEffect transition="in" filter="fade">
                                      <p:cBhvr>
                                        <p:cTn id="125" dur="500"/>
                                        <p:tgtEl>
                                          <p:spTgt spid="36"/>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 calcmode="lin" valueType="num">
                                      <p:cBhvr>
                                        <p:cTn id="128" dur="500" fill="hold"/>
                                        <p:tgtEl>
                                          <p:spTgt spid="39"/>
                                        </p:tgtEl>
                                        <p:attrNameLst>
                                          <p:attrName>ppt_w</p:attrName>
                                        </p:attrNameLst>
                                      </p:cBhvr>
                                      <p:tavLst>
                                        <p:tav tm="0">
                                          <p:val>
                                            <p:fltVal val="0"/>
                                          </p:val>
                                        </p:tav>
                                        <p:tav tm="100000">
                                          <p:val>
                                            <p:strVal val="#ppt_w"/>
                                          </p:val>
                                        </p:tav>
                                      </p:tavLst>
                                    </p:anim>
                                    <p:anim calcmode="lin" valueType="num">
                                      <p:cBhvr>
                                        <p:cTn id="129" dur="500" fill="hold"/>
                                        <p:tgtEl>
                                          <p:spTgt spid="39"/>
                                        </p:tgtEl>
                                        <p:attrNameLst>
                                          <p:attrName>ppt_h</p:attrName>
                                        </p:attrNameLst>
                                      </p:cBhvr>
                                      <p:tavLst>
                                        <p:tav tm="0">
                                          <p:val>
                                            <p:fltVal val="0"/>
                                          </p:val>
                                        </p:tav>
                                        <p:tav tm="100000">
                                          <p:val>
                                            <p:strVal val="#ppt_h"/>
                                          </p:val>
                                        </p:tav>
                                      </p:tavLst>
                                    </p:anim>
                                    <p:animEffect transition="in" filter="fade">
                                      <p:cBhvr>
                                        <p:cTn id="130" dur="500"/>
                                        <p:tgtEl>
                                          <p:spTgt spid="39"/>
                                        </p:tgtEl>
                                      </p:cBhvr>
                                    </p:animEffect>
                                  </p:childTnLst>
                                </p:cTn>
                              </p:par>
                              <p:par>
                                <p:cTn id="131" presetID="53" presetClass="entr" presetSubtype="16" fill="hold" nodeType="withEffect">
                                  <p:stCondLst>
                                    <p:cond delay="0"/>
                                  </p:stCondLst>
                                  <p:childTnLst>
                                    <p:set>
                                      <p:cBhvr>
                                        <p:cTn id="132" dur="1" fill="hold">
                                          <p:stCondLst>
                                            <p:cond delay="0"/>
                                          </p:stCondLst>
                                        </p:cTn>
                                        <p:tgtEl>
                                          <p:spTgt spid="40"/>
                                        </p:tgtEl>
                                        <p:attrNameLst>
                                          <p:attrName>style.visibility</p:attrName>
                                        </p:attrNameLst>
                                      </p:cBhvr>
                                      <p:to>
                                        <p:strVal val="visible"/>
                                      </p:to>
                                    </p:set>
                                    <p:anim calcmode="lin" valueType="num">
                                      <p:cBhvr>
                                        <p:cTn id="133" dur="500" fill="hold"/>
                                        <p:tgtEl>
                                          <p:spTgt spid="40"/>
                                        </p:tgtEl>
                                        <p:attrNameLst>
                                          <p:attrName>ppt_w</p:attrName>
                                        </p:attrNameLst>
                                      </p:cBhvr>
                                      <p:tavLst>
                                        <p:tav tm="0">
                                          <p:val>
                                            <p:fltVal val="0"/>
                                          </p:val>
                                        </p:tav>
                                        <p:tav tm="100000">
                                          <p:val>
                                            <p:strVal val="#ppt_w"/>
                                          </p:val>
                                        </p:tav>
                                      </p:tavLst>
                                    </p:anim>
                                    <p:anim calcmode="lin" valueType="num">
                                      <p:cBhvr>
                                        <p:cTn id="134" dur="500" fill="hold"/>
                                        <p:tgtEl>
                                          <p:spTgt spid="40"/>
                                        </p:tgtEl>
                                        <p:attrNameLst>
                                          <p:attrName>ppt_h</p:attrName>
                                        </p:attrNameLst>
                                      </p:cBhvr>
                                      <p:tavLst>
                                        <p:tav tm="0">
                                          <p:val>
                                            <p:fltVal val="0"/>
                                          </p:val>
                                        </p:tav>
                                        <p:tav tm="100000">
                                          <p:val>
                                            <p:strVal val="#ppt_h"/>
                                          </p:val>
                                        </p:tav>
                                      </p:tavLst>
                                    </p:anim>
                                    <p:animEffect transition="in" filter="fade">
                                      <p:cBhvr>
                                        <p:cTn id="135" dur="500"/>
                                        <p:tgtEl>
                                          <p:spTgt spid="40"/>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44"/>
                                        </p:tgtEl>
                                        <p:attrNameLst>
                                          <p:attrName>style.visibility</p:attrName>
                                        </p:attrNameLst>
                                      </p:cBhvr>
                                      <p:to>
                                        <p:strVal val="visible"/>
                                      </p:to>
                                    </p:set>
                                    <p:anim calcmode="lin" valueType="num">
                                      <p:cBhvr>
                                        <p:cTn id="138" dur="500" fill="hold"/>
                                        <p:tgtEl>
                                          <p:spTgt spid="44"/>
                                        </p:tgtEl>
                                        <p:attrNameLst>
                                          <p:attrName>ppt_w</p:attrName>
                                        </p:attrNameLst>
                                      </p:cBhvr>
                                      <p:tavLst>
                                        <p:tav tm="0">
                                          <p:val>
                                            <p:fltVal val="0"/>
                                          </p:val>
                                        </p:tav>
                                        <p:tav tm="100000">
                                          <p:val>
                                            <p:strVal val="#ppt_w"/>
                                          </p:val>
                                        </p:tav>
                                      </p:tavLst>
                                    </p:anim>
                                    <p:anim calcmode="lin" valueType="num">
                                      <p:cBhvr>
                                        <p:cTn id="139" dur="500" fill="hold"/>
                                        <p:tgtEl>
                                          <p:spTgt spid="44"/>
                                        </p:tgtEl>
                                        <p:attrNameLst>
                                          <p:attrName>ppt_h</p:attrName>
                                        </p:attrNameLst>
                                      </p:cBhvr>
                                      <p:tavLst>
                                        <p:tav tm="0">
                                          <p:val>
                                            <p:fltVal val="0"/>
                                          </p:val>
                                        </p:tav>
                                        <p:tav tm="100000">
                                          <p:val>
                                            <p:strVal val="#ppt_h"/>
                                          </p:val>
                                        </p:tav>
                                      </p:tavLst>
                                    </p:anim>
                                    <p:animEffect transition="in" filter="fade">
                                      <p:cBhvr>
                                        <p:cTn id="140" dur="500"/>
                                        <p:tgtEl>
                                          <p:spTgt spid="44"/>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45"/>
                                        </p:tgtEl>
                                        <p:attrNameLst>
                                          <p:attrName>style.visibility</p:attrName>
                                        </p:attrNameLst>
                                      </p:cBhvr>
                                      <p:to>
                                        <p:strVal val="visible"/>
                                      </p:to>
                                    </p:set>
                                    <p:anim calcmode="lin" valueType="num">
                                      <p:cBhvr>
                                        <p:cTn id="143" dur="500" fill="hold"/>
                                        <p:tgtEl>
                                          <p:spTgt spid="45"/>
                                        </p:tgtEl>
                                        <p:attrNameLst>
                                          <p:attrName>ppt_w</p:attrName>
                                        </p:attrNameLst>
                                      </p:cBhvr>
                                      <p:tavLst>
                                        <p:tav tm="0">
                                          <p:val>
                                            <p:fltVal val="0"/>
                                          </p:val>
                                        </p:tav>
                                        <p:tav tm="100000">
                                          <p:val>
                                            <p:strVal val="#ppt_w"/>
                                          </p:val>
                                        </p:tav>
                                      </p:tavLst>
                                    </p:anim>
                                    <p:anim calcmode="lin" valueType="num">
                                      <p:cBhvr>
                                        <p:cTn id="144" dur="500" fill="hold"/>
                                        <p:tgtEl>
                                          <p:spTgt spid="45"/>
                                        </p:tgtEl>
                                        <p:attrNameLst>
                                          <p:attrName>ppt_h</p:attrName>
                                        </p:attrNameLst>
                                      </p:cBhvr>
                                      <p:tavLst>
                                        <p:tav tm="0">
                                          <p:val>
                                            <p:fltVal val="0"/>
                                          </p:val>
                                        </p:tav>
                                        <p:tav tm="100000">
                                          <p:val>
                                            <p:strVal val="#ppt_h"/>
                                          </p:val>
                                        </p:tav>
                                      </p:tavLst>
                                    </p:anim>
                                    <p:animEffect transition="in" filter="fade">
                                      <p:cBhvr>
                                        <p:cTn id="145" dur="500"/>
                                        <p:tgtEl>
                                          <p:spTgt spid="45"/>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46"/>
                                        </p:tgtEl>
                                        <p:attrNameLst>
                                          <p:attrName>style.visibility</p:attrName>
                                        </p:attrNameLst>
                                      </p:cBhvr>
                                      <p:to>
                                        <p:strVal val="visible"/>
                                      </p:to>
                                    </p:set>
                                    <p:anim calcmode="lin" valueType="num">
                                      <p:cBhvr>
                                        <p:cTn id="148" dur="500" fill="hold"/>
                                        <p:tgtEl>
                                          <p:spTgt spid="46"/>
                                        </p:tgtEl>
                                        <p:attrNameLst>
                                          <p:attrName>ppt_w</p:attrName>
                                        </p:attrNameLst>
                                      </p:cBhvr>
                                      <p:tavLst>
                                        <p:tav tm="0">
                                          <p:val>
                                            <p:fltVal val="0"/>
                                          </p:val>
                                        </p:tav>
                                        <p:tav tm="100000">
                                          <p:val>
                                            <p:strVal val="#ppt_w"/>
                                          </p:val>
                                        </p:tav>
                                      </p:tavLst>
                                    </p:anim>
                                    <p:anim calcmode="lin" valueType="num">
                                      <p:cBhvr>
                                        <p:cTn id="149" dur="500" fill="hold"/>
                                        <p:tgtEl>
                                          <p:spTgt spid="46"/>
                                        </p:tgtEl>
                                        <p:attrNameLst>
                                          <p:attrName>ppt_h</p:attrName>
                                        </p:attrNameLst>
                                      </p:cBhvr>
                                      <p:tavLst>
                                        <p:tav tm="0">
                                          <p:val>
                                            <p:fltVal val="0"/>
                                          </p:val>
                                        </p:tav>
                                        <p:tav tm="100000">
                                          <p:val>
                                            <p:strVal val="#ppt_h"/>
                                          </p:val>
                                        </p:tav>
                                      </p:tavLst>
                                    </p:anim>
                                    <p:animEffect transition="in" filter="fade">
                                      <p:cBhvr>
                                        <p:cTn id="150" dur="500"/>
                                        <p:tgtEl>
                                          <p:spTgt spid="46"/>
                                        </p:tgtEl>
                                      </p:cBhvr>
                                    </p:animEffect>
                                  </p:childTnLst>
                                </p:cTn>
                              </p:par>
                            </p:childTnLst>
                          </p:cTn>
                        </p:par>
                        <p:par>
                          <p:cTn id="151" fill="hold">
                            <p:stCondLst>
                              <p:cond delay="4500"/>
                            </p:stCondLst>
                            <p:childTnLst>
                              <p:par>
                                <p:cTn id="152" presetID="53" presetClass="entr" presetSubtype="16" fill="hold" grpId="0" nodeType="afterEffect">
                                  <p:stCondLst>
                                    <p:cond delay="0"/>
                                  </p:stCondLst>
                                  <p:childTnLst>
                                    <p:set>
                                      <p:cBhvr>
                                        <p:cTn id="153" dur="1" fill="hold">
                                          <p:stCondLst>
                                            <p:cond delay="0"/>
                                          </p:stCondLst>
                                        </p:cTn>
                                        <p:tgtEl>
                                          <p:spTgt spid="47"/>
                                        </p:tgtEl>
                                        <p:attrNameLst>
                                          <p:attrName>style.visibility</p:attrName>
                                        </p:attrNameLst>
                                      </p:cBhvr>
                                      <p:to>
                                        <p:strVal val="visible"/>
                                      </p:to>
                                    </p:set>
                                    <p:anim calcmode="lin" valueType="num">
                                      <p:cBhvr>
                                        <p:cTn id="154" dur="500" fill="hold"/>
                                        <p:tgtEl>
                                          <p:spTgt spid="47"/>
                                        </p:tgtEl>
                                        <p:attrNameLst>
                                          <p:attrName>ppt_w</p:attrName>
                                        </p:attrNameLst>
                                      </p:cBhvr>
                                      <p:tavLst>
                                        <p:tav tm="0">
                                          <p:val>
                                            <p:fltVal val="0"/>
                                          </p:val>
                                        </p:tav>
                                        <p:tav tm="100000">
                                          <p:val>
                                            <p:strVal val="#ppt_w"/>
                                          </p:val>
                                        </p:tav>
                                      </p:tavLst>
                                    </p:anim>
                                    <p:anim calcmode="lin" valueType="num">
                                      <p:cBhvr>
                                        <p:cTn id="155" dur="500" fill="hold"/>
                                        <p:tgtEl>
                                          <p:spTgt spid="47"/>
                                        </p:tgtEl>
                                        <p:attrNameLst>
                                          <p:attrName>ppt_h</p:attrName>
                                        </p:attrNameLst>
                                      </p:cBhvr>
                                      <p:tavLst>
                                        <p:tav tm="0">
                                          <p:val>
                                            <p:fltVal val="0"/>
                                          </p:val>
                                        </p:tav>
                                        <p:tav tm="100000">
                                          <p:val>
                                            <p:strVal val="#ppt_h"/>
                                          </p:val>
                                        </p:tav>
                                      </p:tavLst>
                                    </p:anim>
                                    <p:animEffect transition="in" filter="fade">
                                      <p:cBhvr>
                                        <p:cTn id="156" dur="500"/>
                                        <p:tgtEl>
                                          <p:spTgt spid="47"/>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48"/>
                                        </p:tgtEl>
                                        <p:attrNameLst>
                                          <p:attrName>style.visibility</p:attrName>
                                        </p:attrNameLst>
                                      </p:cBhvr>
                                      <p:to>
                                        <p:strVal val="visible"/>
                                      </p:to>
                                    </p:set>
                                    <p:anim calcmode="lin" valueType="num">
                                      <p:cBhvr>
                                        <p:cTn id="159" dur="500" fill="hold"/>
                                        <p:tgtEl>
                                          <p:spTgt spid="48"/>
                                        </p:tgtEl>
                                        <p:attrNameLst>
                                          <p:attrName>ppt_w</p:attrName>
                                        </p:attrNameLst>
                                      </p:cBhvr>
                                      <p:tavLst>
                                        <p:tav tm="0">
                                          <p:val>
                                            <p:fltVal val="0"/>
                                          </p:val>
                                        </p:tav>
                                        <p:tav tm="100000">
                                          <p:val>
                                            <p:strVal val="#ppt_w"/>
                                          </p:val>
                                        </p:tav>
                                      </p:tavLst>
                                    </p:anim>
                                    <p:anim calcmode="lin" valueType="num">
                                      <p:cBhvr>
                                        <p:cTn id="160" dur="500" fill="hold"/>
                                        <p:tgtEl>
                                          <p:spTgt spid="48"/>
                                        </p:tgtEl>
                                        <p:attrNameLst>
                                          <p:attrName>ppt_h</p:attrName>
                                        </p:attrNameLst>
                                      </p:cBhvr>
                                      <p:tavLst>
                                        <p:tav tm="0">
                                          <p:val>
                                            <p:fltVal val="0"/>
                                          </p:val>
                                        </p:tav>
                                        <p:tav tm="100000">
                                          <p:val>
                                            <p:strVal val="#ppt_h"/>
                                          </p:val>
                                        </p:tav>
                                      </p:tavLst>
                                    </p:anim>
                                    <p:animEffect transition="in" filter="fade">
                                      <p:cBhvr>
                                        <p:cTn id="161" dur="500"/>
                                        <p:tgtEl>
                                          <p:spTgt spid="48"/>
                                        </p:tgtEl>
                                      </p:cBhvr>
                                    </p:animEffect>
                                  </p:childTnLst>
                                </p:cTn>
                              </p:par>
                              <p:par>
                                <p:cTn id="162" presetID="53" presetClass="entr" presetSubtype="16" fill="hold" grpId="0" nodeType="withEffect">
                                  <p:stCondLst>
                                    <p:cond delay="0"/>
                                  </p:stCondLst>
                                  <p:childTnLst>
                                    <p:set>
                                      <p:cBhvr>
                                        <p:cTn id="163" dur="1" fill="hold">
                                          <p:stCondLst>
                                            <p:cond delay="0"/>
                                          </p:stCondLst>
                                        </p:cTn>
                                        <p:tgtEl>
                                          <p:spTgt spid="49"/>
                                        </p:tgtEl>
                                        <p:attrNameLst>
                                          <p:attrName>style.visibility</p:attrName>
                                        </p:attrNameLst>
                                      </p:cBhvr>
                                      <p:to>
                                        <p:strVal val="visible"/>
                                      </p:to>
                                    </p:set>
                                    <p:anim calcmode="lin" valueType="num">
                                      <p:cBhvr>
                                        <p:cTn id="164" dur="500" fill="hold"/>
                                        <p:tgtEl>
                                          <p:spTgt spid="49"/>
                                        </p:tgtEl>
                                        <p:attrNameLst>
                                          <p:attrName>ppt_w</p:attrName>
                                        </p:attrNameLst>
                                      </p:cBhvr>
                                      <p:tavLst>
                                        <p:tav tm="0">
                                          <p:val>
                                            <p:fltVal val="0"/>
                                          </p:val>
                                        </p:tav>
                                        <p:tav tm="100000">
                                          <p:val>
                                            <p:strVal val="#ppt_w"/>
                                          </p:val>
                                        </p:tav>
                                      </p:tavLst>
                                    </p:anim>
                                    <p:anim calcmode="lin" valueType="num">
                                      <p:cBhvr>
                                        <p:cTn id="165" dur="500" fill="hold"/>
                                        <p:tgtEl>
                                          <p:spTgt spid="49"/>
                                        </p:tgtEl>
                                        <p:attrNameLst>
                                          <p:attrName>ppt_h</p:attrName>
                                        </p:attrNameLst>
                                      </p:cBhvr>
                                      <p:tavLst>
                                        <p:tav tm="0">
                                          <p:val>
                                            <p:fltVal val="0"/>
                                          </p:val>
                                        </p:tav>
                                        <p:tav tm="100000">
                                          <p:val>
                                            <p:strVal val="#ppt_h"/>
                                          </p:val>
                                        </p:tav>
                                      </p:tavLst>
                                    </p:anim>
                                    <p:animEffect transition="in" filter="fade">
                                      <p:cBhvr>
                                        <p:cTn id="166" dur="500"/>
                                        <p:tgtEl>
                                          <p:spTgt spid="49"/>
                                        </p:tgtEl>
                                      </p:cBhvr>
                                    </p:animEffect>
                                  </p:childTnLst>
                                </p:cTn>
                              </p:par>
                              <p:par>
                                <p:cTn id="167" presetID="53" presetClass="entr" presetSubtype="16" fill="hold" nodeType="withEffect">
                                  <p:stCondLst>
                                    <p:cond delay="0"/>
                                  </p:stCondLst>
                                  <p:childTnLst>
                                    <p:set>
                                      <p:cBhvr>
                                        <p:cTn id="168" dur="1" fill="hold">
                                          <p:stCondLst>
                                            <p:cond delay="0"/>
                                          </p:stCondLst>
                                        </p:cTn>
                                        <p:tgtEl>
                                          <p:spTgt spid="50"/>
                                        </p:tgtEl>
                                        <p:attrNameLst>
                                          <p:attrName>style.visibility</p:attrName>
                                        </p:attrNameLst>
                                      </p:cBhvr>
                                      <p:to>
                                        <p:strVal val="visible"/>
                                      </p:to>
                                    </p:set>
                                    <p:anim calcmode="lin" valueType="num">
                                      <p:cBhvr>
                                        <p:cTn id="169" dur="500" fill="hold"/>
                                        <p:tgtEl>
                                          <p:spTgt spid="50"/>
                                        </p:tgtEl>
                                        <p:attrNameLst>
                                          <p:attrName>ppt_w</p:attrName>
                                        </p:attrNameLst>
                                      </p:cBhvr>
                                      <p:tavLst>
                                        <p:tav tm="0">
                                          <p:val>
                                            <p:fltVal val="0"/>
                                          </p:val>
                                        </p:tav>
                                        <p:tav tm="100000">
                                          <p:val>
                                            <p:strVal val="#ppt_w"/>
                                          </p:val>
                                        </p:tav>
                                      </p:tavLst>
                                    </p:anim>
                                    <p:anim calcmode="lin" valueType="num">
                                      <p:cBhvr>
                                        <p:cTn id="170" dur="500" fill="hold"/>
                                        <p:tgtEl>
                                          <p:spTgt spid="50"/>
                                        </p:tgtEl>
                                        <p:attrNameLst>
                                          <p:attrName>ppt_h</p:attrName>
                                        </p:attrNameLst>
                                      </p:cBhvr>
                                      <p:tavLst>
                                        <p:tav tm="0">
                                          <p:val>
                                            <p:fltVal val="0"/>
                                          </p:val>
                                        </p:tav>
                                        <p:tav tm="100000">
                                          <p:val>
                                            <p:strVal val="#ppt_h"/>
                                          </p:val>
                                        </p:tav>
                                      </p:tavLst>
                                    </p:anim>
                                    <p:animEffect transition="in" filter="fade">
                                      <p:cBhvr>
                                        <p:cTn id="171" dur="500"/>
                                        <p:tgtEl>
                                          <p:spTgt spid="50"/>
                                        </p:tgtEl>
                                      </p:cBhvr>
                                    </p:animEffect>
                                  </p:childTnLst>
                                </p:cTn>
                              </p:par>
                              <p:par>
                                <p:cTn id="172" presetID="53" presetClass="entr" presetSubtype="16" fill="hold" nodeType="withEffect">
                                  <p:stCondLst>
                                    <p:cond delay="0"/>
                                  </p:stCondLst>
                                  <p:childTnLst>
                                    <p:set>
                                      <p:cBhvr>
                                        <p:cTn id="173" dur="1" fill="hold">
                                          <p:stCondLst>
                                            <p:cond delay="0"/>
                                          </p:stCondLst>
                                        </p:cTn>
                                        <p:tgtEl>
                                          <p:spTgt spid="53"/>
                                        </p:tgtEl>
                                        <p:attrNameLst>
                                          <p:attrName>style.visibility</p:attrName>
                                        </p:attrNameLst>
                                      </p:cBhvr>
                                      <p:to>
                                        <p:strVal val="visible"/>
                                      </p:to>
                                    </p:set>
                                    <p:anim calcmode="lin" valueType="num">
                                      <p:cBhvr>
                                        <p:cTn id="174" dur="500" fill="hold"/>
                                        <p:tgtEl>
                                          <p:spTgt spid="53"/>
                                        </p:tgtEl>
                                        <p:attrNameLst>
                                          <p:attrName>ppt_w</p:attrName>
                                        </p:attrNameLst>
                                      </p:cBhvr>
                                      <p:tavLst>
                                        <p:tav tm="0">
                                          <p:val>
                                            <p:fltVal val="0"/>
                                          </p:val>
                                        </p:tav>
                                        <p:tav tm="100000">
                                          <p:val>
                                            <p:strVal val="#ppt_w"/>
                                          </p:val>
                                        </p:tav>
                                      </p:tavLst>
                                    </p:anim>
                                    <p:anim calcmode="lin" valueType="num">
                                      <p:cBhvr>
                                        <p:cTn id="175" dur="500" fill="hold"/>
                                        <p:tgtEl>
                                          <p:spTgt spid="53"/>
                                        </p:tgtEl>
                                        <p:attrNameLst>
                                          <p:attrName>ppt_h</p:attrName>
                                        </p:attrNameLst>
                                      </p:cBhvr>
                                      <p:tavLst>
                                        <p:tav tm="0">
                                          <p:val>
                                            <p:fltVal val="0"/>
                                          </p:val>
                                        </p:tav>
                                        <p:tav tm="100000">
                                          <p:val>
                                            <p:strVal val="#ppt_h"/>
                                          </p:val>
                                        </p:tav>
                                      </p:tavLst>
                                    </p:anim>
                                    <p:animEffect transition="in" filter="fade">
                                      <p:cBhvr>
                                        <p:cTn id="176" dur="500"/>
                                        <p:tgtEl>
                                          <p:spTgt spid="53"/>
                                        </p:tgtEl>
                                      </p:cBhvr>
                                    </p:animEffect>
                                  </p:childTnLst>
                                </p:cTn>
                              </p:par>
                              <p:par>
                                <p:cTn id="177" presetID="53" presetClass="entr" presetSubtype="16" fill="hold" grpId="0" nodeType="withEffect">
                                  <p:stCondLst>
                                    <p:cond delay="0"/>
                                  </p:stCondLst>
                                  <p:childTnLst>
                                    <p:set>
                                      <p:cBhvr>
                                        <p:cTn id="178" dur="1" fill="hold">
                                          <p:stCondLst>
                                            <p:cond delay="0"/>
                                          </p:stCondLst>
                                        </p:cTn>
                                        <p:tgtEl>
                                          <p:spTgt spid="56"/>
                                        </p:tgtEl>
                                        <p:attrNameLst>
                                          <p:attrName>style.visibility</p:attrName>
                                        </p:attrNameLst>
                                      </p:cBhvr>
                                      <p:to>
                                        <p:strVal val="visible"/>
                                      </p:to>
                                    </p:set>
                                    <p:anim calcmode="lin" valueType="num">
                                      <p:cBhvr>
                                        <p:cTn id="179" dur="500" fill="hold"/>
                                        <p:tgtEl>
                                          <p:spTgt spid="56"/>
                                        </p:tgtEl>
                                        <p:attrNameLst>
                                          <p:attrName>ppt_w</p:attrName>
                                        </p:attrNameLst>
                                      </p:cBhvr>
                                      <p:tavLst>
                                        <p:tav tm="0">
                                          <p:val>
                                            <p:fltVal val="0"/>
                                          </p:val>
                                        </p:tav>
                                        <p:tav tm="100000">
                                          <p:val>
                                            <p:strVal val="#ppt_w"/>
                                          </p:val>
                                        </p:tav>
                                      </p:tavLst>
                                    </p:anim>
                                    <p:anim calcmode="lin" valueType="num">
                                      <p:cBhvr>
                                        <p:cTn id="180" dur="500" fill="hold"/>
                                        <p:tgtEl>
                                          <p:spTgt spid="56"/>
                                        </p:tgtEl>
                                        <p:attrNameLst>
                                          <p:attrName>ppt_h</p:attrName>
                                        </p:attrNameLst>
                                      </p:cBhvr>
                                      <p:tavLst>
                                        <p:tav tm="0">
                                          <p:val>
                                            <p:fltVal val="0"/>
                                          </p:val>
                                        </p:tav>
                                        <p:tav tm="100000">
                                          <p:val>
                                            <p:strVal val="#ppt_h"/>
                                          </p:val>
                                        </p:tav>
                                      </p:tavLst>
                                    </p:anim>
                                    <p:animEffect transition="in" filter="fade">
                                      <p:cBhvr>
                                        <p:cTn id="18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21" grpId="0" animBg="1"/>
      <p:bldP spid="26" grpId="0" animBg="1"/>
      <p:bldP spid="33" grpId="0" animBg="1"/>
      <p:bldP spid="34" grpId="0" animBg="1"/>
      <p:bldP spid="35" grpId="0" animBg="1"/>
      <p:bldP spid="39" grpId="0" animBg="1"/>
      <p:bldP spid="44" grpId="0" animBg="1"/>
      <p:bldP spid="45" grpId="0" animBg="1"/>
      <p:bldP spid="46" grpId="0" animBg="1"/>
      <p:bldP spid="47" grpId="0" animBg="1"/>
      <p:bldP spid="48" grpId="0" animBg="1"/>
      <p:bldP spid="49" grpId="0" animBg="1"/>
      <p:bldP spid="56" grpId="0" animBg="1"/>
      <p:bldP spid="57" grpId="0"/>
      <p:bldP spid="59" grpId="0"/>
      <p:bldP spid="60" grpId="0"/>
      <p:bldP spid="61" grpId="0"/>
      <p:bldP spid="62" grpId="0"/>
      <p:bldP spid="63" grpId="0"/>
      <p:bldP spid="71" grpId="0" animBg="1"/>
      <p:bldP spid="72" grpId="0" animBg="1"/>
      <p:bldP spid="73" grpId="0"/>
      <p:bldP spid="74"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grpSp>
        <p:nvGrpSpPr>
          <p:cNvPr id="4" name="Group 2"/>
          <p:cNvGrpSpPr/>
          <p:nvPr/>
        </p:nvGrpSpPr>
        <p:grpSpPr>
          <a:xfrm>
            <a:off x="3392492" y="4799633"/>
            <a:ext cx="5285913" cy="1560620"/>
            <a:chOff x="876300" y="2578100"/>
            <a:chExt cx="9640888" cy="2846388"/>
          </a:xfrm>
          <a:effectLst>
            <a:outerShdw blurRad="139700" dir="18900000" sy="23000" kx="-1200000" algn="bl" rotWithShape="0">
              <a:prstClr val="black">
                <a:alpha val="15000"/>
              </a:prstClr>
            </a:outerShdw>
          </a:effectLst>
        </p:grpSpPr>
        <p:sp>
          <p:nvSpPr>
            <p:cNvPr id="7" name="Freeform 3"/>
            <p:cNvSpPr/>
            <p:nvPr/>
          </p:nvSpPr>
          <p:spPr bwMode="auto">
            <a:xfrm>
              <a:off x="876300" y="2752725"/>
              <a:ext cx="9637713" cy="2671763"/>
            </a:xfrm>
            <a:custGeom>
              <a:avLst/>
              <a:gdLst>
                <a:gd name="T0" fmla="*/ 1304 w 2567"/>
                <a:gd name="T1" fmla="*/ 692 h 710"/>
                <a:gd name="T2" fmla="*/ 1133 w 2567"/>
                <a:gd name="T3" fmla="*/ 700 h 710"/>
                <a:gd name="T4" fmla="*/ 62 w 2567"/>
                <a:gd name="T5" fmla="*/ 493 h 710"/>
                <a:gd name="T6" fmla="*/ 41 w 2567"/>
                <a:gd name="T7" fmla="*/ 448 h 710"/>
                <a:gd name="T8" fmla="*/ 1263 w 2567"/>
                <a:gd name="T9" fmla="*/ 18 h 710"/>
                <a:gd name="T10" fmla="*/ 1433 w 2567"/>
                <a:gd name="T11" fmla="*/ 10 h 710"/>
                <a:gd name="T12" fmla="*/ 2505 w 2567"/>
                <a:gd name="T13" fmla="*/ 204 h 710"/>
                <a:gd name="T14" fmla="*/ 2526 w 2567"/>
                <a:gd name="T15" fmla="*/ 249 h 710"/>
                <a:gd name="T16" fmla="*/ 1304 w 2567"/>
                <a:gd name="T17" fmla="*/ 692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710">
                  <a:moveTo>
                    <a:pt x="1304" y="692"/>
                  </a:moveTo>
                  <a:cubicBezTo>
                    <a:pt x="1263" y="707"/>
                    <a:pt x="1186" y="710"/>
                    <a:pt x="1133" y="700"/>
                  </a:cubicBezTo>
                  <a:cubicBezTo>
                    <a:pt x="62" y="493"/>
                    <a:pt x="62" y="493"/>
                    <a:pt x="62" y="493"/>
                  </a:cubicBezTo>
                  <a:cubicBezTo>
                    <a:pt x="9" y="482"/>
                    <a:pt x="0" y="462"/>
                    <a:pt x="41" y="448"/>
                  </a:cubicBezTo>
                  <a:cubicBezTo>
                    <a:pt x="1263" y="18"/>
                    <a:pt x="1263" y="18"/>
                    <a:pt x="1263" y="18"/>
                  </a:cubicBezTo>
                  <a:cubicBezTo>
                    <a:pt x="1304" y="3"/>
                    <a:pt x="1380" y="0"/>
                    <a:pt x="1433" y="10"/>
                  </a:cubicBezTo>
                  <a:cubicBezTo>
                    <a:pt x="2505" y="204"/>
                    <a:pt x="2505" y="204"/>
                    <a:pt x="2505" y="204"/>
                  </a:cubicBezTo>
                  <a:cubicBezTo>
                    <a:pt x="2558" y="214"/>
                    <a:pt x="2567" y="234"/>
                    <a:pt x="2526" y="249"/>
                  </a:cubicBezTo>
                  <a:lnTo>
                    <a:pt x="1304" y="69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 name="Freeform 4"/>
            <p:cNvSpPr/>
            <p:nvPr/>
          </p:nvSpPr>
          <p:spPr bwMode="auto">
            <a:xfrm>
              <a:off x="933450" y="3494088"/>
              <a:ext cx="9528175" cy="1897063"/>
            </a:xfrm>
            <a:custGeom>
              <a:avLst/>
              <a:gdLst>
                <a:gd name="T0" fmla="*/ 2538 w 2538"/>
                <a:gd name="T1" fmla="*/ 0 h 504"/>
                <a:gd name="T2" fmla="*/ 2536 w 2538"/>
                <a:gd name="T3" fmla="*/ 32 h 504"/>
                <a:gd name="T4" fmla="*/ 2464 w 2538"/>
                <a:gd name="T5" fmla="*/ 65 h 504"/>
                <a:gd name="T6" fmla="*/ 1186 w 2538"/>
                <a:gd name="T7" fmla="*/ 504 h 504"/>
                <a:gd name="T8" fmla="*/ 12 w 2538"/>
                <a:gd name="T9" fmla="*/ 284 h 504"/>
                <a:gd name="T10" fmla="*/ 0 w 2538"/>
                <a:gd name="T11" fmla="*/ 268 h 504"/>
                <a:gd name="T12" fmla="*/ 2 w 2538"/>
                <a:gd name="T13" fmla="*/ 225 h 504"/>
                <a:gd name="T14" fmla="*/ 2538 w 2538"/>
                <a:gd name="T15" fmla="*/ 0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8" h="504">
                  <a:moveTo>
                    <a:pt x="2538" y="0"/>
                  </a:moveTo>
                  <a:cubicBezTo>
                    <a:pt x="2536" y="32"/>
                    <a:pt x="2536" y="32"/>
                    <a:pt x="2536" y="32"/>
                  </a:cubicBezTo>
                  <a:cubicBezTo>
                    <a:pt x="2464" y="65"/>
                    <a:pt x="2464" y="65"/>
                    <a:pt x="2464" y="65"/>
                  </a:cubicBezTo>
                  <a:cubicBezTo>
                    <a:pt x="1186" y="504"/>
                    <a:pt x="1186" y="504"/>
                    <a:pt x="1186" y="504"/>
                  </a:cubicBezTo>
                  <a:cubicBezTo>
                    <a:pt x="12" y="284"/>
                    <a:pt x="12" y="284"/>
                    <a:pt x="12" y="284"/>
                  </a:cubicBezTo>
                  <a:cubicBezTo>
                    <a:pt x="0" y="268"/>
                    <a:pt x="0" y="268"/>
                    <a:pt x="0" y="268"/>
                  </a:cubicBezTo>
                  <a:cubicBezTo>
                    <a:pt x="0" y="268"/>
                    <a:pt x="1" y="225"/>
                    <a:pt x="2" y="225"/>
                  </a:cubicBezTo>
                  <a:cubicBezTo>
                    <a:pt x="2" y="225"/>
                    <a:pt x="2538" y="0"/>
                    <a:pt x="2538"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 name="Freeform 5"/>
            <p:cNvSpPr/>
            <p:nvPr/>
          </p:nvSpPr>
          <p:spPr bwMode="auto">
            <a:xfrm>
              <a:off x="879475" y="2578100"/>
              <a:ext cx="9637713" cy="2676525"/>
            </a:xfrm>
            <a:custGeom>
              <a:avLst/>
              <a:gdLst>
                <a:gd name="T0" fmla="*/ 1304 w 2567"/>
                <a:gd name="T1" fmla="*/ 693 h 711"/>
                <a:gd name="T2" fmla="*/ 1134 w 2567"/>
                <a:gd name="T3" fmla="*/ 700 h 711"/>
                <a:gd name="T4" fmla="*/ 62 w 2567"/>
                <a:gd name="T5" fmla="*/ 493 h 711"/>
                <a:gd name="T6" fmla="*/ 41 w 2567"/>
                <a:gd name="T7" fmla="*/ 448 h 711"/>
                <a:gd name="T8" fmla="*/ 1263 w 2567"/>
                <a:gd name="T9" fmla="*/ 18 h 711"/>
                <a:gd name="T10" fmla="*/ 1434 w 2567"/>
                <a:gd name="T11" fmla="*/ 10 h 711"/>
                <a:gd name="T12" fmla="*/ 2505 w 2567"/>
                <a:gd name="T13" fmla="*/ 218 h 711"/>
                <a:gd name="T14" fmla="*/ 2526 w 2567"/>
                <a:gd name="T15" fmla="*/ 263 h 711"/>
                <a:gd name="T16" fmla="*/ 1304 w 2567"/>
                <a:gd name="T17" fmla="*/ 693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711">
                  <a:moveTo>
                    <a:pt x="1304" y="693"/>
                  </a:moveTo>
                  <a:cubicBezTo>
                    <a:pt x="1263" y="707"/>
                    <a:pt x="1187" y="711"/>
                    <a:pt x="1134" y="700"/>
                  </a:cubicBezTo>
                  <a:cubicBezTo>
                    <a:pt x="62" y="493"/>
                    <a:pt x="62" y="493"/>
                    <a:pt x="62" y="493"/>
                  </a:cubicBezTo>
                  <a:cubicBezTo>
                    <a:pt x="9" y="483"/>
                    <a:pt x="0" y="462"/>
                    <a:pt x="41" y="448"/>
                  </a:cubicBezTo>
                  <a:cubicBezTo>
                    <a:pt x="1263" y="18"/>
                    <a:pt x="1263" y="18"/>
                    <a:pt x="1263" y="18"/>
                  </a:cubicBezTo>
                  <a:cubicBezTo>
                    <a:pt x="1305" y="3"/>
                    <a:pt x="1381" y="0"/>
                    <a:pt x="1434" y="10"/>
                  </a:cubicBezTo>
                  <a:cubicBezTo>
                    <a:pt x="2505" y="218"/>
                    <a:pt x="2505" y="218"/>
                    <a:pt x="2505" y="218"/>
                  </a:cubicBezTo>
                  <a:cubicBezTo>
                    <a:pt x="2558" y="228"/>
                    <a:pt x="2567" y="248"/>
                    <a:pt x="2526" y="263"/>
                  </a:cubicBezTo>
                  <a:lnTo>
                    <a:pt x="1304" y="693"/>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6"/>
            <p:cNvSpPr/>
            <p:nvPr/>
          </p:nvSpPr>
          <p:spPr bwMode="auto">
            <a:xfrm>
              <a:off x="1552575" y="2695575"/>
              <a:ext cx="8518525" cy="2363788"/>
            </a:xfrm>
            <a:custGeom>
              <a:avLst/>
              <a:gdLst>
                <a:gd name="T0" fmla="*/ 0 w 5366"/>
                <a:gd name="T1" fmla="*/ 993 h 1489"/>
                <a:gd name="T2" fmla="*/ 2814 w 5366"/>
                <a:gd name="T3" fmla="*/ 0 h 1489"/>
                <a:gd name="T4" fmla="*/ 5366 w 5366"/>
                <a:gd name="T5" fmla="*/ 495 h 1489"/>
                <a:gd name="T6" fmla="*/ 2549 w 5366"/>
                <a:gd name="T7" fmla="*/ 1489 h 1489"/>
                <a:gd name="T8" fmla="*/ 0 w 5366"/>
                <a:gd name="T9" fmla="*/ 993 h 1489"/>
              </a:gdLst>
              <a:ahLst/>
              <a:cxnLst>
                <a:cxn ang="0">
                  <a:pos x="T0" y="T1"/>
                </a:cxn>
                <a:cxn ang="0">
                  <a:pos x="T2" y="T3"/>
                </a:cxn>
                <a:cxn ang="0">
                  <a:pos x="T4" y="T5"/>
                </a:cxn>
                <a:cxn ang="0">
                  <a:pos x="T6" y="T7"/>
                </a:cxn>
                <a:cxn ang="0">
                  <a:pos x="T8" y="T9"/>
                </a:cxn>
              </a:cxnLst>
              <a:rect l="0" t="0" r="r" b="b"/>
              <a:pathLst>
                <a:path w="5366" h="1489">
                  <a:moveTo>
                    <a:pt x="0" y="993"/>
                  </a:moveTo>
                  <a:lnTo>
                    <a:pt x="2814" y="0"/>
                  </a:lnTo>
                  <a:lnTo>
                    <a:pt x="5366" y="495"/>
                  </a:lnTo>
                  <a:lnTo>
                    <a:pt x="2549" y="1489"/>
                  </a:lnTo>
                  <a:lnTo>
                    <a:pt x="0" y="993"/>
                  </a:ln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11" name="Freeform 7"/>
            <p:cNvSpPr/>
            <p:nvPr/>
          </p:nvSpPr>
          <p:spPr bwMode="auto">
            <a:xfrm>
              <a:off x="5599113" y="2695575"/>
              <a:ext cx="4471988" cy="2363788"/>
            </a:xfrm>
            <a:custGeom>
              <a:avLst/>
              <a:gdLst>
                <a:gd name="T0" fmla="*/ 0 w 2817"/>
                <a:gd name="T1" fmla="*/ 1489 h 1489"/>
                <a:gd name="T2" fmla="*/ 2817 w 2817"/>
                <a:gd name="T3" fmla="*/ 495 h 1489"/>
                <a:gd name="T4" fmla="*/ 265 w 2817"/>
                <a:gd name="T5" fmla="*/ 0 h 1489"/>
                <a:gd name="T6" fmla="*/ 0 w 2817"/>
                <a:gd name="T7" fmla="*/ 1489 h 1489"/>
              </a:gdLst>
              <a:ahLst/>
              <a:cxnLst>
                <a:cxn ang="0">
                  <a:pos x="T0" y="T1"/>
                </a:cxn>
                <a:cxn ang="0">
                  <a:pos x="T2" y="T3"/>
                </a:cxn>
                <a:cxn ang="0">
                  <a:pos x="T4" y="T5"/>
                </a:cxn>
                <a:cxn ang="0">
                  <a:pos x="T6" y="T7"/>
                </a:cxn>
              </a:cxnLst>
              <a:rect l="0" t="0" r="r" b="b"/>
              <a:pathLst>
                <a:path w="2817" h="1489">
                  <a:moveTo>
                    <a:pt x="0" y="1489"/>
                  </a:moveTo>
                  <a:lnTo>
                    <a:pt x="2817" y="495"/>
                  </a:lnTo>
                  <a:lnTo>
                    <a:pt x="265" y="0"/>
                  </a:lnTo>
                  <a:lnTo>
                    <a:pt x="0" y="1489"/>
                  </a:lnTo>
                  <a:close/>
                </a:path>
              </a:pathLst>
            </a:custGeom>
            <a:solidFill>
              <a:schemeClr val="bg2">
                <a:alpha val="15000"/>
              </a:schemeClr>
            </a:solidFill>
            <a:ln>
              <a:noFill/>
            </a:ln>
          </p:spPr>
          <p:txBody>
            <a:bodyPr vert="horz" wrap="square" lIns="91440" tIns="45720" rIns="91440" bIns="45720" numCol="1" anchor="t" anchorCtr="0" compatLnSpc="1"/>
            <a:lstStyle/>
            <a:p>
              <a:endParaRPr lang="id-ID"/>
            </a:p>
          </p:txBody>
        </p:sp>
        <p:sp>
          <p:nvSpPr>
            <p:cNvPr id="12" name="Freeform 8"/>
            <p:cNvSpPr/>
            <p:nvPr/>
          </p:nvSpPr>
          <p:spPr bwMode="auto">
            <a:xfrm>
              <a:off x="3121025" y="4686300"/>
              <a:ext cx="450850" cy="120650"/>
            </a:xfrm>
            <a:custGeom>
              <a:avLst/>
              <a:gdLst>
                <a:gd name="T0" fmla="*/ 27 w 120"/>
                <a:gd name="T1" fmla="*/ 27 h 32"/>
                <a:gd name="T2" fmla="*/ 102 w 120"/>
                <a:gd name="T3" fmla="*/ 24 h 32"/>
                <a:gd name="T4" fmla="*/ 93 w 120"/>
                <a:gd name="T5" fmla="*/ 4 h 32"/>
                <a:gd name="T6" fmla="*/ 18 w 120"/>
                <a:gd name="T7" fmla="*/ 8 h 32"/>
                <a:gd name="T8" fmla="*/ 27 w 120"/>
                <a:gd name="T9" fmla="*/ 27 h 32"/>
              </a:gdLst>
              <a:ahLst/>
              <a:cxnLst>
                <a:cxn ang="0">
                  <a:pos x="T0" y="T1"/>
                </a:cxn>
                <a:cxn ang="0">
                  <a:pos x="T2" y="T3"/>
                </a:cxn>
                <a:cxn ang="0">
                  <a:pos x="T4" y="T5"/>
                </a:cxn>
                <a:cxn ang="0">
                  <a:pos x="T6" y="T7"/>
                </a:cxn>
                <a:cxn ang="0">
                  <a:pos x="T8" y="T9"/>
                </a:cxn>
              </a:cxnLst>
              <a:rect l="0" t="0" r="r" b="b"/>
              <a:pathLst>
                <a:path w="120" h="32">
                  <a:moveTo>
                    <a:pt x="27" y="27"/>
                  </a:moveTo>
                  <a:cubicBezTo>
                    <a:pt x="51" y="32"/>
                    <a:pt x="84" y="30"/>
                    <a:pt x="102" y="24"/>
                  </a:cubicBezTo>
                  <a:cubicBezTo>
                    <a:pt x="120" y="18"/>
                    <a:pt x="116" y="9"/>
                    <a:pt x="93" y="4"/>
                  </a:cubicBezTo>
                  <a:cubicBezTo>
                    <a:pt x="70" y="0"/>
                    <a:pt x="36" y="1"/>
                    <a:pt x="18" y="8"/>
                  </a:cubicBezTo>
                  <a:cubicBezTo>
                    <a:pt x="0" y="14"/>
                    <a:pt x="4" y="23"/>
                    <a:pt x="27" y="2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9"/>
            <p:cNvSpPr/>
            <p:nvPr/>
          </p:nvSpPr>
          <p:spPr bwMode="auto">
            <a:xfrm>
              <a:off x="7796213" y="2981325"/>
              <a:ext cx="704850" cy="142875"/>
            </a:xfrm>
            <a:custGeom>
              <a:avLst/>
              <a:gdLst>
                <a:gd name="T0" fmla="*/ 5 w 188"/>
                <a:gd name="T1" fmla="*/ 4 h 38"/>
                <a:gd name="T2" fmla="*/ 3 w 188"/>
                <a:gd name="T3" fmla="*/ 1 h 38"/>
                <a:gd name="T4" fmla="*/ 3 w 188"/>
                <a:gd name="T5" fmla="*/ 1 h 38"/>
                <a:gd name="T6" fmla="*/ 16 w 188"/>
                <a:gd name="T7" fmla="*/ 0 h 38"/>
                <a:gd name="T8" fmla="*/ 183 w 188"/>
                <a:gd name="T9" fmla="*/ 33 h 38"/>
                <a:gd name="T10" fmla="*/ 185 w 188"/>
                <a:gd name="T11" fmla="*/ 36 h 38"/>
                <a:gd name="T12" fmla="*/ 185 w 188"/>
                <a:gd name="T13" fmla="*/ 36 h 38"/>
                <a:gd name="T14" fmla="*/ 172 w 188"/>
                <a:gd name="T15" fmla="*/ 37 h 38"/>
                <a:gd name="T16" fmla="*/ 5 w 188"/>
                <a:gd name="T1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38">
                  <a:moveTo>
                    <a:pt x="5" y="4"/>
                  </a:moveTo>
                  <a:cubicBezTo>
                    <a:pt x="1" y="4"/>
                    <a:pt x="0" y="2"/>
                    <a:pt x="3" y="1"/>
                  </a:cubicBezTo>
                  <a:cubicBezTo>
                    <a:pt x="3" y="1"/>
                    <a:pt x="3" y="1"/>
                    <a:pt x="3" y="1"/>
                  </a:cubicBezTo>
                  <a:cubicBezTo>
                    <a:pt x="6" y="0"/>
                    <a:pt x="12" y="0"/>
                    <a:pt x="16" y="0"/>
                  </a:cubicBezTo>
                  <a:cubicBezTo>
                    <a:pt x="183" y="33"/>
                    <a:pt x="183" y="33"/>
                    <a:pt x="183" y="33"/>
                  </a:cubicBezTo>
                  <a:cubicBezTo>
                    <a:pt x="187" y="34"/>
                    <a:pt x="188" y="35"/>
                    <a:pt x="185" y="36"/>
                  </a:cubicBezTo>
                  <a:cubicBezTo>
                    <a:pt x="185" y="36"/>
                    <a:pt x="185" y="36"/>
                    <a:pt x="185" y="36"/>
                  </a:cubicBezTo>
                  <a:cubicBezTo>
                    <a:pt x="182" y="37"/>
                    <a:pt x="176" y="38"/>
                    <a:pt x="172" y="37"/>
                  </a:cubicBezTo>
                  <a:lnTo>
                    <a:pt x="5" y="4"/>
                  </a:ln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4" name="Freeform 9"/>
          <p:cNvSpPr/>
          <p:nvPr/>
        </p:nvSpPr>
        <p:spPr bwMode="auto">
          <a:xfrm>
            <a:off x="4958889" y="4035977"/>
            <a:ext cx="2548731" cy="1443612"/>
          </a:xfrm>
          <a:custGeom>
            <a:avLst/>
            <a:gdLst>
              <a:gd name="T0" fmla="*/ 490 w 490"/>
              <a:gd name="T1" fmla="*/ 274 h 415"/>
              <a:gd name="T2" fmla="*/ 449 w 490"/>
              <a:gd name="T3" fmla="*/ 315 h 415"/>
              <a:gd name="T4" fmla="*/ 386 w 490"/>
              <a:gd name="T5" fmla="*/ 315 h 415"/>
              <a:gd name="T6" fmla="*/ 226 w 490"/>
              <a:gd name="T7" fmla="*/ 415 h 415"/>
              <a:gd name="T8" fmla="*/ 275 w 490"/>
              <a:gd name="T9" fmla="*/ 315 h 415"/>
              <a:gd name="T10" fmla="*/ 41 w 490"/>
              <a:gd name="T11" fmla="*/ 315 h 415"/>
              <a:gd name="T12" fmla="*/ 0 w 490"/>
              <a:gd name="T13" fmla="*/ 274 h 415"/>
              <a:gd name="T14" fmla="*/ 0 w 490"/>
              <a:gd name="T15" fmla="*/ 42 h 415"/>
              <a:gd name="T16" fmla="*/ 41 w 490"/>
              <a:gd name="T17" fmla="*/ 0 h 415"/>
              <a:gd name="T18" fmla="*/ 449 w 490"/>
              <a:gd name="T19" fmla="*/ 0 h 415"/>
              <a:gd name="T20" fmla="*/ 490 w 490"/>
              <a:gd name="T21" fmla="*/ 42 h 415"/>
              <a:gd name="T22" fmla="*/ 490 w 490"/>
              <a:gd name="T23" fmla="*/ 27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0" h="415">
                <a:moveTo>
                  <a:pt x="490" y="274"/>
                </a:moveTo>
                <a:cubicBezTo>
                  <a:pt x="490" y="297"/>
                  <a:pt x="472" y="315"/>
                  <a:pt x="449" y="315"/>
                </a:cubicBezTo>
                <a:cubicBezTo>
                  <a:pt x="386" y="315"/>
                  <a:pt x="386" y="315"/>
                  <a:pt x="386" y="315"/>
                </a:cubicBezTo>
                <a:cubicBezTo>
                  <a:pt x="226" y="415"/>
                  <a:pt x="226" y="415"/>
                  <a:pt x="226" y="415"/>
                </a:cubicBezTo>
                <a:cubicBezTo>
                  <a:pt x="275" y="315"/>
                  <a:pt x="275" y="315"/>
                  <a:pt x="275" y="315"/>
                </a:cubicBezTo>
                <a:cubicBezTo>
                  <a:pt x="41" y="315"/>
                  <a:pt x="41" y="315"/>
                  <a:pt x="41" y="315"/>
                </a:cubicBezTo>
                <a:cubicBezTo>
                  <a:pt x="18" y="315"/>
                  <a:pt x="0" y="297"/>
                  <a:pt x="0" y="274"/>
                </a:cubicBezTo>
                <a:cubicBezTo>
                  <a:pt x="0" y="42"/>
                  <a:pt x="0" y="42"/>
                  <a:pt x="0" y="42"/>
                </a:cubicBezTo>
                <a:cubicBezTo>
                  <a:pt x="0" y="19"/>
                  <a:pt x="18" y="0"/>
                  <a:pt x="41" y="0"/>
                </a:cubicBezTo>
                <a:cubicBezTo>
                  <a:pt x="449" y="0"/>
                  <a:pt x="449" y="0"/>
                  <a:pt x="449" y="0"/>
                </a:cubicBezTo>
                <a:cubicBezTo>
                  <a:pt x="472" y="0"/>
                  <a:pt x="490" y="19"/>
                  <a:pt x="490" y="42"/>
                </a:cubicBezTo>
                <a:lnTo>
                  <a:pt x="490" y="274"/>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5" name="Freeform 9"/>
          <p:cNvSpPr/>
          <p:nvPr/>
        </p:nvSpPr>
        <p:spPr bwMode="auto">
          <a:xfrm flipH="1">
            <a:off x="2718694" y="3248527"/>
            <a:ext cx="2548731" cy="1443612"/>
          </a:xfrm>
          <a:custGeom>
            <a:avLst/>
            <a:gdLst>
              <a:gd name="T0" fmla="*/ 490 w 490"/>
              <a:gd name="T1" fmla="*/ 274 h 415"/>
              <a:gd name="T2" fmla="*/ 449 w 490"/>
              <a:gd name="T3" fmla="*/ 315 h 415"/>
              <a:gd name="T4" fmla="*/ 386 w 490"/>
              <a:gd name="T5" fmla="*/ 315 h 415"/>
              <a:gd name="T6" fmla="*/ 226 w 490"/>
              <a:gd name="T7" fmla="*/ 415 h 415"/>
              <a:gd name="T8" fmla="*/ 275 w 490"/>
              <a:gd name="T9" fmla="*/ 315 h 415"/>
              <a:gd name="T10" fmla="*/ 41 w 490"/>
              <a:gd name="T11" fmla="*/ 315 h 415"/>
              <a:gd name="T12" fmla="*/ 0 w 490"/>
              <a:gd name="T13" fmla="*/ 274 h 415"/>
              <a:gd name="T14" fmla="*/ 0 w 490"/>
              <a:gd name="T15" fmla="*/ 42 h 415"/>
              <a:gd name="T16" fmla="*/ 41 w 490"/>
              <a:gd name="T17" fmla="*/ 0 h 415"/>
              <a:gd name="T18" fmla="*/ 449 w 490"/>
              <a:gd name="T19" fmla="*/ 0 h 415"/>
              <a:gd name="T20" fmla="*/ 490 w 490"/>
              <a:gd name="T21" fmla="*/ 42 h 415"/>
              <a:gd name="T22" fmla="*/ 490 w 490"/>
              <a:gd name="T23" fmla="*/ 27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0" h="415">
                <a:moveTo>
                  <a:pt x="490" y="274"/>
                </a:moveTo>
                <a:cubicBezTo>
                  <a:pt x="490" y="297"/>
                  <a:pt x="472" y="315"/>
                  <a:pt x="449" y="315"/>
                </a:cubicBezTo>
                <a:cubicBezTo>
                  <a:pt x="386" y="315"/>
                  <a:pt x="386" y="315"/>
                  <a:pt x="386" y="315"/>
                </a:cubicBezTo>
                <a:cubicBezTo>
                  <a:pt x="226" y="415"/>
                  <a:pt x="226" y="415"/>
                  <a:pt x="226" y="415"/>
                </a:cubicBezTo>
                <a:cubicBezTo>
                  <a:pt x="275" y="315"/>
                  <a:pt x="275" y="315"/>
                  <a:pt x="275" y="315"/>
                </a:cubicBezTo>
                <a:cubicBezTo>
                  <a:pt x="41" y="315"/>
                  <a:pt x="41" y="315"/>
                  <a:pt x="41" y="315"/>
                </a:cubicBezTo>
                <a:cubicBezTo>
                  <a:pt x="18" y="315"/>
                  <a:pt x="0" y="297"/>
                  <a:pt x="0" y="274"/>
                </a:cubicBezTo>
                <a:cubicBezTo>
                  <a:pt x="0" y="42"/>
                  <a:pt x="0" y="42"/>
                  <a:pt x="0" y="42"/>
                </a:cubicBezTo>
                <a:cubicBezTo>
                  <a:pt x="0" y="19"/>
                  <a:pt x="18" y="0"/>
                  <a:pt x="41" y="0"/>
                </a:cubicBezTo>
                <a:cubicBezTo>
                  <a:pt x="449" y="0"/>
                  <a:pt x="449" y="0"/>
                  <a:pt x="449" y="0"/>
                </a:cubicBezTo>
                <a:cubicBezTo>
                  <a:pt x="472" y="0"/>
                  <a:pt x="490" y="19"/>
                  <a:pt x="490" y="42"/>
                </a:cubicBezTo>
                <a:lnTo>
                  <a:pt x="490" y="274"/>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6" name="Freeform 9"/>
          <p:cNvSpPr/>
          <p:nvPr/>
        </p:nvSpPr>
        <p:spPr bwMode="auto">
          <a:xfrm>
            <a:off x="6233254" y="2367713"/>
            <a:ext cx="2548731" cy="1443612"/>
          </a:xfrm>
          <a:custGeom>
            <a:avLst/>
            <a:gdLst>
              <a:gd name="T0" fmla="*/ 490 w 490"/>
              <a:gd name="T1" fmla="*/ 274 h 415"/>
              <a:gd name="T2" fmla="*/ 449 w 490"/>
              <a:gd name="T3" fmla="*/ 315 h 415"/>
              <a:gd name="T4" fmla="*/ 386 w 490"/>
              <a:gd name="T5" fmla="*/ 315 h 415"/>
              <a:gd name="T6" fmla="*/ 226 w 490"/>
              <a:gd name="T7" fmla="*/ 415 h 415"/>
              <a:gd name="T8" fmla="*/ 275 w 490"/>
              <a:gd name="T9" fmla="*/ 315 h 415"/>
              <a:gd name="T10" fmla="*/ 41 w 490"/>
              <a:gd name="T11" fmla="*/ 315 h 415"/>
              <a:gd name="T12" fmla="*/ 0 w 490"/>
              <a:gd name="T13" fmla="*/ 274 h 415"/>
              <a:gd name="T14" fmla="*/ 0 w 490"/>
              <a:gd name="T15" fmla="*/ 42 h 415"/>
              <a:gd name="T16" fmla="*/ 41 w 490"/>
              <a:gd name="T17" fmla="*/ 0 h 415"/>
              <a:gd name="T18" fmla="*/ 449 w 490"/>
              <a:gd name="T19" fmla="*/ 0 h 415"/>
              <a:gd name="T20" fmla="*/ 490 w 490"/>
              <a:gd name="T21" fmla="*/ 42 h 415"/>
              <a:gd name="T22" fmla="*/ 490 w 490"/>
              <a:gd name="T23" fmla="*/ 27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0" h="415">
                <a:moveTo>
                  <a:pt x="490" y="274"/>
                </a:moveTo>
                <a:cubicBezTo>
                  <a:pt x="490" y="297"/>
                  <a:pt x="472" y="315"/>
                  <a:pt x="449" y="315"/>
                </a:cubicBezTo>
                <a:cubicBezTo>
                  <a:pt x="386" y="315"/>
                  <a:pt x="386" y="315"/>
                  <a:pt x="386" y="315"/>
                </a:cubicBezTo>
                <a:cubicBezTo>
                  <a:pt x="226" y="415"/>
                  <a:pt x="226" y="415"/>
                  <a:pt x="226" y="415"/>
                </a:cubicBezTo>
                <a:cubicBezTo>
                  <a:pt x="275" y="315"/>
                  <a:pt x="275" y="315"/>
                  <a:pt x="275" y="315"/>
                </a:cubicBezTo>
                <a:cubicBezTo>
                  <a:pt x="41" y="315"/>
                  <a:pt x="41" y="315"/>
                  <a:pt x="41" y="315"/>
                </a:cubicBezTo>
                <a:cubicBezTo>
                  <a:pt x="18" y="315"/>
                  <a:pt x="0" y="297"/>
                  <a:pt x="0" y="274"/>
                </a:cubicBezTo>
                <a:cubicBezTo>
                  <a:pt x="0" y="42"/>
                  <a:pt x="0" y="42"/>
                  <a:pt x="0" y="42"/>
                </a:cubicBezTo>
                <a:cubicBezTo>
                  <a:pt x="0" y="19"/>
                  <a:pt x="18" y="0"/>
                  <a:pt x="41" y="0"/>
                </a:cubicBezTo>
                <a:cubicBezTo>
                  <a:pt x="449" y="0"/>
                  <a:pt x="449" y="0"/>
                  <a:pt x="449" y="0"/>
                </a:cubicBezTo>
                <a:cubicBezTo>
                  <a:pt x="472" y="0"/>
                  <a:pt x="490" y="19"/>
                  <a:pt x="490" y="42"/>
                </a:cubicBezTo>
                <a:lnTo>
                  <a:pt x="490" y="274"/>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7" name="Freeform 9"/>
          <p:cNvSpPr/>
          <p:nvPr/>
        </p:nvSpPr>
        <p:spPr bwMode="auto">
          <a:xfrm flipH="1">
            <a:off x="3286821" y="1839509"/>
            <a:ext cx="2548731" cy="1443612"/>
          </a:xfrm>
          <a:custGeom>
            <a:avLst/>
            <a:gdLst>
              <a:gd name="T0" fmla="*/ 490 w 490"/>
              <a:gd name="T1" fmla="*/ 274 h 415"/>
              <a:gd name="T2" fmla="*/ 449 w 490"/>
              <a:gd name="T3" fmla="*/ 315 h 415"/>
              <a:gd name="T4" fmla="*/ 386 w 490"/>
              <a:gd name="T5" fmla="*/ 315 h 415"/>
              <a:gd name="T6" fmla="*/ 226 w 490"/>
              <a:gd name="T7" fmla="*/ 415 h 415"/>
              <a:gd name="T8" fmla="*/ 275 w 490"/>
              <a:gd name="T9" fmla="*/ 315 h 415"/>
              <a:gd name="T10" fmla="*/ 41 w 490"/>
              <a:gd name="T11" fmla="*/ 315 h 415"/>
              <a:gd name="T12" fmla="*/ 0 w 490"/>
              <a:gd name="T13" fmla="*/ 274 h 415"/>
              <a:gd name="T14" fmla="*/ 0 w 490"/>
              <a:gd name="T15" fmla="*/ 42 h 415"/>
              <a:gd name="T16" fmla="*/ 41 w 490"/>
              <a:gd name="T17" fmla="*/ 0 h 415"/>
              <a:gd name="T18" fmla="*/ 449 w 490"/>
              <a:gd name="T19" fmla="*/ 0 h 415"/>
              <a:gd name="T20" fmla="*/ 490 w 490"/>
              <a:gd name="T21" fmla="*/ 42 h 415"/>
              <a:gd name="T22" fmla="*/ 490 w 490"/>
              <a:gd name="T23" fmla="*/ 27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0" h="415">
                <a:moveTo>
                  <a:pt x="490" y="274"/>
                </a:moveTo>
                <a:cubicBezTo>
                  <a:pt x="490" y="297"/>
                  <a:pt x="472" y="315"/>
                  <a:pt x="449" y="315"/>
                </a:cubicBezTo>
                <a:cubicBezTo>
                  <a:pt x="386" y="315"/>
                  <a:pt x="386" y="315"/>
                  <a:pt x="386" y="315"/>
                </a:cubicBezTo>
                <a:cubicBezTo>
                  <a:pt x="226" y="415"/>
                  <a:pt x="226" y="415"/>
                  <a:pt x="226" y="415"/>
                </a:cubicBezTo>
                <a:cubicBezTo>
                  <a:pt x="275" y="315"/>
                  <a:pt x="275" y="315"/>
                  <a:pt x="275" y="315"/>
                </a:cubicBezTo>
                <a:cubicBezTo>
                  <a:pt x="41" y="315"/>
                  <a:pt x="41" y="315"/>
                  <a:pt x="41" y="315"/>
                </a:cubicBezTo>
                <a:cubicBezTo>
                  <a:pt x="18" y="315"/>
                  <a:pt x="0" y="297"/>
                  <a:pt x="0" y="274"/>
                </a:cubicBezTo>
                <a:cubicBezTo>
                  <a:pt x="0" y="42"/>
                  <a:pt x="0" y="42"/>
                  <a:pt x="0" y="42"/>
                </a:cubicBezTo>
                <a:cubicBezTo>
                  <a:pt x="0" y="19"/>
                  <a:pt x="18" y="0"/>
                  <a:pt x="41" y="0"/>
                </a:cubicBezTo>
                <a:cubicBezTo>
                  <a:pt x="449" y="0"/>
                  <a:pt x="449" y="0"/>
                  <a:pt x="449" y="0"/>
                </a:cubicBezTo>
                <a:cubicBezTo>
                  <a:pt x="472" y="0"/>
                  <a:pt x="490" y="19"/>
                  <a:pt x="490" y="42"/>
                </a:cubicBezTo>
                <a:lnTo>
                  <a:pt x="490" y="274"/>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8" name="TextBox 26"/>
          <p:cNvSpPr txBox="1"/>
          <p:nvPr/>
        </p:nvSpPr>
        <p:spPr>
          <a:xfrm>
            <a:off x="7001791" y="2431213"/>
            <a:ext cx="1130438" cy="307777"/>
          </a:xfrm>
          <a:prstGeom prst="rect">
            <a:avLst/>
          </a:prstGeom>
          <a:noFill/>
        </p:spPr>
        <p:txBody>
          <a:bodyPr wrap="none" rtlCol="0">
            <a:spAutoFit/>
          </a:bodyPr>
          <a:lstStyle/>
          <a:p>
            <a:r>
              <a:rPr lang="id-ID" sz="1400" b="1" dirty="0" smtClean="0">
                <a:solidFill>
                  <a:schemeClr val="bg1"/>
                </a:solidFill>
                <a:latin typeface="+mj-lt"/>
              </a:rPr>
              <a:t>Insert Text</a:t>
            </a:r>
            <a:endParaRPr lang="id-ID" sz="1400" b="1" dirty="0">
              <a:solidFill>
                <a:schemeClr val="bg1"/>
              </a:solidFill>
              <a:latin typeface="+mj-lt"/>
            </a:endParaRPr>
          </a:p>
        </p:txBody>
      </p:sp>
      <p:sp>
        <p:nvSpPr>
          <p:cNvPr id="19" name="Rectangle 27"/>
          <p:cNvSpPr/>
          <p:nvPr/>
        </p:nvSpPr>
        <p:spPr>
          <a:xfrm>
            <a:off x="7001791" y="2654368"/>
            <a:ext cx="2193120" cy="646331"/>
          </a:xfrm>
          <a:prstGeom prst="rect">
            <a:avLst/>
          </a:prstGeom>
          <a:noFill/>
        </p:spPr>
        <p:txBody>
          <a:bodyPr wrap="square">
            <a:spAutoFit/>
          </a:bodyPr>
          <a:lstStyle/>
          <a:p>
            <a:r>
              <a:rPr lang="id-ID" sz="1200" dirty="0">
                <a:solidFill>
                  <a:schemeClr val="bg1"/>
                </a:solidFill>
              </a:rPr>
              <a:t>Suitable for all categories business and personal </a:t>
            </a:r>
            <a:r>
              <a:rPr lang="id-ID" sz="1200" dirty="0" smtClean="0">
                <a:solidFill>
                  <a:schemeClr val="bg1"/>
                </a:solidFill>
              </a:rPr>
              <a:t>presentation</a:t>
            </a:r>
            <a:endParaRPr lang="id-ID" sz="1200" dirty="0">
              <a:solidFill>
                <a:schemeClr val="bg1"/>
              </a:solidFill>
            </a:endParaRPr>
          </a:p>
        </p:txBody>
      </p:sp>
      <p:sp>
        <p:nvSpPr>
          <p:cNvPr id="20" name="TextBox 28"/>
          <p:cNvSpPr txBox="1"/>
          <p:nvPr/>
        </p:nvSpPr>
        <p:spPr>
          <a:xfrm>
            <a:off x="5777602" y="4030357"/>
            <a:ext cx="1130438" cy="307777"/>
          </a:xfrm>
          <a:prstGeom prst="rect">
            <a:avLst/>
          </a:prstGeom>
          <a:noFill/>
        </p:spPr>
        <p:txBody>
          <a:bodyPr wrap="none" rtlCol="0">
            <a:spAutoFit/>
          </a:bodyPr>
          <a:lstStyle/>
          <a:p>
            <a:r>
              <a:rPr lang="id-ID" sz="1400" b="1" dirty="0" smtClean="0">
                <a:solidFill>
                  <a:schemeClr val="bg1"/>
                </a:solidFill>
                <a:latin typeface="+mj-lt"/>
              </a:rPr>
              <a:t>Insert Text</a:t>
            </a:r>
            <a:endParaRPr lang="id-ID" sz="1400" b="1" dirty="0">
              <a:solidFill>
                <a:schemeClr val="bg1"/>
              </a:solidFill>
              <a:latin typeface="+mj-lt"/>
            </a:endParaRPr>
          </a:p>
        </p:txBody>
      </p:sp>
      <p:sp>
        <p:nvSpPr>
          <p:cNvPr id="21" name="Rectangle 29"/>
          <p:cNvSpPr/>
          <p:nvPr/>
        </p:nvSpPr>
        <p:spPr>
          <a:xfrm>
            <a:off x="5777602" y="4253512"/>
            <a:ext cx="2193120" cy="646331"/>
          </a:xfrm>
          <a:prstGeom prst="rect">
            <a:avLst/>
          </a:prstGeom>
          <a:noFill/>
        </p:spPr>
        <p:txBody>
          <a:bodyPr wrap="square">
            <a:spAutoFit/>
          </a:bodyPr>
          <a:lstStyle/>
          <a:p>
            <a:r>
              <a:rPr lang="id-ID" sz="1200" dirty="0">
                <a:solidFill>
                  <a:schemeClr val="bg1"/>
                </a:solidFill>
              </a:rPr>
              <a:t>Suitable for all categories business and personal </a:t>
            </a:r>
            <a:r>
              <a:rPr lang="id-ID" sz="1200" dirty="0" smtClean="0">
                <a:solidFill>
                  <a:schemeClr val="bg1"/>
                </a:solidFill>
              </a:rPr>
              <a:t>presentation</a:t>
            </a:r>
            <a:endParaRPr lang="id-ID" sz="1200" dirty="0">
              <a:solidFill>
                <a:schemeClr val="bg1"/>
              </a:solidFill>
            </a:endParaRPr>
          </a:p>
        </p:txBody>
      </p:sp>
      <p:sp>
        <p:nvSpPr>
          <p:cNvPr id="22" name="TextBox 30"/>
          <p:cNvSpPr txBox="1"/>
          <p:nvPr/>
        </p:nvSpPr>
        <p:spPr>
          <a:xfrm>
            <a:off x="3999061" y="1886763"/>
            <a:ext cx="1130438" cy="307777"/>
          </a:xfrm>
          <a:prstGeom prst="rect">
            <a:avLst/>
          </a:prstGeom>
          <a:noFill/>
        </p:spPr>
        <p:txBody>
          <a:bodyPr wrap="none" rtlCol="0">
            <a:spAutoFit/>
          </a:bodyPr>
          <a:lstStyle/>
          <a:p>
            <a:r>
              <a:rPr lang="id-ID" sz="1400" b="1" dirty="0" smtClean="0">
                <a:solidFill>
                  <a:schemeClr val="bg1"/>
                </a:solidFill>
                <a:latin typeface="+mj-lt"/>
              </a:rPr>
              <a:t>Insert Text</a:t>
            </a:r>
            <a:endParaRPr lang="id-ID" sz="1400" b="1" dirty="0">
              <a:solidFill>
                <a:schemeClr val="bg1"/>
              </a:solidFill>
              <a:latin typeface="+mj-lt"/>
            </a:endParaRPr>
          </a:p>
        </p:txBody>
      </p:sp>
      <p:sp>
        <p:nvSpPr>
          <p:cNvPr id="23" name="Rectangle 31"/>
          <p:cNvSpPr/>
          <p:nvPr/>
        </p:nvSpPr>
        <p:spPr>
          <a:xfrm>
            <a:off x="3999061" y="2109918"/>
            <a:ext cx="2193120" cy="646331"/>
          </a:xfrm>
          <a:prstGeom prst="rect">
            <a:avLst/>
          </a:prstGeom>
          <a:noFill/>
        </p:spPr>
        <p:txBody>
          <a:bodyPr wrap="square">
            <a:spAutoFit/>
          </a:bodyPr>
          <a:lstStyle/>
          <a:p>
            <a:r>
              <a:rPr lang="id-ID" sz="1200" dirty="0">
                <a:solidFill>
                  <a:schemeClr val="bg1"/>
                </a:solidFill>
              </a:rPr>
              <a:t>Suitable for all categories business and personal </a:t>
            </a:r>
            <a:r>
              <a:rPr lang="id-ID" sz="1200" dirty="0" smtClean="0">
                <a:solidFill>
                  <a:schemeClr val="bg1"/>
                </a:solidFill>
              </a:rPr>
              <a:t>presentation</a:t>
            </a:r>
            <a:endParaRPr lang="id-ID" sz="1200" dirty="0">
              <a:solidFill>
                <a:schemeClr val="bg1"/>
              </a:solidFill>
            </a:endParaRPr>
          </a:p>
        </p:txBody>
      </p:sp>
      <p:sp>
        <p:nvSpPr>
          <p:cNvPr id="24" name="TextBox 32"/>
          <p:cNvSpPr txBox="1"/>
          <p:nvPr/>
        </p:nvSpPr>
        <p:spPr>
          <a:xfrm>
            <a:off x="3472007" y="3275468"/>
            <a:ext cx="1130438" cy="307777"/>
          </a:xfrm>
          <a:prstGeom prst="rect">
            <a:avLst/>
          </a:prstGeom>
          <a:noFill/>
        </p:spPr>
        <p:txBody>
          <a:bodyPr wrap="none" rtlCol="0">
            <a:spAutoFit/>
          </a:bodyPr>
          <a:lstStyle/>
          <a:p>
            <a:r>
              <a:rPr lang="id-ID" sz="1400" b="1" dirty="0" smtClean="0">
                <a:solidFill>
                  <a:schemeClr val="bg1"/>
                </a:solidFill>
                <a:latin typeface="+mj-lt"/>
              </a:rPr>
              <a:t>Insert Text</a:t>
            </a:r>
            <a:endParaRPr lang="id-ID" sz="1400" b="1" dirty="0">
              <a:solidFill>
                <a:schemeClr val="bg1"/>
              </a:solidFill>
              <a:latin typeface="+mj-lt"/>
            </a:endParaRPr>
          </a:p>
        </p:txBody>
      </p:sp>
      <p:sp>
        <p:nvSpPr>
          <p:cNvPr id="25" name="Rectangle 33"/>
          <p:cNvSpPr/>
          <p:nvPr/>
        </p:nvSpPr>
        <p:spPr>
          <a:xfrm>
            <a:off x="3472007" y="3498623"/>
            <a:ext cx="2193120" cy="646331"/>
          </a:xfrm>
          <a:prstGeom prst="rect">
            <a:avLst/>
          </a:prstGeom>
          <a:noFill/>
        </p:spPr>
        <p:txBody>
          <a:bodyPr wrap="square">
            <a:spAutoFit/>
          </a:bodyPr>
          <a:lstStyle/>
          <a:p>
            <a:r>
              <a:rPr lang="id-ID" sz="1200" dirty="0">
                <a:solidFill>
                  <a:schemeClr val="bg1"/>
                </a:solidFill>
              </a:rPr>
              <a:t>Suitable for all categories business and personal </a:t>
            </a:r>
            <a:r>
              <a:rPr lang="id-ID" sz="1200" dirty="0" smtClean="0">
                <a:solidFill>
                  <a:schemeClr val="bg1"/>
                </a:solidFill>
              </a:rPr>
              <a:t>presentation</a:t>
            </a:r>
            <a:endParaRPr lang="id-ID" sz="1200" dirty="0">
              <a:solidFill>
                <a:schemeClr val="bg1"/>
              </a:solidFill>
            </a:endParaRPr>
          </a:p>
        </p:txBody>
      </p:sp>
      <p:sp>
        <p:nvSpPr>
          <p:cNvPr id="26" name="Freeform 16"/>
          <p:cNvSpPr/>
          <p:nvPr/>
        </p:nvSpPr>
        <p:spPr bwMode="auto">
          <a:xfrm>
            <a:off x="3472600" y="2137086"/>
            <a:ext cx="457537" cy="371815"/>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nvGrpSpPr>
          <p:cNvPr id="27" name="Group 35"/>
          <p:cNvGrpSpPr/>
          <p:nvPr/>
        </p:nvGrpSpPr>
        <p:grpSpPr>
          <a:xfrm>
            <a:off x="2973495" y="3546507"/>
            <a:ext cx="368017" cy="370453"/>
            <a:chOff x="5016501" y="2106613"/>
            <a:chExt cx="239713" cy="241300"/>
          </a:xfrm>
          <a:solidFill>
            <a:schemeClr val="bg1"/>
          </a:solidFill>
        </p:grpSpPr>
        <p:sp>
          <p:nvSpPr>
            <p:cNvPr id="28" name="Freeform 123"/>
            <p:cNvSpPr>
              <a:spLocks noEditPoints="1"/>
            </p:cNvSpPr>
            <p:nvPr/>
          </p:nvSpPr>
          <p:spPr bwMode="auto">
            <a:xfrm>
              <a:off x="5016501" y="2106613"/>
              <a:ext cx="239713" cy="241300"/>
            </a:xfrm>
            <a:custGeom>
              <a:avLst/>
              <a:gdLst>
                <a:gd name="T0" fmla="*/ 51 w 64"/>
                <a:gd name="T1" fmla="*/ 38 h 64"/>
                <a:gd name="T2" fmla="*/ 56 w 64"/>
                <a:gd name="T3" fmla="*/ 24 h 64"/>
                <a:gd name="T4" fmla="*/ 32 w 64"/>
                <a:gd name="T5" fmla="*/ 0 h 64"/>
                <a:gd name="T6" fmla="*/ 15 w 64"/>
                <a:gd name="T7" fmla="*/ 7 h 64"/>
                <a:gd name="T8" fmla="*/ 14 w 64"/>
                <a:gd name="T9" fmla="*/ 8 h 64"/>
                <a:gd name="T10" fmla="*/ 13 w 64"/>
                <a:gd name="T11" fmla="*/ 9 h 64"/>
                <a:gd name="T12" fmla="*/ 8 w 64"/>
                <a:gd name="T13" fmla="*/ 20 h 64"/>
                <a:gd name="T14" fmla="*/ 8 w 64"/>
                <a:gd name="T15" fmla="*/ 24 h 64"/>
                <a:gd name="T16" fmla="*/ 13 w 64"/>
                <a:gd name="T17" fmla="*/ 38 h 64"/>
                <a:gd name="T18" fmla="*/ 0 w 64"/>
                <a:gd name="T19" fmla="*/ 64 h 64"/>
                <a:gd name="T20" fmla="*/ 24 w 64"/>
                <a:gd name="T21" fmla="*/ 64 h 64"/>
                <a:gd name="T22" fmla="*/ 28 w 64"/>
                <a:gd name="T23" fmla="*/ 52 h 64"/>
                <a:gd name="T24" fmla="*/ 28 w 64"/>
                <a:gd name="T25" fmla="*/ 48 h 64"/>
                <a:gd name="T26" fmla="*/ 36 w 64"/>
                <a:gd name="T27" fmla="*/ 48 h 64"/>
                <a:gd name="T28" fmla="*/ 36 w 64"/>
                <a:gd name="T29" fmla="*/ 52 h 64"/>
                <a:gd name="T30" fmla="*/ 40 w 64"/>
                <a:gd name="T31" fmla="*/ 64 h 64"/>
                <a:gd name="T32" fmla="*/ 64 w 64"/>
                <a:gd name="T33" fmla="*/ 64 h 64"/>
                <a:gd name="T34" fmla="*/ 51 w 64"/>
                <a:gd name="T35" fmla="*/ 38 h 64"/>
                <a:gd name="T36" fmla="*/ 32 w 64"/>
                <a:gd name="T37" fmla="*/ 44 h 64"/>
                <a:gd name="T38" fmla="*/ 12 w 64"/>
                <a:gd name="T39" fmla="*/ 24 h 64"/>
                <a:gd name="T40" fmla="*/ 13 w 64"/>
                <a:gd name="T41" fmla="*/ 19 h 64"/>
                <a:gd name="T42" fmla="*/ 25 w 64"/>
                <a:gd name="T43" fmla="*/ 7 h 64"/>
                <a:gd name="T44" fmla="*/ 44 w 64"/>
                <a:gd name="T45" fmla="*/ 16 h 64"/>
                <a:gd name="T46" fmla="*/ 50 w 64"/>
                <a:gd name="T47" fmla="*/ 16 h 64"/>
                <a:gd name="T48" fmla="*/ 52 w 64"/>
                <a:gd name="T49" fmla="*/ 24 h 64"/>
                <a:gd name="T50" fmla="*/ 32 w 64"/>
                <a:gd name="T51"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1" y="38"/>
                  </a:moveTo>
                  <a:cubicBezTo>
                    <a:pt x="54" y="34"/>
                    <a:pt x="56" y="29"/>
                    <a:pt x="56" y="24"/>
                  </a:cubicBezTo>
                  <a:cubicBezTo>
                    <a:pt x="56" y="11"/>
                    <a:pt x="45" y="0"/>
                    <a:pt x="32" y="0"/>
                  </a:cubicBezTo>
                  <a:cubicBezTo>
                    <a:pt x="25" y="0"/>
                    <a:pt x="19" y="3"/>
                    <a:pt x="15" y="7"/>
                  </a:cubicBezTo>
                  <a:cubicBezTo>
                    <a:pt x="15" y="8"/>
                    <a:pt x="14" y="8"/>
                    <a:pt x="14" y="8"/>
                  </a:cubicBezTo>
                  <a:cubicBezTo>
                    <a:pt x="14" y="8"/>
                    <a:pt x="14" y="8"/>
                    <a:pt x="13" y="9"/>
                  </a:cubicBezTo>
                  <a:cubicBezTo>
                    <a:pt x="11" y="12"/>
                    <a:pt x="8" y="20"/>
                    <a:pt x="8" y="20"/>
                  </a:cubicBezTo>
                  <a:cubicBezTo>
                    <a:pt x="8" y="21"/>
                    <a:pt x="8" y="23"/>
                    <a:pt x="8" y="24"/>
                  </a:cubicBezTo>
                  <a:cubicBezTo>
                    <a:pt x="8" y="29"/>
                    <a:pt x="10" y="34"/>
                    <a:pt x="13" y="38"/>
                  </a:cubicBezTo>
                  <a:cubicBezTo>
                    <a:pt x="5" y="44"/>
                    <a:pt x="0" y="54"/>
                    <a:pt x="0" y="64"/>
                  </a:cubicBezTo>
                  <a:cubicBezTo>
                    <a:pt x="24" y="64"/>
                    <a:pt x="24" y="64"/>
                    <a:pt x="24" y="64"/>
                  </a:cubicBezTo>
                  <a:cubicBezTo>
                    <a:pt x="28" y="52"/>
                    <a:pt x="28" y="52"/>
                    <a:pt x="28" y="52"/>
                  </a:cubicBezTo>
                  <a:cubicBezTo>
                    <a:pt x="28" y="48"/>
                    <a:pt x="28" y="48"/>
                    <a:pt x="28" y="48"/>
                  </a:cubicBezTo>
                  <a:cubicBezTo>
                    <a:pt x="36" y="48"/>
                    <a:pt x="36" y="48"/>
                    <a:pt x="36" y="48"/>
                  </a:cubicBezTo>
                  <a:cubicBezTo>
                    <a:pt x="36" y="52"/>
                    <a:pt x="36" y="52"/>
                    <a:pt x="36" y="52"/>
                  </a:cubicBezTo>
                  <a:cubicBezTo>
                    <a:pt x="40" y="64"/>
                    <a:pt x="40" y="64"/>
                    <a:pt x="40" y="64"/>
                  </a:cubicBezTo>
                  <a:cubicBezTo>
                    <a:pt x="64" y="64"/>
                    <a:pt x="64" y="64"/>
                    <a:pt x="64" y="64"/>
                  </a:cubicBezTo>
                  <a:cubicBezTo>
                    <a:pt x="64" y="54"/>
                    <a:pt x="59" y="44"/>
                    <a:pt x="51" y="38"/>
                  </a:cubicBezTo>
                  <a:close/>
                  <a:moveTo>
                    <a:pt x="32" y="44"/>
                  </a:moveTo>
                  <a:cubicBezTo>
                    <a:pt x="21" y="44"/>
                    <a:pt x="12" y="35"/>
                    <a:pt x="12" y="24"/>
                  </a:cubicBezTo>
                  <a:cubicBezTo>
                    <a:pt x="12" y="22"/>
                    <a:pt x="12" y="20"/>
                    <a:pt x="13" y="19"/>
                  </a:cubicBezTo>
                  <a:cubicBezTo>
                    <a:pt x="18" y="16"/>
                    <a:pt x="22" y="12"/>
                    <a:pt x="25" y="7"/>
                  </a:cubicBezTo>
                  <a:cubicBezTo>
                    <a:pt x="29" y="13"/>
                    <a:pt x="36" y="16"/>
                    <a:pt x="44" y="16"/>
                  </a:cubicBezTo>
                  <a:cubicBezTo>
                    <a:pt x="46" y="16"/>
                    <a:pt x="48" y="16"/>
                    <a:pt x="50" y="16"/>
                  </a:cubicBezTo>
                  <a:cubicBezTo>
                    <a:pt x="51" y="18"/>
                    <a:pt x="52" y="21"/>
                    <a:pt x="52" y="24"/>
                  </a:cubicBezTo>
                  <a:cubicBezTo>
                    <a:pt x="52" y="35"/>
                    <a:pt x="43" y="44"/>
                    <a:pt x="32"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Oval 124"/>
            <p:cNvSpPr>
              <a:spLocks noChangeArrowheads="1"/>
            </p:cNvSpPr>
            <p:nvPr/>
          </p:nvSpPr>
          <p:spPr bwMode="auto">
            <a:xfrm>
              <a:off x="5094288" y="2185988"/>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Oval 125"/>
            <p:cNvSpPr>
              <a:spLocks noChangeArrowheads="1"/>
            </p:cNvSpPr>
            <p:nvPr/>
          </p:nvSpPr>
          <p:spPr bwMode="auto">
            <a:xfrm>
              <a:off x="5151438" y="2185988"/>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1" name="Group 39"/>
          <p:cNvGrpSpPr/>
          <p:nvPr/>
        </p:nvGrpSpPr>
        <p:grpSpPr>
          <a:xfrm>
            <a:off x="6443105" y="2636531"/>
            <a:ext cx="380202" cy="370453"/>
            <a:chOff x="5508626" y="2106613"/>
            <a:chExt cx="247650" cy="241300"/>
          </a:xfrm>
          <a:solidFill>
            <a:schemeClr val="bg1"/>
          </a:solidFill>
        </p:grpSpPr>
        <p:sp>
          <p:nvSpPr>
            <p:cNvPr id="32" name="Freeform 126"/>
            <p:cNvSpPr/>
            <p:nvPr/>
          </p:nvSpPr>
          <p:spPr bwMode="auto">
            <a:xfrm>
              <a:off x="5643563" y="2271713"/>
              <a:ext cx="109538" cy="76200"/>
            </a:xfrm>
            <a:custGeom>
              <a:avLst/>
              <a:gdLst>
                <a:gd name="T0" fmla="*/ 22 w 29"/>
                <a:gd name="T1" fmla="*/ 0 h 20"/>
                <a:gd name="T2" fmla="*/ 0 w 29"/>
                <a:gd name="T3" fmla="*/ 20 h 20"/>
                <a:gd name="T4" fmla="*/ 29 w 29"/>
                <a:gd name="T5" fmla="*/ 20 h 20"/>
                <a:gd name="T6" fmla="*/ 22 w 29"/>
                <a:gd name="T7" fmla="*/ 0 h 20"/>
              </a:gdLst>
              <a:ahLst/>
              <a:cxnLst>
                <a:cxn ang="0">
                  <a:pos x="T0" y="T1"/>
                </a:cxn>
                <a:cxn ang="0">
                  <a:pos x="T2" y="T3"/>
                </a:cxn>
                <a:cxn ang="0">
                  <a:pos x="T4" y="T5"/>
                </a:cxn>
                <a:cxn ang="0">
                  <a:pos x="T6" y="T7"/>
                </a:cxn>
              </a:cxnLst>
              <a:rect l="0" t="0" r="r" b="b"/>
              <a:pathLst>
                <a:path w="29" h="20">
                  <a:moveTo>
                    <a:pt x="22" y="0"/>
                  </a:moveTo>
                  <a:cubicBezTo>
                    <a:pt x="12" y="3"/>
                    <a:pt x="4" y="11"/>
                    <a:pt x="0" y="20"/>
                  </a:cubicBezTo>
                  <a:cubicBezTo>
                    <a:pt x="29" y="20"/>
                    <a:pt x="29" y="20"/>
                    <a:pt x="29" y="20"/>
                  </a:cubicBezTo>
                  <a:cubicBezTo>
                    <a:pt x="29" y="12"/>
                    <a:pt x="26" y="5"/>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127"/>
            <p:cNvSpPr/>
            <p:nvPr/>
          </p:nvSpPr>
          <p:spPr bwMode="auto">
            <a:xfrm>
              <a:off x="5511801" y="2271713"/>
              <a:ext cx="109538" cy="76200"/>
            </a:xfrm>
            <a:custGeom>
              <a:avLst/>
              <a:gdLst>
                <a:gd name="T0" fmla="*/ 7 w 29"/>
                <a:gd name="T1" fmla="*/ 0 h 20"/>
                <a:gd name="T2" fmla="*/ 0 w 29"/>
                <a:gd name="T3" fmla="*/ 20 h 20"/>
                <a:gd name="T4" fmla="*/ 29 w 29"/>
                <a:gd name="T5" fmla="*/ 20 h 20"/>
                <a:gd name="T6" fmla="*/ 7 w 29"/>
                <a:gd name="T7" fmla="*/ 0 h 20"/>
              </a:gdLst>
              <a:ahLst/>
              <a:cxnLst>
                <a:cxn ang="0">
                  <a:pos x="T0" y="T1"/>
                </a:cxn>
                <a:cxn ang="0">
                  <a:pos x="T2" y="T3"/>
                </a:cxn>
                <a:cxn ang="0">
                  <a:pos x="T4" y="T5"/>
                </a:cxn>
                <a:cxn ang="0">
                  <a:pos x="T6" y="T7"/>
                </a:cxn>
              </a:cxnLst>
              <a:rect l="0" t="0" r="r" b="b"/>
              <a:pathLst>
                <a:path w="29" h="20">
                  <a:moveTo>
                    <a:pt x="7" y="0"/>
                  </a:moveTo>
                  <a:cubicBezTo>
                    <a:pt x="3" y="5"/>
                    <a:pt x="0" y="12"/>
                    <a:pt x="0" y="20"/>
                  </a:cubicBezTo>
                  <a:cubicBezTo>
                    <a:pt x="29" y="20"/>
                    <a:pt x="29" y="20"/>
                    <a:pt x="29" y="20"/>
                  </a:cubicBezTo>
                  <a:cubicBezTo>
                    <a:pt x="25" y="11"/>
                    <a:pt x="17" y="3"/>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128"/>
            <p:cNvSpPr>
              <a:spLocks noEditPoints="1"/>
            </p:cNvSpPr>
            <p:nvPr/>
          </p:nvSpPr>
          <p:spPr bwMode="auto">
            <a:xfrm>
              <a:off x="5508626" y="2106613"/>
              <a:ext cx="247650" cy="180975"/>
            </a:xfrm>
            <a:custGeom>
              <a:avLst/>
              <a:gdLst>
                <a:gd name="T0" fmla="*/ 56 w 66"/>
                <a:gd name="T1" fmla="*/ 30 h 48"/>
                <a:gd name="T2" fmla="*/ 61 w 66"/>
                <a:gd name="T3" fmla="*/ 35 h 48"/>
                <a:gd name="T4" fmla="*/ 64 w 66"/>
                <a:gd name="T5" fmla="*/ 36 h 48"/>
                <a:gd name="T6" fmla="*/ 57 w 66"/>
                <a:gd name="T7" fmla="*/ 18 h 48"/>
                <a:gd name="T8" fmla="*/ 55 w 66"/>
                <a:gd name="T9" fmla="*/ 15 h 48"/>
                <a:gd name="T10" fmla="*/ 55 w 66"/>
                <a:gd name="T11" fmla="*/ 15 h 48"/>
                <a:gd name="T12" fmla="*/ 54 w 66"/>
                <a:gd name="T13" fmla="*/ 12 h 48"/>
                <a:gd name="T14" fmla="*/ 53 w 66"/>
                <a:gd name="T15" fmla="*/ 11 h 48"/>
                <a:gd name="T16" fmla="*/ 51 w 66"/>
                <a:gd name="T17" fmla="*/ 8 h 48"/>
                <a:gd name="T18" fmla="*/ 51 w 66"/>
                <a:gd name="T19" fmla="*/ 8 h 48"/>
                <a:gd name="T20" fmla="*/ 45 w 66"/>
                <a:gd name="T21" fmla="*/ 3 h 48"/>
                <a:gd name="T22" fmla="*/ 45 w 66"/>
                <a:gd name="T23" fmla="*/ 3 h 48"/>
                <a:gd name="T24" fmla="*/ 42 w 66"/>
                <a:gd name="T25" fmla="*/ 2 h 48"/>
                <a:gd name="T26" fmla="*/ 41 w 66"/>
                <a:gd name="T27" fmla="*/ 1 h 48"/>
                <a:gd name="T28" fmla="*/ 37 w 66"/>
                <a:gd name="T29" fmla="*/ 0 h 48"/>
                <a:gd name="T30" fmla="*/ 37 w 66"/>
                <a:gd name="T31" fmla="*/ 0 h 48"/>
                <a:gd name="T32" fmla="*/ 33 w 66"/>
                <a:gd name="T33" fmla="*/ 0 h 48"/>
                <a:gd name="T34" fmla="*/ 33 w 66"/>
                <a:gd name="T35" fmla="*/ 0 h 48"/>
                <a:gd name="T36" fmla="*/ 33 w 66"/>
                <a:gd name="T37" fmla="*/ 0 h 48"/>
                <a:gd name="T38" fmla="*/ 33 w 66"/>
                <a:gd name="T39" fmla="*/ 0 h 48"/>
                <a:gd name="T40" fmla="*/ 33 w 66"/>
                <a:gd name="T41" fmla="*/ 0 h 48"/>
                <a:gd name="T42" fmla="*/ 29 w 66"/>
                <a:gd name="T43" fmla="*/ 0 h 48"/>
                <a:gd name="T44" fmla="*/ 29 w 66"/>
                <a:gd name="T45" fmla="*/ 0 h 48"/>
                <a:gd name="T46" fmla="*/ 25 w 66"/>
                <a:gd name="T47" fmla="*/ 1 h 48"/>
                <a:gd name="T48" fmla="*/ 24 w 66"/>
                <a:gd name="T49" fmla="*/ 2 h 48"/>
                <a:gd name="T50" fmla="*/ 21 w 66"/>
                <a:gd name="T51" fmla="*/ 3 h 48"/>
                <a:gd name="T52" fmla="*/ 21 w 66"/>
                <a:gd name="T53" fmla="*/ 3 h 48"/>
                <a:gd name="T54" fmla="*/ 15 w 66"/>
                <a:gd name="T55" fmla="*/ 8 h 48"/>
                <a:gd name="T56" fmla="*/ 15 w 66"/>
                <a:gd name="T57" fmla="*/ 8 h 48"/>
                <a:gd name="T58" fmla="*/ 13 w 66"/>
                <a:gd name="T59" fmla="*/ 11 h 48"/>
                <a:gd name="T60" fmla="*/ 12 w 66"/>
                <a:gd name="T61" fmla="*/ 12 h 48"/>
                <a:gd name="T62" fmla="*/ 11 w 66"/>
                <a:gd name="T63" fmla="*/ 15 h 48"/>
                <a:gd name="T64" fmla="*/ 11 w 66"/>
                <a:gd name="T65" fmla="*/ 15 h 48"/>
                <a:gd name="T66" fmla="*/ 9 w 66"/>
                <a:gd name="T67" fmla="*/ 18 h 48"/>
                <a:gd name="T68" fmla="*/ 2 w 66"/>
                <a:gd name="T69" fmla="*/ 36 h 48"/>
                <a:gd name="T70" fmla="*/ 5 w 66"/>
                <a:gd name="T71" fmla="*/ 35 h 48"/>
                <a:gd name="T72" fmla="*/ 10 w 66"/>
                <a:gd name="T73" fmla="*/ 30 h 48"/>
                <a:gd name="T74" fmla="*/ 33 w 66"/>
                <a:gd name="T75" fmla="*/ 48 h 48"/>
                <a:gd name="T76" fmla="*/ 56 w 66"/>
                <a:gd name="T77" fmla="*/ 30 h 48"/>
                <a:gd name="T78" fmla="*/ 33 w 66"/>
                <a:gd name="T79" fmla="*/ 44 h 48"/>
                <a:gd name="T80" fmla="*/ 13 w 66"/>
                <a:gd name="T81" fmla="*/ 24 h 48"/>
                <a:gd name="T82" fmla="*/ 13 w 66"/>
                <a:gd name="T83" fmla="*/ 20 h 48"/>
                <a:gd name="T84" fmla="*/ 15 w 66"/>
                <a:gd name="T85" fmla="*/ 20 h 48"/>
                <a:gd name="T86" fmla="*/ 33 w 66"/>
                <a:gd name="T87" fmla="*/ 4 h 48"/>
                <a:gd name="T88" fmla="*/ 33 w 66"/>
                <a:gd name="T89" fmla="*/ 4 h 48"/>
                <a:gd name="T90" fmla="*/ 33 w 66"/>
                <a:gd name="T91" fmla="*/ 4 h 48"/>
                <a:gd name="T92" fmla="*/ 51 w 66"/>
                <a:gd name="T93" fmla="*/ 20 h 48"/>
                <a:gd name="T94" fmla="*/ 53 w 66"/>
                <a:gd name="T95" fmla="*/ 20 h 48"/>
                <a:gd name="T96" fmla="*/ 53 w 66"/>
                <a:gd name="T97" fmla="*/ 24 h 48"/>
                <a:gd name="T98" fmla="*/ 33 w 66"/>
                <a:gd name="T99"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 h="48">
                  <a:moveTo>
                    <a:pt x="56" y="30"/>
                  </a:moveTo>
                  <a:cubicBezTo>
                    <a:pt x="57" y="32"/>
                    <a:pt x="59" y="34"/>
                    <a:pt x="61" y="35"/>
                  </a:cubicBezTo>
                  <a:cubicBezTo>
                    <a:pt x="62" y="35"/>
                    <a:pt x="63" y="36"/>
                    <a:pt x="64" y="36"/>
                  </a:cubicBezTo>
                  <a:cubicBezTo>
                    <a:pt x="66" y="29"/>
                    <a:pt x="63" y="21"/>
                    <a:pt x="57" y="18"/>
                  </a:cubicBezTo>
                  <a:cubicBezTo>
                    <a:pt x="56" y="18"/>
                    <a:pt x="56" y="16"/>
                    <a:pt x="55" y="15"/>
                  </a:cubicBezTo>
                  <a:cubicBezTo>
                    <a:pt x="55" y="15"/>
                    <a:pt x="55" y="15"/>
                    <a:pt x="55" y="15"/>
                  </a:cubicBezTo>
                  <a:cubicBezTo>
                    <a:pt x="55" y="14"/>
                    <a:pt x="54" y="13"/>
                    <a:pt x="54" y="12"/>
                  </a:cubicBezTo>
                  <a:cubicBezTo>
                    <a:pt x="54" y="12"/>
                    <a:pt x="53" y="11"/>
                    <a:pt x="53" y="11"/>
                  </a:cubicBezTo>
                  <a:cubicBezTo>
                    <a:pt x="53" y="10"/>
                    <a:pt x="52" y="9"/>
                    <a:pt x="51" y="8"/>
                  </a:cubicBezTo>
                  <a:cubicBezTo>
                    <a:pt x="51" y="8"/>
                    <a:pt x="51" y="8"/>
                    <a:pt x="51" y="8"/>
                  </a:cubicBezTo>
                  <a:cubicBezTo>
                    <a:pt x="49" y="6"/>
                    <a:pt x="47" y="5"/>
                    <a:pt x="45" y="3"/>
                  </a:cubicBezTo>
                  <a:cubicBezTo>
                    <a:pt x="45" y="3"/>
                    <a:pt x="45" y="3"/>
                    <a:pt x="45" y="3"/>
                  </a:cubicBezTo>
                  <a:cubicBezTo>
                    <a:pt x="44" y="3"/>
                    <a:pt x="43" y="2"/>
                    <a:pt x="42" y="2"/>
                  </a:cubicBezTo>
                  <a:cubicBezTo>
                    <a:pt x="41" y="2"/>
                    <a:pt x="41" y="1"/>
                    <a:pt x="41" y="1"/>
                  </a:cubicBezTo>
                  <a:cubicBezTo>
                    <a:pt x="40" y="1"/>
                    <a:pt x="39" y="1"/>
                    <a:pt x="37" y="0"/>
                  </a:cubicBezTo>
                  <a:cubicBezTo>
                    <a:pt x="37" y="0"/>
                    <a:pt x="37" y="0"/>
                    <a:pt x="37" y="0"/>
                  </a:cubicBezTo>
                  <a:cubicBezTo>
                    <a:pt x="36" y="0"/>
                    <a:pt x="35" y="0"/>
                    <a:pt x="33" y="0"/>
                  </a:cubicBezTo>
                  <a:cubicBezTo>
                    <a:pt x="33" y="0"/>
                    <a:pt x="33" y="0"/>
                    <a:pt x="33" y="0"/>
                  </a:cubicBezTo>
                  <a:cubicBezTo>
                    <a:pt x="33" y="0"/>
                    <a:pt x="33" y="0"/>
                    <a:pt x="33" y="0"/>
                  </a:cubicBezTo>
                  <a:cubicBezTo>
                    <a:pt x="33" y="0"/>
                    <a:pt x="33" y="0"/>
                    <a:pt x="33" y="0"/>
                  </a:cubicBezTo>
                  <a:cubicBezTo>
                    <a:pt x="33" y="0"/>
                    <a:pt x="33" y="0"/>
                    <a:pt x="33" y="0"/>
                  </a:cubicBezTo>
                  <a:cubicBezTo>
                    <a:pt x="31" y="0"/>
                    <a:pt x="30" y="0"/>
                    <a:pt x="29" y="0"/>
                  </a:cubicBezTo>
                  <a:cubicBezTo>
                    <a:pt x="29" y="0"/>
                    <a:pt x="29" y="0"/>
                    <a:pt x="29" y="0"/>
                  </a:cubicBezTo>
                  <a:cubicBezTo>
                    <a:pt x="27" y="1"/>
                    <a:pt x="26" y="1"/>
                    <a:pt x="25" y="1"/>
                  </a:cubicBezTo>
                  <a:cubicBezTo>
                    <a:pt x="25" y="1"/>
                    <a:pt x="25" y="2"/>
                    <a:pt x="24" y="2"/>
                  </a:cubicBezTo>
                  <a:cubicBezTo>
                    <a:pt x="23" y="2"/>
                    <a:pt x="22" y="3"/>
                    <a:pt x="21" y="3"/>
                  </a:cubicBezTo>
                  <a:cubicBezTo>
                    <a:pt x="21" y="3"/>
                    <a:pt x="21" y="3"/>
                    <a:pt x="21" y="3"/>
                  </a:cubicBezTo>
                  <a:cubicBezTo>
                    <a:pt x="19" y="5"/>
                    <a:pt x="17" y="6"/>
                    <a:pt x="15" y="8"/>
                  </a:cubicBezTo>
                  <a:cubicBezTo>
                    <a:pt x="15" y="8"/>
                    <a:pt x="15" y="8"/>
                    <a:pt x="15" y="8"/>
                  </a:cubicBezTo>
                  <a:cubicBezTo>
                    <a:pt x="14" y="9"/>
                    <a:pt x="13" y="10"/>
                    <a:pt x="13" y="11"/>
                  </a:cubicBezTo>
                  <a:cubicBezTo>
                    <a:pt x="13" y="11"/>
                    <a:pt x="12" y="12"/>
                    <a:pt x="12" y="12"/>
                  </a:cubicBezTo>
                  <a:cubicBezTo>
                    <a:pt x="12" y="13"/>
                    <a:pt x="11" y="14"/>
                    <a:pt x="11" y="15"/>
                  </a:cubicBezTo>
                  <a:cubicBezTo>
                    <a:pt x="11" y="15"/>
                    <a:pt x="11" y="15"/>
                    <a:pt x="11" y="15"/>
                  </a:cubicBezTo>
                  <a:cubicBezTo>
                    <a:pt x="10" y="16"/>
                    <a:pt x="10" y="18"/>
                    <a:pt x="9" y="18"/>
                  </a:cubicBezTo>
                  <a:cubicBezTo>
                    <a:pt x="3" y="21"/>
                    <a:pt x="0" y="29"/>
                    <a:pt x="2" y="36"/>
                  </a:cubicBezTo>
                  <a:cubicBezTo>
                    <a:pt x="3" y="36"/>
                    <a:pt x="4" y="35"/>
                    <a:pt x="5" y="35"/>
                  </a:cubicBezTo>
                  <a:cubicBezTo>
                    <a:pt x="7" y="34"/>
                    <a:pt x="9" y="32"/>
                    <a:pt x="10" y="30"/>
                  </a:cubicBezTo>
                  <a:cubicBezTo>
                    <a:pt x="13" y="41"/>
                    <a:pt x="22" y="48"/>
                    <a:pt x="33" y="48"/>
                  </a:cubicBezTo>
                  <a:cubicBezTo>
                    <a:pt x="44" y="48"/>
                    <a:pt x="53" y="41"/>
                    <a:pt x="56" y="30"/>
                  </a:cubicBezTo>
                  <a:close/>
                  <a:moveTo>
                    <a:pt x="33" y="44"/>
                  </a:moveTo>
                  <a:cubicBezTo>
                    <a:pt x="22" y="44"/>
                    <a:pt x="13" y="35"/>
                    <a:pt x="13" y="24"/>
                  </a:cubicBezTo>
                  <a:cubicBezTo>
                    <a:pt x="13" y="23"/>
                    <a:pt x="13" y="21"/>
                    <a:pt x="13" y="20"/>
                  </a:cubicBezTo>
                  <a:cubicBezTo>
                    <a:pt x="14" y="20"/>
                    <a:pt x="14" y="20"/>
                    <a:pt x="15" y="20"/>
                  </a:cubicBezTo>
                  <a:cubicBezTo>
                    <a:pt x="24" y="20"/>
                    <a:pt x="32" y="13"/>
                    <a:pt x="33" y="4"/>
                  </a:cubicBezTo>
                  <a:cubicBezTo>
                    <a:pt x="33" y="4"/>
                    <a:pt x="33" y="4"/>
                    <a:pt x="33" y="4"/>
                  </a:cubicBezTo>
                  <a:cubicBezTo>
                    <a:pt x="33" y="4"/>
                    <a:pt x="33" y="4"/>
                    <a:pt x="33" y="4"/>
                  </a:cubicBezTo>
                  <a:cubicBezTo>
                    <a:pt x="34" y="13"/>
                    <a:pt x="42" y="20"/>
                    <a:pt x="51" y="20"/>
                  </a:cubicBezTo>
                  <a:cubicBezTo>
                    <a:pt x="52" y="20"/>
                    <a:pt x="52" y="20"/>
                    <a:pt x="53" y="20"/>
                  </a:cubicBezTo>
                  <a:cubicBezTo>
                    <a:pt x="53" y="21"/>
                    <a:pt x="53" y="23"/>
                    <a:pt x="53" y="24"/>
                  </a:cubicBezTo>
                  <a:cubicBezTo>
                    <a:pt x="53" y="35"/>
                    <a:pt x="44" y="44"/>
                    <a:pt x="33"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Oval 129"/>
            <p:cNvSpPr>
              <a:spLocks noChangeArrowheads="1"/>
            </p:cNvSpPr>
            <p:nvPr/>
          </p:nvSpPr>
          <p:spPr bwMode="auto">
            <a:xfrm>
              <a:off x="5591176" y="2185988"/>
              <a:ext cx="25400"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Oval 130"/>
            <p:cNvSpPr>
              <a:spLocks noChangeArrowheads="1"/>
            </p:cNvSpPr>
            <p:nvPr/>
          </p:nvSpPr>
          <p:spPr bwMode="auto">
            <a:xfrm>
              <a:off x="5646738" y="2185988"/>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7" name="Freeform 45"/>
          <p:cNvSpPr/>
          <p:nvPr/>
        </p:nvSpPr>
        <p:spPr bwMode="auto">
          <a:xfrm>
            <a:off x="5243098" y="4322229"/>
            <a:ext cx="424957" cy="411435"/>
          </a:xfrm>
          <a:custGeom>
            <a:avLst/>
            <a:gdLst>
              <a:gd name="T0" fmla="*/ 0 w 208"/>
              <a:gd name="T1" fmla="*/ 68 h 202"/>
              <a:gd name="T2" fmla="*/ 8 w 208"/>
              <a:gd name="T3" fmla="*/ 79 h 202"/>
              <a:gd name="T4" fmla="*/ 30 w 208"/>
              <a:gd name="T5" fmla="*/ 72 h 202"/>
              <a:gd name="T6" fmla="*/ 64 w 208"/>
              <a:gd name="T7" fmla="*/ 172 h 202"/>
              <a:gd name="T8" fmla="*/ 105 w 208"/>
              <a:gd name="T9" fmla="*/ 190 h 202"/>
              <a:gd name="T10" fmla="*/ 197 w 208"/>
              <a:gd name="T11" fmla="*/ 63 h 202"/>
              <a:gd name="T12" fmla="*/ 113 w 208"/>
              <a:gd name="T13" fmla="*/ 68 h 202"/>
              <a:gd name="T14" fmla="*/ 137 w 208"/>
              <a:gd name="T15" fmla="*/ 95 h 202"/>
              <a:gd name="T16" fmla="*/ 109 w 208"/>
              <a:gd name="T17" fmla="*/ 130 h 202"/>
              <a:gd name="T18" fmla="*/ 93 w 208"/>
              <a:gd name="T19" fmla="*/ 91 h 202"/>
              <a:gd name="T20" fmla="*/ 59 w 208"/>
              <a:gd name="T21" fmla="*/ 23 h 202"/>
              <a:gd name="T22" fmla="*/ 0 w 208"/>
              <a:gd name="T23"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2">
                <a:moveTo>
                  <a:pt x="0" y="68"/>
                </a:moveTo>
                <a:cubicBezTo>
                  <a:pt x="8" y="79"/>
                  <a:pt x="8" y="79"/>
                  <a:pt x="8" y="79"/>
                </a:cubicBezTo>
                <a:cubicBezTo>
                  <a:pt x="8" y="79"/>
                  <a:pt x="24" y="66"/>
                  <a:pt x="30" y="72"/>
                </a:cubicBezTo>
                <a:cubicBezTo>
                  <a:pt x="36" y="79"/>
                  <a:pt x="57" y="157"/>
                  <a:pt x="64" y="172"/>
                </a:cubicBezTo>
                <a:cubicBezTo>
                  <a:pt x="70" y="185"/>
                  <a:pt x="87" y="202"/>
                  <a:pt x="105" y="190"/>
                </a:cubicBezTo>
                <a:cubicBezTo>
                  <a:pt x="124" y="178"/>
                  <a:pt x="186" y="125"/>
                  <a:pt x="197" y="63"/>
                </a:cubicBezTo>
                <a:cubicBezTo>
                  <a:pt x="208" y="0"/>
                  <a:pt x="122" y="13"/>
                  <a:pt x="113" y="68"/>
                </a:cubicBezTo>
                <a:cubicBezTo>
                  <a:pt x="136" y="54"/>
                  <a:pt x="148" y="73"/>
                  <a:pt x="137" y="95"/>
                </a:cubicBezTo>
                <a:cubicBezTo>
                  <a:pt x="125" y="116"/>
                  <a:pt x="114" y="130"/>
                  <a:pt x="109" y="130"/>
                </a:cubicBezTo>
                <a:cubicBezTo>
                  <a:pt x="103" y="130"/>
                  <a:pt x="99" y="116"/>
                  <a:pt x="93" y="91"/>
                </a:cubicBezTo>
                <a:cubicBezTo>
                  <a:pt x="86" y="65"/>
                  <a:pt x="86" y="17"/>
                  <a:pt x="59" y="23"/>
                </a:cubicBezTo>
                <a:cubicBezTo>
                  <a:pt x="34" y="28"/>
                  <a:pt x="0" y="68"/>
                  <a:pt x="0" y="68"/>
                </a:cubicBezTo>
                <a:close/>
              </a:path>
            </a:pathLst>
          </a:custGeom>
          <a:solidFill>
            <a:schemeClr val="bg1"/>
          </a:solidFill>
          <a:ln>
            <a:noFill/>
          </a:ln>
        </p:spPr>
        <p:txBody>
          <a:bodyPr vert="horz" wrap="square" lIns="91440" tIns="45720" rIns="91440" bIns="45720" numCol="1" anchor="t" anchorCtr="0" compatLnSpc="1"/>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6500"/>
                            </p:stCondLst>
                            <p:childTnLst>
                              <p:par>
                                <p:cTn id="62" presetID="42"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500"/>
                                        <p:tgtEl>
                                          <p:spTgt spid="2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animBg="1"/>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grpSp>
        <p:nvGrpSpPr>
          <p:cNvPr id="39" name="Group 11"/>
          <p:cNvGrpSpPr/>
          <p:nvPr/>
        </p:nvGrpSpPr>
        <p:grpSpPr>
          <a:xfrm>
            <a:off x="406276" y="1338581"/>
            <a:ext cx="4341396" cy="5084859"/>
            <a:chOff x="406276" y="1164961"/>
            <a:chExt cx="4341396" cy="5084859"/>
          </a:xfrm>
          <a:effectLst>
            <a:outerShdw blurRad="76200" dir="13500000" sy="23000" kx="1200000" algn="br" rotWithShape="0">
              <a:prstClr val="black">
                <a:alpha val="6000"/>
              </a:prstClr>
            </a:outerShdw>
          </a:effectLst>
        </p:grpSpPr>
        <p:grpSp>
          <p:nvGrpSpPr>
            <p:cNvPr id="40" name="Group 10"/>
            <p:cNvGrpSpPr/>
            <p:nvPr/>
          </p:nvGrpSpPr>
          <p:grpSpPr>
            <a:xfrm>
              <a:off x="406276" y="1801645"/>
              <a:ext cx="3980467" cy="4448175"/>
              <a:chOff x="406276" y="1801645"/>
              <a:chExt cx="3980467" cy="4448175"/>
            </a:xfrm>
          </p:grpSpPr>
          <p:sp>
            <p:nvSpPr>
              <p:cNvPr id="42" name="Freeform 5"/>
              <p:cNvSpPr/>
              <p:nvPr/>
            </p:nvSpPr>
            <p:spPr bwMode="auto">
              <a:xfrm rot="18900000">
                <a:off x="3337405" y="1801645"/>
                <a:ext cx="1049338" cy="4448175"/>
              </a:xfrm>
              <a:custGeom>
                <a:avLst/>
                <a:gdLst>
                  <a:gd name="T0" fmla="*/ 142 w 279"/>
                  <a:gd name="T1" fmla="*/ 1183 h 1183"/>
                  <a:gd name="T2" fmla="*/ 40 w 279"/>
                  <a:gd name="T3" fmla="*/ 1143 h 1183"/>
                  <a:gd name="T4" fmla="*/ 0 w 279"/>
                  <a:gd name="T5" fmla="*/ 1051 h 1183"/>
                  <a:gd name="T6" fmla="*/ 0 w 279"/>
                  <a:gd name="T7" fmla="*/ 45 h 1183"/>
                  <a:gd name="T8" fmla="*/ 45 w 279"/>
                  <a:gd name="T9" fmla="*/ 0 h 1183"/>
                  <a:gd name="T10" fmla="*/ 90 w 279"/>
                  <a:gd name="T11" fmla="*/ 45 h 1183"/>
                  <a:gd name="T12" fmla="*/ 90 w 279"/>
                  <a:gd name="T13" fmla="*/ 1051 h 1183"/>
                  <a:gd name="T14" fmla="*/ 103 w 279"/>
                  <a:gd name="T15" fmla="*/ 1077 h 1183"/>
                  <a:gd name="T16" fmla="*/ 145 w 279"/>
                  <a:gd name="T17" fmla="*/ 1093 h 1183"/>
                  <a:gd name="T18" fmla="*/ 189 w 279"/>
                  <a:gd name="T19" fmla="*/ 1051 h 1183"/>
                  <a:gd name="T20" fmla="*/ 189 w 279"/>
                  <a:gd name="T21" fmla="*/ 1007 h 1183"/>
                  <a:gd name="T22" fmla="*/ 234 w 279"/>
                  <a:gd name="T23" fmla="*/ 962 h 1183"/>
                  <a:gd name="T24" fmla="*/ 279 w 279"/>
                  <a:gd name="T25" fmla="*/ 1007 h 1183"/>
                  <a:gd name="T26" fmla="*/ 279 w 279"/>
                  <a:gd name="T27" fmla="*/ 1051 h 1183"/>
                  <a:gd name="T28" fmla="*/ 149 w 279"/>
                  <a:gd name="T29" fmla="*/ 1183 h 1183"/>
                  <a:gd name="T30" fmla="*/ 142 w 279"/>
                  <a:gd name="T31" fmla="*/ 118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9" h="1183">
                    <a:moveTo>
                      <a:pt x="142" y="1183"/>
                    </a:moveTo>
                    <a:cubicBezTo>
                      <a:pt x="104" y="1183"/>
                      <a:pt x="67" y="1169"/>
                      <a:pt x="40" y="1143"/>
                    </a:cubicBezTo>
                    <a:cubicBezTo>
                      <a:pt x="14" y="1118"/>
                      <a:pt x="0" y="1085"/>
                      <a:pt x="0" y="1051"/>
                    </a:cubicBezTo>
                    <a:cubicBezTo>
                      <a:pt x="0" y="45"/>
                      <a:pt x="0" y="45"/>
                      <a:pt x="0" y="45"/>
                    </a:cubicBezTo>
                    <a:cubicBezTo>
                      <a:pt x="0" y="20"/>
                      <a:pt x="20" y="0"/>
                      <a:pt x="45" y="0"/>
                    </a:cubicBezTo>
                    <a:cubicBezTo>
                      <a:pt x="70" y="0"/>
                      <a:pt x="90" y="20"/>
                      <a:pt x="90" y="45"/>
                    </a:cubicBezTo>
                    <a:cubicBezTo>
                      <a:pt x="90" y="1051"/>
                      <a:pt x="90" y="1051"/>
                      <a:pt x="90" y="1051"/>
                    </a:cubicBezTo>
                    <a:cubicBezTo>
                      <a:pt x="90" y="1060"/>
                      <a:pt x="95" y="1070"/>
                      <a:pt x="103" y="1077"/>
                    </a:cubicBezTo>
                    <a:cubicBezTo>
                      <a:pt x="114" y="1088"/>
                      <a:pt x="129" y="1093"/>
                      <a:pt x="145" y="1093"/>
                    </a:cubicBezTo>
                    <a:cubicBezTo>
                      <a:pt x="170" y="1092"/>
                      <a:pt x="189" y="1073"/>
                      <a:pt x="189" y="1051"/>
                    </a:cubicBezTo>
                    <a:cubicBezTo>
                      <a:pt x="189" y="1007"/>
                      <a:pt x="189" y="1007"/>
                      <a:pt x="189" y="1007"/>
                    </a:cubicBezTo>
                    <a:cubicBezTo>
                      <a:pt x="189" y="982"/>
                      <a:pt x="209" y="962"/>
                      <a:pt x="234" y="962"/>
                    </a:cubicBezTo>
                    <a:cubicBezTo>
                      <a:pt x="259" y="962"/>
                      <a:pt x="279" y="982"/>
                      <a:pt x="279" y="1007"/>
                    </a:cubicBezTo>
                    <a:cubicBezTo>
                      <a:pt x="279" y="1051"/>
                      <a:pt x="279" y="1051"/>
                      <a:pt x="279" y="1051"/>
                    </a:cubicBezTo>
                    <a:cubicBezTo>
                      <a:pt x="279" y="1122"/>
                      <a:pt x="222" y="1180"/>
                      <a:pt x="149" y="1183"/>
                    </a:cubicBezTo>
                    <a:cubicBezTo>
                      <a:pt x="147" y="1183"/>
                      <a:pt x="144" y="1183"/>
                      <a:pt x="142" y="1183"/>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6"/>
              <p:cNvSpPr/>
              <p:nvPr/>
            </p:nvSpPr>
            <p:spPr bwMode="auto">
              <a:xfrm rot="18900000">
                <a:off x="406276" y="3369422"/>
                <a:ext cx="2116138" cy="1936750"/>
              </a:xfrm>
              <a:custGeom>
                <a:avLst/>
                <a:gdLst>
                  <a:gd name="T0" fmla="*/ 563 w 563"/>
                  <a:gd name="T1" fmla="*/ 0 h 515"/>
                  <a:gd name="T2" fmla="*/ 0 w 563"/>
                  <a:gd name="T3" fmla="*/ 482 h 515"/>
                  <a:gd name="T4" fmla="*/ 113 w 563"/>
                  <a:gd name="T5" fmla="*/ 474 h 515"/>
                  <a:gd name="T6" fmla="*/ 367 w 563"/>
                  <a:gd name="T7" fmla="*/ 515 h 515"/>
                  <a:gd name="T8" fmla="*/ 563 w 563"/>
                  <a:gd name="T9" fmla="*/ 0 h 515"/>
                </a:gdLst>
                <a:ahLst/>
                <a:cxnLst>
                  <a:cxn ang="0">
                    <a:pos x="T0" y="T1"/>
                  </a:cxn>
                  <a:cxn ang="0">
                    <a:pos x="T2" y="T3"/>
                  </a:cxn>
                  <a:cxn ang="0">
                    <a:pos x="T4" y="T5"/>
                  </a:cxn>
                  <a:cxn ang="0">
                    <a:pos x="T6" y="T7"/>
                  </a:cxn>
                  <a:cxn ang="0">
                    <a:pos x="T8" y="T9"/>
                  </a:cxn>
                </a:cxnLst>
                <a:rect l="0" t="0" r="r" b="b"/>
                <a:pathLst>
                  <a:path w="563" h="515">
                    <a:moveTo>
                      <a:pt x="563" y="0"/>
                    </a:moveTo>
                    <a:cubicBezTo>
                      <a:pt x="283" y="47"/>
                      <a:pt x="61" y="238"/>
                      <a:pt x="0" y="482"/>
                    </a:cubicBezTo>
                    <a:cubicBezTo>
                      <a:pt x="37" y="477"/>
                      <a:pt x="74" y="474"/>
                      <a:pt x="113" y="474"/>
                    </a:cubicBezTo>
                    <a:cubicBezTo>
                      <a:pt x="202" y="474"/>
                      <a:pt x="288" y="489"/>
                      <a:pt x="367" y="515"/>
                    </a:cubicBezTo>
                    <a:cubicBezTo>
                      <a:pt x="372" y="384"/>
                      <a:pt x="406" y="170"/>
                      <a:pt x="563"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7"/>
              <p:cNvSpPr/>
              <p:nvPr/>
            </p:nvSpPr>
            <p:spPr bwMode="auto">
              <a:xfrm rot="18900000">
                <a:off x="1586775" y="2209992"/>
                <a:ext cx="1973263" cy="1997075"/>
              </a:xfrm>
              <a:custGeom>
                <a:avLst/>
                <a:gdLst>
                  <a:gd name="T0" fmla="*/ 251 w 525"/>
                  <a:gd name="T1" fmla="*/ 0 h 531"/>
                  <a:gd name="T2" fmla="*/ 242 w 525"/>
                  <a:gd name="T3" fmla="*/ 0 h 531"/>
                  <a:gd name="T4" fmla="*/ 0 w 525"/>
                  <a:gd name="T5" fmla="*/ 529 h 531"/>
                  <a:gd name="T6" fmla="*/ 259 w 525"/>
                  <a:gd name="T7" fmla="*/ 486 h 531"/>
                  <a:gd name="T8" fmla="*/ 525 w 525"/>
                  <a:gd name="T9" fmla="*/ 531 h 531"/>
                  <a:gd name="T10" fmla="*/ 251 w 525"/>
                  <a:gd name="T11" fmla="*/ 0 h 531"/>
                </a:gdLst>
                <a:ahLst/>
                <a:cxnLst>
                  <a:cxn ang="0">
                    <a:pos x="T0" y="T1"/>
                  </a:cxn>
                  <a:cxn ang="0">
                    <a:pos x="T2" y="T3"/>
                  </a:cxn>
                  <a:cxn ang="0">
                    <a:pos x="T4" y="T5"/>
                  </a:cxn>
                  <a:cxn ang="0">
                    <a:pos x="T6" y="T7"/>
                  </a:cxn>
                  <a:cxn ang="0">
                    <a:pos x="T8" y="T9"/>
                  </a:cxn>
                  <a:cxn ang="0">
                    <a:pos x="T10" y="T11"/>
                  </a:cxn>
                </a:cxnLst>
                <a:rect l="0" t="0" r="r" b="b"/>
                <a:pathLst>
                  <a:path w="525" h="531">
                    <a:moveTo>
                      <a:pt x="251" y="0"/>
                    </a:moveTo>
                    <a:cubicBezTo>
                      <a:pt x="248" y="0"/>
                      <a:pt x="245" y="0"/>
                      <a:pt x="242" y="0"/>
                    </a:cubicBezTo>
                    <a:cubicBezTo>
                      <a:pt x="45" y="161"/>
                      <a:pt x="5" y="394"/>
                      <a:pt x="0" y="529"/>
                    </a:cubicBezTo>
                    <a:cubicBezTo>
                      <a:pt x="81" y="501"/>
                      <a:pt x="168" y="486"/>
                      <a:pt x="259" y="486"/>
                    </a:cubicBezTo>
                    <a:cubicBezTo>
                      <a:pt x="353" y="486"/>
                      <a:pt x="443" y="502"/>
                      <a:pt x="525" y="531"/>
                    </a:cubicBezTo>
                    <a:cubicBezTo>
                      <a:pt x="516" y="396"/>
                      <a:pt x="467" y="155"/>
                      <a:pt x="25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1" name="Freeform 8"/>
            <p:cNvSpPr/>
            <p:nvPr/>
          </p:nvSpPr>
          <p:spPr bwMode="auto">
            <a:xfrm rot="18900000">
              <a:off x="2552159" y="1164961"/>
              <a:ext cx="2195513" cy="1943100"/>
            </a:xfrm>
            <a:custGeom>
              <a:avLst/>
              <a:gdLst>
                <a:gd name="T0" fmla="*/ 0 w 584"/>
                <a:gd name="T1" fmla="*/ 0 h 517"/>
                <a:gd name="T2" fmla="*/ 223 w 584"/>
                <a:gd name="T3" fmla="*/ 517 h 517"/>
                <a:gd name="T4" fmla="*/ 471 w 584"/>
                <a:gd name="T5" fmla="*/ 478 h 517"/>
                <a:gd name="T6" fmla="*/ 584 w 584"/>
                <a:gd name="T7" fmla="*/ 486 h 517"/>
                <a:gd name="T8" fmla="*/ 0 w 584"/>
                <a:gd name="T9" fmla="*/ 0 h 517"/>
              </a:gdLst>
              <a:ahLst/>
              <a:cxnLst>
                <a:cxn ang="0">
                  <a:pos x="T0" y="T1"/>
                </a:cxn>
                <a:cxn ang="0">
                  <a:pos x="T2" y="T3"/>
                </a:cxn>
                <a:cxn ang="0">
                  <a:pos x="T4" y="T5"/>
                </a:cxn>
                <a:cxn ang="0">
                  <a:pos x="T6" y="T7"/>
                </a:cxn>
                <a:cxn ang="0">
                  <a:pos x="T8" y="T9"/>
                </a:cxn>
              </a:cxnLst>
              <a:rect l="0" t="0" r="r" b="b"/>
              <a:pathLst>
                <a:path w="584" h="517">
                  <a:moveTo>
                    <a:pt x="0" y="0"/>
                  </a:moveTo>
                  <a:cubicBezTo>
                    <a:pt x="170" y="167"/>
                    <a:pt x="213" y="386"/>
                    <a:pt x="223" y="517"/>
                  </a:cubicBezTo>
                  <a:cubicBezTo>
                    <a:pt x="300" y="492"/>
                    <a:pt x="384" y="478"/>
                    <a:pt x="471" y="478"/>
                  </a:cubicBezTo>
                  <a:cubicBezTo>
                    <a:pt x="509" y="478"/>
                    <a:pt x="547" y="481"/>
                    <a:pt x="584" y="486"/>
                  </a:cubicBezTo>
                  <a:cubicBezTo>
                    <a:pt x="521" y="236"/>
                    <a:pt x="290" y="42"/>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5" name="Oval 12"/>
          <p:cNvSpPr>
            <a:spLocks noChangeArrowheads="1"/>
          </p:cNvSpPr>
          <p:nvPr/>
        </p:nvSpPr>
        <p:spPr bwMode="auto">
          <a:xfrm>
            <a:off x="6625263" y="4021736"/>
            <a:ext cx="180000" cy="180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Oval 13"/>
          <p:cNvSpPr>
            <a:spLocks noChangeArrowheads="1"/>
          </p:cNvSpPr>
          <p:nvPr/>
        </p:nvSpPr>
        <p:spPr bwMode="auto">
          <a:xfrm>
            <a:off x="6625263" y="5026935"/>
            <a:ext cx="180000" cy="180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Oval 14"/>
          <p:cNvSpPr>
            <a:spLocks noChangeArrowheads="1"/>
          </p:cNvSpPr>
          <p:nvPr/>
        </p:nvSpPr>
        <p:spPr bwMode="auto">
          <a:xfrm>
            <a:off x="9287501" y="4000675"/>
            <a:ext cx="180000" cy="180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 name="TextBox 15"/>
          <p:cNvSpPr txBox="1"/>
          <p:nvPr/>
        </p:nvSpPr>
        <p:spPr>
          <a:xfrm>
            <a:off x="6853517" y="3878447"/>
            <a:ext cx="1322798" cy="338554"/>
          </a:xfrm>
          <a:prstGeom prst="rect">
            <a:avLst/>
          </a:prstGeom>
          <a:noFill/>
        </p:spPr>
        <p:txBody>
          <a:bodyPr wrap="none" rtlCol="0">
            <a:spAutoFit/>
          </a:bodyPr>
          <a:lstStyle/>
          <a:p>
            <a:r>
              <a:rPr lang="id-ID" sz="1600" b="1" dirty="0" smtClean="0">
                <a:latin typeface="+mj-lt"/>
              </a:rPr>
              <a:t>Description</a:t>
            </a:r>
            <a:endParaRPr lang="id-ID" sz="1600" b="1" dirty="0">
              <a:latin typeface="+mj-lt"/>
            </a:endParaRPr>
          </a:p>
        </p:txBody>
      </p:sp>
      <p:sp>
        <p:nvSpPr>
          <p:cNvPr id="49" name="TextBox 16"/>
          <p:cNvSpPr txBox="1"/>
          <p:nvPr/>
        </p:nvSpPr>
        <p:spPr>
          <a:xfrm>
            <a:off x="6853517" y="4133604"/>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50" name="TextBox 17"/>
          <p:cNvSpPr txBox="1"/>
          <p:nvPr/>
        </p:nvSpPr>
        <p:spPr>
          <a:xfrm>
            <a:off x="6853517" y="4889025"/>
            <a:ext cx="1322798" cy="338554"/>
          </a:xfrm>
          <a:prstGeom prst="rect">
            <a:avLst/>
          </a:prstGeom>
          <a:noFill/>
        </p:spPr>
        <p:txBody>
          <a:bodyPr wrap="none" rtlCol="0">
            <a:spAutoFit/>
          </a:bodyPr>
          <a:lstStyle/>
          <a:p>
            <a:r>
              <a:rPr lang="id-ID" sz="1600" b="1" dirty="0">
                <a:latin typeface="+mj-lt"/>
              </a:rPr>
              <a:t>Description</a:t>
            </a:r>
            <a:endParaRPr lang="id-ID" sz="1600" b="1" dirty="0">
              <a:latin typeface="+mj-lt"/>
            </a:endParaRPr>
          </a:p>
        </p:txBody>
      </p:sp>
      <p:sp>
        <p:nvSpPr>
          <p:cNvPr id="51" name="TextBox 18"/>
          <p:cNvSpPr txBox="1"/>
          <p:nvPr/>
        </p:nvSpPr>
        <p:spPr>
          <a:xfrm>
            <a:off x="6853517" y="5144182"/>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52" name="TextBox 19"/>
          <p:cNvSpPr txBox="1"/>
          <p:nvPr/>
        </p:nvSpPr>
        <p:spPr>
          <a:xfrm>
            <a:off x="9515755" y="3878447"/>
            <a:ext cx="1322798" cy="338554"/>
          </a:xfrm>
          <a:prstGeom prst="rect">
            <a:avLst/>
          </a:prstGeom>
          <a:noFill/>
        </p:spPr>
        <p:txBody>
          <a:bodyPr wrap="none" rtlCol="0">
            <a:spAutoFit/>
          </a:bodyPr>
          <a:lstStyle/>
          <a:p>
            <a:r>
              <a:rPr lang="id-ID" sz="1600" b="1" dirty="0">
                <a:latin typeface="+mj-lt"/>
              </a:rPr>
              <a:t>Description</a:t>
            </a:r>
            <a:endParaRPr lang="id-ID" sz="1600" b="1" dirty="0">
              <a:latin typeface="+mj-lt"/>
            </a:endParaRPr>
          </a:p>
        </p:txBody>
      </p:sp>
      <p:sp>
        <p:nvSpPr>
          <p:cNvPr id="53" name="TextBox 20"/>
          <p:cNvSpPr txBox="1"/>
          <p:nvPr/>
        </p:nvSpPr>
        <p:spPr>
          <a:xfrm>
            <a:off x="9515755" y="4133604"/>
            <a:ext cx="2433984" cy="461665"/>
          </a:xfrm>
          <a:prstGeom prst="rect">
            <a:avLst/>
          </a:prstGeom>
          <a:noFill/>
        </p:spPr>
        <p:txBody>
          <a:bodyPr wrap="square" rtlCol="0">
            <a:spAutoFit/>
          </a:bodyPr>
          <a:lstStyle/>
          <a:p>
            <a:r>
              <a:rPr lang="id-ID" sz="1200" dirty="0">
                <a:solidFill>
                  <a:schemeClr val="tx2"/>
                </a:solidFill>
              </a:rPr>
              <a:t>Suitable for all category</a:t>
            </a:r>
            <a:r>
              <a:rPr lang="en-US" sz="1200" dirty="0">
                <a:solidFill>
                  <a:schemeClr val="tx2"/>
                </a:solidFill>
              </a:rPr>
              <a:t>, </a:t>
            </a:r>
            <a:r>
              <a:rPr lang="en-US" sz="1200" dirty="0" err="1">
                <a:solidFill>
                  <a:schemeClr val="tx2"/>
                </a:solidFill>
              </a:rPr>
              <a:t>Lorem</a:t>
            </a:r>
            <a:r>
              <a:rPr lang="en-US" sz="1200" dirty="0">
                <a:solidFill>
                  <a:schemeClr val="tx2"/>
                </a:solidFill>
              </a:rPr>
              <a:t> </a:t>
            </a:r>
            <a:r>
              <a:rPr lang="en-US" sz="1200" dirty="0" err="1">
                <a:solidFill>
                  <a:schemeClr val="tx2"/>
                </a:solidFill>
              </a:rPr>
              <a:t>Ipsum</a:t>
            </a:r>
            <a:r>
              <a:rPr lang="en-US" sz="1200" dirty="0">
                <a:solidFill>
                  <a:schemeClr val="tx2"/>
                </a:solidFill>
              </a:rPr>
              <a:t> is not simply random text</a:t>
            </a:r>
            <a:r>
              <a:rPr lang="en-US" sz="1200" dirty="0" smtClean="0">
                <a:solidFill>
                  <a:schemeClr val="tx2"/>
                </a:solidFill>
              </a:rPr>
              <a:t>.</a:t>
            </a:r>
            <a:r>
              <a:rPr lang="id-ID" sz="1200" dirty="0" smtClean="0">
                <a:solidFill>
                  <a:schemeClr val="tx2"/>
                </a:solidFill>
              </a:rPr>
              <a:t> </a:t>
            </a:r>
            <a:endParaRPr lang="en-US" sz="1200" b="1" dirty="0">
              <a:solidFill>
                <a:schemeClr val="tx2"/>
              </a:solidFill>
            </a:endParaRPr>
          </a:p>
        </p:txBody>
      </p:sp>
      <p:sp>
        <p:nvSpPr>
          <p:cNvPr id="54" name="TextBox 21"/>
          <p:cNvSpPr txBox="1"/>
          <p:nvPr/>
        </p:nvSpPr>
        <p:spPr>
          <a:xfrm rot="2720362">
            <a:off x="3435320" y="4692585"/>
            <a:ext cx="1180131" cy="307777"/>
          </a:xfrm>
          <a:prstGeom prst="rect">
            <a:avLst/>
          </a:prstGeom>
          <a:noFill/>
        </p:spPr>
        <p:txBody>
          <a:bodyPr wrap="none" rtlCol="0">
            <a:spAutoFit/>
          </a:bodyPr>
          <a:lstStyle/>
          <a:p>
            <a:r>
              <a:rPr lang="id-ID" sz="1400" b="1" dirty="0">
                <a:solidFill>
                  <a:schemeClr val="bg1"/>
                </a:solidFill>
                <a:latin typeface="+mj-lt"/>
              </a:rPr>
              <a:t>Description</a:t>
            </a:r>
            <a:endParaRPr lang="id-ID" sz="1400" b="1" dirty="0">
              <a:solidFill>
                <a:schemeClr val="bg1"/>
              </a:solidFill>
              <a:latin typeface="+mj-lt"/>
            </a:endParaRPr>
          </a:p>
        </p:txBody>
      </p:sp>
      <p:sp>
        <p:nvSpPr>
          <p:cNvPr id="55" name="TextBox 22"/>
          <p:cNvSpPr txBox="1"/>
          <p:nvPr/>
        </p:nvSpPr>
        <p:spPr>
          <a:xfrm>
            <a:off x="6625262" y="2736466"/>
            <a:ext cx="4648389" cy="646331"/>
          </a:xfrm>
          <a:prstGeom prst="rect">
            <a:avLst/>
          </a:prstGeom>
          <a:noFill/>
        </p:spPr>
        <p:txBody>
          <a:bodyPr wrap="square" rtlCol="0">
            <a:spAutoFit/>
          </a:bodyPr>
          <a:lstStyle/>
          <a:p>
            <a:pPr algn="just"/>
            <a:r>
              <a:rPr lang="id-ID" sz="1200" dirty="0" smtClean="0">
                <a:solidFill>
                  <a:schemeClr val="tx2"/>
                </a:solidFill>
              </a:rPr>
              <a:t>For every 6 emails received, we get 3 Phone </a:t>
            </a:r>
            <a:r>
              <a:rPr lang="id-ID" sz="1200" dirty="0">
                <a:solidFill>
                  <a:schemeClr val="tx2"/>
                </a:solidFill>
              </a:rPr>
              <a:t>calls. Suitable for all categories business and personal presentation</a:t>
            </a:r>
            <a:r>
              <a:rPr lang="id-ID" sz="1200" b="1" dirty="0" smtClean="0">
                <a:solidFill>
                  <a:schemeClr val="tx2"/>
                </a:solidFill>
              </a:rPr>
              <a:t>, </a:t>
            </a:r>
            <a:r>
              <a:rPr lang="id-ID" sz="1200" dirty="0">
                <a:solidFill>
                  <a:schemeClr val="tx2"/>
                </a:solidFill>
              </a:rPr>
              <a:t>Suitable for all categories business and personal </a:t>
            </a:r>
            <a:r>
              <a:rPr lang="id-ID" sz="1200" dirty="0" smtClean="0">
                <a:solidFill>
                  <a:schemeClr val="tx2"/>
                </a:solidFill>
              </a:rPr>
              <a:t>presentation</a:t>
            </a:r>
            <a:endParaRPr lang="id-ID" sz="1200" dirty="0">
              <a:solidFill>
                <a:schemeClr val="tx2"/>
              </a:solidFill>
            </a:endParaRPr>
          </a:p>
        </p:txBody>
      </p:sp>
      <p:sp>
        <p:nvSpPr>
          <p:cNvPr id="56" name="TextBox 23"/>
          <p:cNvSpPr txBox="1"/>
          <p:nvPr/>
        </p:nvSpPr>
        <p:spPr>
          <a:xfrm>
            <a:off x="6625263" y="2440796"/>
            <a:ext cx="1313180" cy="338554"/>
          </a:xfrm>
          <a:prstGeom prst="rect">
            <a:avLst/>
          </a:prstGeom>
          <a:noFill/>
        </p:spPr>
        <p:txBody>
          <a:bodyPr wrap="none" rtlCol="0">
            <a:spAutoFit/>
          </a:bodyPr>
          <a:lstStyle/>
          <a:p>
            <a:r>
              <a:rPr lang="id-ID" sz="1600" b="1" dirty="0" smtClean="0">
                <a:latin typeface="+mj-lt"/>
              </a:rPr>
              <a:t>Description</a:t>
            </a:r>
            <a:endParaRPr lang="id-ID" sz="1600" b="1" dirty="0">
              <a:latin typeface="+mj-lt"/>
            </a:endParaRPr>
          </a:p>
        </p:txBody>
      </p:sp>
      <p:sp>
        <p:nvSpPr>
          <p:cNvPr id="57" name="Freeform 12"/>
          <p:cNvSpPr>
            <a:spLocks noEditPoints="1"/>
          </p:cNvSpPr>
          <p:nvPr/>
        </p:nvSpPr>
        <p:spPr bwMode="auto">
          <a:xfrm rot="20105549">
            <a:off x="1221786" y="4416002"/>
            <a:ext cx="558007" cy="432231"/>
          </a:xfrm>
          <a:custGeom>
            <a:avLst/>
            <a:gdLst>
              <a:gd name="T0" fmla="*/ 251 w 559"/>
              <a:gd name="T1" fmla="*/ 433 h 433"/>
              <a:gd name="T2" fmla="*/ 112 w 559"/>
              <a:gd name="T3" fmla="*/ 433 h 433"/>
              <a:gd name="T4" fmla="*/ 112 w 559"/>
              <a:gd name="T5" fmla="*/ 255 h 433"/>
              <a:gd name="T6" fmla="*/ 0 w 559"/>
              <a:gd name="T7" fmla="*/ 255 h 433"/>
              <a:gd name="T8" fmla="*/ 287 w 559"/>
              <a:gd name="T9" fmla="*/ 0 h 433"/>
              <a:gd name="T10" fmla="*/ 344 w 559"/>
              <a:gd name="T11" fmla="*/ 52 h 433"/>
              <a:gd name="T12" fmla="*/ 344 w 559"/>
              <a:gd name="T13" fmla="*/ 42 h 433"/>
              <a:gd name="T14" fmla="*/ 431 w 559"/>
              <a:gd name="T15" fmla="*/ 42 h 433"/>
              <a:gd name="T16" fmla="*/ 431 w 559"/>
              <a:gd name="T17" fmla="*/ 125 h 433"/>
              <a:gd name="T18" fmla="*/ 559 w 559"/>
              <a:gd name="T19" fmla="*/ 255 h 433"/>
              <a:gd name="T20" fmla="*/ 460 w 559"/>
              <a:gd name="T21" fmla="*/ 255 h 433"/>
              <a:gd name="T22" fmla="*/ 460 w 559"/>
              <a:gd name="T23" fmla="*/ 428 h 433"/>
              <a:gd name="T24" fmla="*/ 320 w 559"/>
              <a:gd name="T25" fmla="*/ 428 h 433"/>
              <a:gd name="T26" fmla="*/ 320 w 559"/>
              <a:gd name="T27" fmla="*/ 312 h 433"/>
              <a:gd name="T28" fmla="*/ 251 w 559"/>
              <a:gd name="T29" fmla="*/ 312 h 433"/>
              <a:gd name="T30" fmla="*/ 251 w 559"/>
              <a:gd name="T31" fmla="*/ 433 h 433"/>
              <a:gd name="T32" fmla="*/ 142 w 559"/>
              <a:gd name="T33" fmla="*/ 400 h 433"/>
              <a:gd name="T34" fmla="*/ 221 w 559"/>
              <a:gd name="T35" fmla="*/ 400 h 433"/>
              <a:gd name="T36" fmla="*/ 221 w 559"/>
              <a:gd name="T37" fmla="*/ 279 h 433"/>
              <a:gd name="T38" fmla="*/ 351 w 559"/>
              <a:gd name="T39" fmla="*/ 279 h 433"/>
              <a:gd name="T40" fmla="*/ 351 w 559"/>
              <a:gd name="T41" fmla="*/ 397 h 433"/>
              <a:gd name="T42" fmla="*/ 429 w 559"/>
              <a:gd name="T43" fmla="*/ 397 h 433"/>
              <a:gd name="T44" fmla="*/ 429 w 559"/>
              <a:gd name="T45" fmla="*/ 222 h 433"/>
              <a:gd name="T46" fmla="*/ 481 w 559"/>
              <a:gd name="T47" fmla="*/ 222 h 433"/>
              <a:gd name="T48" fmla="*/ 398 w 559"/>
              <a:gd name="T49" fmla="*/ 137 h 433"/>
              <a:gd name="T50" fmla="*/ 398 w 559"/>
              <a:gd name="T51" fmla="*/ 73 h 433"/>
              <a:gd name="T52" fmla="*/ 377 w 559"/>
              <a:gd name="T53" fmla="*/ 73 h 433"/>
              <a:gd name="T54" fmla="*/ 377 w 559"/>
              <a:gd name="T55" fmla="*/ 125 h 433"/>
              <a:gd name="T56" fmla="*/ 287 w 559"/>
              <a:gd name="T57" fmla="*/ 42 h 433"/>
              <a:gd name="T58" fmla="*/ 86 w 559"/>
              <a:gd name="T59" fmla="*/ 222 h 433"/>
              <a:gd name="T60" fmla="*/ 142 w 559"/>
              <a:gd name="T61" fmla="*/ 222 h 433"/>
              <a:gd name="T62" fmla="*/ 142 w 559"/>
              <a:gd name="T63" fmla="*/ 40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33">
                <a:moveTo>
                  <a:pt x="251" y="433"/>
                </a:moveTo>
                <a:lnTo>
                  <a:pt x="112" y="433"/>
                </a:lnTo>
                <a:lnTo>
                  <a:pt x="112" y="255"/>
                </a:lnTo>
                <a:lnTo>
                  <a:pt x="0" y="255"/>
                </a:lnTo>
                <a:lnTo>
                  <a:pt x="287" y="0"/>
                </a:lnTo>
                <a:lnTo>
                  <a:pt x="344" y="52"/>
                </a:lnTo>
                <a:lnTo>
                  <a:pt x="344" y="42"/>
                </a:lnTo>
                <a:lnTo>
                  <a:pt x="431" y="42"/>
                </a:lnTo>
                <a:lnTo>
                  <a:pt x="431" y="125"/>
                </a:lnTo>
                <a:lnTo>
                  <a:pt x="559" y="255"/>
                </a:lnTo>
                <a:lnTo>
                  <a:pt x="460" y="255"/>
                </a:lnTo>
                <a:lnTo>
                  <a:pt x="460" y="428"/>
                </a:lnTo>
                <a:lnTo>
                  <a:pt x="320" y="428"/>
                </a:lnTo>
                <a:lnTo>
                  <a:pt x="320" y="312"/>
                </a:lnTo>
                <a:lnTo>
                  <a:pt x="251" y="312"/>
                </a:lnTo>
                <a:lnTo>
                  <a:pt x="251" y="433"/>
                </a:lnTo>
                <a:close/>
                <a:moveTo>
                  <a:pt x="142" y="400"/>
                </a:moveTo>
                <a:lnTo>
                  <a:pt x="221" y="400"/>
                </a:lnTo>
                <a:lnTo>
                  <a:pt x="221" y="279"/>
                </a:lnTo>
                <a:lnTo>
                  <a:pt x="351" y="279"/>
                </a:lnTo>
                <a:lnTo>
                  <a:pt x="351" y="397"/>
                </a:lnTo>
                <a:lnTo>
                  <a:pt x="429" y="397"/>
                </a:lnTo>
                <a:lnTo>
                  <a:pt x="429" y="222"/>
                </a:lnTo>
                <a:lnTo>
                  <a:pt x="481" y="222"/>
                </a:lnTo>
                <a:lnTo>
                  <a:pt x="398" y="137"/>
                </a:lnTo>
                <a:lnTo>
                  <a:pt x="398" y="73"/>
                </a:lnTo>
                <a:lnTo>
                  <a:pt x="377" y="73"/>
                </a:lnTo>
                <a:lnTo>
                  <a:pt x="377" y="125"/>
                </a:lnTo>
                <a:lnTo>
                  <a:pt x="287" y="42"/>
                </a:lnTo>
                <a:lnTo>
                  <a:pt x="86" y="222"/>
                </a:lnTo>
                <a:lnTo>
                  <a:pt x="142" y="222"/>
                </a:lnTo>
                <a:lnTo>
                  <a:pt x="142" y="400"/>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58" name="Group 41"/>
          <p:cNvGrpSpPr/>
          <p:nvPr/>
        </p:nvGrpSpPr>
        <p:grpSpPr>
          <a:xfrm>
            <a:off x="2448653" y="3202571"/>
            <a:ext cx="448606" cy="436562"/>
            <a:chOff x="4011613" y="6192838"/>
            <a:chExt cx="709613" cy="690562"/>
          </a:xfrm>
          <a:solidFill>
            <a:schemeClr val="bg1"/>
          </a:solidFill>
        </p:grpSpPr>
        <p:sp>
          <p:nvSpPr>
            <p:cNvPr id="59" name="Freeform 20"/>
            <p:cNvSpPr/>
            <p:nvPr/>
          </p:nvSpPr>
          <p:spPr bwMode="auto">
            <a:xfrm>
              <a:off x="4368801" y="6203950"/>
              <a:ext cx="255588" cy="225425"/>
            </a:xfrm>
            <a:custGeom>
              <a:avLst/>
              <a:gdLst>
                <a:gd name="T0" fmla="*/ 53 w 68"/>
                <a:gd name="T1" fmla="*/ 31 h 60"/>
                <a:gd name="T2" fmla="*/ 48 w 68"/>
                <a:gd name="T3" fmla="*/ 23 h 60"/>
                <a:gd name="T4" fmla="*/ 41 w 68"/>
                <a:gd name="T5" fmla="*/ 8 h 60"/>
                <a:gd name="T6" fmla="*/ 38 w 68"/>
                <a:gd name="T7" fmla="*/ 5 h 60"/>
                <a:gd name="T8" fmla="*/ 26 w 68"/>
                <a:gd name="T9" fmla="*/ 1 h 60"/>
                <a:gd name="T10" fmla="*/ 4 w 68"/>
                <a:gd name="T11" fmla="*/ 20 h 60"/>
                <a:gd name="T12" fmla="*/ 0 w 68"/>
                <a:gd name="T13" fmla="*/ 27 h 60"/>
                <a:gd name="T14" fmla="*/ 14 w 68"/>
                <a:gd name="T15" fmla="*/ 52 h 60"/>
                <a:gd name="T16" fmla="*/ 2 w 68"/>
                <a:gd name="T17" fmla="*/ 60 h 60"/>
                <a:gd name="T18" fmla="*/ 46 w 68"/>
                <a:gd name="T19" fmla="*/ 60 h 60"/>
                <a:gd name="T20" fmla="*/ 68 w 68"/>
                <a:gd name="T21" fmla="*/ 22 h 60"/>
                <a:gd name="T22" fmla="*/ 53 w 68"/>
                <a:gd name="T23"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60">
                  <a:moveTo>
                    <a:pt x="53" y="31"/>
                  </a:moveTo>
                  <a:cubicBezTo>
                    <a:pt x="51" y="28"/>
                    <a:pt x="50" y="26"/>
                    <a:pt x="48" y="23"/>
                  </a:cubicBezTo>
                  <a:cubicBezTo>
                    <a:pt x="46" y="18"/>
                    <a:pt x="43" y="13"/>
                    <a:pt x="41" y="8"/>
                  </a:cubicBezTo>
                  <a:cubicBezTo>
                    <a:pt x="40" y="7"/>
                    <a:pt x="39" y="6"/>
                    <a:pt x="38" y="5"/>
                  </a:cubicBezTo>
                  <a:cubicBezTo>
                    <a:pt x="35" y="1"/>
                    <a:pt x="30" y="0"/>
                    <a:pt x="26" y="1"/>
                  </a:cubicBezTo>
                  <a:cubicBezTo>
                    <a:pt x="13" y="2"/>
                    <a:pt x="4" y="19"/>
                    <a:pt x="4" y="20"/>
                  </a:cubicBezTo>
                  <a:cubicBezTo>
                    <a:pt x="0" y="27"/>
                    <a:pt x="0" y="27"/>
                    <a:pt x="0" y="27"/>
                  </a:cubicBezTo>
                  <a:cubicBezTo>
                    <a:pt x="3" y="32"/>
                    <a:pt x="14" y="52"/>
                    <a:pt x="14" y="52"/>
                  </a:cubicBezTo>
                  <a:cubicBezTo>
                    <a:pt x="2" y="60"/>
                    <a:pt x="2" y="60"/>
                    <a:pt x="2" y="60"/>
                  </a:cubicBezTo>
                  <a:cubicBezTo>
                    <a:pt x="46" y="60"/>
                    <a:pt x="46" y="60"/>
                    <a:pt x="46" y="60"/>
                  </a:cubicBezTo>
                  <a:cubicBezTo>
                    <a:pt x="68" y="22"/>
                    <a:pt x="68" y="22"/>
                    <a:pt x="68" y="22"/>
                  </a:cubicBezTo>
                  <a:lnTo>
                    <a:pt x="5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1"/>
            <p:cNvSpPr/>
            <p:nvPr/>
          </p:nvSpPr>
          <p:spPr bwMode="auto">
            <a:xfrm>
              <a:off x="4119563" y="6192838"/>
              <a:ext cx="304800" cy="242888"/>
            </a:xfrm>
            <a:custGeom>
              <a:avLst/>
              <a:gdLst>
                <a:gd name="T0" fmla="*/ 65 w 81"/>
                <a:gd name="T1" fmla="*/ 20 h 65"/>
                <a:gd name="T2" fmla="*/ 81 w 81"/>
                <a:gd name="T3" fmla="*/ 1 h 65"/>
                <a:gd name="T4" fmla="*/ 80 w 81"/>
                <a:gd name="T5" fmla="*/ 1 h 65"/>
                <a:gd name="T6" fmla="*/ 42 w 81"/>
                <a:gd name="T7" fmla="*/ 0 h 65"/>
                <a:gd name="T8" fmla="*/ 18 w 81"/>
                <a:gd name="T9" fmla="*/ 12 h 65"/>
                <a:gd name="T10" fmla="*/ 0 w 81"/>
                <a:gd name="T11" fmla="*/ 43 h 65"/>
                <a:gd name="T12" fmla="*/ 40 w 81"/>
                <a:gd name="T13" fmla="*/ 65 h 65"/>
                <a:gd name="T14" fmla="*/ 65 w 81"/>
                <a:gd name="T15" fmla="*/ 2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65">
                  <a:moveTo>
                    <a:pt x="65" y="20"/>
                  </a:moveTo>
                  <a:cubicBezTo>
                    <a:pt x="68" y="14"/>
                    <a:pt x="74" y="6"/>
                    <a:pt x="81" y="1"/>
                  </a:cubicBezTo>
                  <a:cubicBezTo>
                    <a:pt x="81" y="1"/>
                    <a:pt x="80" y="1"/>
                    <a:pt x="80" y="1"/>
                  </a:cubicBezTo>
                  <a:cubicBezTo>
                    <a:pt x="80" y="1"/>
                    <a:pt x="57" y="1"/>
                    <a:pt x="42" y="0"/>
                  </a:cubicBezTo>
                  <a:cubicBezTo>
                    <a:pt x="31" y="0"/>
                    <a:pt x="22" y="5"/>
                    <a:pt x="18" y="12"/>
                  </a:cubicBezTo>
                  <a:cubicBezTo>
                    <a:pt x="0" y="43"/>
                    <a:pt x="0" y="43"/>
                    <a:pt x="0" y="43"/>
                  </a:cubicBezTo>
                  <a:cubicBezTo>
                    <a:pt x="40" y="65"/>
                    <a:pt x="40" y="65"/>
                    <a:pt x="40" y="65"/>
                  </a:cubicBezTo>
                  <a:cubicBezTo>
                    <a:pt x="44" y="57"/>
                    <a:pt x="65" y="20"/>
                    <a:pt x="6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2"/>
            <p:cNvSpPr/>
            <p:nvPr/>
          </p:nvSpPr>
          <p:spPr bwMode="auto">
            <a:xfrm>
              <a:off x="4011613" y="6429375"/>
              <a:ext cx="250825" cy="214313"/>
            </a:xfrm>
            <a:custGeom>
              <a:avLst/>
              <a:gdLst>
                <a:gd name="T0" fmla="*/ 17 w 67"/>
                <a:gd name="T1" fmla="*/ 9 h 57"/>
                <a:gd name="T2" fmla="*/ 12 w 67"/>
                <a:gd name="T3" fmla="*/ 16 h 57"/>
                <a:gd name="T4" fmla="*/ 3 w 67"/>
                <a:gd name="T5" fmla="*/ 30 h 57"/>
                <a:gd name="T6" fmla="*/ 1 w 67"/>
                <a:gd name="T7" fmla="*/ 34 h 57"/>
                <a:gd name="T8" fmla="*/ 3 w 67"/>
                <a:gd name="T9" fmla="*/ 47 h 57"/>
                <a:gd name="T10" fmla="*/ 30 w 67"/>
                <a:gd name="T11" fmla="*/ 56 h 57"/>
                <a:gd name="T12" fmla="*/ 38 w 67"/>
                <a:gd name="T13" fmla="*/ 56 h 57"/>
                <a:gd name="T14" fmla="*/ 54 w 67"/>
                <a:gd name="T15" fmla="*/ 32 h 57"/>
                <a:gd name="T16" fmla="*/ 67 w 67"/>
                <a:gd name="T17" fmla="*/ 40 h 57"/>
                <a:gd name="T18" fmla="*/ 45 w 67"/>
                <a:gd name="T19" fmla="*/ 0 h 57"/>
                <a:gd name="T20" fmla="*/ 2 w 67"/>
                <a:gd name="T21" fmla="*/ 0 h 57"/>
                <a:gd name="T22" fmla="*/ 17 w 67"/>
                <a:gd name="T23"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57">
                  <a:moveTo>
                    <a:pt x="17" y="9"/>
                  </a:moveTo>
                  <a:cubicBezTo>
                    <a:pt x="15" y="11"/>
                    <a:pt x="14" y="14"/>
                    <a:pt x="12" y="16"/>
                  </a:cubicBezTo>
                  <a:cubicBezTo>
                    <a:pt x="9" y="21"/>
                    <a:pt x="6" y="25"/>
                    <a:pt x="3" y="30"/>
                  </a:cubicBezTo>
                  <a:cubicBezTo>
                    <a:pt x="2" y="31"/>
                    <a:pt x="1" y="33"/>
                    <a:pt x="1" y="34"/>
                  </a:cubicBezTo>
                  <a:cubicBezTo>
                    <a:pt x="0" y="38"/>
                    <a:pt x="1" y="43"/>
                    <a:pt x="3" y="47"/>
                  </a:cubicBezTo>
                  <a:cubicBezTo>
                    <a:pt x="11" y="57"/>
                    <a:pt x="30" y="56"/>
                    <a:pt x="30" y="56"/>
                  </a:cubicBezTo>
                  <a:cubicBezTo>
                    <a:pt x="38" y="56"/>
                    <a:pt x="38" y="56"/>
                    <a:pt x="38" y="56"/>
                  </a:cubicBezTo>
                  <a:cubicBezTo>
                    <a:pt x="42" y="51"/>
                    <a:pt x="54" y="32"/>
                    <a:pt x="54" y="32"/>
                  </a:cubicBezTo>
                  <a:cubicBezTo>
                    <a:pt x="67" y="40"/>
                    <a:pt x="67" y="40"/>
                    <a:pt x="67" y="40"/>
                  </a:cubicBezTo>
                  <a:cubicBezTo>
                    <a:pt x="45" y="0"/>
                    <a:pt x="45" y="0"/>
                    <a:pt x="45" y="0"/>
                  </a:cubicBezTo>
                  <a:cubicBezTo>
                    <a:pt x="2" y="0"/>
                    <a:pt x="2" y="0"/>
                    <a:pt x="2" y="0"/>
                  </a:cubicBezTo>
                  <a:lnTo>
                    <a:pt x="1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23"/>
            <p:cNvSpPr/>
            <p:nvPr/>
          </p:nvSpPr>
          <p:spPr bwMode="auto">
            <a:xfrm>
              <a:off x="4033838" y="6643688"/>
              <a:ext cx="285750" cy="190500"/>
            </a:xfrm>
            <a:custGeom>
              <a:avLst/>
              <a:gdLst>
                <a:gd name="T0" fmla="*/ 25 w 76"/>
                <a:gd name="T1" fmla="*/ 6 h 51"/>
                <a:gd name="T2" fmla="*/ 0 w 76"/>
                <a:gd name="T3" fmla="*/ 0 h 51"/>
                <a:gd name="T4" fmla="*/ 1 w 76"/>
                <a:gd name="T5" fmla="*/ 1 h 51"/>
                <a:gd name="T6" fmla="*/ 18 w 76"/>
                <a:gd name="T7" fmla="*/ 35 h 51"/>
                <a:gd name="T8" fmla="*/ 40 w 76"/>
                <a:gd name="T9" fmla="*/ 51 h 51"/>
                <a:gd name="T10" fmla="*/ 76 w 76"/>
                <a:gd name="T11" fmla="*/ 51 h 51"/>
                <a:gd name="T12" fmla="*/ 76 w 76"/>
                <a:gd name="T13" fmla="*/ 6 h 51"/>
                <a:gd name="T14" fmla="*/ 25 w 76"/>
                <a:gd name="T15" fmla="*/ 6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51">
                  <a:moveTo>
                    <a:pt x="25" y="6"/>
                  </a:moveTo>
                  <a:cubicBezTo>
                    <a:pt x="18" y="6"/>
                    <a:pt x="8" y="4"/>
                    <a:pt x="0" y="0"/>
                  </a:cubicBezTo>
                  <a:cubicBezTo>
                    <a:pt x="0" y="1"/>
                    <a:pt x="1" y="1"/>
                    <a:pt x="1" y="1"/>
                  </a:cubicBezTo>
                  <a:cubicBezTo>
                    <a:pt x="1" y="1"/>
                    <a:pt x="12" y="22"/>
                    <a:pt x="18" y="35"/>
                  </a:cubicBezTo>
                  <a:cubicBezTo>
                    <a:pt x="24" y="45"/>
                    <a:pt x="32" y="50"/>
                    <a:pt x="40" y="51"/>
                  </a:cubicBezTo>
                  <a:cubicBezTo>
                    <a:pt x="76" y="51"/>
                    <a:pt x="76" y="51"/>
                    <a:pt x="76" y="51"/>
                  </a:cubicBezTo>
                  <a:cubicBezTo>
                    <a:pt x="76" y="6"/>
                    <a:pt x="76" y="6"/>
                    <a:pt x="76" y="6"/>
                  </a:cubicBezTo>
                  <a:cubicBezTo>
                    <a:pt x="67" y="6"/>
                    <a:pt x="24" y="6"/>
                    <a:pt x="2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24"/>
            <p:cNvSpPr/>
            <p:nvPr/>
          </p:nvSpPr>
          <p:spPr bwMode="auto">
            <a:xfrm>
              <a:off x="4368801" y="6597650"/>
              <a:ext cx="247650" cy="285750"/>
            </a:xfrm>
            <a:custGeom>
              <a:avLst/>
              <a:gdLst>
                <a:gd name="T0" fmla="*/ 22 w 66"/>
                <a:gd name="T1" fmla="*/ 58 h 76"/>
                <a:gd name="T2" fmla="*/ 31 w 66"/>
                <a:gd name="T3" fmla="*/ 59 h 76"/>
                <a:gd name="T4" fmla="*/ 48 w 66"/>
                <a:gd name="T5" fmla="*/ 59 h 76"/>
                <a:gd name="T6" fmla="*/ 52 w 66"/>
                <a:gd name="T7" fmla="*/ 58 h 76"/>
                <a:gd name="T8" fmla="*/ 61 w 66"/>
                <a:gd name="T9" fmla="*/ 49 h 76"/>
                <a:gd name="T10" fmla="*/ 55 w 66"/>
                <a:gd name="T11" fmla="*/ 21 h 76"/>
                <a:gd name="T12" fmla="*/ 51 w 66"/>
                <a:gd name="T13" fmla="*/ 14 h 76"/>
                <a:gd name="T14" fmla="*/ 21 w 66"/>
                <a:gd name="T15" fmla="*/ 14 h 76"/>
                <a:gd name="T16" fmla="*/ 21 w 66"/>
                <a:gd name="T17" fmla="*/ 0 h 76"/>
                <a:gd name="T18" fmla="*/ 0 w 66"/>
                <a:gd name="T19" fmla="*/ 39 h 76"/>
                <a:gd name="T20" fmla="*/ 22 w 66"/>
                <a:gd name="T21" fmla="*/ 76 h 76"/>
                <a:gd name="T22" fmla="*/ 22 w 66"/>
                <a:gd name="T23" fmla="*/ 5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76">
                  <a:moveTo>
                    <a:pt x="22" y="58"/>
                  </a:moveTo>
                  <a:cubicBezTo>
                    <a:pt x="25" y="58"/>
                    <a:pt x="28" y="59"/>
                    <a:pt x="31" y="59"/>
                  </a:cubicBezTo>
                  <a:cubicBezTo>
                    <a:pt x="36" y="59"/>
                    <a:pt x="42" y="59"/>
                    <a:pt x="48" y="59"/>
                  </a:cubicBezTo>
                  <a:cubicBezTo>
                    <a:pt x="49" y="59"/>
                    <a:pt x="50" y="59"/>
                    <a:pt x="52" y="58"/>
                  </a:cubicBezTo>
                  <a:cubicBezTo>
                    <a:pt x="56" y="57"/>
                    <a:pt x="59" y="54"/>
                    <a:pt x="61" y="49"/>
                  </a:cubicBezTo>
                  <a:cubicBezTo>
                    <a:pt x="66" y="38"/>
                    <a:pt x="55" y="21"/>
                    <a:pt x="55" y="21"/>
                  </a:cubicBezTo>
                  <a:cubicBezTo>
                    <a:pt x="51" y="14"/>
                    <a:pt x="51" y="14"/>
                    <a:pt x="51" y="14"/>
                  </a:cubicBezTo>
                  <a:cubicBezTo>
                    <a:pt x="44" y="14"/>
                    <a:pt x="21" y="14"/>
                    <a:pt x="21" y="14"/>
                  </a:cubicBezTo>
                  <a:cubicBezTo>
                    <a:pt x="21" y="0"/>
                    <a:pt x="21" y="0"/>
                    <a:pt x="21" y="0"/>
                  </a:cubicBezTo>
                  <a:cubicBezTo>
                    <a:pt x="0" y="39"/>
                    <a:pt x="0" y="39"/>
                    <a:pt x="0" y="39"/>
                  </a:cubicBezTo>
                  <a:cubicBezTo>
                    <a:pt x="22" y="76"/>
                    <a:pt x="22" y="76"/>
                    <a:pt x="22" y="76"/>
                  </a:cubicBezTo>
                  <a:lnTo>
                    <a:pt x="22"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25"/>
            <p:cNvSpPr/>
            <p:nvPr/>
          </p:nvSpPr>
          <p:spPr bwMode="auto">
            <a:xfrm>
              <a:off x="4487863" y="6410325"/>
              <a:ext cx="233363" cy="346075"/>
            </a:xfrm>
            <a:custGeom>
              <a:avLst/>
              <a:gdLst>
                <a:gd name="T0" fmla="*/ 28 w 62"/>
                <a:gd name="T1" fmla="*/ 68 h 92"/>
                <a:gd name="T2" fmla="*/ 37 w 62"/>
                <a:gd name="T3" fmla="*/ 92 h 92"/>
                <a:gd name="T4" fmla="*/ 37 w 62"/>
                <a:gd name="T5" fmla="*/ 90 h 92"/>
                <a:gd name="T6" fmla="*/ 56 w 62"/>
                <a:gd name="T7" fmla="*/ 57 h 92"/>
                <a:gd name="T8" fmla="*/ 58 w 62"/>
                <a:gd name="T9" fmla="*/ 31 h 92"/>
                <a:gd name="T10" fmla="*/ 38 w 62"/>
                <a:gd name="T11" fmla="*/ 0 h 92"/>
                <a:gd name="T12" fmla="*/ 0 w 62"/>
                <a:gd name="T13" fmla="*/ 24 h 92"/>
                <a:gd name="T14" fmla="*/ 28 w 6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2">
                  <a:moveTo>
                    <a:pt x="28" y="68"/>
                  </a:moveTo>
                  <a:cubicBezTo>
                    <a:pt x="32" y="73"/>
                    <a:pt x="36" y="83"/>
                    <a:pt x="37" y="92"/>
                  </a:cubicBezTo>
                  <a:cubicBezTo>
                    <a:pt x="37" y="91"/>
                    <a:pt x="37" y="90"/>
                    <a:pt x="37" y="90"/>
                  </a:cubicBezTo>
                  <a:cubicBezTo>
                    <a:pt x="37" y="90"/>
                    <a:pt x="48" y="70"/>
                    <a:pt x="56" y="57"/>
                  </a:cubicBezTo>
                  <a:cubicBezTo>
                    <a:pt x="62" y="47"/>
                    <a:pt x="61" y="37"/>
                    <a:pt x="58" y="31"/>
                  </a:cubicBezTo>
                  <a:cubicBezTo>
                    <a:pt x="38" y="0"/>
                    <a:pt x="38" y="0"/>
                    <a:pt x="38" y="0"/>
                  </a:cubicBezTo>
                  <a:cubicBezTo>
                    <a:pt x="0" y="24"/>
                    <a:pt x="0" y="24"/>
                    <a:pt x="0" y="24"/>
                  </a:cubicBezTo>
                  <a:cubicBezTo>
                    <a:pt x="5" y="32"/>
                    <a:pt x="28" y="68"/>
                    <a:pt x="28"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65" name="Group 53"/>
          <p:cNvGrpSpPr/>
          <p:nvPr/>
        </p:nvGrpSpPr>
        <p:grpSpPr>
          <a:xfrm>
            <a:off x="3621719" y="2018338"/>
            <a:ext cx="515108" cy="517482"/>
            <a:chOff x="8070850" y="622300"/>
            <a:chExt cx="688975" cy="692150"/>
          </a:xfrm>
          <a:solidFill>
            <a:schemeClr val="bg1"/>
          </a:solidFill>
        </p:grpSpPr>
        <p:sp>
          <p:nvSpPr>
            <p:cNvPr id="66" name="Freeform 29"/>
            <p:cNvSpPr>
              <a:spLocks noEditPoints="1"/>
            </p:cNvSpPr>
            <p:nvPr/>
          </p:nvSpPr>
          <p:spPr bwMode="auto">
            <a:xfrm>
              <a:off x="8070850" y="622300"/>
              <a:ext cx="688975" cy="692150"/>
            </a:xfrm>
            <a:custGeom>
              <a:avLst/>
              <a:gdLst>
                <a:gd name="T0" fmla="*/ 91 w 181"/>
                <a:gd name="T1" fmla="*/ 15 h 181"/>
                <a:gd name="T2" fmla="*/ 166 w 181"/>
                <a:gd name="T3" fmla="*/ 91 h 181"/>
                <a:gd name="T4" fmla="*/ 91 w 181"/>
                <a:gd name="T5" fmla="*/ 166 h 181"/>
                <a:gd name="T6" fmla="*/ 15 w 181"/>
                <a:gd name="T7" fmla="*/ 91 h 181"/>
                <a:gd name="T8" fmla="*/ 91 w 181"/>
                <a:gd name="T9" fmla="*/ 15 h 181"/>
                <a:gd name="T10" fmla="*/ 91 w 181"/>
                <a:gd name="T11" fmla="*/ 0 h 181"/>
                <a:gd name="T12" fmla="*/ 0 w 181"/>
                <a:gd name="T13" fmla="*/ 91 h 181"/>
                <a:gd name="T14" fmla="*/ 91 w 181"/>
                <a:gd name="T15" fmla="*/ 181 h 181"/>
                <a:gd name="T16" fmla="*/ 181 w 181"/>
                <a:gd name="T17" fmla="*/ 91 h 181"/>
                <a:gd name="T18" fmla="*/ 91 w 181"/>
                <a:gd name="T1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181">
                  <a:moveTo>
                    <a:pt x="91" y="15"/>
                  </a:moveTo>
                  <a:cubicBezTo>
                    <a:pt x="132" y="15"/>
                    <a:pt x="166" y="49"/>
                    <a:pt x="166" y="91"/>
                  </a:cubicBezTo>
                  <a:cubicBezTo>
                    <a:pt x="166" y="132"/>
                    <a:pt x="132" y="166"/>
                    <a:pt x="91" y="166"/>
                  </a:cubicBezTo>
                  <a:cubicBezTo>
                    <a:pt x="49" y="166"/>
                    <a:pt x="15" y="132"/>
                    <a:pt x="15" y="91"/>
                  </a:cubicBezTo>
                  <a:cubicBezTo>
                    <a:pt x="15" y="49"/>
                    <a:pt x="49" y="15"/>
                    <a:pt x="91" y="15"/>
                  </a:cubicBezTo>
                  <a:moveTo>
                    <a:pt x="91" y="0"/>
                  </a:moveTo>
                  <a:cubicBezTo>
                    <a:pt x="41" y="0"/>
                    <a:pt x="0" y="41"/>
                    <a:pt x="0" y="91"/>
                  </a:cubicBezTo>
                  <a:cubicBezTo>
                    <a:pt x="0" y="141"/>
                    <a:pt x="41" y="181"/>
                    <a:pt x="91" y="181"/>
                  </a:cubicBezTo>
                  <a:cubicBezTo>
                    <a:pt x="141" y="181"/>
                    <a:pt x="181" y="141"/>
                    <a:pt x="181" y="91"/>
                  </a:cubicBezTo>
                  <a:cubicBezTo>
                    <a:pt x="181" y="41"/>
                    <a:pt x="141" y="0"/>
                    <a:pt x="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30"/>
            <p:cNvSpPr>
              <a:spLocks noEditPoints="1"/>
            </p:cNvSpPr>
            <p:nvPr/>
          </p:nvSpPr>
          <p:spPr bwMode="auto">
            <a:xfrm>
              <a:off x="8231188" y="668338"/>
              <a:ext cx="369888" cy="600075"/>
            </a:xfrm>
            <a:custGeom>
              <a:avLst/>
              <a:gdLst>
                <a:gd name="T0" fmla="*/ 49 w 97"/>
                <a:gd name="T1" fmla="*/ 157 h 157"/>
                <a:gd name="T2" fmla="*/ 0 w 97"/>
                <a:gd name="T3" fmla="*/ 79 h 157"/>
                <a:gd name="T4" fmla="*/ 49 w 97"/>
                <a:gd name="T5" fmla="*/ 0 h 157"/>
                <a:gd name="T6" fmla="*/ 97 w 97"/>
                <a:gd name="T7" fmla="*/ 79 h 157"/>
                <a:gd name="T8" fmla="*/ 49 w 97"/>
                <a:gd name="T9" fmla="*/ 157 h 157"/>
                <a:gd name="T10" fmla="*/ 49 w 97"/>
                <a:gd name="T11" fmla="*/ 6 h 157"/>
                <a:gd name="T12" fmla="*/ 6 w 97"/>
                <a:gd name="T13" fmla="*/ 79 h 157"/>
                <a:gd name="T14" fmla="*/ 49 w 97"/>
                <a:gd name="T15" fmla="*/ 152 h 157"/>
                <a:gd name="T16" fmla="*/ 92 w 97"/>
                <a:gd name="T17" fmla="*/ 79 h 157"/>
                <a:gd name="T18" fmla="*/ 49 w 97"/>
                <a:gd name="T19" fmla="*/ 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57">
                  <a:moveTo>
                    <a:pt x="49" y="157"/>
                  </a:moveTo>
                  <a:cubicBezTo>
                    <a:pt x="22" y="157"/>
                    <a:pt x="0" y="122"/>
                    <a:pt x="0" y="79"/>
                  </a:cubicBezTo>
                  <a:cubicBezTo>
                    <a:pt x="0" y="35"/>
                    <a:pt x="22" y="0"/>
                    <a:pt x="49" y="0"/>
                  </a:cubicBezTo>
                  <a:cubicBezTo>
                    <a:pt x="75" y="0"/>
                    <a:pt x="97" y="35"/>
                    <a:pt x="97" y="79"/>
                  </a:cubicBezTo>
                  <a:cubicBezTo>
                    <a:pt x="97" y="122"/>
                    <a:pt x="75" y="157"/>
                    <a:pt x="49" y="157"/>
                  </a:cubicBezTo>
                  <a:close/>
                  <a:moveTo>
                    <a:pt x="49" y="6"/>
                  </a:moveTo>
                  <a:cubicBezTo>
                    <a:pt x="25" y="6"/>
                    <a:pt x="6" y="38"/>
                    <a:pt x="6" y="79"/>
                  </a:cubicBezTo>
                  <a:cubicBezTo>
                    <a:pt x="6" y="119"/>
                    <a:pt x="25" y="152"/>
                    <a:pt x="49" y="152"/>
                  </a:cubicBezTo>
                  <a:cubicBezTo>
                    <a:pt x="72" y="152"/>
                    <a:pt x="92" y="119"/>
                    <a:pt x="92" y="79"/>
                  </a:cubicBezTo>
                  <a:cubicBezTo>
                    <a:pt x="92" y="38"/>
                    <a:pt x="72" y="6"/>
                    <a:pt x="4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Rectangle 31"/>
            <p:cNvSpPr>
              <a:spLocks noChangeArrowheads="1"/>
            </p:cNvSpPr>
            <p:nvPr/>
          </p:nvSpPr>
          <p:spPr bwMode="auto">
            <a:xfrm>
              <a:off x="8405813" y="681038"/>
              <a:ext cx="19050" cy="576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69" name="Rectangle 32"/>
            <p:cNvSpPr>
              <a:spLocks noChangeArrowheads="1"/>
            </p:cNvSpPr>
            <p:nvPr/>
          </p:nvSpPr>
          <p:spPr bwMode="auto">
            <a:xfrm>
              <a:off x="8139113" y="809625"/>
              <a:ext cx="55245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0" name="Rectangle 33"/>
            <p:cNvSpPr>
              <a:spLocks noChangeArrowheads="1"/>
            </p:cNvSpPr>
            <p:nvPr/>
          </p:nvSpPr>
          <p:spPr bwMode="auto">
            <a:xfrm>
              <a:off x="8128000" y="958850"/>
              <a:ext cx="57943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1" name="Rectangle 34"/>
            <p:cNvSpPr>
              <a:spLocks noChangeArrowheads="1"/>
            </p:cNvSpPr>
            <p:nvPr/>
          </p:nvSpPr>
          <p:spPr bwMode="auto">
            <a:xfrm>
              <a:off x="8131175" y="1103313"/>
              <a:ext cx="55245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900" decel="100000" fill="hold"/>
                                        <p:tgtEl>
                                          <p:spTgt spid="3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500"/>
                                        <p:tgtEl>
                                          <p:spTgt spid="57"/>
                                        </p:tgtEl>
                                      </p:cBhvr>
                                    </p:animEffect>
                                  </p:childTnLst>
                                </p:cTn>
                              </p:par>
                              <p:par>
                                <p:cTn id="19" presetID="10" presetClass="entr" presetSubtype="0"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fade">
                                      <p:cBhvr>
                                        <p:cTn id="21" dur="500"/>
                                        <p:tgtEl>
                                          <p:spTgt spid="58"/>
                                        </p:tgtEl>
                                      </p:cBhvr>
                                    </p:animEffect>
                                  </p:childTnLst>
                                </p:cTn>
                              </p:par>
                              <p:par>
                                <p:cTn id="22" presetID="10" presetClass="entr" presetSubtype="0"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500"/>
                                        <p:tgtEl>
                                          <p:spTgt spid="5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500" fill="hold"/>
                                        <p:tgtEl>
                                          <p:spTgt spid="45"/>
                                        </p:tgtEl>
                                        <p:attrNameLst>
                                          <p:attrName>ppt_w</p:attrName>
                                        </p:attrNameLst>
                                      </p:cBhvr>
                                      <p:tavLst>
                                        <p:tav tm="0">
                                          <p:val>
                                            <p:fltVal val="0"/>
                                          </p:val>
                                        </p:tav>
                                        <p:tav tm="100000">
                                          <p:val>
                                            <p:strVal val="#ppt_w"/>
                                          </p:val>
                                        </p:tav>
                                      </p:tavLst>
                                    </p:anim>
                                    <p:anim calcmode="lin" valueType="num">
                                      <p:cBhvr>
                                        <p:cTn id="37" dur="500" fill="hold"/>
                                        <p:tgtEl>
                                          <p:spTgt spid="45"/>
                                        </p:tgtEl>
                                        <p:attrNameLst>
                                          <p:attrName>ppt_h</p:attrName>
                                        </p:attrNameLst>
                                      </p:cBhvr>
                                      <p:tavLst>
                                        <p:tav tm="0">
                                          <p:val>
                                            <p:fltVal val="0"/>
                                          </p:val>
                                        </p:tav>
                                        <p:tav tm="100000">
                                          <p:val>
                                            <p:strVal val="#ppt_h"/>
                                          </p:val>
                                        </p:tav>
                                      </p:tavLst>
                                    </p:anim>
                                    <p:animEffect transition="in" filter="fade">
                                      <p:cBhvr>
                                        <p:cTn id="38" dur="500"/>
                                        <p:tgtEl>
                                          <p:spTgt spid="4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fltVal val="0"/>
                                          </p:val>
                                        </p:tav>
                                        <p:tav tm="100000">
                                          <p:val>
                                            <p:strVal val="#ppt_w"/>
                                          </p:val>
                                        </p:tav>
                                      </p:tavLst>
                                    </p:anim>
                                    <p:anim calcmode="lin" valueType="num">
                                      <p:cBhvr>
                                        <p:cTn id="42" dur="500" fill="hold"/>
                                        <p:tgtEl>
                                          <p:spTgt spid="46"/>
                                        </p:tgtEl>
                                        <p:attrNameLst>
                                          <p:attrName>ppt_h</p:attrName>
                                        </p:attrNameLst>
                                      </p:cBhvr>
                                      <p:tavLst>
                                        <p:tav tm="0">
                                          <p:val>
                                            <p:fltVal val="0"/>
                                          </p:val>
                                        </p:tav>
                                        <p:tav tm="100000">
                                          <p:val>
                                            <p:strVal val="#ppt_h"/>
                                          </p:val>
                                        </p:tav>
                                      </p:tavLst>
                                    </p:anim>
                                    <p:animEffect transition="in" filter="fade">
                                      <p:cBhvr>
                                        <p:cTn id="43" dur="500"/>
                                        <p:tgtEl>
                                          <p:spTgt spid="4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500"/>
                                        <p:tgtEl>
                                          <p:spTgt spid="5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Freeform 10"/>
          <p:cNvSpPr/>
          <p:nvPr/>
        </p:nvSpPr>
        <p:spPr bwMode="auto">
          <a:xfrm>
            <a:off x="4814888" y="4107097"/>
            <a:ext cx="533400" cy="1042987"/>
          </a:xfrm>
          <a:custGeom>
            <a:avLst/>
            <a:gdLst>
              <a:gd name="T0" fmla="*/ 14 w 292"/>
              <a:gd name="T1" fmla="*/ 572 h 572"/>
              <a:gd name="T2" fmla="*/ 0 w 292"/>
              <a:gd name="T3" fmla="*/ 435 h 572"/>
              <a:gd name="T4" fmla="*/ 277 w 292"/>
              <a:gd name="T5" fmla="*/ 0 h 572"/>
              <a:gd name="T6" fmla="*/ 292 w 292"/>
              <a:gd name="T7" fmla="*/ 33 h 572"/>
              <a:gd name="T8" fmla="*/ 36 w 292"/>
              <a:gd name="T9" fmla="*/ 435 h 572"/>
              <a:gd name="T10" fmla="*/ 49 w 292"/>
              <a:gd name="T11" fmla="*/ 564 h 572"/>
              <a:gd name="T12" fmla="*/ 14 w 292"/>
              <a:gd name="T13" fmla="*/ 572 h 572"/>
            </a:gdLst>
            <a:ahLst/>
            <a:cxnLst>
              <a:cxn ang="0">
                <a:pos x="T0" y="T1"/>
              </a:cxn>
              <a:cxn ang="0">
                <a:pos x="T2" y="T3"/>
              </a:cxn>
              <a:cxn ang="0">
                <a:pos x="T4" y="T5"/>
              </a:cxn>
              <a:cxn ang="0">
                <a:pos x="T6" y="T7"/>
              </a:cxn>
              <a:cxn ang="0">
                <a:pos x="T8" y="T9"/>
              </a:cxn>
              <a:cxn ang="0">
                <a:pos x="T10" y="T11"/>
              </a:cxn>
              <a:cxn ang="0">
                <a:pos x="T12" y="T13"/>
              </a:cxn>
            </a:cxnLst>
            <a:rect l="0" t="0" r="r" b="b"/>
            <a:pathLst>
              <a:path w="292" h="572">
                <a:moveTo>
                  <a:pt x="14" y="572"/>
                </a:moveTo>
                <a:cubicBezTo>
                  <a:pt x="4" y="527"/>
                  <a:pt x="0" y="481"/>
                  <a:pt x="0" y="435"/>
                </a:cubicBezTo>
                <a:cubicBezTo>
                  <a:pt x="0" y="250"/>
                  <a:pt x="108" y="79"/>
                  <a:pt x="277" y="0"/>
                </a:cubicBezTo>
                <a:cubicBezTo>
                  <a:pt x="292" y="33"/>
                  <a:pt x="292" y="33"/>
                  <a:pt x="292" y="33"/>
                </a:cubicBezTo>
                <a:cubicBezTo>
                  <a:pt x="136" y="106"/>
                  <a:pt x="36" y="264"/>
                  <a:pt x="36" y="435"/>
                </a:cubicBezTo>
                <a:cubicBezTo>
                  <a:pt x="36" y="479"/>
                  <a:pt x="40" y="522"/>
                  <a:pt x="49" y="564"/>
                </a:cubicBezTo>
                <a:lnTo>
                  <a:pt x="14" y="572"/>
                </a:ln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7" name="Freeform 11"/>
          <p:cNvSpPr/>
          <p:nvPr/>
        </p:nvSpPr>
        <p:spPr bwMode="auto">
          <a:xfrm>
            <a:off x="5575300" y="5404085"/>
            <a:ext cx="1620838" cy="652462"/>
          </a:xfrm>
          <a:custGeom>
            <a:avLst/>
            <a:gdLst>
              <a:gd name="T0" fmla="*/ 216 w 888"/>
              <a:gd name="T1" fmla="*/ 358 h 358"/>
              <a:gd name="T2" fmla="*/ 0 w 888"/>
              <a:gd name="T3" fmla="*/ 320 h 358"/>
              <a:gd name="T4" fmla="*/ 13 w 888"/>
              <a:gd name="T5" fmla="*/ 287 h 358"/>
              <a:gd name="T6" fmla="*/ 216 w 888"/>
              <a:gd name="T7" fmla="*/ 322 h 358"/>
              <a:gd name="T8" fmla="*/ 859 w 888"/>
              <a:gd name="T9" fmla="*/ 0 h 358"/>
              <a:gd name="T10" fmla="*/ 888 w 888"/>
              <a:gd name="T11" fmla="*/ 22 h 358"/>
              <a:gd name="T12" fmla="*/ 598 w 888"/>
              <a:gd name="T13" fmla="*/ 267 h 358"/>
              <a:gd name="T14" fmla="*/ 216 w 888"/>
              <a:gd name="T15" fmla="*/ 358 h 3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8" h="358">
                <a:moveTo>
                  <a:pt x="216" y="358"/>
                </a:moveTo>
                <a:cubicBezTo>
                  <a:pt x="142" y="358"/>
                  <a:pt x="70" y="345"/>
                  <a:pt x="0" y="320"/>
                </a:cubicBezTo>
                <a:cubicBezTo>
                  <a:pt x="13" y="287"/>
                  <a:pt x="13" y="287"/>
                  <a:pt x="13" y="287"/>
                </a:cubicBezTo>
                <a:cubicBezTo>
                  <a:pt x="78" y="310"/>
                  <a:pt x="146" y="322"/>
                  <a:pt x="216" y="322"/>
                </a:cubicBezTo>
                <a:cubicBezTo>
                  <a:pt x="472" y="322"/>
                  <a:pt x="706" y="205"/>
                  <a:pt x="859" y="0"/>
                </a:cubicBezTo>
                <a:cubicBezTo>
                  <a:pt x="888" y="22"/>
                  <a:pt x="888" y="22"/>
                  <a:pt x="888" y="22"/>
                </a:cubicBezTo>
                <a:cubicBezTo>
                  <a:pt x="812" y="124"/>
                  <a:pt x="711" y="209"/>
                  <a:pt x="598" y="267"/>
                </a:cubicBezTo>
                <a:cubicBezTo>
                  <a:pt x="479" y="327"/>
                  <a:pt x="351" y="358"/>
                  <a:pt x="216" y="358"/>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 name="Freeform 12"/>
          <p:cNvSpPr/>
          <p:nvPr/>
        </p:nvSpPr>
        <p:spPr bwMode="auto">
          <a:xfrm>
            <a:off x="7213600" y="3587985"/>
            <a:ext cx="274638" cy="717550"/>
          </a:xfrm>
          <a:custGeom>
            <a:avLst/>
            <a:gdLst>
              <a:gd name="T0" fmla="*/ 114 w 150"/>
              <a:gd name="T1" fmla="*/ 393 h 393"/>
              <a:gd name="T2" fmla="*/ 0 w 150"/>
              <a:gd name="T3" fmla="*/ 17 h 393"/>
              <a:gd name="T4" fmla="*/ 32 w 150"/>
              <a:gd name="T5" fmla="*/ 0 h 393"/>
              <a:gd name="T6" fmla="*/ 150 w 150"/>
              <a:gd name="T7" fmla="*/ 389 h 393"/>
              <a:gd name="T8" fmla="*/ 114 w 150"/>
              <a:gd name="T9" fmla="*/ 393 h 393"/>
            </a:gdLst>
            <a:ahLst/>
            <a:cxnLst>
              <a:cxn ang="0">
                <a:pos x="T0" y="T1"/>
              </a:cxn>
              <a:cxn ang="0">
                <a:pos x="T2" y="T3"/>
              </a:cxn>
              <a:cxn ang="0">
                <a:pos x="T4" y="T5"/>
              </a:cxn>
              <a:cxn ang="0">
                <a:pos x="T6" y="T7"/>
              </a:cxn>
              <a:cxn ang="0">
                <a:pos x="T8" y="T9"/>
              </a:cxn>
            </a:cxnLst>
            <a:rect l="0" t="0" r="r" b="b"/>
            <a:pathLst>
              <a:path w="150" h="393">
                <a:moveTo>
                  <a:pt x="114" y="393"/>
                </a:moveTo>
                <a:cubicBezTo>
                  <a:pt x="100" y="261"/>
                  <a:pt x="61" y="135"/>
                  <a:pt x="0" y="17"/>
                </a:cubicBezTo>
                <a:cubicBezTo>
                  <a:pt x="32" y="0"/>
                  <a:pt x="32" y="0"/>
                  <a:pt x="32" y="0"/>
                </a:cubicBezTo>
                <a:cubicBezTo>
                  <a:pt x="95" y="122"/>
                  <a:pt x="135" y="253"/>
                  <a:pt x="150" y="389"/>
                </a:cubicBezTo>
                <a:lnTo>
                  <a:pt x="114" y="393"/>
                </a:lnTo>
                <a:close/>
              </a:path>
            </a:pathLst>
          </a:custGeom>
          <a:solidFill>
            <a:schemeClr val="tx2"/>
          </a:solidFill>
          <a:ln>
            <a:noFill/>
          </a:ln>
        </p:spPr>
        <p:txBody>
          <a:bodyPr vert="horz" wrap="square" lIns="91440" tIns="45720" rIns="91440" bIns="45720" numCol="1" anchor="t" anchorCtr="0" compatLnSpc="1"/>
          <a:lstStyle/>
          <a:p>
            <a:endParaRPr lang="id-ID"/>
          </a:p>
        </p:txBody>
      </p:sp>
      <p:grpSp>
        <p:nvGrpSpPr>
          <p:cNvPr id="9" name="Group 54"/>
          <p:cNvGrpSpPr/>
          <p:nvPr/>
        </p:nvGrpSpPr>
        <p:grpSpPr>
          <a:xfrm>
            <a:off x="5311775" y="2360848"/>
            <a:ext cx="984251" cy="369886"/>
            <a:chOff x="5311775" y="2108201"/>
            <a:chExt cx="984251" cy="369886"/>
          </a:xfrm>
          <a:solidFill>
            <a:schemeClr val="tx2"/>
          </a:solidFill>
        </p:grpSpPr>
        <p:sp>
          <p:nvSpPr>
            <p:cNvPr id="10" name="Freeform 9"/>
            <p:cNvSpPr/>
            <p:nvPr/>
          </p:nvSpPr>
          <p:spPr bwMode="auto">
            <a:xfrm>
              <a:off x="5311775" y="2108201"/>
              <a:ext cx="230188" cy="360362"/>
            </a:xfrm>
            <a:custGeom>
              <a:avLst/>
              <a:gdLst>
                <a:gd name="T0" fmla="*/ 145 w 145"/>
                <a:gd name="T1" fmla="*/ 227 h 227"/>
                <a:gd name="T2" fmla="*/ 0 w 145"/>
                <a:gd name="T3" fmla="*/ 114 h 227"/>
                <a:gd name="T4" fmla="*/ 145 w 145"/>
                <a:gd name="T5" fmla="*/ 0 h 227"/>
                <a:gd name="T6" fmla="*/ 145 w 145"/>
                <a:gd name="T7" fmla="*/ 227 h 227"/>
              </a:gdLst>
              <a:ahLst/>
              <a:cxnLst>
                <a:cxn ang="0">
                  <a:pos x="T0" y="T1"/>
                </a:cxn>
                <a:cxn ang="0">
                  <a:pos x="T2" y="T3"/>
                </a:cxn>
                <a:cxn ang="0">
                  <a:pos x="T4" y="T5"/>
                </a:cxn>
                <a:cxn ang="0">
                  <a:pos x="T6" y="T7"/>
                </a:cxn>
              </a:cxnLst>
              <a:rect l="0" t="0" r="r" b="b"/>
              <a:pathLst>
                <a:path w="145" h="227">
                  <a:moveTo>
                    <a:pt x="145" y="227"/>
                  </a:moveTo>
                  <a:lnTo>
                    <a:pt x="0" y="114"/>
                  </a:lnTo>
                  <a:lnTo>
                    <a:pt x="145" y="0"/>
                  </a:lnTo>
                  <a:lnTo>
                    <a:pt x="145" y="227"/>
                  </a:lnTo>
                  <a:close/>
                </a:path>
              </a:pathLst>
            </a:custGeom>
            <a:grpFill/>
            <a:ln>
              <a:noFill/>
            </a:ln>
          </p:spPr>
          <p:txBody>
            <a:bodyPr vert="horz" wrap="square" lIns="91440" tIns="45720" rIns="91440" bIns="45720" numCol="1" anchor="t" anchorCtr="0" compatLnSpc="1"/>
            <a:lstStyle/>
            <a:p>
              <a:endParaRPr lang="id-ID"/>
            </a:p>
          </p:txBody>
        </p:sp>
        <p:sp>
          <p:nvSpPr>
            <p:cNvPr id="11" name="Freeform 13"/>
            <p:cNvSpPr/>
            <p:nvPr/>
          </p:nvSpPr>
          <p:spPr bwMode="auto">
            <a:xfrm>
              <a:off x="5472113" y="2244725"/>
              <a:ext cx="823913" cy="233362"/>
            </a:xfrm>
            <a:custGeom>
              <a:avLst/>
              <a:gdLst>
                <a:gd name="T0" fmla="*/ 437 w 452"/>
                <a:gd name="T1" fmla="*/ 128 h 128"/>
                <a:gd name="T2" fmla="*/ 0 w 452"/>
                <a:gd name="T3" fmla="*/ 36 h 128"/>
                <a:gd name="T4" fmla="*/ 0 w 452"/>
                <a:gd name="T5" fmla="*/ 0 h 128"/>
                <a:gd name="T6" fmla="*/ 452 w 452"/>
                <a:gd name="T7" fmla="*/ 95 h 128"/>
                <a:gd name="T8" fmla="*/ 437 w 452"/>
                <a:gd name="T9" fmla="*/ 128 h 128"/>
              </a:gdLst>
              <a:ahLst/>
              <a:cxnLst>
                <a:cxn ang="0">
                  <a:pos x="T0" y="T1"/>
                </a:cxn>
                <a:cxn ang="0">
                  <a:pos x="T2" y="T3"/>
                </a:cxn>
                <a:cxn ang="0">
                  <a:pos x="T4" y="T5"/>
                </a:cxn>
                <a:cxn ang="0">
                  <a:pos x="T6" y="T7"/>
                </a:cxn>
                <a:cxn ang="0">
                  <a:pos x="T8" y="T9"/>
                </a:cxn>
              </a:cxnLst>
              <a:rect l="0" t="0" r="r" b="b"/>
              <a:pathLst>
                <a:path w="452" h="128">
                  <a:moveTo>
                    <a:pt x="437" y="128"/>
                  </a:moveTo>
                  <a:cubicBezTo>
                    <a:pt x="299" y="67"/>
                    <a:pt x="152" y="36"/>
                    <a:pt x="0" y="36"/>
                  </a:cubicBezTo>
                  <a:cubicBezTo>
                    <a:pt x="0" y="0"/>
                    <a:pt x="0" y="0"/>
                    <a:pt x="0" y="0"/>
                  </a:cubicBezTo>
                  <a:cubicBezTo>
                    <a:pt x="157" y="0"/>
                    <a:pt x="309" y="32"/>
                    <a:pt x="452" y="95"/>
                  </a:cubicBezTo>
                  <a:lnTo>
                    <a:pt x="437" y="128"/>
                  </a:lnTo>
                  <a:close/>
                </a:path>
              </a:pathLst>
            </a:custGeom>
            <a:grpFill/>
            <a:ln>
              <a:noFill/>
            </a:ln>
          </p:spPr>
          <p:txBody>
            <a:bodyPr vert="horz" wrap="square" lIns="91440" tIns="45720" rIns="91440" bIns="45720" numCol="1" anchor="t" anchorCtr="0" compatLnSpc="1"/>
            <a:lstStyle/>
            <a:p>
              <a:endParaRPr lang="id-ID"/>
            </a:p>
          </p:txBody>
        </p:sp>
      </p:grpSp>
      <p:sp>
        <p:nvSpPr>
          <p:cNvPr id="12" name="Freeform 5"/>
          <p:cNvSpPr>
            <a:spLocks noEditPoints="1"/>
          </p:cNvSpPr>
          <p:nvPr/>
        </p:nvSpPr>
        <p:spPr bwMode="auto">
          <a:xfrm>
            <a:off x="5289550" y="3591160"/>
            <a:ext cx="925513" cy="925512"/>
          </a:xfrm>
          <a:custGeom>
            <a:avLst/>
            <a:gdLst>
              <a:gd name="T0" fmla="*/ 253 w 507"/>
              <a:gd name="T1" fmla="*/ 507 h 507"/>
              <a:gd name="T2" fmla="*/ 0 w 507"/>
              <a:gd name="T3" fmla="*/ 253 h 507"/>
              <a:gd name="T4" fmla="*/ 253 w 507"/>
              <a:gd name="T5" fmla="*/ 0 h 507"/>
              <a:gd name="T6" fmla="*/ 507 w 507"/>
              <a:gd name="T7" fmla="*/ 253 h 507"/>
              <a:gd name="T8" fmla="*/ 253 w 507"/>
              <a:gd name="T9" fmla="*/ 507 h 507"/>
              <a:gd name="T10" fmla="*/ 253 w 507"/>
              <a:gd name="T11" fmla="*/ 40 h 507"/>
              <a:gd name="T12" fmla="*/ 40 w 507"/>
              <a:gd name="T13" fmla="*/ 253 h 507"/>
              <a:gd name="T14" fmla="*/ 253 w 507"/>
              <a:gd name="T15" fmla="*/ 467 h 507"/>
              <a:gd name="T16" fmla="*/ 467 w 507"/>
              <a:gd name="T17" fmla="*/ 253 h 507"/>
              <a:gd name="T18" fmla="*/ 253 w 507"/>
              <a:gd name="T19" fmla="*/ 4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07">
                <a:moveTo>
                  <a:pt x="253" y="507"/>
                </a:moveTo>
                <a:cubicBezTo>
                  <a:pt x="113" y="507"/>
                  <a:pt x="0" y="393"/>
                  <a:pt x="0" y="253"/>
                </a:cubicBezTo>
                <a:cubicBezTo>
                  <a:pt x="0" y="114"/>
                  <a:pt x="113" y="0"/>
                  <a:pt x="253" y="0"/>
                </a:cubicBezTo>
                <a:cubicBezTo>
                  <a:pt x="393" y="0"/>
                  <a:pt x="507" y="114"/>
                  <a:pt x="507" y="253"/>
                </a:cubicBezTo>
                <a:cubicBezTo>
                  <a:pt x="507" y="393"/>
                  <a:pt x="393" y="507"/>
                  <a:pt x="253" y="507"/>
                </a:cubicBezTo>
                <a:close/>
                <a:moveTo>
                  <a:pt x="253" y="40"/>
                </a:moveTo>
                <a:cubicBezTo>
                  <a:pt x="136" y="40"/>
                  <a:pt x="40" y="136"/>
                  <a:pt x="40" y="253"/>
                </a:cubicBezTo>
                <a:cubicBezTo>
                  <a:pt x="40" y="371"/>
                  <a:pt x="136" y="467"/>
                  <a:pt x="253" y="467"/>
                </a:cubicBezTo>
                <a:cubicBezTo>
                  <a:pt x="371" y="467"/>
                  <a:pt x="467" y="371"/>
                  <a:pt x="467" y="253"/>
                </a:cubicBezTo>
                <a:cubicBezTo>
                  <a:pt x="467" y="136"/>
                  <a:pt x="371" y="40"/>
                  <a:pt x="253" y="40"/>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3" name="Freeform 6"/>
          <p:cNvSpPr>
            <a:spLocks noEditPoints="1"/>
          </p:cNvSpPr>
          <p:nvPr/>
        </p:nvSpPr>
        <p:spPr bwMode="auto">
          <a:xfrm>
            <a:off x="4545013" y="5042135"/>
            <a:ext cx="1173163" cy="1173162"/>
          </a:xfrm>
          <a:custGeom>
            <a:avLst/>
            <a:gdLst>
              <a:gd name="T0" fmla="*/ 322 w 643"/>
              <a:gd name="T1" fmla="*/ 643 h 643"/>
              <a:gd name="T2" fmla="*/ 0 w 643"/>
              <a:gd name="T3" fmla="*/ 321 h 643"/>
              <a:gd name="T4" fmla="*/ 322 w 643"/>
              <a:gd name="T5" fmla="*/ 0 h 643"/>
              <a:gd name="T6" fmla="*/ 643 w 643"/>
              <a:gd name="T7" fmla="*/ 321 h 643"/>
              <a:gd name="T8" fmla="*/ 322 w 643"/>
              <a:gd name="T9" fmla="*/ 643 h 643"/>
              <a:gd name="T10" fmla="*/ 322 w 643"/>
              <a:gd name="T11" fmla="*/ 40 h 643"/>
              <a:gd name="T12" fmla="*/ 40 w 643"/>
              <a:gd name="T13" fmla="*/ 321 h 643"/>
              <a:gd name="T14" fmla="*/ 322 w 643"/>
              <a:gd name="T15" fmla="*/ 603 h 643"/>
              <a:gd name="T16" fmla="*/ 603 w 643"/>
              <a:gd name="T17" fmla="*/ 321 h 643"/>
              <a:gd name="T18" fmla="*/ 322 w 643"/>
              <a:gd name="T19" fmla="*/ 40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3" h="643">
                <a:moveTo>
                  <a:pt x="322" y="643"/>
                </a:moveTo>
                <a:cubicBezTo>
                  <a:pt x="145" y="643"/>
                  <a:pt x="0" y="498"/>
                  <a:pt x="0" y="321"/>
                </a:cubicBezTo>
                <a:cubicBezTo>
                  <a:pt x="0" y="144"/>
                  <a:pt x="145" y="0"/>
                  <a:pt x="322" y="0"/>
                </a:cubicBezTo>
                <a:cubicBezTo>
                  <a:pt x="499" y="0"/>
                  <a:pt x="643" y="144"/>
                  <a:pt x="643" y="321"/>
                </a:cubicBezTo>
                <a:cubicBezTo>
                  <a:pt x="643" y="498"/>
                  <a:pt x="499" y="643"/>
                  <a:pt x="322" y="643"/>
                </a:cubicBezTo>
                <a:close/>
                <a:moveTo>
                  <a:pt x="322" y="40"/>
                </a:moveTo>
                <a:cubicBezTo>
                  <a:pt x="167" y="40"/>
                  <a:pt x="40" y="166"/>
                  <a:pt x="40" y="321"/>
                </a:cubicBezTo>
                <a:cubicBezTo>
                  <a:pt x="40" y="476"/>
                  <a:pt x="167" y="603"/>
                  <a:pt x="322" y="603"/>
                </a:cubicBezTo>
                <a:cubicBezTo>
                  <a:pt x="477" y="603"/>
                  <a:pt x="603" y="476"/>
                  <a:pt x="603" y="321"/>
                </a:cubicBezTo>
                <a:cubicBezTo>
                  <a:pt x="603" y="166"/>
                  <a:pt x="477" y="40"/>
                  <a:pt x="322" y="40"/>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4" name="Freeform 7"/>
          <p:cNvSpPr>
            <a:spLocks noEditPoints="1"/>
          </p:cNvSpPr>
          <p:nvPr/>
        </p:nvSpPr>
        <p:spPr bwMode="auto">
          <a:xfrm>
            <a:off x="6781800" y="4262672"/>
            <a:ext cx="1246188" cy="1246187"/>
          </a:xfrm>
          <a:custGeom>
            <a:avLst/>
            <a:gdLst>
              <a:gd name="T0" fmla="*/ 342 w 683"/>
              <a:gd name="T1" fmla="*/ 683 h 683"/>
              <a:gd name="T2" fmla="*/ 0 w 683"/>
              <a:gd name="T3" fmla="*/ 341 h 683"/>
              <a:gd name="T4" fmla="*/ 342 w 683"/>
              <a:gd name="T5" fmla="*/ 0 h 683"/>
              <a:gd name="T6" fmla="*/ 683 w 683"/>
              <a:gd name="T7" fmla="*/ 341 h 683"/>
              <a:gd name="T8" fmla="*/ 342 w 683"/>
              <a:gd name="T9" fmla="*/ 683 h 683"/>
              <a:gd name="T10" fmla="*/ 342 w 683"/>
              <a:gd name="T11" fmla="*/ 40 h 683"/>
              <a:gd name="T12" fmla="*/ 40 w 683"/>
              <a:gd name="T13" fmla="*/ 341 h 683"/>
              <a:gd name="T14" fmla="*/ 342 w 683"/>
              <a:gd name="T15" fmla="*/ 643 h 683"/>
              <a:gd name="T16" fmla="*/ 643 w 683"/>
              <a:gd name="T17" fmla="*/ 341 h 683"/>
              <a:gd name="T18" fmla="*/ 342 w 683"/>
              <a:gd name="T19" fmla="*/ 40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3" h="683">
                <a:moveTo>
                  <a:pt x="342" y="683"/>
                </a:moveTo>
                <a:cubicBezTo>
                  <a:pt x="154" y="683"/>
                  <a:pt x="0" y="530"/>
                  <a:pt x="0" y="341"/>
                </a:cubicBezTo>
                <a:cubicBezTo>
                  <a:pt x="0" y="153"/>
                  <a:pt x="154" y="0"/>
                  <a:pt x="342" y="0"/>
                </a:cubicBezTo>
                <a:cubicBezTo>
                  <a:pt x="530" y="0"/>
                  <a:pt x="683" y="153"/>
                  <a:pt x="683" y="341"/>
                </a:cubicBezTo>
                <a:cubicBezTo>
                  <a:pt x="683" y="530"/>
                  <a:pt x="530" y="683"/>
                  <a:pt x="342" y="683"/>
                </a:cubicBezTo>
                <a:close/>
                <a:moveTo>
                  <a:pt x="342" y="40"/>
                </a:moveTo>
                <a:cubicBezTo>
                  <a:pt x="176" y="40"/>
                  <a:pt x="40" y="175"/>
                  <a:pt x="40" y="341"/>
                </a:cubicBezTo>
                <a:cubicBezTo>
                  <a:pt x="40" y="508"/>
                  <a:pt x="176" y="643"/>
                  <a:pt x="342" y="643"/>
                </a:cubicBezTo>
                <a:cubicBezTo>
                  <a:pt x="508" y="643"/>
                  <a:pt x="643" y="508"/>
                  <a:pt x="643" y="341"/>
                </a:cubicBezTo>
                <a:cubicBezTo>
                  <a:pt x="643" y="175"/>
                  <a:pt x="508" y="40"/>
                  <a:pt x="342" y="4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5" name="Freeform 8"/>
          <p:cNvSpPr>
            <a:spLocks noEditPoints="1"/>
          </p:cNvSpPr>
          <p:nvPr/>
        </p:nvSpPr>
        <p:spPr bwMode="auto">
          <a:xfrm>
            <a:off x="6135688" y="2370372"/>
            <a:ext cx="1414463" cy="1412875"/>
          </a:xfrm>
          <a:custGeom>
            <a:avLst/>
            <a:gdLst>
              <a:gd name="T0" fmla="*/ 388 w 775"/>
              <a:gd name="T1" fmla="*/ 775 h 775"/>
              <a:gd name="T2" fmla="*/ 0 w 775"/>
              <a:gd name="T3" fmla="*/ 387 h 775"/>
              <a:gd name="T4" fmla="*/ 388 w 775"/>
              <a:gd name="T5" fmla="*/ 0 h 775"/>
              <a:gd name="T6" fmla="*/ 775 w 775"/>
              <a:gd name="T7" fmla="*/ 387 h 775"/>
              <a:gd name="T8" fmla="*/ 388 w 775"/>
              <a:gd name="T9" fmla="*/ 775 h 775"/>
              <a:gd name="T10" fmla="*/ 388 w 775"/>
              <a:gd name="T11" fmla="*/ 44 h 775"/>
              <a:gd name="T12" fmla="*/ 44 w 775"/>
              <a:gd name="T13" fmla="*/ 387 h 775"/>
              <a:gd name="T14" fmla="*/ 388 w 775"/>
              <a:gd name="T15" fmla="*/ 731 h 775"/>
              <a:gd name="T16" fmla="*/ 731 w 775"/>
              <a:gd name="T17" fmla="*/ 387 h 775"/>
              <a:gd name="T18" fmla="*/ 388 w 775"/>
              <a:gd name="T19" fmla="*/ 44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5" h="775">
                <a:moveTo>
                  <a:pt x="388" y="775"/>
                </a:moveTo>
                <a:cubicBezTo>
                  <a:pt x="174" y="775"/>
                  <a:pt x="0" y="601"/>
                  <a:pt x="0" y="387"/>
                </a:cubicBezTo>
                <a:cubicBezTo>
                  <a:pt x="0" y="174"/>
                  <a:pt x="174" y="0"/>
                  <a:pt x="388" y="0"/>
                </a:cubicBezTo>
                <a:cubicBezTo>
                  <a:pt x="602" y="0"/>
                  <a:pt x="775" y="174"/>
                  <a:pt x="775" y="387"/>
                </a:cubicBezTo>
                <a:cubicBezTo>
                  <a:pt x="775" y="601"/>
                  <a:pt x="602" y="775"/>
                  <a:pt x="388" y="775"/>
                </a:cubicBezTo>
                <a:close/>
                <a:moveTo>
                  <a:pt x="388" y="44"/>
                </a:moveTo>
                <a:cubicBezTo>
                  <a:pt x="199" y="44"/>
                  <a:pt x="44" y="198"/>
                  <a:pt x="44" y="387"/>
                </a:cubicBezTo>
                <a:cubicBezTo>
                  <a:pt x="44" y="577"/>
                  <a:pt x="199" y="731"/>
                  <a:pt x="388" y="731"/>
                </a:cubicBezTo>
                <a:cubicBezTo>
                  <a:pt x="577" y="731"/>
                  <a:pt x="731" y="577"/>
                  <a:pt x="731" y="387"/>
                </a:cubicBezTo>
                <a:cubicBezTo>
                  <a:pt x="731" y="198"/>
                  <a:pt x="577" y="44"/>
                  <a:pt x="388" y="44"/>
                </a:cubicBezTo>
                <a:close/>
              </a:path>
            </a:pathLst>
          </a:custGeom>
          <a:solidFill>
            <a:schemeClr val="accent4"/>
          </a:solidFill>
          <a:ln>
            <a:noFill/>
          </a:ln>
        </p:spPr>
        <p:txBody>
          <a:bodyPr vert="horz" wrap="square" lIns="91440" tIns="45720" rIns="91440" bIns="45720" numCol="1" anchor="t" anchorCtr="0" compatLnSpc="1"/>
          <a:lstStyle/>
          <a:p>
            <a:endParaRPr lang="id-ID"/>
          </a:p>
        </p:txBody>
      </p:sp>
      <p:grpSp>
        <p:nvGrpSpPr>
          <p:cNvPr id="16" name="Group 61"/>
          <p:cNvGrpSpPr/>
          <p:nvPr/>
        </p:nvGrpSpPr>
        <p:grpSpPr>
          <a:xfrm>
            <a:off x="5563171" y="3842366"/>
            <a:ext cx="376366" cy="373889"/>
            <a:chOff x="2611438" y="6434138"/>
            <a:chExt cx="241301" cy="239713"/>
          </a:xfrm>
          <a:solidFill>
            <a:schemeClr val="accent1"/>
          </a:solidFill>
        </p:grpSpPr>
        <p:sp>
          <p:nvSpPr>
            <p:cNvPr id="17" name="Freeform 240"/>
            <p:cNvSpPr>
              <a:spLocks noEditPoints="1"/>
            </p:cNvSpPr>
            <p:nvPr/>
          </p:nvSpPr>
          <p:spPr bwMode="auto">
            <a:xfrm>
              <a:off x="2682876" y="6434138"/>
              <a:ext cx="169863" cy="168275"/>
            </a:xfrm>
            <a:custGeom>
              <a:avLst/>
              <a:gdLst>
                <a:gd name="T0" fmla="*/ 31 w 45"/>
                <a:gd name="T1" fmla="*/ 5 h 45"/>
                <a:gd name="T2" fmla="*/ 18 w 45"/>
                <a:gd name="T3" fmla="*/ 13 h 45"/>
                <a:gd name="T4" fmla="*/ 1 w 45"/>
                <a:gd name="T5" fmla="*/ 30 h 45"/>
                <a:gd name="T6" fmla="*/ 1 w 45"/>
                <a:gd name="T7" fmla="*/ 35 h 45"/>
                <a:gd name="T8" fmla="*/ 10 w 45"/>
                <a:gd name="T9" fmla="*/ 44 h 45"/>
                <a:gd name="T10" fmla="*/ 15 w 45"/>
                <a:gd name="T11" fmla="*/ 44 h 45"/>
                <a:gd name="T12" fmla="*/ 32 w 45"/>
                <a:gd name="T13" fmla="*/ 27 h 45"/>
                <a:gd name="T14" fmla="*/ 40 w 45"/>
                <a:gd name="T15" fmla="*/ 14 h 45"/>
                <a:gd name="T16" fmla="*/ 45 w 45"/>
                <a:gd name="T17" fmla="*/ 0 h 45"/>
                <a:gd name="T18" fmla="*/ 31 w 45"/>
                <a:gd name="T19" fmla="*/ 5 h 45"/>
                <a:gd name="T20" fmla="*/ 20 w 45"/>
                <a:gd name="T21" fmla="*/ 34 h 45"/>
                <a:gd name="T22" fmla="*/ 11 w 45"/>
                <a:gd name="T23" fmla="*/ 34 h 45"/>
                <a:gd name="T24" fmla="*/ 11 w 45"/>
                <a:gd name="T25" fmla="*/ 25 h 45"/>
                <a:gd name="T26" fmla="*/ 20 w 45"/>
                <a:gd name="T27" fmla="*/ 25 h 45"/>
                <a:gd name="T28" fmla="*/ 20 w 45"/>
                <a:gd name="T29" fmla="*/ 34 h 45"/>
                <a:gd name="T30" fmla="*/ 31 w 45"/>
                <a:gd name="T31" fmla="*/ 23 h 45"/>
                <a:gd name="T32" fmla="*/ 22 w 45"/>
                <a:gd name="T33" fmla="*/ 23 h 45"/>
                <a:gd name="T34" fmla="*/ 22 w 45"/>
                <a:gd name="T35" fmla="*/ 14 h 45"/>
                <a:gd name="T36" fmla="*/ 31 w 45"/>
                <a:gd name="T37" fmla="*/ 14 h 45"/>
                <a:gd name="T38" fmla="*/ 31 w 45"/>
                <a:gd name="T39"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5">
                  <a:moveTo>
                    <a:pt x="31" y="5"/>
                  </a:moveTo>
                  <a:cubicBezTo>
                    <a:pt x="27" y="6"/>
                    <a:pt x="21" y="10"/>
                    <a:pt x="18" y="13"/>
                  </a:cubicBezTo>
                  <a:cubicBezTo>
                    <a:pt x="1" y="30"/>
                    <a:pt x="1" y="30"/>
                    <a:pt x="1" y="30"/>
                  </a:cubicBezTo>
                  <a:cubicBezTo>
                    <a:pt x="0" y="31"/>
                    <a:pt x="0" y="34"/>
                    <a:pt x="1" y="35"/>
                  </a:cubicBezTo>
                  <a:cubicBezTo>
                    <a:pt x="10" y="44"/>
                    <a:pt x="10" y="44"/>
                    <a:pt x="10" y="44"/>
                  </a:cubicBezTo>
                  <a:cubicBezTo>
                    <a:pt x="11" y="45"/>
                    <a:pt x="14" y="45"/>
                    <a:pt x="15" y="44"/>
                  </a:cubicBezTo>
                  <a:cubicBezTo>
                    <a:pt x="32" y="27"/>
                    <a:pt x="32" y="27"/>
                    <a:pt x="32" y="27"/>
                  </a:cubicBezTo>
                  <a:cubicBezTo>
                    <a:pt x="35" y="24"/>
                    <a:pt x="39" y="18"/>
                    <a:pt x="40" y="14"/>
                  </a:cubicBezTo>
                  <a:cubicBezTo>
                    <a:pt x="45" y="0"/>
                    <a:pt x="45" y="0"/>
                    <a:pt x="45" y="0"/>
                  </a:cubicBezTo>
                  <a:lnTo>
                    <a:pt x="31" y="5"/>
                  </a:lnTo>
                  <a:close/>
                  <a:moveTo>
                    <a:pt x="20" y="34"/>
                  </a:moveTo>
                  <a:cubicBezTo>
                    <a:pt x="17" y="36"/>
                    <a:pt x="13" y="36"/>
                    <a:pt x="11" y="34"/>
                  </a:cubicBezTo>
                  <a:cubicBezTo>
                    <a:pt x="9" y="32"/>
                    <a:pt x="9" y="28"/>
                    <a:pt x="11" y="25"/>
                  </a:cubicBezTo>
                  <a:cubicBezTo>
                    <a:pt x="13" y="23"/>
                    <a:pt x="17" y="23"/>
                    <a:pt x="20" y="25"/>
                  </a:cubicBezTo>
                  <a:cubicBezTo>
                    <a:pt x="22" y="28"/>
                    <a:pt x="22" y="32"/>
                    <a:pt x="20" y="34"/>
                  </a:cubicBezTo>
                  <a:close/>
                  <a:moveTo>
                    <a:pt x="31" y="23"/>
                  </a:moveTo>
                  <a:cubicBezTo>
                    <a:pt x="29" y="25"/>
                    <a:pt x="25" y="25"/>
                    <a:pt x="22" y="23"/>
                  </a:cubicBezTo>
                  <a:cubicBezTo>
                    <a:pt x="20" y="20"/>
                    <a:pt x="20" y="16"/>
                    <a:pt x="22" y="14"/>
                  </a:cubicBezTo>
                  <a:cubicBezTo>
                    <a:pt x="25" y="12"/>
                    <a:pt x="29" y="12"/>
                    <a:pt x="31" y="14"/>
                  </a:cubicBezTo>
                  <a:cubicBezTo>
                    <a:pt x="33" y="16"/>
                    <a:pt x="33" y="20"/>
                    <a:pt x="3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241"/>
            <p:cNvSpPr/>
            <p:nvPr/>
          </p:nvSpPr>
          <p:spPr bwMode="auto">
            <a:xfrm>
              <a:off x="2619376" y="6500813"/>
              <a:ext cx="79375" cy="71438"/>
            </a:xfrm>
            <a:custGeom>
              <a:avLst/>
              <a:gdLst>
                <a:gd name="T0" fmla="*/ 7 w 21"/>
                <a:gd name="T1" fmla="*/ 17 h 19"/>
                <a:gd name="T2" fmla="*/ 21 w 21"/>
                <a:gd name="T3" fmla="*/ 3 h 19"/>
                <a:gd name="T4" fmla="*/ 10 w 21"/>
                <a:gd name="T5" fmla="*/ 3 h 19"/>
                <a:gd name="T6" fmla="*/ 1 w 21"/>
                <a:gd name="T7" fmla="*/ 12 h 19"/>
                <a:gd name="T8" fmla="*/ 1 w 21"/>
                <a:gd name="T9" fmla="*/ 17 h 19"/>
                <a:gd name="T10" fmla="*/ 7 w 21"/>
                <a:gd name="T11" fmla="*/ 17 h 19"/>
              </a:gdLst>
              <a:ahLst/>
              <a:cxnLst>
                <a:cxn ang="0">
                  <a:pos x="T0" y="T1"/>
                </a:cxn>
                <a:cxn ang="0">
                  <a:pos x="T2" y="T3"/>
                </a:cxn>
                <a:cxn ang="0">
                  <a:pos x="T4" y="T5"/>
                </a:cxn>
                <a:cxn ang="0">
                  <a:pos x="T6" y="T7"/>
                </a:cxn>
                <a:cxn ang="0">
                  <a:pos x="T8" y="T9"/>
                </a:cxn>
                <a:cxn ang="0">
                  <a:pos x="T10" y="T11"/>
                </a:cxn>
              </a:cxnLst>
              <a:rect l="0" t="0" r="r" b="b"/>
              <a:pathLst>
                <a:path w="21" h="19">
                  <a:moveTo>
                    <a:pt x="7" y="17"/>
                  </a:moveTo>
                  <a:cubicBezTo>
                    <a:pt x="21" y="3"/>
                    <a:pt x="21" y="3"/>
                    <a:pt x="21" y="3"/>
                  </a:cubicBezTo>
                  <a:cubicBezTo>
                    <a:pt x="18" y="0"/>
                    <a:pt x="13" y="0"/>
                    <a:pt x="10" y="3"/>
                  </a:cubicBezTo>
                  <a:cubicBezTo>
                    <a:pt x="1" y="12"/>
                    <a:pt x="1" y="12"/>
                    <a:pt x="1" y="12"/>
                  </a:cubicBezTo>
                  <a:cubicBezTo>
                    <a:pt x="0" y="13"/>
                    <a:pt x="0" y="16"/>
                    <a:pt x="1" y="17"/>
                  </a:cubicBezTo>
                  <a:cubicBezTo>
                    <a:pt x="3" y="19"/>
                    <a:pt x="5" y="19"/>
                    <a:pt x="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242"/>
            <p:cNvSpPr/>
            <p:nvPr/>
          </p:nvSpPr>
          <p:spPr bwMode="auto">
            <a:xfrm>
              <a:off x="2713038" y="6588126"/>
              <a:ext cx="71438" cy="77788"/>
            </a:xfrm>
            <a:custGeom>
              <a:avLst/>
              <a:gdLst>
                <a:gd name="T0" fmla="*/ 2 w 19"/>
                <a:gd name="T1" fmla="*/ 14 h 21"/>
                <a:gd name="T2" fmla="*/ 2 w 19"/>
                <a:gd name="T3" fmla="*/ 20 h 21"/>
                <a:gd name="T4" fmla="*/ 7 w 19"/>
                <a:gd name="T5" fmla="*/ 20 h 21"/>
                <a:gd name="T6" fmla="*/ 16 w 19"/>
                <a:gd name="T7" fmla="*/ 11 h 21"/>
                <a:gd name="T8" fmla="*/ 16 w 19"/>
                <a:gd name="T9" fmla="*/ 0 h 21"/>
                <a:gd name="T10" fmla="*/ 2 w 19"/>
                <a:gd name="T11" fmla="*/ 14 h 21"/>
              </a:gdLst>
              <a:ahLst/>
              <a:cxnLst>
                <a:cxn ang="0">
                  <a:pos x="T0" y="T1"/>
                </a:cxn>
                <a:cxn ang="0">
                  <a:pos x="T2" y="T3"/>
                </a:cxn>
                <a:cxn ang="0">
                  <a:pos x="T4" y="T5"/>
                </a:cxn>
                <a:cxn ang="0">
                  <a:pos x="T6" y="T7"/>
                </a:cxn>
                <a:cxn ang="0">
                  <a:pos x="T8" y="T9"/>
                </a:cxn>
                <a:cxn ang="0">
                  <a:pos x="T10" y="T11"/>
                </a:cxn>
              </a:cxnLst>
              <a:rect l="0" t="0" r="r" b="b"/>
              <a:pathLst>
                <a:path w="19" h="21">
                  <a:moveTo>
                    <a:pt x="2" y="14"/>
                  </a:moveTo>
                  <a:cubicBezTo>
                    <a:pt x="0" y="16"/>
                    <a:pt x="0" y="18"/>
                    <a:pt x="2" y="20"/>
                  </a:cubicBezTo>
                  <a:cubicBezTo>
                    <a:pt x="3" y="21"/>
                    <a:pt x="6" y="21"/>
                    <a:pt x="7" y="20"/>
                  </a:cubicBezTo>
                  <a:cubicBezTo>
                    <a:pt x="16" y="11"/>
                    <a:pt x="16" y="11"/>
                    <a:pt x="16" y="11"/>
                  </a:cubicBezTo>
                  <a:cubicBezTo>
                    <a:pt x="19" y="8"/>
                    <a:pt x="19" y="3"/>
                    <a:pt x="16" y="0"/>
                  </a:cubicBezTo>
                  <a:lnTo>
                    <a:pt x="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243"/>
            <p:cNvSpPr/>
            <p:nvPr/>
          </p:nvSpPr>
          <p:spPr bwMode="auto">
            <a:xfrm>
              <a:off x="2668588" y="6577013"/>
              <a:ext cx="41275" cy="41275"/>
            </a:xfrm>
            <a:custGeom>
              <a:avLst/>
              <a:gdLst>
                <a:gd name="T0" fmla="*/ 1 w 11"/>
                <a:gd name="T1" fmla="*/ 2 h 11"/>
                <a:gd name="T2" fmla="*/ 1 w 11"/>
                <a:gd name="T3" fmla="*/ 4 h 11"/>
                <a:gd name="T4" fmla="*/ 7 w 11"/>
                <a:gd name="T5" fmla="*/ 10 h 11"/>
                <a:gd name="T6" fmla="*/ 9 w 11"/>
                <a:gd name="T7" fmla="*/ 10 h 11"/>
                <a:gd name="T8" fmla="*/ 11 w 11"/>
                <a:gd name="T9" fmla="*/ 9 h 11"/>
                <a:gd name="T10" fmla="*/ 2 w 11"/>
                <a:gd name="T11" fmla="*/ 0 h 11"/>
                <a:gd name="T12" fmla="*/ 1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 y="2"/>
                  </a:moveTo>
                  <a:cubicBezTo>
                    <a:pt x="0" y="2"/>
                    <a:pt x="0" y="4"/>
                    <a:pt x="1" y="4"/>
                  </a:cubicBezTo>
                  <a:cubicBezTo>
                    <a:pt x="7" y="10"/>
                    <a:pt x="7" y="10"/>
                    <a:pt x="7" y="10"/>
                  </a:cubicBezTo>
                  <a:cubicBezTo>
                    <a:pt x="7" y="11"/>
                    <a:pt x="9" y="11"/>
                    <a:pt x="9" y="10"/>
                  </a:cubicBezTo>
                  <a:cubicBezTo>
                    <a:pt x="11" y="9"/>
                    <a:pt x="11" y="9"/>
                    <a:pt x="11" y="9"/>
                  </a:cubicBezTo>
                  <a:cubicBezTo>
                    <a:pt x="2" y="0"/>
                    <a:pt x="2" y="0"/>
                    <a:pt x="2"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244"/>
            <p:cNvSpPr/>
            <p:nvPr/>
          </p:nvSpPr>
          <p:spPr bwMode="auto">
            <a:xfrm>
              <a:off x="2611438" y="6599238"/>
              <a:ext cx="76200" cy="74613"/>
            </a:xfrm>
            <a:custGeom>
              <a:avLst/>
              <a:gdLst>
                <a:gd name="T0" fmla="*/ 0 w 20"/>
                <a:gd name="T1" fmla="*/ 20 h 20"/>
                <a:gd name="T2" fmla="*/ 16 w 20"/>
                <a:gd name="T3" fmla="*/ 4 h 20"/>
                <a:gd name="T4" fmla="*/ 0 w 20"/>
                <a:gd name="T5" fmla="*/ 20 h 20"/>
              </a:gdLst>
              <a:ahLst/>
              <a:cxnLst>
                <a:cxn ang="0">
                  <a:pos x="T0" y="T1"/>
                </a:cxn>
                <a:cxn ang="0">
                  <a:pos x="T2" y="T3"/>
                </a:cxn>
                <a:cxn ang="0">
                  <a:pos x="T4" y="T5"/>
                </a:cxn>
              </a:cxnLst>
              <a:rect l="0" t="0" r="r" b="b"/>
              <a:pathLst>
                <a:path w="20" h="20">
                  <a:moveTo>
                    <a:pt x="0" y="20"/>
                  </a:moveTo>
                  <a:cubicBezTo>
                    <a:pt x="8" y="16"/>
                    <a:pt x="20" y="8"/>
                    <a:pt x="16" y="4"/>
                  </a:cubicBezTo>
                  <a:cubicBezTo>
                    <a:pt x="12" y="0"/>
                    <a:pt x="4" y="12"/>
                    <a:pt x="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2" name="Group 67"/>
          <p:cNvGrpSpPr/>
          <p:nvPr/>
        </p:nvGrpSpPr>
        <p:grpSpPr>
          <a:xfrm>
            <a:off x="4829151" y="5345793"/>
            <a:ext cx="504466" cy="501189"/>
            <a:chOff x="5016501" y="4030663"/>
            <a:chExt cx="244475" cy="242887"/>
          </a:xfrm>
          <a:solidFill>
            <a:schemeClr val="accent2"/>
          </a:solidFill>
        </p:grpSpPr>
        <p:sp>
          <p:nvSpPr>
            <p:cNvPr id="23" name="Freeform 434"/>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435"/>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5" name="Group 70"/>
          <p:cNvGrpSpPr/>
          <p:nvPr/>
        </p:nvGrpSpPr>
        <p:grpSpPr>
          <a:xfrm>
            <a:off x="7170737" y="4651608"/>
            <a:ext cx="468314" cy="468314"/>
            <a:chOff x="5497513" y="3068638"/>
            <a:chExt cx="239713" cy="239713"/>
          </a:xfrm>
          <a:solidFill>
            <a:schemeClr val="accent3"/>
          </a:solidFill>
        </p:grpSpPr>
        <p:sp>
          <p:nvSpPr>
            <p:cNvPr id="26" name="Freeform 367"/>
            <p:cNvSpPr/>
            <p:nvPr/>
          </p:nvSpPr>
          <p:spPr bwMode="auto">
            <a:xfrm>
              <a:off x="5572126" y="3162301"/>
              <a:ext cx="96838" cy="98425"/>
            </a:xfrm>
            <a:custGeom>
              <a:avLst/>
              <a:gdLst>
                <a:gd name="T0" fmla="*/ 4 w 26"/>
                <a:gd name="T1" fmla="*/ 25 h 26"/>
                <a:gd name="T2" fmla="*/ 24 w 26"/>
                <a:gd name="T3" fmla="*/ 15 h 26"/>
                <a:gd name="T4" fmla="*/ 24 w 26"/>
                <a:gd name="T5" fmla="*/ 11 h 26"/>
                <a:gd name="T6" fmla="*/ 4 w 26"/>
                <a:gd name="T7" fmla="*/ 1 h 26"/>
                <a:gd name="T8" fmla="*/ 0 w 26"/>
                <a:gd name="T9" fmla="*/ 3 h 26"/>
                <a:gd name="T10" fmla="*/ 0 w 26"/>
                <a:gd name="T11" fmla="*/ 23 h 26"/>
                <a:gd name="T12" fmla="*/ 4 w 26"/>
                <a:gd name="T13" fmla="*/ 25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4" y="25"/>
                  </a:moveTo>
                  <a:cubicBezTo>
                    <a:pt x="24" y="15"/>
                    <a:pt x="24" y="15"/>
                    <a:pt x="24" y="15"/>
                  </a:cubicBezTo>
                  <a:cubicBezTo>
                    <a:pt x="26" y="14"/>
                    <a:pt x="26" y="12"/>
                    <a:pt x="24" y="11"/>
                  </a:cubicBezTo>
                  <a:cubicBezTo>
                    <a:pt x="4" y="1"/>
                    <a:pt x="4" y="1"/>
                    <a:pt x="4" y="1"/>
                  </a:cubicBezTo>
                  <a:cubicBezTo>
                    <a:pt x="2" y="0"/>
                    <a:pt x="0" y="1"/>
                    <a:pt x="0" y="3"/>
                  </a:cubicBezTo>
                  <a:cubicBezTo>
                    <a:pt x="0" y="23"/>
                    <a:pt x="0" y="23"/>
                    <a:pt x="0" y="23"/>
                  </a:cubicBezTo>
                  <a:cubicBezTo>
                    <a:pt x="0" y="25"/>
                    <a:pt x="2" y="26"/>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368"/>
            <p:cNvSpPr>
              <a:spLocks noEditPoints="1"/>
            </p:cNvSpPr>
            <p:nvPr/>
          </p:nvSpPr>
          <p:spPr bwMode="auto">
            <a:xfrm>
              <a:off x="5497513" y="3068638"/>
              <a:ext cx="239713" cy="239713"/>
            </a:xfrm>
            <a:custGeom>
              <a:avLst/>
              <a:gdLst>
                <a:gd name="T0" fmla="*/ 58 w 64"/>
                <a:gd name="T1" fmla="*/ 0 h 64"/>
                <a:gd name="T2" fmla="*/ 6 w 64"/>
                <a:gd name="T3" fmla="*/ 0 h 64"/>
                <a:gd name="T4" fmla="*/ 0 w 64"/>
                <a:gd name="T5" fmla="*/ 6 h 64"/>
                <a:gd name="T6" fmla="*/ 0 w 64"/>
                <a:gd name="T7" fmla="*/ 58 h 64"/>
                <a:gd name="T8" fmla="*/ 6 w 64"/>
                <a:gd name="T9" fmla="*/ 64 h 64"/>
                <a:gd name="T10" fmla="*/ 58 w 64"/>
                <a:gd name="T11" fmla="*/ 64 h 64"/>
                <a:gd name="T12" fmla="*/ 64 w 64"/>
                <a:gd name="T13" fmla="*/ 58 h 64"/>
                <a:gd name="T14" fmla="*/ 64 w 64"/>
                <a:gd name="T15" fmla="*/ 6 h 64"/>
                <a:gd name="T16" fmla="*/ 58 w 64"/>
                <a:gd name="T17" fmla="*/ 0 h 64"/>
                <a:gd name="T18" fmla="*/ 40 w 64"/>
                <a:gd name="T19" fmla="*/ 4 h 64"/>
                <a:gd name="T20" fmla="*/ 44 w 64"/>
                <a:gd name="T21" fmla="*/ 12 h 64"/>
                <a:gd name="T22" fmla="*/ 36 w 64"/>
                <a:gd name="T23" fmla="*/ 12 h 64"/>
                <a:gd name="T24" fmla="*/ 32 w 64"/>
                <a:gd name="T25" fmla="*/ 4 h 64"/>
                <a:gd name="T26" fmla="*/ 40 w 64"/>
                <a:gd name="T27" fmla="*/ 4 h 64"/>
                <a:gd name="T28" fmla="*/ 24 w 64"/>
                <a:gd name="T29" fmla="*/ 4 h 64"/>
                <a:gd name="T30" fmla="*/ 28 w 64"/>
                <a:gd name="T31" fmla="*/ 12 h 64"/>
                <a:gd name="T32" fmla="*/ 20 w 64"/>
                <a:gd name="T33" fmla="*/ 12 h 64"/>
                <a:gd name="T34" fmla="*/ 16 w 64"/>
                <a:gd name="T35" fmla="*/ 4 h 64"/>
                <a:gd name="T36" fmla="*/ 24 w 64"/>
                <a:gd name="T37" fmla="*/ 4 h 64"/>
                <a:gd name="T38" fmla="*/ 4 w 64"/>
                <a:gd name="T39" fmla="*/ 6 h 64"/>
                <a:gd name="T40" fmla="*/ 6 w 64"/>
                <a:gd name="T41" fmla="*/ 4 h 64"/>
                <a:gd name="T42" fmla="*/ 8 w 64"/>
                <a:gd name="T43" fmla="*/ 4 h 64"/>
                <a:gd name="T44" fmla="*/ 12 w 64"/>
                <a:gd name="T45" fmla="*/ 12 h 64"/>
                <a:gd name="T46" fmla="*/ 4 w 64"/>
                <a:gd name="T47" fmla="*/ 12 h 64"/>
                <a:gd name="T48" fmla="*/ 4 w 64"/>
                <a:gd name="T49" fmla="*/ 6 h 64"/>
                <a:gd name="T50" fmla="*/ 60 w 64"/>
                <a:gd name="T51" fmla="*/ 58 h 64"/>
                <a:gd name="T52" fmla="*/ 58 w 64"/>
                <a:gd name="T53" fmla="*/ 60 h 64"/>
                <a:gd name="T54" fmla="*/ 6 w 64"/>
                <a:gd name="T55" fmla="*/ 60 h 64"/>
                <a:gd name="T56" fmla="*/ 4 w 64"/>
                <a:gd name="T57" fmla="*/ 58 h 64"/>
                <a:gd name="T58" fmla="*/ 4 w 64"/>
                <a:gd name="T59" fmla="*/ 16 h 64"/>
                <a:gd name="T60" fmla="*/ 60 w 64"/>
                <a:gd name="T61" fmla="*/ 16 h 64"/>
                <a:gd name="T62" fmla="*/ 60 w 64"/>
                <a:gd name="T63" fmla="*/ 58 h 64"/>
                <a:gd name="T64" fmla="*/ 52 w 64"/>
                <a:gd name="T65" fmla="*/ 12 h 64"/>
                <a:gd name="T66" fmla="*/ 48 w 64"/>
                <a:gd name="T67" fmla="*/ 4 h 64"/>
                <a:gd name="T68" fmla="*/ 56 w 64"/>
                <a:gd name="T69" fmla="*/ 4 h 64"/>
                <a:gd name="T70" fmla="*/ 60 w 64"/>
                <a:gd name="T71" fmla="*/ 12 h 64"/>
                <a:gd name="T72" fmla="*/ 52 w 64"/>
                <a:gd name="T73"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58" y="0"/>
                  </a:moveTo>
                  <a:cubicBezTo>
                    <a:pt x="6" y="0"/>
                    <a:pt x="6" y="0"/>
                    <a:pt x="6" y="0"/>
                  </a:cubicBezTo>
                  <a:cubicBezTo>
                    <a:pt x="3" y="0"/>
                    <a:pt x="0" y="3"/>
                    <a:pt x="0" y="6"/>
                  </a:cubicBezTo>
                  <a:cubicBezTo>
                    <a:pt x="0" y="58"/>
                    <a:pt x="0" y="58"/>
                    <a:pt x="0" y="58"/>
                  </a:cubicBezTo>
                  <a:cubicBezTo>
                    <a:pt x="0" y="61"/>
                    <a:pt x="3" y="64"/>
                    <a:pt x="6" y="64"/>
                  </a:cubicBezTo>
                  <a:cubicBezTo>
                    <a:pt x="58" y="64"/>
                    <a:pt x="58" y="64"/>
                    <a:pt x="58" y="64"/>
                  </a:cubicBezTo>
                  <a:cubicBezTo>
                    <a:pt x="61" y="64"/>
                    <a:pt x="64" y="61"/>
                    <a:pt x="64" y="58"/>
                  </a:cubicBezTo>
                  <a:cubicBezTo>
                    <a:pt x="64" y="6"/>
                    <a:pt x="64" y="6"/>
                    <a:pt x="64" y="6"/>
                  </a:cubicBezTo>
                  <a:cubicBezTo>
                    <a:pt x="64" y="3"/>
                    <a:pt x="61" y="0"/>
                    <a:pt x="58" y="0"/>
                  </a:cubicBezTo>
                  <a:close/>
                  <a:moveTo>
                    <a:pt x="40" y="4"/>
                  </a:moveTo>
                  <a:cubicBezTo>
                    <a:pt x="44" y="12"/>
                    <a:pt x="44" y="12"/>
                    <a:pt x="44" y="12"/>
                  </a:cubicBezTo>
                  <a:cubicBezTo>
                    <a:pt x="36" y="12"/>
                    <a:pt x="36" y="12"/>
                    <a:pt x="36" y="12"/>
                  </a:cubicBezTo>
                  <a:cubicBezTo>
                    <a:pt x="32" y="4"/>
                    <a:pt x="32" y="4"/>
                    <a:pt x="32" y="4"/>
                  </a:cubicBezTo>
                  <a:lnTo>
                    <a:pt x="40" y="4"/>
                  </a:lnTo>
                  <a:close/>
                  <a:moveTo>
                    <a:pt x="24" y="4"/>
                  </a:moveTo>
                  <a:cubicBezTo>
                    <a:pt x="28" y="12"/>
                    <a:pt x="28" y="12"/>
                    <a:pt x="28" y="12"/>
                  </a:cubicBezTo>
                  <a:cubicBezTo>
                    <a:pt x="20" y="12"/>
                    <a:pt x="20" y="12"/>
                    <a:pt x="20" y="12"/>
                  </a:cubicBezTo>
                  <a:cubicBezTo>
                    <a:pt x="16" y="4"/>
                    <a:pt x="16" y="4"/>
                    <a:pt x="16" y="4"/>
                  </a:cubicBezTo>
                  <a:lnTo>
                    <a:pt x="24" y="4"/>
                  </a:lnTo>
                  <a:close/>
                  <a:moveTo>
                    <a:pt x="4" y="6"/>
                  </a:moveTo>
                  <a:cubicBezTo>
                    <a:pt x="4" y="5"/>
                    <a:pt x="5" y="4"/>
                    <a:pt x="6" y="4"/>
                  </a:cubicBezTo>
                  <a:cubicBezTo>
                    <a:pt x="8" y="4"/>
                    <a:pt x="8" y="4"/>
                    <a:pt x="8" y="4"/>
                  </a:cubicBezTo>
                  <a:cubicBezTo>
                    <a:pt x="12" y="12"/>
                    <a:pt x="12" y="12"/>
                    <a:pt x="12" y="12"/>
                  </a:cubicBezTo>
                  <a:cubicBezTo>
                    <a:pt x="4" y="12"/>
                    <a:pt x="4" y="12"/>
                    <a:pt x="4" y="12"/>
                  </a:cubicBezTo>
                  <a:lnTo>
                    <a:pt x="4" y="6"/>
                  </a:lnTo>
                  <a:close/>
                  <a:moveTo>
                    <a:pt x="60" y="58"/>
                  </a:moveTo>
                  <a:cubicBezTo>
                    <a:pt x="60" y="59"/>
                    <a:pt x="59" y="60"/>
                    <a:pt x="58" y="60"/>
                  </a:cubicBezTo>
                  <a:cubicBezTo>
                    <a:pt x="6" y="60"/>
                    <a:pt x="6" y="60"/>
                    <a:pt x="6" y="60"/>
                  </a:cubicBezTo>
                  <a:cubicBezTo>
                    <a:pt x="5" y="60"/>
                    <a:pt x="4" y="59"/>
                    <a:pt x="4" y="58"/>
                  </a:cubicBezTo>
                  <a:cubicBezTo>
                    <a:pt x="4" y="16"/>
                    <a:pt x="4" y="16"/>
                    <a:pt x="4" y="16"/>
                  </a:cubicBezTo>
                  <a:cubicBezTo>
                    <a:pt x="60" y="16"/>
                    <a:pt x="60" y="16"/>
                    <a:pt x="60" y="16"/>
                  </a:cubicBezTo>
                  <a:lnTo>
                    <a:pt x="60" y="58"/>
                  </a:lnTo>
                  <a:close/>
                  <a:moveTo>
                    <a:pt x="52" y="12"/>
                  </a:moveTo>
                  <a:cubicBezTo>
                    <a:pt x="48" y="4"/>
                    <a:pt x="48" y="4"/>
                    <a:pt x="48" y="4"/>
                  </a:cubicBezTo>
                  <a:cubicBezTo>
                    <a:pt x="56" y="4"/>
                    <a:pt x="56" y="4"/>
                    <a:pt x="56" y="4"/>
                  </a:cubicBezTo>
                  <a:cubicBezTo>
                    <a:pt x="60" y="12"/>
                    <a:pt x="60" y="12"/>
                    <a:pt x="60" y="12"/>
                  </a:cubicBezTo>
                  <a:lnTo>
                    <a:pt x="5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8" name="Group 73"/>
          <p:cNvGrpSpPr/>
          <p:nvPr/>
        </p:nvGrpSpPr>
        <p:grpSpPr>
          <a:xfrm>
            <a:off x="6586473" y="2917959"/>
            <a:ext cx="512891" cy="383819"/>
            <a:chOff x="9344026" y="3128963"/>
            <a:chExt cx="239713" cy="179388"/>
          </a:xfrm>
          <a:solidFill>
            <a:schemeClr val="accent4"/>
          </a:solidFill>
        </p:grpSpPr>
        <p:sp>
          <p:nvSpPr>
            <p:cNvPr id="29" name="Freeform 375"/>
            <p:cNvSpPr>
              <a:spLocks noEditPoints="1"/>
            </p:cNvSpPr>
            <p:nvPr/>
          </p:nvSpPr>
          <p:spPr bwMode="auto">
            <a:xfrm>
              <a:off x="9344026" y="3128963"/>
              <a:ext cx="239713" cy="179388"/>
            </a:xfrm>
            <a:custGeom>
              <a:avLst/>
              <a:gdLst>
                <a:gd name="T0" fmla="*/ 123 w 151"/>
                <a:gd name="T1" fmla="*/ 0 h 113"/>
                <a:gd name="T2" fmla="*/ 28 w 151"/>
                <a:gd name="T3" fmla="*/ 0 h 113"/>
                <a:gd name="T4" fmla="*/ 0 w 151"/>
                <a:gd name="T5" fmla="*/ 66 h 113"/>
                <a:gd name="T6" fmla="*/ 0 w 151"/>
                <a:gd name="T7" fmla="*/ 113 h 113"/>
                <a:gd name="T8" fmla="*/ 151 w 151"/>
                <a:gd name="T9" fmla="*/ 113 h 113"/>
                <a:gd name="T10" fmla="*/ 151 w 151"/>
                <a:gd name="T11" fmla="*/ 66 h 113"/>
                <a:gd name="T12" fmla="*/ 123 w 151"/>
                <a:gd name="T13" fmla="*/ 0 h 113"/>
                <a:gd name="T14" fmla="*/ 142 w 151"/>
                <a:gd name="T15" fmla="*/ 104 h 113"/>
                <a:gd name="T16" fmla="*/ 9 w 151"/>
                <a:gd name="T17" fmla="*/ 104 h 113"/>
                <a:gd name="T18" fmla="*/ 9 w 151"/>
                <a:gd name="T19" fmla="*/ 75 h 113"/>
                <a:gd name="T20" fmla="*/ 142 w 151"/>
                <a:gd name="T21" fmla="*/ 75 h 113"/>
                <a:gd name="T22" fmla="*/ 142 w 151"/>
                <a:gd name="T23"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 h="113">
                  <a:moveTo>
                    <a:pt x="123" y="0"/>
                  </a:moveTo>
                  <a:lnTo>
                    <a:pt x="28" y="0"/>
                  </a:lnTo>
                  <a:lnTo>
                    <a:pt x="0" y="66"/>
                  </a:lnTo>
                  <a:lnTo>
                    <a:pt x="0" y="113"/>
                  </a:lnTo>
                  <a:lnTo>
                    <a:pt x="151" y="113"/>
                  </a:lnTo>
                  <a:lnTo>
                    <a:pt x="151" y="66"/>
                  </a:lnTo>
                  <a:lnTo>
                    <a:pt x="123" y="0"/>
                  </a:lnTo>
                  <a:close/>
                  <a:moveTo>
                    <a:pt x="142" y="104"/>
                  </a:moveTo>
                  <a:lnTo>
                    <a:pt x="9" y="104"/>
                  </a:lnTo>
                  <a:lnTo>
                    <a:pt x="9" y="75"/>
                  </a:lnTo>
                  <a:lnTo>
                    <a:pt x="142" y="75"/>
                  </a:lnTo>
                  <a:lnTo>
                    <a:pt x="142"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Rectangle 376"/>
            <p:cNvSpPr>
              <a:spLocks noChangeArrowheads="1"/>
            </p:cNvSpPr>
            <p:nvPr/>
          </p:nvSpPr>
          <p:spPr bwMode="auto">
            <a:xfrm>
              <a:off x="9539288" y="3263901"/>
              <a:ext cx="142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sp>
        <p:nvSpPr>
          <p:cNvPr id="31" name="TextBox 76"/>
          <p:cNvSpPr txBox="1"/>
          <p:nvPr/>
        </p:nvSpPr>
        <p:spPr>
          <a:xfrm>
            <a:off x="7739699" y="2720709"/>
            <a:ext cx="1313180" cy="338554"/>
          </a:xfrm>
          <a:prstGeom prst="rect">
            <a:avLst/>
          </a:prstGeom>
          <a:noFill/>
        </p:spPr>
        <p:txBody>
          <a:bodyPr wrap="none" rtlCol="0">
            <a:spAutoFit/>
          </a:bodyPr>
          <a:lstStyle/>
          <a:p>
            <a:r>
              <a:rPr lang="id-ID" sz="1600" b="1" dirty="0" smtClean="0">
                <a:latin typeface="+mj-lt"/>
              </a:rPr>
              <a:t>Description</a:t>
            </a:r>
            <a:endParaRPr lang="id-ID" sz="1600" b="1" dirty="0">
              <a:latin typeface="+mj-lt"/>
            </a:endParaRPr>
          </a:p>
        </p:txBody>
      </p:sp>
      <p:sp>
        <p:nvSpPr>
          <p:cNvPr id="32" name="Rectangle 77"/>
          <p:cNvSpPr/>
          <p:nvPr/>
        </p:nvSpPr>
        <p:spPr>
          <a:xfrm>
            <a:off x="7739699" y="2970672"/>
            <a:ext cx="2682082" cy="523220"/>
          </a:xfrm>
          <a:prstGeom prst="rect">
            <a:avLst/>
          </a:prstGeom>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33" name="TextBox 78"/>
          <p:cNvSpPr txBox="1"/>
          <p:nvPr/>
        </p:nvSpPr>
        <p:spPr>
          <a:xfrm>
            <a:off x="3664060" y="3301778"/>
            <a:ext cx="1313181" cy="338554"/>
          </a:xfrm>
          <a:prstGeom prst="rect">
            <a:avLst/>
          </a:prstGeom>
          <a:noFill/>
        </p:spPr>
        <p:txBody>
          <a:bodyPr wrap="none" rtlCol="0">
            <a:spAutoFit/>
          </a:bodyPr>
          <a:lstStyle/>
          <a:p>
            <a:pPr algn="ctr"/>
            <a:r>
              <a:rPr lang="id-ID" sz="1600" b="1" dirty="0" smtClean="0">
                <a:latin typeface="+mj-lt"/>
              </a:rPr>
              <a:t>Description</a:t>
            </a:r>
            <a:endParaRPr lang="id-ID" sz="1600" b="1" dirty="0">
              <a:latin typeface="+mj-lt"/>
            </a:endParaRPr>
          </a:p>
        </p:txBody>
      </p:sp>
      <p:sp>
        <p:nvSpPr>
          <p:cNvPr id="34" name="Rectangle 79"/>
          <p:cNvSpPr/>
          <p:nvPr/>
        </p:nvSpPr>
        <p:spPr>
          <a:xfrm>
            <a:off x="2278748" y="3551741"/>
            <a:ext cx="2698493" cy="523220"/>
          </a:xfrm>
          <a:prstGeom prst="rect">
            <a:avLst/>
          </a:prstGeom>
        </p:spPr>
        <p:txBody>
          <a:bodyPr wrap="square">
            <a:spAutoFit/>
          </a:bodyPr>
          <a:lstStyle/>
          <a:p>
            <a:pPr algn="r"/>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35" name="TextBox 80"/>
          <p:cNvSpPr txBox="1"/>
          <p:nvPr/>
        </p:nvSpPr>
        <p:spPr>
          <a:xfrm>
            <a:off x="8154223" y="4459530"/>
            <a:ext cx="1313180" cy="338554"/>
          </a:xfrm>
          <a:prstGeom prst="rect">
            <a:avLst/>
          </a:prstGeom>
          <a:noFill/>
        </p:spPr>
        <p:txBody>
          <a:bodyPr wrap="none" rtlCol="0">
            <a:spAutoFit/>
          </a:bodyPr>
          <a:lstStyle/>
          <a:p>
            <a:r>
              <a:rPr lang="id-ID" sz="1600" b="1" dirty="0" smtClean="0">
                <a:latin typeface="+mj-lt"/>
              </a:rPr>
              <a:t>Description</a:t>
            </a:r>
            <a:endParaRPr lang="id-ID" sz="1600" b="1" dirty="0">
              <a:latin typeface="+mj-lt"/>
            </a:endParaRPr>
          </a:p>
        </p:txBody>
      </p:sp>
      <p:sp>
        <p:nvSpPr>
          <p:cNvPr id="36" name="Rectangle 81"/>
          <p:cNvSpPr/>
          <p:nvPr/>
        </p:nvSpPr>
        <p:spPr>
          <a:xfrm>
            <a:off x="8154223" y="4709493"/>
            <a:ext cx="2682082" cy="523220"/>
          </a:xfrm>
          <a:prstGeom prst="rect">
            <a:avLst/>
          </a:prstGeom>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37" name="TextBox 82"/>
          <p:cNvSpPr txBox="1"/>
          <p:nvPr/>
        </p:nvSpPr>
        <p:spPr>
          <a:xfrm>
            <a:off x="3134420" y="5214059"/>
            <a:ext cx="1313181" cy="338554"/>
          </a:xfrm>
          <a:prstGeom prst="rect">
            <a:avLst/>
          </a:prstGeom>
          <a:noFill/>
        </p:spPr>
        <p:txBody>
          <a:bodyPr wrap="none" rtlCol="0">
            <a:spAutoFit/>
          </a:bodyPr>
          <a:lstStyle/>
          <a:p>
            <a:pPr algn="ctr"/>
            <a:r>
              <a:rPr lang="id-ID" sz="1600" b="1" dirty="0" smtClean="0">
                <a:latin typeface="+mj-lt"/>
              </a:rPr>
              <a:t>Description</a:t>
            </a:r>
            <a:endParaRPr lang="id-ID" sz="1600" b="1" dirty="0">
              <a:latin typeface="+mj-lt"/>
            </a:endParaRPr>
          </a:p>
        </p:txBody>
      </p:sp>
      <p:sp>
        <p:nvSpPr>
          <p:cNvPr id="38" name="Rectangle 83"/>
          <p:cNvSpPr/>
          <p:nvPr/>
        </p:nvSpPr>
        <p:spPr>
          <a:xfrm>
            <a:off x="1749108" y="5464022"/>
            <a:ext cx="2698493" cy="523220"/>
          </a:xfrm>
          <a:prstGeom prst="rect">
            <a:avLst/>
          </a:prstGeom>
        </p:spPr>
        <p:txBody>
          <a:bodyPr wrap="square">
            <a:spAutoFit/>
          </a:bodyPr>
          <a:lstStyle/>
          <a:p>
            <a:pPr algn="r"/>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39" name="TextBox 86"/>
          <p:cNvSpPr txBox="1"/>
          <p:nvPr/>
        </p:nvSpPr>
        <p:spPr>
          <a:xfrm>
            <a:off x="4458446" y="2340420"/>
            <a:ext cx="760144" cy="338554"/>
          </a:xfrm>
          <a:prstGeom prst="rect">
            <a:avLst/>
          </a:prstGeom>
          <a:noFill/>
        </p:spPr>
        <p:txBody>
          <a:bodyPr wrap="none" rtlCol="0">
            <a:spAutoFit/>
          </a:bodyPr>
          <a:lstStyle/>
          <a:p>
            <a:pPr algn="r"/>
            <a:r>
              <a:rPr lang="id-ID" sz="1600" b="1" dirty="0" smtClean="0">
                <a:latin typeface="+mj-lt"/>
              </a:rPr>
              <a:t>Finish</a:t>
            </a:r>
            <a:endParaRPr lang="id-ID" sz="1600" b="1" dirty="0">
              <a:latin typeface="+mj-lt"/>
            </a:endParaRPr>
          </a:p>
        </p:txBody>
      </p:sp>
      <p:sp>
        <p:nvSpPr>
          <p:cNvPr id="40" name="Freeform 37"/>
          <p:cNvSpPr/>
          <p:nvPr/>
        </p:nvSpPr>
        <p:spPr bwMode="auto">
          <a:xfrm>
            <a:off x="4622006" y="1886338"/>
            <a:ext cx="465072" cy="427107"/>
          </a:xfrm>
          <a:custGeom>
            <a:avLst/>
            <a:gdLst>
              <a:gd name="T0" fmla="*/ 46 w 62"/>
              <a:gd name="T1" fmla="*/ 3 h 57"/>
              <a:gd name="T2" fmla="*/ 25 w 62"/>
              <a:gd name="T3" fmla="*/ 4 h 57"/>
              <a:gd name="T4" fmla="*/ 4 w 62"/>
              <a:gd name="T5" fmla="*/ 8 h 57"/>
              <a:gd name="T6" fmla="*/ 1 w 62"/>
              <a:gd name="T7" fmla="*/ 8 h 57"/>
              <a:gd name="T8" fmla="*/ 1 w 62"/>
              <a:gd name="T9" fmla="*/ 11 h 57"/>
              <a:gd name="T10" fmla="*/ 28 w 62"/>
              <a:gd name="T11" fmla="*/ 56 h 57"/>
              <a:gd name="T12" fmla="*/ 30 w 62"/>
              <a:gd name="T13" fmla="*/ 57 h 57"/>
              <a:gd name="T14" fmla="*/ 32 w 62"/>
              <a:gd name="T15" fmla="*/ 57 h 57"/>
              <a:gd name="T16" fmla="*/ 32 w 62"/>
              <a:gd name="T17" fmla="*/ 53 h 57"/>
              <a:gd name="T18" fmla="*/ 20 w 62"/>
              <a:gd name="T19" fmla="*/ 33 h 57"/>
              <a:gd name="T20" fmla="*/ 41 w 62"/>
              <a:gd name="T21" fmla="*/ 30 h 57"/>
              <a:gd name="T22" fmla="*/ 62 w 62"/>
              <a:gd name="T23" fmla="*/ 28 h 57"/>
              <a:gd name="T24" fmla="*/ 46 w 62"/>
              <a:gd name="T25" fmla="*/ 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57">
                <a:moveTo>
                  <a:pt x="46" y="3"/>
                </a:moveTo>
                <a:cubicBezTo>
                  <a:pt x="46" y="3"/>
                  <a:pt x="36" y="8"/>
                  <a:pt x="25" y="4"/>
                </a:cubicBezTo>
                <a:cubicBezTo>
                  <a:pt x="14" y="0"/>
                  <a:pt x="9" y="2"/>
                  <a:pt x="4" y="8"/>
                </a:cubicBezTo>
                <a:cubicBezTo>
                  <a:pt x="3" y="7"/>
                  <a:pt x="2" y="7"/>
                  <a:pt x="1" y="8"/>
                </a:cubicBezTo>
                <a:cubicBezTo>
                  <a:pt x="0" y="8"/>
                  <a:pt x="0" y="10"/>
                  <a:pt x="1" y="11"/>
                </a:cubicBezTo>
                <a:cubicBezTo>
                  <a:pt x="28" y="56"/>
                  <a:pt x="28" y="56"/>
                  <a:pt x="28" y="56"/>
                </a:cubicBezTo>
                <a:cubicBezTo>
                  <a:pt x="28" y="57"/>
                  <a:pt x="29" y="57"/>
                  <a:pt x="30" y="57"/>
                </a:cubicBezTo>
                <a:cubicBezTo>
                  <a:pt x="31" y="57"/>
                  <a:pt x="31" y="57"/>
                  <a:pt x="32" y="57"/>
                </a:cubicBezTo>
                <a:cubicBezTo>
                  <a:pt x="33" y="56"/>
                  <a:pt x="33" y="54"/>
                  <a:pt x="32" y="53"/>
                </a:cubicBezTo>
                <a:cubicBezTo>
                  <a:pt x="20" y="33"/>
                  <a:pt x="20" y="33"/>
                  <a:pt x="20" y="33"/>
                </a:cubicBezTo>
                <a:cubicBezTo>
                  <a:pt x="25" y="27"/>
                  <a:pt x="30" y="26"/>
                  <a:pt x="41" y="30"/>
                </a:cubicBezTo>
                <a:cubicBezTo>
                  <a:pt x="52" y="33"/>
                  <a:pt x="62" y="28"/>
                  <a:pt x="62" y="28"/>
                </a:cubicBezTo>
                <a:lnTo>
                  <a:pt x="46" y="3"/>
                </a:lnTo>
                <a:close/>
              </a:path>
            </a:pathLst>
          </a:custGeom>
          <a:solidFill>
            <a:schemeClr val="accent1"/>
          </a:solidFill>
          <a:ln>
            <a:noFill/>
          </a:ln>
        </p:spPr>
        <p:txBody>
          <a:bodyPr vert="horz" wrap="square" lIns="91440" tIns="45720" rIns="91440" bIns="45720" numCol="1" anchor="t" anchorCtr="0" compatLnSpc="1"/>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up)">
                                      <p:cBhvr>
                                        <p:cTn id="18" dur="500"/>
                                        <p:tgtEl>
                                          <p:spTgt spid="4"/>
                                        </p:tgtEl>
                                      </p:cBhvr>
                                    </p:animEffect>
                                  </p:childTnLst>
                                </p:cTn>
                              </p:par>
                            </p:childTnLst>
                          </p:cTn>
                        </p:par>
                        <p:par>
                          <p:cTn id="19" fill="hold">
                            <p:stCondLst>
                              <p:cond delay="1000"/>
                            </p:stCondLst>
                            <p:childTnLst>
                              <p:par>
                                <p:cTn id="20" presetID="22"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par>
                                <p:cTn id="23" presetID="53" presetClass="entr" presetSubtype="16"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par>
                                <p:cTn id="36" presetID="53" presetClass="entr" presetSubtype="16"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animEffect transition="in" filter="fade">
                                      <p:cBhvr>
                                        <p:cTn id="40" dur="500"/>
                                        <p:tgtEl>
                                          <p:spTgt spid="25"/>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500"/>
                                        <p:tgtEl>
                                          <p:spTgt spid="8"/>
                                        </p:tgtEl>
                                      </p:cBhvr>
                                    </p:animEffect>
                                  </p:childTnLst>
                                </p:cTn>
                              </p:par>
                            </p:childTnLst>
                          </p:cTn>
                        </p:par>
                        <p:par>
                          <p:cTn id="45" fill="hold">
                            <p:stCondLst>
                              <p:cond delay="300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par>
                                <p:cTn id="49" presetID="53" presetClass="entr" presetSubtype="16"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childTnLst>
                          </p:cTn>
                        </p:par>
                        <p:par>
                          <p:cTn id="54" fill="hold">
                            <p:stCondLst>
                              <p:cond delay="3500"/>
                            </p:stCondLst>
                            <p:childTnLst>
                              <p:par>
                                <p:cTn id="55" presetID="22" presetClass="entr" presetSubtype="2" fill="hold"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right)">
                                      <p:cBhvr>
                                        <p:cTn id="57" dur="500"/>
                                        <p:tgtEl>
                                          <p:spTgt spid="9"/>
                                        </p:tgtEl>
                                      </p:cBhvr>
                                    </p:animEffect>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Effect transition="in" filter="fade">
                                      <p:cBhvr>
                                        <p:cTn id="63" dur="500"/>
                                        <p:tgtEl>
                                          <p:spTgt spid="4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500"/>
                                        <p:tgtEl>
                                          <p:spTgt spid="3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2" grpId="0" animBg="1"/>
      <p:bldP spid="13" grpId="0" animBg="1"/>
      <p:bldP spid="14" grpId="0" animBg="1"/>
      <p:bldP spid="15" grpId="0" animBg="1"/>
      <p:bldP spid="31" grpId="0"/>
      <p:bldP spid="32" grpId="0"/>
      <p:bldP spid="33" grpId="0"/>
      <p:bldP spid="34" grpId="0"/>
      <p:bldP spid="35" grpId="0"/>
      <p:bldP spid="36" grpId="0"/>
      <p:bldP spid="37" grpId="0"/>
      <p:bldP spid="38" grpId="0"/>
      <p:bldP spid="39" grpId="0"/>
      <p:bldP spid="4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Freeform 3"/>
          <p:cNvSpPr/>
          <p:nvPr/>
        </p:nvSpPr>
        <p:spPr bwMode="auto">
          <a:xfrm>
            <a:off x="989092" y="2137711"/>
            <a:ext cx="3936398" cy="3949510"/>
          </a:xfrm>
          <a:custGeom>
            <a:avLst/>
            <a:gdLst>
              <a:gd name="T0" fmla="*/ 365 w 2340"/>
              <a:gd name="T1" fmla="*/ 542 h 2348"/>
              <a:gd name="T2" fmla="*/ 805 w 2340"/>
              <a:gd name="T3" fmla="*/ 220 h 2348"/>
              <a:gd name="T4" fmla="*/ 1001 w 2340"/>
              <a:gd name="T5" fmla="*/ 167 h 2348"/>
              <a:gd name="T6" fmla="*/ 1122 w 2340"/>
              <a:gd name="T7" fmla="*/ 155 h 2348"/>
              <a:gd name="T8" fmla="*/ 1230 w 2340"/>
              <a:gd name="T9" fmla="*/ 156 h 2348"/>
              <a:gd name="T10" fmla="*/ 1341 w 2340"/>
              <a:gd name="T11" fmla="*/ 169 h 2348"/>
              <a:gd name="T12" fmla="*/ 1513 w 2340"/>
              <a:gd name="T13" fmla="*/ 215 h 2348"/>
              <a:gd name="T14" fmla="*/ 1590 w 2340"/>
              <a:gd name="T15" fmla="*/ 246 h 2348"/>
              <a:gd name="T16" fmla="*/ 1708 w 2340"/>
              <a:gd name="T17" fmla="*/ 310 h 2348"/>
              <a:gd name="T18" fmla="*/ 1818 w 2340"/>
              <a:gd name="T19" fmla="*/ 389 h 2348"/>
              <a:gd name="T20" fmla="*/ 1940 w 2340"/>
              <a:gd name="T21" fmla="*/ 510 h 2348"/>
              <a:gd name="T22" fmla="*/ 2014 w 2340"/>
              <a:gd name="T23" fmla="*/ 608 h 2348"/>
              <a:gd name="T24" fmla="*/ 2076 w 2340"/>
              <a:gd name="T25" fmla="*/ 714 h 2348"/>
              <a:gd name="T26" fmla="*/ 2137 w 2340"/>
              <a:gd name="T27" fmla="*/ 860 h 2348"/>
              <a:gd name="T28" fmla="*/ 2174 w 2340"/>
              <a:gd name="T29" fmla="*/ 1015 h 2348"/>
              <a:gd name="T30" fmla="*/ 2186 w 2340"/>
              <a:gd name="T31" fmla="*/ 1192 h 2348"/>
              <a:gd name="T32" fmla="*/ 2174 w 2340"/>
              <a:gd name="T33" fmla="*/ 1333 h 2348"/>
              <a:gd name="T34" fmla="*/ 2131 w 2340"/>
              <a:gd name="T35" fmla="*/ 1505 h 2348"/>
              <a:gd name="T36" fmla="*/ 2077 w 2340"/>
              <a:gd name="T37" fmla="*/ 1634 h 2348"/>
              <a:gd name="T38" fmla="*/ 1985 w 2340"/>
              <a:gd name="T39" fmla="*/ 1782 h 2348"/>
              <a:gd name="T40" fmla="*/ 1859 w 2340"/>
              <a:gd name="T41" fmla="*/ 1922 h 2348"/>
              <a:gd name="T42" fmla="*/ 1740 w 2340"/>
              <a:gd name="T43" fmla="*/ 2017 h 2348"/>
              <a:gd name="T44" fmla="*/ 1611 w 2340"/>
              <a:gd name="T45" fmla="*/ 2092 h 2348"/>
              <a:gd name="T46" fmla="*/ 1382 w 2340"/>
              <a:gd name="T47" fmla="*/ 2171 h 2348"/>
              <a:gd name="T48" fmla="*/ 1167 w 2340"/>
              <a:gd name="T49" fmla="*/ 2194 h 2348"/>
              <a:gd name="T50" fmla="*/ 1018 w 2340"/>
              <a:gd name="T51" fmla="*/ 2183 h 2348"/>
              <a:gd name="T52" fmla="*/ 906 w 2340"/>
              <a:gd name="T53" fmla="*/ 2161 h 2348"/>
              <a:gd name="T54" fmla="*/ 775 w 2340"/>
              <a:gd name="T55" fmla="*/ 2117 h 2348"/>
              <a:gd name="T56" fmla="*/ 669 w 2340"/>
              <a:gd name="T57" fmla="*/ 2065 h 2348"/>
              <a:gd name="T58" fmla="*/ 435 w 2340"/>
              <a:gd name="T59" fmla="*/ 1886 h 2348"/>
              <a:gd name="T60" fmla="*/ 486 w 2340"/>
              <a:gd name="T61" fmla="*/ 1739 h 2348"/>
              <a:gd name="T62" fmla="*/ 283 w 2340"/>
              <a:gd name="T63" fmla="*/ 1948 h 2348"/>
              <a:gd name="T64" fmla="*/ 532 w 2340"/>
              <a:gd name="T65" fmla="*/ 2162 h 2348"/>
              <a:gd name="T66" fmla="*/ 660 w 2340"/>
              <a:gd name="T67" fmla="*/ 2234 h 2348"/>
              <a:gd name="T68" fmla="*/ 836 w 2340"/>
              <a:gd name="T69" fmla="*/ 2301 h 2348"/>
              <a:gd name="T70" fmla="*/ 963 w 2340"/>
              <a:gd name="T71" fmla="*/ 2331 h 2348"/>
              <a:gd name="T72" fmla="*/ 1098 w 2340"/>
              <a:gd name="T73" fmla="*/ 2346 h 2348"/>
              <a:gd name="T74" fmla="*/ 1343 w 2340"/>
              <a:gd name="T75" fmla="*/ 2335 h 2348"/>
              <a:gd name="T76" fmla="*/ 1626 w 2340"/>
              <a:gd name="T77" fmla="*/ 2254 h 2348"/>
              <a:gd name="T78" fmla="*/ 1795 w 2340"/>
              <a:gd name="T79" fmla="*/ 2166 h 2348"/>
              <a:gd name="T80" fmla="*/ 1949 w 2340"/>
              <a:gd name="T81" fmla="*/ 2049 h 2348"/>
              <a:gd name="T82" fmla="*/ 2072 w 2340"/>
              <a:gd name="T83" fmla="*/ 1921 h 2348"/>
              <a:gd name="T84" fmla="*/ 2195 w 2340"/>
              <a:gd name="T85" fmla="*/ 1739 h 2348"/>
              <a:gd name="T86" fmla="*/ 2267 w 2340"/>
              <a:gd name="T87" fmla="*/ 1583 h 2348"/>
              <a:gd name="T88" fmla="*/ 2306 w 2340"/>
              <a:gd name="T89" fmla="*/ 1457 h 2348"/>
              <a:gd name="T90" fmla="*/ 2336 w 2340"/>
              <a:gd name="T91" fmla="*/ 1276 h 2348"/>
              <a:gd name="T92" fmla="*/ 2334 w 2340"/>
              <a:gd name="T93" fmla="*/ 1052 h 2348"/>
              <a:gd name="T94" fmla="*/ 2301 w 2340"/>
              <a:gd name="T95" fmla="*/ 871 h 2348"/>
              <a:gd name="T96" fmla="*/ 2231 w 2340"/>
              <a:gd name="T97" fmla="*/ 680 h 2348"/>
              <a:gd name="T98" fmla="*/ 2164 w 2340"/>
              <a:gd name="T99" fmla="*/ 556 h 2348"/>
              <a:gd name="T100" fmla="*/ 2083 w 2340"/>
              <a:gd name="T101" fmla="*/ 441 h 2348"/>
              <a:gd name="T102" fmla="*/ 1990 w 2340"/>
              <a:gd name="T103" fmla="*/ 337 h 2348"/>
              <a:gd name="T104" fmla="*/ 1854 w 2340"/>
              <a:gd name="T105" fmla="*/ 223 h 2348"/>
              <a:gd name="T106" fmla="*/ 1680 w 2340"/>
              <a:gd name="T107" fmla="*/ 118 h 2348"/>
              <a:gd name="T108" fmla="*/ 1583 w 2340"/>
              <a:gd name="T109" fmla="*/ 76 h 2348"/>
              <a:gd name="T110" fmla="*/ 1439 w 2340"/>
              <a:gd name="T111" fmla="*/ 32 h 2348"/>
              <a:gd name="T112" fmla="*/ 1276 w 2340"/>
              <a:gd name="T113" fmla="*/ 5 h 2348"/>
              <a:gd name="T114" fmla="*/ 1168 w 2340"/>
              <a:gd name="T115" fmla="*/ 0 h 2348"/>
              <a:gd name="T116" fmla="*/ 1045 w 2340"/>
              <a:gd name="T117" fmla="*/ 6 h 2348"/>
              <a:gd name="T118" fmla="*/ 844 w 2340"/>
              <a:gd name="T119" fmla="*/ 45 h 2348"/>
              <a:gd name="T120" fmla="*/ 579 w 2340"/>
              <a:gd name="T121" fmla="*/ 157 h 2348"/>
              <a:gd name="T122" fmla="*/ 3 w 2340"/>
              <a:gd name="T123" fmla="*/ 1014 h 2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40" h="2348">
                <a:moveTo>
                  <a:pt x="153" y="1052"/>
                </a:moveTo>
                <a:cubicBezTo>
                  <a:pt x="153" y="1052"/>
                  <a:pt x="154" y="1046"/>
                  <a:pt x="155" y="1035"/>
                </a:cubicBezTo>
                <a:cubicBezTo>
                  <a:pt x="157" y="1024"/>
                  <a:pt x="159" y="1007"/>
                  <a:pt x="164" y="985"/>
                </a:cubicBezTo>
                <a:cubicBezTo>
                  <a:pt x="172" y="941"/>
                  <a:pt x="186" y="878"/>
                  <a:pt x="217" y="801"/>
                </a:cubicBezTo>
                <a:cubicBezTo>
                  <a:pt x="224" y="781"/>
                  <a:pt x="233" y="761"/>
                  <a:pt x="242" y="740"/>
                </a:cubicBezTo>
                <a:cubicBezTo>
                  <a:pt x="253" y="720"/>
                  <a:pt x="263" y="698"/>
                  <a:pt x="275" y="677"/>
                </a:cubicBezTo>
                <a:cubicBezTo>
                  <a:pt x="300" y="633"/>
                  <a:pt x="329" y="588"/>
                  <a:pt x="365" y="542"/>
                </a:cubicBezTo>
                <a:cubicBezTo>
                  <a:pt x="401" y="497"/>
                  <a:pt x="443" y="452"/>
                  <a:pt x="491" y="409"/>
                </a:cubicBezTo>
                <a:cubicBezTo>
                  <a:pt x="540" y="366"/>
                  <a:pt x="595" y="326"/>
                  <a:pt x="656" y="290"/>
                </a:cubicBezTo>
                <a:cubicBezTo>
                  <a:pt x="672" y="281"/>
                  <a:pt x="688" y="273"/>
                  <a:pt x="704" y="265"/>
                </a:cubicBezTo>
                <a:cubicBezTo>
                  <a:pt x="712" y="260"/>
                  <a:pt x="720" y="256"/>
                  <a:pt x="728" y="253"/>
                </a:cubicBezTo>
                <a:cubicBezTo>
                  <a:pt x="737" y="249"/>
                  <a:pt x="745" y="245"/>
                  <a:pt x="753" y="241"/>
                </a:cubicBezTo>
                <a:cubicBezTo>
                  <a:pt x="762" y="237"/>
                  <a:pt x="770" y="234"/>
                  <a:pt x="779" y="230"/>
                </a:cubicBezTo>
                <a:cubicBezTo>
                  <a:pt x="787" y="227"/>
                  <a:pt x="796" y="223"/>
                  <a:pt x="805" y="220"/>
                </a:cubicBezTo>
                <a:cubicBezTo>
                  <a:pt x="823" y="213"/>
                  <a:pt x="840" y="207"/>
                  <a:pt x="859" y="201"/>
                </a:cubicBezTo>
                <a:cubicBezTo>
                  <a:pt x="868" y="198"/>
                  <a:pt x="877" y="195"/>
                  <a:pt x="886" y="193"/>
                </a:cubicBezTo>
                <a:cubicBezTo>
                  <a:pt x="896" y="190"/>
                  <a:pt x="905" y="188"/>
                  <a:pt x="914" y="185"/>
                </a:cubicBezTo>
                <a:cubicBezTo>
                  <a:pt x="919" y="184"/>
                  <a:pt x="924" y="183"/>
                  <a:pt x="929" y="182"/>
                </a:cubicBezTo>
                <a:cubicBezTo>
                  <a:pt x="933" y="181"/>
                  <a:pt x="938" y="180"/>
                  <a:pt x="943" y="179"/>
                </a:cubicBezTo>
                <a:cubicBezTo>
                  <a:pt x="952" y="177"/>
                  <a:pt x="962" y="174"/>
                  <a:pt x="972" y="172"/>
                </a:cubicBezTo>
                <a:cubicBezTo>
                  <a:pt x="981" y="170"/>
                  <a:pt x="991" y="169"/>
                  <a:pt x="1001" y="167"/>
                </a:cubicBezTo>
                <a:cubicBezTo>
                  <a:pt x="1011" y="166"/>
                  <a:pt x="1021" y="164"/>
                  <a:pt x="1031" y="163"/>
                </a:cubicBezTo>
                <a:cubicBezTo>
                  <a:pt x="1041" y="162"/>
                  <a:pt x="1051" y="161"/>
                  <a:pt x="1061" y="159"/>
                </a:cubicBezTo>
                <a:cubicBezTo>
                  <a:pt x="1068" y="159"/>
                  <a:pt x="1068" y="159"/>
                  <a:pt x="1068" y="159"/>
                </a:cubicBezTo>
                <a:cubicBezTo>
                  <a:pt x="1071" y="158"/>
                  <a:pt x="1073" y="158"/>
                  <a:pt x="1076" y="158"/>
                </a:cubicBezTo>
                <a:cubicBezTo>
                  <a:pt x="1081" y="158"/>
                  <a:pt x="1086" y="157"/>
                  <a:pt x="1091" y="157"/>
                </a:cubicBezTo>
                <a:cubicBezTo>
                  <a:pt x="1096" y="157"/>
                  <a:pt x="1101" y="156"/>
                  <a:pt x="1106" y="156"/>
                </a:cubicBezTo>
                <a:cubicBezTo>
                  <a:pt x="1111" y="156"/>
                  <a:pt x="1116" y="155"/>
                  <a:pt x="1122" y="155"/>
                </a:cubicBezTo>
                <a:cubicBezTo>
                  <a:pt x="1132" y="155"/>
                  <a:pt x="1142" y="154"/>
                  <a:pt x="1152" y="154"/>
                </a:cubicBezTo>
                <a:cubicBezTo>
                  <a:pt x="1158" y="154"/>
                  <a:pt x="1163" y="154"/>
                  <a:pt x="1168" y="154"/>
                </a:cubicBezTo>
                <a:cubicBezTo>
                  <a:pt x="1173" y="154"/>
                  <a:pt x="1178" y="154"/>
                  <a:pt x="1183" y="154"/>
                </a:cubicBezTo>
                <a:cubicBezTo>
                  <a:pt x="1194" y="155"/>
                  <a:pt x="1204" y="155"/>
                  <a:pt x="1215" y="155"/>
                </a:cubicBezTo>
                <a:cubicBezTo>
                  <a:pt x="1219" y="155"/>
                  <a:pt x="1219" y="155"/>
                  <a:pt x="1219" y="155"/>
                </a:cubicBezTo>
                <a:cubicBezTo>
                  <a:pt x="1223" y="156"/>
                  <a:pt x="1223" y="156"/>
                  <a:pt x="1223" y="156"/>
                </a:cubicBezTo>
                <a:cubicBezTo>
                  <a:pt x="1230" y="156"/>
                  <a:pt x="1230" y="156"/>
                  <a:pt x="1230" y="156"/>
                </a:cubicBezTo>
                <a:cubicBezTo>
                  <a:pt x="1236" y="157"/>
                  <a:pt x="1241" y="157"/>
                  <a:pt x="1246" y="157"/>
                </a:cubicBezTo>
                <a:cubicBezTo>
                  <a:pt x="1251" y="158"/>
                  <a:pt x="1257" y="158"/>
                  <a:pt x="1262" y="159"/>
                </a:cubicBezTo>
                <a:cubicBezTo>
                  <a:pt x="1270" y="159"/>
                  <a:pt x="1270" y="159"/>
                  <a:pt x="1270" y="159"/>
                </a:cubicBezTo>
                <a:cubicBezTo>
                  <a:pt x="1272" y="159"/>
                  <a:pt x="1275" y="160"/>
                  <a:pt x="1278" y="160"/>
                </a:cubicBezTo>
                <a:cubicBezTo>
                  <a:pt x="1288" y="161"/>
                  <a:pt x="1299" y="163"/>
                  <a:pt x="1309" y="164"/>
                </a:cubicBezTo>
                <a:cubicBezTo>
                  <a:pt x="1314" y="165"/>
                  <a:pt x="1320" y="165"/>
                  <a:pt x="1325" y="166"/>
                </a:cubicBezTo>
                <a:cubicBezTo>
                  <a:pt x="1330" y="167"/>
                  <a:pt x="1335" y="168"/>
                  <a:pt x="1341" y="169"/>
                </a:cubicBezTo>
                <a:cubicBezTo>
                  <a:pt x="1351" y="171"/>
                  <a:pt x="1362" y="173"/>
                  <a:pt x="1372" y="175"/>
                </a:cubicBezTo>
                <a:cubicBezTo>
                  <a:pt x="1383" y="177"/>
                  <a:pt x="1393" y="180"/>
                  <a:pt x="1404" y="182"/>
                </a:cubicBezTo>
                <a:cubicBezTo>
                  <a:pt x="1409" y="183"/>
                  <a:pt x="1414" y="184"/>
                  <a:pt x="1419" y="186"/>
                </a:cubicBezTo>
                <a:cubicBezTo>
                  <a:pt x="1425" y="187"/>
                  <a:pt x="1430" y="189"/>
                  <a:pt x="1435" y="190"/>
                </a:cubicBezTo>
                <a:cubicBezTo>
                  <a:pt x="1446" y="193"/>
                  <a:pt x="1456" y="196"/>
                  <a:pt x="1466" y="199"/>
                </a:cubicBezTo>
                <a:cubicBezTo>
                  <a:pt x="1477" y="202"/>
                  <a:pt x="1487" y="206"/>
                  <a:pt x="1498" y="209"/>
                </a:cubicBezTo>
                <a:cubicBezTo>
                  <a:pt x="1503" y="211"/>
                  <a:pt x="1508" y="213"/>
                  <a:pt x="1513" y="215"/>
                </a:cubicBezTo>
                <a:cubicBezTo>
                  <a:pt x="1516" y="215"/>
                  <a:pt x="1518" y="216"/>
                  <a:pt x="1521" y="217"/>
                </a:cubicBezTo>
                <a:cubicBezTo>
                  <a:pt x="1528" y="220"/>
                  <a:pt x="1528" y="220"/>
                  <a:pt x="1528" y="220"/>
                </a:cubicBezTo>
                <a:cubicBezTo>
                  <a:pt x="1539" y="224"/>
                  <a:pt x="1549" y="228"/>
                  <a:pt x="1559" y="233"/>
                </a:cubicBezTo>
                <a:cubicBezTo>
                  <a:pt x="1563" y="234"/>
                  <a:pt x="1563" y="234"/>
                  <a:pt x="1563" y="234"/>
                </a:cubicBezTo>
                <a:cubicBezTo>
                  <a:pt x="1567" y="236"/>
                  <a:pt x="1567" y="236"/>
                  <a:pt x="1567" y="236"/>
                </a:cubicBezTo>
                <a:cubicBezTo>
                  <a:pt x="1574" y="239"/>
                  <a:pt x="1574" y="239"/>
                  <a:pt x="1574" y="239"/>
                </a:cubicBezTo>
                <a:cubicBezTo>
                  <a:pt x="1590" y="246"/>
                  <a:pt x="1590" y="246"/>
                  <a:pt x="1590" y="246"/>
                </a:cubicBezTo>
                <a:cubicBezTo>
                  <a:pt x="1605" y="253"/>
                  <a:pt x="1605" y="253"/>
                  <a:pt x="1605" y="253"/>
                </a:cubicBezTo>
                <a:cubicBezTo>
                  <a:pt x="1607" y="254"/>
                  <a:pt x="1610" y="255"/>
                  <a:pt x="1612" y="257"/>
                </a:cubicBezTo>
                <a:cubicBezTo>
                  <a:pt x="1620" y="260"/>
                  <a:pt x="1620" y="260"/>
                  <a:pt x="1620" y="260"/>
                </a:cubicBezTo>
                <a:cubicBezTo>
                  <a:pt x="1630" y="265"/>
                  <a:pt x="1640" y="270"/>
                  <a:pt x="1649" y="276"/>
                </a:cubicBezTo>
                <a:cubicBezTo>
                  <a:pt x="1659" y="281"/>
                  <a:pt x="1669" y="287"/>
                  <a:pt x="1679" y="292"/>
                </a:cubicBezTo>
                <a:cubicBezTo>
                  <a:pt x="1693" y="301"/>
                  <a:pt x="1693" y="301"/>
                  <a:pt x="1693" y="301"/>
                </a:cubicBezTo>
                <a:cubicBezTo>
                  <a:pt x="1698" y="303"/>
                  <a:pt x="1703" y="307"/>
                  <a:pt x="1708" y="310"/>
                </a:cubicBezTo>
                <a:cubicBezTo>
                  <a:pt x="1717" y="316"/>
                  <a:pt x="1727" y="322"/>
                  <a:pt x="1736" y="328"/>
                </a:cubicBezTo>
                <a:cubicBezTo>
                  <a:pt x="1745" y="334"/>
                  <a:pt x="1755" y="341"/>
                  <a:pt x="1764" y="348"/>
                </a:cubicBezTo>
                <a:cubicBezTo>
                  <a:pt x="1768" y="351"/>
                  <a:pt x="1773" y="354"/>
                  <a:pt x="1778" y="358"/>
                </a:cubicBezTo>
                <a:cubicBezTo>
                  <a:pt x="1791" y="368"/>
                  <a:pt x="1791" y="368"/>
                  <a:pt x="1791" y="368"/>
                </a:cubicBezTo>
                <a:cubicBezTo>
                  <a:pt x="1804" y="379"/>
                  <a:pt x="1804" y="379"/>
                  <a:pt x="1804" y="379"/>
                </a:cubicBezTo>
                <a:cubicBezTo>
                  <a:pt x="1811" y="384"/>
                  <a:pt x="1811" y="384"/>
                  <a:pt x="1811" y="384"/>
                </a:cubicBezTo>
                <a:cubicBezTo>
                  <a:pt x="1813" y="386"/>
                  <a:pt x="1816" y="387"/>
                  <a:pt x="1818" y="389"/>
                </a:cubicBezTo>
                <a:cubicBezTo>
                  <a:pt x="1835" y="404"/>
                  <a:pt x="1853" y="419"/>
                  <a:pt x="1869" y="435"/>
                </a:cubicBezTo>
                <a:cubicBezTo>
                  <a:pt x="1882" y="447"/>
                  <a:pt x="1882" y="447"/>
                  <a:pt x="1882" y="447"/>
                </a:cubicBezTo>
                <a:cubicBezTo>
                  <a:pt x="1888" y="453"/>
                  <a:pt x="1888" y="453"/>
                  <a:pt x="1888" y="453"/>
                </a:cubicBezTo>
                <a:cubicBezTo>
                  <a:pt x="1894" y="459"/>
                  <a:pt x="1894" y="459"/>
                  <a:pt x="1894" y="459"/>
                </a:cubicBezTo>
                <a:cubicBezTo>
                  <a:pt x="1902" y="468"/>
                  <a:pt x="1910" y="476"/>
                  <a:pt x="1918" y="484"/>
                </a:cubicBezTo>
                <a:cubicBezTo>
                  <a:pt x="1922" y="489"/>
                  <a:pt x="1925" y="493"/>
                  <a:pt x="1929" y="497"/>
                </a:cubicBezTo>
                <a:cubicBezTo>
                  <a:pt x="1940" y="510"/>
                  <a:pt x="1940" y="510"/>
                  <a:pt x="1940" y="510"/>
                </a:cubicBezTo>
                <a:cubicBezTo>
                  <a:pt x="1952" y="524"/>
                  <a:pt x="1952" y="524"/>
                  <a:pt x="1952" y="524"/>
                </a:cubicBezTo>
                <a:cubicBezTo>
                  <a:pt x="1956" y="528"/>
                  <a:pt x="1959" y="533"/>
                  <a:pt x="1963" y="537"/>
                </a:cubicBezTo>
                <a:cubicBezTo>
                  <a:pt x="1970" y="546"/>
                  <a:pt x="1977" y="556"/>
                  <a:pt x="1984" y="565"/>
                </a:cubicBezTo>
                <a:cubicBezTo>
                  <a:pt x="1991" y="574"/>
                  <a:pt x="1998" y="584"/>
                  <a:pt x="2004" y="593"/>
                </a:cubicBezTo>
                <a:cubicBezTo>
                  <a:pt x="2010" y="600"/>
                  <a:pt x="2010" y="600"/>
                  <a:pt x="2010" y="600"/>
                </a:cubicBezTo>
                <a:cubicBezTo>
                  <a:pt x="2012" y="604"/>
                  <a:pt x="2012" y="604"/>
                  <a:pt x="2012" y="604"/>
                </a:cubicBezTo>
                <a:cubicBezTo>
                  <a:pt x="2014" y="608"/>
                  <a:pt x="2014" y="608"/>
                  <a:pt x="2014" y="608"/>
                </a:cubicBezTo>
                <a:cubicBezTo>
                  <a:pt x="2024" y="622"/>
                  <a:pt x="2024" y="622"/>
                  <a:pt x="2024" y="622"/>
                </a:cubicBezTo>
                <a:cubicBezTo>
                  <a:pt x="2033" y="637"/>
                  <a:pt x="2033" y="637"/>
                  <a:pt x="2033" y="637"/>
                </a:cubicBezTo>
                <a:cubicBezTo>
                  <a:pt x="2038" y="644"/>
                  <a:pt x="2038" y="644"/>
                  <a:pt x="2038" y="644"/>
                </a:cubicBezTo>
                <a:cubicBezTo>
                  <a:pt x="2040" y="647"/>
                  <a:pt x="2041" y="649"/>
                  <a:pt x="2042" y="652"/>
                </a:cubicBezTo>
                <a:cubicBezTo>
                  <a:pt x="2048" y="662"/>
                  <a:pt x="2054" y="672"/>
                  <a:pt x="2060" y="682"/>
                </a:cubicBezTo>
                <a:cubicBezTo>
                  <a:pt x="2063" y="687"/>
                  <a:pt x="2066" y="693"/>
                  <a:pt x="2068" y="698"/>
                </a:cubicBezTo>
                <a:cubicBezTo>
                  <a:pt x="2076" y="714"/>
                  <a:pt x="2076" y="714"/>
                  <a:pt x="2076" y="714"/>
                </a:cubicBezTo>
                <a:cubicBezTo>
                  <a:pt x="2084" y="729"/>
                  <a:pt x="2084" y="729"/>
                  <a:pt x="2084" y="729"/>
                </a:cubicBezTo>
                <a:cubicBezTo>
                  <a:pt x="2087" y="734"/>
                  <a:pt x="2089" y="740"/>
                  <a:pt x="2092" y="745"/>
                </a:cubicBezTo>
                <a:cubicBezTo>
                  <a:pt x="2096" y="756"/>
                  <a:pt x="2101" y="767"/>
                  <a:pt x="2106" y="777"/>
                </a:cubicBezTo>
                <a:cubicBezTo>
                  <a:pt x="2110" y="788"/>
                  <a:pt x="2115" y="799"/>
                  <a:pt x="2119" y="810"/>
                </a:cubicBezTo>
                <a:cubicBezTo>
                  <a:pt x="2121" y="816"/>
                  <a:pt x="2124" y="821"/>
                  <a:pt x="2125" y="827"/>
                </a:cubicBezTo>
                <a:cubicBezTo>
                  <a:pt x="2131" y="843"/>
                  <a:pt x="2131" y="843"/>
                  <a:pt x="2131" y="843"/>
                </a:cubicBezTo>
                <a:cubicBezTo>
                  <a:pt x="2137" y="860"/>
                  <a:pt x="2137" y="860"/>
                  <a:pt x="2137" y="860"/>
                </a:cubicBezTo>
                <a:cubicBezTo>
                  <a:pt x="2139" y="866"/>
                  <a:pt x="2141" y="871"/>
                  <a:pt x="2142" y="877"/>
                </a:cubicBezTo>
                <a:cubicBezTo>
                  <a:pt x="2152" y="911"/>
                  <a:pt x="2152" y="911"/>
                  <a:pt x="2152" y="911"/>
                </a:cubicBezTo>
                <a:cubicBezTo>
                  <a:pt x="2154" y="920"/>
                  <a:pt x="2154" y="920"/>
                  <a:pt x="2154" y="920"/>
                </a:cubicBezTo>
                <a:cubicBezTo>
                  <a:pt x="2156" y="928"/>
                  <a:pt x="2156" y="928"/>
                  <a:pt x="2156" y="928"/>
                </a:cubicBezTo>
                <a:cubicBezTo>
                  <a:pt x="2160" y="945"/>
                  <a:pt x="2160" y="945"/>
                  <a:pt x="2160" y="945"/>
                </a:cubicBezTo>
                <a:cubicBezTo>
                  <a:pt x="2163" y="957"/>
                  <a:pt x="2166" y="968"/>
                  <a:pt x="2167" y="980"/>
                </a:cubicBezTo>
                <a:cubicBezTo>
                  <a:pt x="2174" y="1015"/>
                  <a:pt x="2174" y="1015"/>
                  <a:pt x="2174" y="1015"/>
                </a:cubicBezTo>
                <a:cubicBezTo>
                  <a:pt x="2176" y="1027"/>
                  <a:pt x="2177" y="1038"/>
                  <a:pt x="2178" y="1050"/>
                </a:cubicBezTo>
                <a:cubicBezTo>
                  <a:pt x="2181" y="1068"/>
                  <a:pt x="2181" y="1068"/>
                  <a:pt x="2181" y="1068"/>
                </a:cubicBezTo>
                <a:cubicBezTo>
                  <a:pt x="2181" y="1074"/>
                  <a:pt x="2182" y="1080"/>
                  <a:pt x="2182" y="1086"/>
                </a:cubicBezTo>
                <a:cubicBezTo>
                  <a:pt x="2185" y="1121"/>
                  <a:pt x="2185" y="1121"/>
                  <a:pt x="2185" y="1121"/>
                </a:cubicBezTo>
                <a:cubicBezTo>
                  <a:pt x="2186" y="1156"/>
                  <a:pt x="2186" y="1156"/>
                  <a:pt x="2186" y="1156"/>
                </a:cubicBezTo>
                <a:cubicBezTo>
                  <a:pt x="2186" y="1174"/>
                  <a:pt x="2186" y="1174"/>
                  <a:pt x="2186" y="1174"/>
                </a:cubicBezTo>
                <a:cubicBezTo>
                  <a:pt x="2186" y="1192"/>
                  <a:pt x="2186" y="1192"/>
                  <a:pt x="2186" y="1192"/>
                </a:cubicBezTo>
                <a:cubicBezTo>
                  <a:pt x="2185" y="1228"/>
                  <a:pt x="2185" y="1228"/>
                  <a:pt x="2185" y="1228"/>
                </a:cubicBezTo>
                <a:cubicBezTo>
                  <a:pt x="2182" y="1263"/>
                  <a:pt x="2182" y="1263"/>
                  <a:pt x="2182" y="1263"/>
                </a:cubicBezTo>
                <a:cubicBezTo>
                  <a:pt x="2182" y="1269"/>
                  <a:pt x="2181" y="1275"/>
                  <a:pt x="2181" y="1281"/>
                </a:cubicBezTo>
                <a:cubicBezTo>
                  <a:pt x="2178" y="1298"/>
                  <a:pt x="2178" y="1298"/>
                  <a:pt x="2178" y="1298"/>
                </a:cubicBezTo>
                <a:cubicBezTo>
                  <a:pt x="2176" y="1316"/>
                  <a:pt x="2176" y="1316"/>
                  <a:pt x="2176" y="1316"/>
                </a:cubicBezTo>
                <a:cubicBezTo>
                  <a:pt x="2175" y="1325"/>
                  <a:pt x="2175" y="1325"/>
                  <a:pt x="2175" y="1325"/>
                </a:cubicBezTo>
                <a:cubicBezTo>
                  <a:pt x="2175" y="1327"/>
                  <a:pt x="2174" y="1330"/>
                  <a:pt x="2174" y="1333"/>
                </a:cubicBezTo>
                <a:cubicBezTo>
                  <a:pt x="2169" y="1357"/>
                  <a:pt x="2166" y="1380"/>
                  <a:pt x="2160" y="1403"/>
                </a:cubicBezTo>
                <a:cubicBezTo>
                  <a:pt x="2156" y="1420"/>
                  <a:pt x="2156" y="1420"/>
                  <a:pt x="2156" y="1420"/>
                </a:cubicBezTo>
                <a:cubicBezTo>
                  <a:pt x="2154" y="1429"/>
                  <a:pt x="2154" y="1429"/>
                  <a:pt x="2154" y="1429"/>
                </a:cubicBezTo>
                <a:cubicBezTo>
                  <a:pt x="2152" y="1437"/>
                  <a:pt x="2152" y="1437"/>
                  <a:pt x="2152" y="1437"/>
                </a:cubicBezTo>
                <a:cubicBezTo>
                  <a:pt x="2149" y="1448"/>
                  <a:pt x="2145" y="1460"/>
                  <a:pt x="2142" y="1471"/>
                </a:cubicBezTo>
                <a:cubicBezTo>
                  <a:pt x="2141" y="1477"/>
                  <a:pt x="2139" y="1482"/>
                  <a:pt x="2137" y="1488"/>
                </a:cubicBezTo>
                <a:cubicBezTo>
                  <a:pt x="2131" y="1505"/>
                  <a:pt x="2131" y="1505"/>
                  <a:pt x="2131" y="1505"/>
                </a:cubicBezTo>
                <a:cubicBezTo>
                  <a:pt x="2125" y="1521"/>
                  <a:pt x="2125" y="1521"/>
                  <a:pt x="2125" y="1521"/>
                </a:cubicBezTo>
                <a:cubicBezTo>
                  <a:pt x="2125" y="1524"/>
                  <a:pt x="2124" y="1527"/>
                  <a:pt x="2122" y="1529"/>
                </a:cubicBezTo>
                <a:cubicBezTo>
                  <a:pt x="2119" y="1538"/>
                  <a:pt x="2119" y="1538"/>
                  <a:pt x="2119" y="1538"/>
                </a:cubicBezTo>
                <a:cubicBezTo>
                  <a:pt x="2115" y="1549"/>
                  <a:pt x="2111" y="1559"/>
                  <a:pt x="2106" y="1570"/>
                </a:cubicBezTo>
                <a:cubicBezTo>
                  <a:pt x="2101" y="1581"/>
                  <a:pt x="2097" y="1592"/>
                  <a:pt x="2092" y="1602"/>
                </a:cubicBezTo>
                <a:cubicBezTo>
                  <a:pt x="2089" y="1608"/>
                  <a:pt x="2087" y="1613"/>
                  <a:pt x="2085" y="1618"/>
                </a:cubicBezTo>
                <a:cubicBezTo>
                  <a:pt x="2077" y="1634"/>
                  <a:pt x="2077" y="1634"/>
                  <a:pt x="2077" y="1634"/>
                </a:cubicBezTo>
                <a:cubicBezTo>
                  <a:pt x="2069" y="1649"/>
                  <a:pt x="2069" y="1649"/>
                  <a:pt x="2069" y="1649"/>
                </a:cubicBezTo>
                <a:cubicBezTo>
                  <a:pt x="2066" y="1655"/>
                  <a:pt x="2063" y="1660"/>
                  <a:pt x="2060" y="1665"/>
                </a:cubicBezTo>
                <a:cubicBezTo>
                  <a:pt x="2055" y="1675"/>
                  <a:pt x="2049" y="1685"/>
                  <a:pt x="2043" y="1695"/>
                </a:cubicBezTo>
                <a:cubicBezTo>
                  <a:pt x="2039" y="1703"/>
                  <a:pt x="2039" y="1703"/>
                  <a:pt x="2039" y="1703"/>
                </a:cubicBezTo>
                <a:cubicBezTo>
                  <a:pt x="2034" y="1710"/>
                  <a:pt x="2034" y="1710"/>
                  <a:pt x="2034" y="1710"/>
                </a:cubicBezTo>
                <a:cubicBezTo>
                  <a:pt x="2025" y="1725"/>
                  <a:pt x="2025" y="1725"/>
                  <a:pt x="2025" y="1725"/>
                </a:cubicBezTo>
                <a:cubicBezTo>
                  <a:pt x="2012" y="1744"/>
                  <a:pt x="1999" y="1763"/>
                  <a:pt x="1985" y="1782"/>
                </a:cubicBezTo>
                <a:cubicBezTo>
                  <a:pt x="1978" y="1791"/>
                  <a:pt x="1971" y="1800"/>
                  <a:pt x="1964" y="1809"/>
                </a:cubicBezTo>
                <a:cubicBezTo>
                  <a:pt x="1953" y="1823"/>
                  <a:pt x="1953" y="1823"/>
                  <a:pt x="1953" y="1823"/>
                </a:cubicBezTo>
                <a:cubicBezTo>
                  <a:pt x="1942" y="1836"/>
                  <a:pt x="1942" y="1836"/>
                  <a:pt x="1942" y="1836"/>
                </a:cubicBezTo>
                <a:cubicBezTo>
                  <a:pt x="1934" y="1844"/>
                  <a:pt x="1927" y="1853"/>
                  <a:pt x="1919" y="1862"/>
                </a:cubicBezTo>
                <a:cubicBezTo>
                  <a:pt x="1911" y="1870"/>
                  <a:pt x="1904" y="1878"/>
                  <a:pt x="1896" y="1887"/>
                </a:cubicBezTo>
                <a:cubicBezTo>
                  <a:pt x="1888" y="1895"/>
                  <a:pt x="1880" y="1903"/>
                  <a:pt x="1871" y="1911"/>
                </a:cubicBezTo>
                <a:cubicBezTo>
                  <a:pt x="1859" y="1922"/>
                  <a:pt x="1859" y="1922"/>
                  <a:pt x="1859" y="1922"/>
                </a:cubicBezTo>
                <a:cubicBezTo>
                  <a:pt x="1853" y="1928"/>
                  <a:pt x="1853" y="1928"/>
                  <a:pt x="1853" y="1928"/>
                </a:cubicBezTo>
                <a:cubicBezTo>
                  <a:pt x="1851" y="1930"/>
                  <a:pt x="1849" y="1932"/>
                  <a:pt x="1846" y="1934"/>
                </a:cubicBezTo>
                <a:cubicBezTo>
                  <a:pt x="1838" y="1941"/>
                  <a:pt x="1829" y="1949"/>
                  <a:pt x="1821" y="1956"/>
                </a:cubicBezTo>
                <a:cubicBezTo>
                  <a:pt x="1819" y="1958"/>
                  <a:pt x="1816" y="1960"/>
                  <a:pt x="1814" y="1962"/>
                </a:cubicBezTo>
                <a:cubicBezTo>
                  <a:pt x="1808" y="1967"/>
                  <a:pt x="1808" y="1967"/>
                  <a:pt x="1808" y="1967"/>
                </a:cubicBezTo>
                <a:cubicBezTo>
                  <a:pt x="1794" y="1977"/>
                  <a:pt x="1794" y="1977"/>
                  <a:pt x="1794" y="1977"/>
                </a:cubicBezTo>
                <a:cubicBezTo>
                  <a:pt x="1777" y="1992"/>
                  <a:pt x="1758" y="2004"/>
                  <a:pt x="1740" y="2017"/>
                </a:cubicBezTo>
                <a:cubicBezTo>
                  <a:pt x="1736" y="2021"/>
                  <a:pt x="1731" y="2023"/>
                  <a:pt x="1726" y="2027"/>
                </a:cubicBezTo>
                <a:cubicBezTo>
                  <a:pt x="1712" y="2036"/>
                  <a:pt x="1712" y="2036"/>
                  <a:pt x="1712" y="2036"/>
                </a:cubicBezTo>
                <a:cubicBezTo>
                  <a:pt x="1698" y="2045"/>
                  <a:pt x="1698" y="2045"/>
                  <a:pt x="1698" y="2045"/>
                </a:cubicBezTo>
                <a:cubicBezTo>
                  <a:pt x="1693" y="2048"/>
                  <a:pt x="1688" y="2050"/>
                  <a:pt x="1684" y="2053"/>
                </a:cubicBezTo>
                <a:cubicBezTo>
                  <a:pt x="1674" y="2059"/>
                  <a:pt x="1664" y="2064"/>
                  <a:pt x="1655" y="2070"/>
                </a:cubicBezTo>
                <a:cubicBezTo>
                  <a:pt x="1645" y="2075"/>
                  <a:pt x="1635" y="2080"/>
                  <a:pt x="1625" y="2085"/>
                </a:cubicBezTo>
                <a:cubicBezTo>
                  <a:pt x="1621" y="2087"/>
                  <a:pt x="1616" y="2090"/>
                  <a:pt x="1611" y="2092"/>
                </a:cubicBezTo>
                <a:cubicBezTo>
                  <a:pt x="1606" y="2095"/>
                  <a:pt x="1601" y="2097"/>
                  <a:pt x="1596" y="2099"/>
                </a:cubicBezTo>
                <a:cubicBezTo>
                  <a:pt x="1586" y="2104"/>
                  <a:pt x="1576" y="2108"/>
                  <a:pt x="1566" y="2113"/>
                </a:cubicBezTo>
                <a:cubicBezTo>
                  <a:pt x="1526" y="2129"/>
                  <a:pt x="1485" y="2145"/>
                  <a:pt x="1444" y="2156"/>
                </a:cubicBezTo>
                <a:cubicBezTo>
                  <a:pt x="1439" y="2157"/>
                  <a:pt x="1434" y="2158"/>
                  <a:pt x="1429" y="2160"/>
                </a:cubicBezTo>
                <a:cubicBezTo>
                  <a:pt x="1421" y="2162"/>
                  <a:pt x="1421" y="2162"/>
                  <a:pt x="1421" y="2162"/>
                </a:cubicBezTo>
                <a:cubicBezTo>
                  <a:pt x="1413" y="2164"/>
                  <a:pt x="1413" y="2164"/>
                  <a:pt x="1413" y="2164"/>
                </a:cubicBezTo>
                <a:cubicBezTo>
                  <a:pt x="1403" y="2166"/>
                  <a:pt x="1392" y="2169"/>
                  <a:pt x="1382" y="2171"/>
                </a:cubicBezTo>
                <a:cubicBezTo>
                  <a:pt x="1372" y="2174"/>
                  <a:pt x="1362" y="2175"/>
                  <a:pt x="1351" y="2177"/>
                </a:cubicBezTo>
                <a:cubicBezTo>
                  <a:pt x="1341" y="2179"/>
                  <a:pt x="1331" y="2181"/>
                  <a:pt x="1320" y="2183"/>
                </a:cubicBezTo>
                <a:cubicBezTo>
                  <a:pt x="1310" y="2184"/>
                  <a:pt x="1300" y="2185"/>
                  <a:pt x="1289" y="2186"/>
                </a:cubicBezTo>
                <a:cubicBezTo>
                  <a:pt x="1284" y="2187"/>
                  <a:pt x="1279" y="2188"/>
                  <a:pt x="1274" y="2188"/>
                </a:cubicBezTo>
                <a:cubicBezTo>
                  <a:pt x="1269" y="2189"/>
                  <a:pt x="1264" y="2189"/>
                  <a:pt x="1258" y="2190"/>
                </a:cubicBezTo>
                <a:cubicBezTo>
                  <a:pt x="1238" y="2191"/>
                  <a:pt x="1218" y="2193"/>
                  <a:pt x="1197" y="2193"/>
                </a:cubicBezTo>
                <a:cubicBezTo>
                  <a:pt x="1187" y="2194"/>
                  <a:pt x="1177" y="2194"/>
                  <a:pt x="1167" y="2194"/>
                </a:cubicBezTo>
                <a:cubicBezTo>
                  <a:pt x="1157" y="2194"/>
                  <a:pt x="1146" y="2194"/>
                  <a:pt x="1136" y="2194"/>
                </a:cubicBezTo>
                <a:cubicBezTo>
                  <a:pt x="1126" y="2194"/>
                  <a:pt x="1116" y="2193"/>
                  <a:pt x="1106" y="2192"/>
                </a:cubicBezTo>
                <a:cubicBezTo>
                  <a:pt x="1102" y="2192"/>
                  <a:pt x="1097" y="2192"/>
                  <a:pt x="1092" y="2191"/>
                </a:cubicBezTo>
                <a:cubicBezTo>
                  <a:pt x="1084" y="2191"/>
                  <a:pt x="1084" y="2191"/>
                  <a:pt x="1084" y="2191"/>
                </a:cubicBezTo>
                <a:cubicBezTo>
                  <a:pt x="1077" y="2190"/>
                  <a:pt x="1077" y="2190"/>
                  <a:pt x="1077" y="2190"/>
                </a:cubicBezTo>
                <a:cubicBezTo>
                  <a:pt x="1067" y="2189"/>
                  <a:pt x="1057" y="2188"/>
                  <a:pt x="1047" y="2187"/>
                </a:cubicBezTo>
                <a:cubicBezTo>
                  <a:pt x="1038" y="2186"/>
                  <a:pt x="1028" y="2185"/>
                  <a:pt x="1018" y="2183"/>
                </a:cubicBezTo>
                <a:cubicBezTo>
                  <a:pt x="1014" y="2183"/>
                  <a:pt x="1009" y="2182"/>
                  <a:pt x="1004" y="2181"/>
                </a:cubicBezTo>
                <a:cubicBezTo>
                  <a:pt x="999" y="2181"/>
                  <a:pt x="994" y="2180"/>
                  <a:pt x="990" y="2179"/>
                </a:cubicBezTo>
                <a:cubicBezTo>
                  <a:pt x="985" y="2178"/>
                  <a:pt x="980" y="2177"/>
                  <a:pt x="975" y="2176"/>
                </a:cubicBezTo>
                <a:cubicBezTo>
                  <a:pt x="971" y="2175"/>
                  <a:pt x="966" y="2175"/>
                  <a:pt x="961" y="2174"/>
                </a:cubicBezTo>
                <a:cubicBezTo>
                  <a:pt x="952" y="2172"/>
                  <a:pt x="943" y="2170"/>
                  <a:pt x="933" y="2167"/>
                </a:cubicBezTo>
                <a:cubicBezTo>
                  <a:pt x="929" y="2167"/>
                  <a:pt x="924" y="2165"/>
                  <a:pt x="920" y="2164"/>
                </a:cubicBezTo>
                <a:cubicBezTo>
                  <a:pt x="915" y="2163"/>
                  <a:pt x="910" y="2162"/>
                  <a:pt x="906" y="2161"/>
                </a:cubicBezTo>
                <a:cubicBezTo>
                  <a:pt x="901" y="2159"/>
                  <a:pt x="897" y="2158"/>
                  <a:pt x="892" y="2157"/>
                </a:cubicBezTo>
                <a:cubicBezTo>
                  <a:pt x="888" y="2156"/>
                  <a:pt x="883" y="2154"/>
                  <a:pt x="879" y="2153"/>
                </a:cubicBezTo>
                <a:cubicBezTo>
                  <a:pt x="870" y="2150"/>
                  <a:pt x="861" y="2148"/>
                  <a:pt x="852" y="2145"/>
                </a:cubicBezTo>
                <a:cubicBezTo>
                  <a:pt x="844" y="2142"/>
                  <a:pt x="835" y="2139"/>
                  <a:pt x="826" y="2136"/>
                </a:cubicBezTo>
                <a:cubicBezTo>
                  <a:pt x="822" y="2135"/>
                  <a:pt x="818" y="2133"/>
                  <a:pt x="813" y="2132"/>
                </a:cubicBezTo>
                <a:cubicBezTo>
                  <a:pt x="809" y="2130"/>
                  <a:pt x="805" y="2128"/>
                  <a:pt x="801" y="2127"/>
                </a:cubicBezTo>
                <a:cubicBezTo>
                  <a:pt x="792" y="2123"/>
                  <a:pt x="784" y="2120"/>
                  <a:pt x="775" y="2117"/>
                </a:cubicBezTo>
                <a:cubicBezTo>
                  <a:pt x="767" y="2113"/>
                  <a:pt x="759" y="2110"/>
                  <a:pt x="751" y="2106"/>
                </a:cubicBezTo>
                <a:cubicBezTo>
                  <a:pt x="743" y="2103"/>
                  <a:pt x="735" y="2099"/>
                  <a:pt x="727" y="2095"/>
                </a:cubicBezTo>
                <a:cubicBezTo>
                  <a:pt x="723" y="2093"/>
                  <a:pt x="719" y="2091"/>
                  <a:pt x="715" y="2089"/>
                </a:cubicBezTo>
                <a:cubicBezTo>
                  <a:pt x="709" y="2086"/>
                  <a:pt x="709" y="2086"/>
                  <a:pt x="709" y="2086"/>
                </a:cubicBezTo>
                <a:cubicBezTo>
                  <a:pt x="703" y="2083"/>
                  <a:pt x="703" y="2083"/>
                  <a:pt x="703" y="2083"/>
                </a:cubicBezTo>
                <a:cubicBezTo>
                  <a:pt x="696" y="2079"/>
                  <a:pt x="688" y="2075"/>
                  <a:pt x="680" y="2071"/>
                </a:cubicBezTo>
                <a:cubicBezTo>
                  <a:pt x="677" y="2069"/>
                  <a:pt x="673" y="2067"/>
                  <a:pt x="669" y="2065"/>
                </a:cubicBezTo>
                <a:cubicBezTo>
                  <a:pt x="665" y="2063"/>
                  <a:pt x="662" y="2061"/>
                  <a:pt x="658" y="2059"/>
                </a:cubicBezTo>
                <a:cubicBezTo>
                  <a:pt x="643" y="2051"/>
                  <a:pt x="629" y="2041"/>
                  <a:pt x="615" y="2033"/>
                </a:cubicBezTo>
                <a:cubicBezTo>
                  <a:pt x="610" y="2029"/>
                  <a:pt x="610" y="2029"/>
                  <a:pt x="610" y="2029"/>
                </a:cubicBezTo>
                <a:cubicBezTo>
                  <a:pt x="605" y="2026"/>
                  <a:pt x="605" y="2026"/>
                  <a:pt x="605" y="2026"/>
                </a:cubicBezTo>
                <a:cubicBezTo>
                  <a:pt x="601" y="2024"/>
                  <a:pt x="598" y="2021"/>
                  <a:pt x="594" y="2019"/>
                </a:cubicBezTo>
                <a:cubicBezTo>
                  <a:pt x="588" y="2014"/>
                  <a:pt x="581" y="2010"/>
                  <a:pt x="574" y="2005"/>
                </a:cubicBezTo>
                <a:cubicBezTo>
                  <a:pt x="522" y="1967"/>
                  <a:pt x="475" y="1927"/>
                  <a:pt x="435" y="1886"/>
                </a:cubicBezTo>
                <a:cubicBezTo>
                  <a:pt x="425" y="1875"/>
                  <a:pt x="415" y="1865"/>
                  <a:pt x="406" y="1854"/>
                </a:cubicBezTo>
                <a:cubicBezTo>
                  <a:pt x="403" y="1852"/>
                  <a:pt x="401" y="1849"/>
                  <a:pt x="399" y="1846"/>
                </a:cubicBezTo>
                <a:cubicBezTo>
                  <a:pt x="398" y="1845"/>
                  <a:pt x="397" y="1844"/>
                  <a:pt x="396" y="1843"/>
                </a:cubicBezTo>
                <a:cubicBezTo>
                  <a:pt x="394" y="1841"/>
                  <a:pt x="392" y="1839"/>
                  <a:pt x="391" y="1837"/>
                </a:cubicBezTo>
                <a:cubicBezTo>
                  <a:pt x="388" y="1833"/>
                  <a:pt x="385" y="1831"/>
                  <a:pt x="384" y="1829"/>
                </a:cubicBezTo>
                <a:cubicBezTo>
                  <a:pt x="382" y="1827"/>
                  <a:pt x="381" y="1826"/>
                  <a:pt x="381" y="1826"/>
                </a:cubicBezTo>
                <a:cubicBezTo>
                  <a:pt x="486" y="1739"/>
                  <a:pt x="486" y="1739"/>
                  <a:pt x="486" y="1739"/>
                </a:cubicBezTo>
                <a:cubicBezTo>
                  <a:pt x="368" y="1708"/>
                  <a:pt x="247" y="1648"/>
                  <a:pt x="138" y="1558"/>
                </a:cubicBezTo>
                <a:cubicBezTo>
                  <a:pt x="114" y="1697"/>
                  <a:pt x="119" y="1853"/>
                  <a:pt x="158" y="2011"/>
                </a:cubicBezTo>
                <a:cubicBezTo>
                  <a:pt x="263" y="1924"/>
                  <a:pt x="263" y="1924"/>
                  <a:pt x="263" y="1924"/>
                </a:cubicBezTo>
                <a:cubicBezTo>
                  <a:pt x="263" y="1924"/>
                  <a:pt x="264" y="1925"/>
                  <a:pt x="265" y="1928"/>
                </a:cubicBezTo>
                <a:cubicBezTo>
                  <a:pt x="267" y="1930"/>
                  <a:pt x="270" y="1933"/>
                  <a:pt x="274" y="1937"/>
                </a:cubicBezTo>
                <a:cubicBezTo>
                  <a:pt x="275" y="1939"/>
                  <a:pt x="277" y="1941"/>
                  <a:pt x="280" y="1944"/>
                </a:cubicBezTo>
                <a:cubicBezTo>
                  <a:pt x="281" y="1945"/>
                  <a:pt x="282" y="1946"/>
                  <a:pt x="283" y="1948"/>
                </a:cubicBezTo>
                <a:cubicBezTo>
                  <a:pt x="286" y="1951"/>
                  <a:pt x="288" y="1954"/>
                  <a:pt x="291" y="1957"/>
                </a:cubicBezTo>
                <a:cubicBezTo>
                  <a:pt x="302" y="1969"/>
                  <a:pt x="313" y="1981"/>
                  <a:pt x="325" y="1993"/>
                </a:cubicBezTo>
                <a:cubicBezTo>
                  <a:pt x="371" y="2040"/>
                  <a:pt x="424" y="2087"/>
                  <a:pt x="485" y="2131"/>
                </a:cubicBezTo>
                <a:cubicBezTo>
                  <a:pt x="492" y="2136"/>
                  <a:pt x="500" y="2141"/>
                  <a:pt x="508" y="2146"/>
                </a:cubicBezTo>
                <a:cubicBezTo>
                  <a:pt x="512" y="2149"/>
                  <a:pt x="516" y="2152"/>
                  <a:pt x="520" y="2154"/>
                </a:cubicBezTo>
                <a:cubicBezTo>
                  <a:pt x="526" y="2158"/>
                  <a:pt x="526" y="2158"/>
                  <a:pt x="526" y="2158"/>
                </a:cubicBezTo>
                <a:cubicBezTo>
                  <a:pt x="532" y="2162"/>
                  <a:pt x="532" y="2162"/>
                  <a:pt x="532" y="2162"/>
                </a:cubicBezTo>
                <a:cubicBezTo>
                  <a:pt x="548" y="2172"/>
                  <a:pt x="564" y="2183"/>
                  <a:pt x="581" y="2192"/>
                </a:cubicBezTo>
                <a:cubicBezTo>
                  <a:pt x="585" y="2195"/>
                  <a:pt x="590" y="2197"/>
                  <a:pt x="594" y="2200"/>
                </a:cubicBezTo>
                <a:cubicBezTo>
                  <a:pt x="598" y="2202"/>
                  <a:pt x="603" y="2205"/>
                  <a:pt x="607" y="2207"/>
                </a:cubicBezTo>
                <a:cubicBezTo>
                  <a:pt x="616" y="2211"/>
                  <a:pt x="625" y="2216"/>
                  <a:pt x="633" y="2221"/>
                </a:cubicBezTo>
                <a:cubicBezTo>
                  <a:pt x="640" y="2224"/>
                  <a:pt x="640" y="2224"/>
                  <a:pt x="640" y="2224"/>
                </a:cubicBezTo>
                <a:cubicBezTo>
                  <a:pt x="647" y="2227"/>
                  <a:pt x="647" y="2227"/>
                  <a:pt x="647" y="2227"/>
                </a:cubicBezTo>
                <a:cubicBezTo>
                  <a:pt x="651" y="2230"/>
                  <a:pt x="656" y="2232"/>
                  <a:pt x="660" y="2234"/>
                </a:cubicBezTo>
                <a:cubicBezTo>
                  <a:pt x="670" y="2238"/>
                  <a:pt x="679" y="2243"/>
                  <a:pt x="688" y="2247"/>
                </a:cubicBezTo>
                <a:cubicBezTo>
                  <a:pt x="698" y="2251"/>
                  <a:pt x="707" y="2255"/>
                  <a:pt x="716" y="2259"/>
                </a:cubicBezTo>
                <a:cubicBezTo>
                  <a:pt x="726" y="2263"/>
                  <a:pt x="736" y="2267"/>
                  <a:pt x="745" y="2270"/>
                </a:cubicBezTo>
                <a:cubicBezTo>
                  <a:pt x="750" y="2272"/>
                  <a:pt x="755" y="2274"/>
                  <a:pt x="760" y="2276"/>
                </a:cubicBezTo>
                <a:cubicBezTo>
                  <a:pt x="765" y="2278"/>
                  <a:pt x="770" y="2280"/>
                  <a:pt x="775" y="2281"/>
                </a:cubicBezTo>
                <a:cubicBezTo>
                  <a:pt x="785" y="2285"/>
                  <a:pt x="795" y="2288"/>
                  <a:pt x="805" y="2292"/>
                </a:cubicBezTo>
                <a:cubicBezTo>
                  <a:pt x="815" y="2295"/>
                  <a:pt x="825" y="2298"/>
                  <a:pt x="836" y="2301"/>
                </a:cubicBezTo>
                <a:cubicBezTo>
                  <a:pt x="841" y="2302"/>
                  <a:pt x="846" y="2304"/>
                  <a:pt x="851" y="2305"/>
                </a:cubicBezTo>
                <a:cubicBezTo>
                  <a:pt x="856" y="2307"/>
                  <a:pt x="862" y="2308"/>
                  <a:pt x="867" y="2310"/>
                </a:cubicBezTo>
                <a:cubicBezTo>
                  <a:pt x="872" y="2311"/>
                  <a:pt x="877" y="2312"/>
                  <a:pt x="883" y="2314"/>
                </a:cubicBezTo>
                <a:cubicBezTo>
                  <a:pt x="888" y="2315"/>
                  <a:pt x="893" y="2316"/>
                  <a:pt x="898" y="2318"/>
                </a:cubicBezTo>
                <a:cubicBezTo>
                  <a:pt x="909" y="2320"/>
                  <a:pt x="920" y="2322"/>
                  <a:pt x="931" y="2325"/>
                </a:cubicBezTo>
                <a:cubicBezTo>
                  <a:pt x="936" y="2326"/>
                  <a:pt x="941" y="2327"/>
                  <a:pt x="947" y="2328"/>
                </a:cubicBezTo>
                <a:cubicBezTo>
                  <a:pt x="952" y="2329"/>
                  <a:pt x="958" y="2330"/>
                  <a:pt x="963" y="2331"/>
                </a:cubicBezTo>
                <a:cubicBezTo>
                  <a:pt x="969" y="2332"/>
                  <a:pt x="974" y="2333"/>
                  <a:pt x="980" y="2334"/>
                </a:cubicBezTo>
                <a:cubicBezTo>
                  <a:pt x="985" y="2334"/>
                  <a:pt x="991" y="2335"/>
                  <a:pt x="996" y="2336"/>
                </a:cubicBezTo>
                <a:cubicBezTo>
                  <a:pt x="1007" y="2337"/>
                  <a:pt x="1018" y="2339"/>
                  <a:pt x="1030" y="2340"/>
                </a:cubicBezTo>
                <a:cubicBezTo>
                  <a:pt x="1041" y="2341"/>
                  <a:pt x="1052" y="2343"/>
                  <a:pt x="1063" y="2344"/>
                </a:cubicBezTo>
                <a:cubicBezTo>
                  <a:pt x="1072" y="2345"/>
                  <a:pt x="1072" y="2345"/>
                  <a:pt x="1072" y="2345"/>
                </a:cubicBezTo>
                <a:cubicBezTo>
                  <a:pt x="1081" y="2345"/>
                  <a:pt x="1081" y="2345"/>
                  <a:pt x="1081" y="2345"/>
                </a:cubicBezTo>
                <a:cubicBezTo>
                  <a:pt x="1086" y="2345"/>
                  <a:pt x="1092" y="2346"/>
                  <a:pt x="1098" y="2346"/>
                </a:cubicBezTo>
                <a:cubicBezTo>
                  <a:pt x="1109" y="2347"/>
                  <a:pt x="1121" y="2348"/>
                  <a:pt x="1132" y="2348"/>
                </a:cubicBezTo>
                <a:cubicBezTo>
                  <a:pt x="1144" y="2348"/>
                  <a:pt x="1155" y="2348"/>
                  <a:pt x="1167" y="2348"/>
                </a:cubicBezTo>
                <a:cubicBezTo>
                  <a:pt x="1178" y="2348"/>
                  <a:pt x="1190" y="2348"/>
                  <a:pt x="1202" y="2347"/>
                </a:cubicBezTo>
                <a:cubicBezTo>
                  <a:pt x="1225" y="2347"/>
                  <a:pt x="1249" y="2345"/>
                  <a:pt x="1272" y="2343"/>
                </a:cubicBezTo>
                <a:cubicBezTo>
                  <a:pt x="1278" y="2343"/>
                  <a:pt x="1284" y="2343"/>
                  <a:pt x="1290" y="2342"/>
                </a:cubicBezTo>
                <a:cubicBezTo>
                  <a:pt x="1296" y="2341"/>
                  <a:pt x="1302" y="2340"/>
                  <a:pt x="1308" y="2339"/>
                </a:cubicBezTo>
                <a:cubicBezTo>
                  <a:pt x="1320" y="2338"/>
                  <a:pt x="1331" y="2336"/>
                  <a:pt x="1343" y="2335"/>
                </a:cubicBezTo>
                <a:cubicBezTo>
                  <a:pt x="1355" y="2333"/>
                  <a:pt x="1367" y="2331"/>
                  <a:pt x="1379" y="2329"/>
                </a:cubicBezTo>
                <a:cubicBezTo>
                  <a:pt x="1391" y="2326"/>
                  <a:pt x="1403" y="2325"/>
                  <a:pt x="1415" y="2322"/>
                </a:cubicBezTo>
                <a:cubicBezTo>
                  <a:pt x="1427" y="2319"/>
                  <a:pt x="1438" y="2316"/>
                  <a:pt x="1450" y="2313"/>
                </a:cubicBezTo>
                <a:cubicBezTo>
                  <a:pt x="1459" y="2311"/>
                  <a:pt x="1459" y="2311"/>
                  <a:pt x="1459" y="2311"/>
                </a:cubicBezTo>
                <a:cubicBezTo>
                  <a:pt x="1468" y="2309"/>
                  <a:pt x="1468" y="2309"/>
                  <a:pt x="1468" y="2309"/>
                </a:cubicBezTo>
                <a:cubicBezTo>
                  <a:pt x="1474" y="2307"/>
                  <a:pt x="1480" y="2305"/>
                  <a:pt x="1486" y="2304"/>
                </a:cubicBezTo>
                <a:cubicBezTo>
                  <a:pt x="1533" y="2291"/>
                  <a:pt x="1580" y="2273"/>
                  <a:pt x="1626" y="2254"/>
                </a:cubicBezTo>
                <a:cubicBezTo>
                  <a:pt x="1638" y="2249"/>
                  <a:pt x="1649" y="2244"/>
                  <a:pt x="1661" y="2239"/>
                </a:cubicBezTo>
                <a:cubicBezTo>
                  <a:pt x="1667" y="2236"/>
                  <a:pt x="1672" y="2234"/>
                  <a:pt x="1678" y="2231"/>
                </a:cubicBezTo>
                <a:cubicBezTo>
                  <a:pt x="1684" y="2228"/>
                  <a:pt x="1689" y="2225"/>
                  <a:pt x="1695" y="2222"/>
                </a:cubicBezTo>
                <a:cubicBezTo>
                  <a:pt x="1706" y="2216"/>
                  <a:pt x="1718" y="2211"/>
                  <a:pt x="1729" y="2205"/>
                </a:cubicBezTo>
                <a:cubicBezTo>
                  <a:pt x="1740" y="2198"/>
                  <a:pt x="1751" y="2192"/>
                  <a:pt x="1762" y="2186"/>
                </a:cubicBezTo>
                <a:cubicBezTo>
                  <a:pt x="1767" y="2182"/>
                  <a:pt x="1773" y="2180"/>
                  <a:pt x="1778" y="2176"/>
                </a:cubicBezTo>
                <a:cubicBezTo>
                  <a:pt x="1784" y="2173"/>
                  <a:pt x="1789" y="2169"/>
                  <a:pt x="1795" y="2166"/>
                </a:cubicBezTo>
                <a:cubicBezTo>
                  <a:pt x="1800" y="2162"/>
                  <a:pt x="1805" y="2159"/>
                  <a:pt x="1811" y="2155"/>
                </a:cubicBezTo>
                <a:cubicBezTo>
                  <a:pt x="1816" y="2152"/>
                  <a:pt x="1822" y="2148"/>
                  <a:pt x="1827" y="2145"/>
                </a:cubicBezTo>
                <a:cubicBezTo>
                  <a:pt x="1848" y="2130"/>
                  <a:pt x="1869" y="2115"/>
                  <a:pt x="1889" y="2099"/>
                </a:cubicBezTo>
                <a:cubicBezTo>
                  <a:pt x="1905" y="2087"/>
                  <a:pt x="1905" y="2087"/>
                  <a:pt x="1905" y="2087"/>
                </a:cubicBezTo>
                <a:cubicBezTo>
                  <a:pt x="1912" y="2081"/>
                  <a:pt x="1912" y="2081"/>
                  <a:pt x="1912" y="2081"/>
                </a:cubicBezTo>
                <a:cubicBezTo>
                  <a:pt x="1915" y="2079"/>
                  <a:pt x="1917" y="2076"/>
                  <a:pt x="1920" y="2074"/>
                </a:cubicBezTo>
                <a:cubicBezTo>
                  <a:pt x="1930" y="2066"/>
                  <a:pt x="1939" y="2057"/>
                  <a:pt x="1949" y="2049"/>
                </a:cubicBezTo>
                <a:cubicBezTo>
                  <a:pt x="1952" y="2046"/>
                  <a:pt x="1954" y="2044"/>
                  <a:pt x="1957" y="2042"/>
                </a:cubicBezTo>
                <a:cubicBezTo>
                  <a:pt x="1964" y="2035"/>
                  <a:pt x="1964" y="2035"/>
                  <a:pt x="1964" y="2035"/>
                </a:cubicBezTo>
                <a:cubicBezTo>
                  <a:pt x="1978" y="2022"/>
                  <a:pt x="1978" y="2022"/>
                  <a:pt x="1978" y="2022"/>
                </a:cubicBezTo>
                <a:cubicBezTo>
                  <a:pt x="1987" y="2013"/>
                  <a:pt x="1997" y="2004"/>
                  <a:pt x="2006" y="1994"/>
                </a:cubicBezTo>
                <a:cubicBezTo>
                  <a:pt x="2015" y="1985"/>
                  <a:pt x="2024" y="1975"/>
                  <a:pt x="2033" y="1966"/>
                </a:cubicBezTo>
                <a:cubicBezTo>
                  <a:pt x="2042" y="1956"/>
                  <a:pt x="2050" y="1946"/>
                  <a:pt x="2059" y="1936"/>
                </a:cubicBezTo>
                <a:cubicBezTo>
                  <a:pt x="2072" y="1921"/>
                  <a:pt x="2072" y="1921"/>
                  <a:pt x="2072" y="1921"/>
                </a:cubicBezTo>
                <a:cubicBezTo>
                  <a:pt x="2084" y="1905"/>
                  <a:pt x="2084" y="1905"/>
                  <a:pt x="2084" y="1905"/>
                </a:cubicBezTo>
                <a:cubicBezTo>
                  <a:pt x="2093" y="1895"/>
                  <a:pt x="2101" y="1884"/>
                  <a:pt x="2109" y="1874"/>
                </a:cubicBezTo>
                <a:cubicBezTo>
                  <a:pt x="2124" y="1852"/>
                  <a:pt x="2140" y="1831"/>
                  <a:pt x="2154" y="1808"/>
                </a:cubicBezTo>
                <a:cubicBezTo>
                  <a:pt x="2165" y="1791"/>
                  <a:pt x="2165" y="1791"/>
                  <a:pt x="2165" y="1791"/>
                </a:cubicBezTo>
                <a:cubicBezTo>
                  <a:pt x="2170" y="1783"/>
                  <a:pt x="2170" y="1783"/>
                  <a:pt x="2170" y="1783"/>
                </a:cubicBezTo>
                <a:cubicBezTo>
                  <a:pt x="2175" y="1774"/>
                  <a:pt x="2175" y="1774"/>
                  <a:pt x="2175" y="1774"/>
                </a:cubicBezTo>
                <a:cubicBezTo>
                  <a:pt x="2182" y="1762"/>
                  <a:pt x="2189" y="1751"/>
                  <a:pt x="2195" y="1739"/>
                </a:cubicBezTo>
                <a:cubicBezTo>
                  <a:pt x="2199" y="1733"/>
                  <a:pt x="2202" y="1727"/>
                  <a:pt x="2205" y="1721"/>
                </a:cubicBezTo>
                <a:cubicBezTo>
                  <a:pt x="2214" y="1703"/>
                  <a:pt x="2214" y="1703"/>
                  <a:pt x="2214" y="1703"/>
                </a:cubicBezTo>
                <a:cubicBezTo>
                  <a:pt x="2223" y="1685"/>
                  <a:pt x="2223" y="1685"/>
                  <a:pt x="2223" y="1685"/>
                </a:cubicBezTo>
                <a:cubicBezTo>
                  <a:pt x="2226" y="1679"/>
                  <a:pt x="2229" y="1673"/>
                  <a:pt x="2232" y="1667"/>
                </a:cubicBezTo>
                <a:cubicBezTo>
                  <a:pt x="2237" y="1655"/>
                  <a:pt x="2243" y="1643"/>
                  <a:pt x="2248" y="1630"/>
                </a:cubicBezTo>
                <a:cubicBezTo>
                  <a:pt x="2253" y="1618"/>
                  <a:pt x="2258" y="1605"/>
                  <a:pt x="2263" y="1593"/>
                </a:cubicBezTo>
                <a:cubicBezTo>
                  <a:pt x="2267" y="1583"/>
                  <a:pt x="2267" y="1583"/>
                  <a:pt x="2267" y="1583"/>
                </a:cubicBezTo>
                <a:cubicBezTo>
                  <a:pt x="2268" y="1580"/>
                  <a:pt x="2269" y="1577"/>
                  <a:pt x="2270" y="1574"/>
                </a:cubicBezTo>
                <a:cubicBezTo>
                  <a:pt x="2277" y="1554"/>
                  <a:pt x="2277" y="1554"/>
                  <a:pt x="2277" y="1554"/>
                </a:cubicBezTo>
                <a:cubicBezTo>
                  <a:pt x="2283" y="1535"/>
                  <a:pt x="2283" y="1535"/>
                  <a:pt x="2283" y="1535"/>
                </a:cubicBezTo>
                <a:cubicBezTo>
                  <a:pt x="2286" y="1529"/>
                  <a:pt x="2288" y="1522"/>
                  <a:pt x="2289" y="1516"/>
                </a:cubicBezTo>
                <a:cubicBezTo>
                  <a:pt x="2293" y="1503"/>
                  <a:pt x="2297" y="1490"/>
                  <a:pt x="2301" y="1477"/>
                </a:cubicBezTo>
                <a:cubicBezTo>
                  <a:pt x="2303" y="1467"/>
                  <a:pt x="2303" y="1467"/>
                  <a:pt x="2303" y="1467"/>
                </a:cubicBezTo>
                <a:cubicBezTo>
                  <a:pt x="2306" y="1457"/>
                  <a:pt x="2306" y="1457"/>
                  <a:pt x="2306" y="1457"/>
                </a:cubicBezTo>
                <a:cubicBezTo>
                  <a:pt x="2310" y="1437"/>
                  <a:pt x="2310" y="1437"/>
                  <a:pt x="2310" y="1437"/>
                </a:cubicBezTo>
                <a:cubicBezTo>
                  <a:pt x="2317" y="1411"/>
                  <a:pt x="2321" y="1384"/>
                  <a:pt x="2326" y="1357"/>
                </a:cubicBezTo>
                <a:cubicBezTo>
                  <a:pt x="2327" y="1354"/>
                  <a:pt x="2327" y="1350"/>
                  <a:pt x="2327" y="1347"/>
                </a:cubicBezTo>
                <a:cubicBezTo>
                  <a:pt x="2329" y="1337"/>
                  <a:pt x="2329" y="1337"/>
                  <a:pt x="2329" y="1337"/>
                </a:cubicBezTo>
                <a:cubicBezTo>
                  <a:pt x="2331" y="1317"/>
                  <a:pt x="2331" y="1317"/>
                  <a:pt x="2331" y="1317"/>
                </a:cubicBezTo>
                <a:cubicBezTo>
                  <a:pt x="2334" y="1296"/>
                  <a:pt x="2334" y="1296"/>
                  <a:pt x="2334" y="1296"/>
                </a:cubicBezTo>
                <a:cubicBezTo>
                  <a:pt x="2335" y="1290"/>
                  <a:pt x="2335" y="1283"/>
                  <a:pt x="2336" y="1276"/>
                </a:cubicBezTo>
                <a:cubicBezTo>
                  <a:pt x="2339" y="1235"/>
                  <a:pt x="2339" y="1235"/>
                  <a:pt x="2339" y="1235"/>
                </a:cubicBezTo>
                <a:cubicBezTo>
                  <a:pt x="2340" y="1195"/>
                  <a:pt x="2340" y="1195"/>
                  <a:pt x="2340" y="1195"/>
                </a:cubicBezTo>
                <a:cubicBezTo>
                  <a:pt x="2340" y="1174"/>
                  <a:pt x="2340" y="1174"/>
                  <a:pt x="2340" y="1174"/>
                </a:cubicBezTo>
                <a:cubicBezTo>
                  <a:pt x="2340" y="1154"/>
                  <a:pt x="2340" y="1154"/>
                  <a:pt x="2340" y="1154"/>
                </a:cubicBezTo>
                <a:cubicBezTo>
                  <a:pt x="2339" y="1113"/>
                  <a:pt x="2339" y="1113"/>
                  <a:pt x="2339" y="1113"/>
                </a:cubicBezTo>
                <a:cubicBezTo>
                  <a:pt x="2336" y="1072"/>
                  <a:pt x="2336" y="1072"/>
                  <a:pt x="2336" y="1072"/>
                </a:cubicBezTo>
                <a:cubicBezTo>
                  <a:pt x="2335" y="1066"/>
                  <a:pt x="2335" y="1059"/>
                  <a:pt x="2334" y="1052"/>
                </a:cubicBezTo>
                <a:cubicBezTo>
                  <a:pt x="2331" y="1032"/>
                  <a:pt x="2331" y="1032"/>
                  <a:pt x="2331" y="1032"/>
                </a:cubicBezTo>
                <a:cubicBezTo>
                  <a:pt x="2330" y="1018"/>
                  <a:pt x="2328" y="1005"/>
                  <a:pt x="2326" y="991"/>
                </a:cubicBezTo>
                <a:cubicBezTo>
                  <a:pt x="2319" y="951"/>
                  <a:pt x="2319" y="951"/>
                  <a:pt x="2319" y="951"/>
                </a:cubicBezTo>
                <a:cubicBezTo>
                  <a:pt x="2317" y="938"/>
                  <a:pt x="2313" y="924"/>
                  <a:pt x="2310" y="911"/>
                </a:cubicBezTo>
                <a:cubicBezTo>
                  <a:pt x="2306" y="891"/>
                  <a:pt x="2306" y="891"/>
                  <a:pt x="2306" y="891"/>
                </a:cubicBezTo>
                <a:cubicBezTo>
                  <a:pt x="2303" y="881"/>
                  <a:pt x="2303" y="881"/>
                  <a:pt x="2303" y="881"/>
                </a:cubicBezTo>
                <a:cubicBezTo>
                  <a:pt x="2301" y="871"/>
                  <a:pt x="2301" y="871"/>
                  <a:pt x="2301" y="871"/>
                </a:cubicBezTo>
                <a:cubicBezTo>
                  <a:pt x="2289" y="832"/>
                  <a:pt x="2289" y="832"/>
                  <a:pt x="2289" y="832"/>
                </a:cubicBezTo>
                <a:cubicBezTo>
                  <a:pt x="2288" y="826"/>
                  <a:pt x="2285" y="819"/>
                  <a:pt x="2283" y="813"/>
                </a:cubicBezTo>
                <a:cubicBezTo>
                  <a:pt x="2277" y="793"/>
                  <a:pt x="2277" y="793"/>
                  <a:pt x="2277" y="793"/>
                </a:cubicBezTo>
                <a:cubicBezTo>
                  <a:pt x="2270" y="774"/>
                  <a:pt x="2270" y="774"/>
                  <a:pt x="2270" y="774"/>
                </a:cubicBezTo>
                <a:cubicBezTo>
                  <a:pt x="2268" y="768"/>
                  <a:pt x="2265" y="762"/>
                  <a:pt x="2263" y="755"/>
                </a:cubicBezTo>
                <a:cubicBezTo>
                  <a:pt x="2258" y="743"/>
                  <a:pt x="2253" y="730"/>
                  <a:pt x="2248" y="717"/>
                </a:cubicBezTo>
                <a:cubicBezTo>
                  <a:pt x="2242" y="705"/>
                  <a:pt x="2237" y="693"/>
                  <a:pt x="2231" y="680"/>
                </a:cubicBezTo>
                <a:cubicBezTo>
                  <a:pt x="2229" y="674"/>
                  <a:pt x="2226" y="668"/>
                  <a:pt x="2223" y="662"/>
                </a:cubicBezTo>
                <a:cubicBezTo>
                  <a:pt x="2214" y="644"/>
                  <a:pt x="2214" y="644"/>
                  <a:pt x="2214" y="644"/>
                </a:cubicBezTo>
                <a:cubicBezTo>
                  <a:pt x="2204" y="626"/>
                  <a:pt x="2204" y="626"/>
                  <a:pt x="2204" y="626"/>
                </a:cubicBezTo>
                <a:cubicBezTo>
                  <a:pt x="2201" y="620"/>
                  <a:pt x="2198" y="614"/>
                  <a:pt x="2195" y="608"/>
                </a:cubicBezTo>
                <a:cubicBezTo>
                  <a:pt x="2188" y="596"/>
                  <a:pt x="2181" y="585"/>
                  <a:pt x="2175" y="573"/>
                </a:cubicBezTo>
                <a:cubicBezTo>
                  <a:pt x="2173" y="570"/>
                  <a:pt x="2171" y="567"/>
                  <a:pt x="2170" y="564"/>
                </a:cubicBezTo>
                <a:cubicBezTo>
                  <a:pt x="2164" y="556"/>
                  <a:pt x="2164" y="556"/>
                  <a:pt x="2164" y="556"/>
                </a:cubicBezTo>
                <a:cubicBezTo>
                  <a:pt x="2153" y="539"/>
                  <a:pt x="2153" y="539"/>
                  <a:pt x="2153" y="539"/>
                </a:cubicBezTo>
                <a:cubicBezTo>
                  <a:pt x="2142" y="522"/>
                  <a:pt x="2142" y="522"/>
                  <a:pt x="2142" y="522"/>
                </a:cubicBezTo>
                <a:cubicBezTo>
                  <a:pt x="2140" y="518"/>
                  <a:pt x="2140" y="518"/>
                  <a:pt x="2140" y="518"/>
                </a:cubicBezTo>
                <a:cubicBezTo>
                  <a:pt x="2137" y="513"/>
                  <a:pt x="2137" y="513"/>
                  <a:pt x="2137" y="513"/>
                </a:cubicBezTo>
                <a:cubicBezTo>
                  <a:pt x="2131" y="505"/>
                  <a:pt x="2131" y="505"/>
                  <a:pt x="2131" y="505"/>
                </a:cubicBezTo>
                <a:cubicBezTo>
                  <a:pt x="2123" y="494"/>
                  <a:pt x="2115" y="483"/>
                  <a:pt x="2108" y="473"/>
                </a:cubicBezTo>
                <a:cubicBezTo>
                  <a:pt x="2100" y="462"/>
                  <a:pt x="2091" y="451"/>
                  <a:pt x="2083" y="441"/>
                </a:cubicBezTo>
                <a:cubicBezTo>
                  <a:pt x="2079" y="436"/>
                  <a:pt x="2075" y="430"/>
                  <a:pt x="2071" y="425"/>
                </a:cubicBezTo>
                <a:cubicBezTo>
                  <a:pt x="2057" y="410"/>
                  <a:pt x="2057" y="410"/>
                  <a:pt x="2057" y="410"/>
                </a:cubicBezTo>
                <a:cubicBezTo>
                  <a:pt x="2044" y="395"/>
                  <a:pt x="2044" y="395"/>
                  <a:pt x="2044" y="395"/>
                </a:cubicBezTo>
                <a:cubicBezTo>
                  <a:pt x="2040" y="390"/>
                  <a:pt x="2036" y="385"/>
                  <a:pt x="2031" y="380"/>
                </a:cubicBezTo>
                <a:cubicBezTo>
                  <a:pt x="2022" y="371"/>
                  <a:pt x="2013" y="361"/>
                  <a:pt x="2004" y="351"/>
                </a:cubicBezTo>
                <a:cubicBezTo>
                  <a:pt x="1997" y="344"/>
                  <a:pt x="1997" y="344"/>
                  <a:pt x="1997" y="344"/>
                </a:cubicBezTo>
                <a:cubicBezTo>
                  <a:pt x="1990" y="337"/>
                  <a:pt x="1990" y="337"/>
                  <a:pt x="1990" y="337"/>
                </a:cubicBezTo>
                <a:cubicBezTo>
                  <a:pt x="1975" y="324"/>
                  <a:pt x="1975" y="324"/>
                  <a:pt x="1975" y="324"/>
                </a:cubicBezTo>
                <a:cubicBezTo>
                  <a:pt x="1956" y="305"/>
                  <a:pt x="1936" y="288"/>
                  <a:pt x="1916" y="271"/>
                </a:cubicBezTo>
                <a:cubicBezTo>
                  <a:pt x="1914" y="269"/>
                  <a:pt x="1911" y="267"/>
                  <a:pt x="1909" y="265"/>
                </a:cubicBezTo>
                <a:cubicBezTo>
                  <a:pt x="1901" y="259"/>
                  <a:pt x="1901" y="259"/>
                  <a:pt x="1901" y="259"/>
                </a:cubicBezTo>
                <a:cubicBezTo>
                  <a:pt x="1886" y="246"/>
                  <a:pt x="1886" y="246"/>
                  <a:pt x="1886" y="246"/>
                </a:cubicBezTo>
                <a:cubicBezTo>
                  <a:pt x="1870" y="234"/>
                  <a:pt x="1870" y="234"/>
                  <a:pt x="1870" y="234"/>
                </a:cubicBezTo>
                <a:cubicBezTo>
                  <a:pt x="1865" y="230"/>
                  <a:pt x="1859" y="227"/>
                  <a:pt x="1854" y="223"/>
                </a:cubicBezTo>
                <a:cubicBezTo>
                  <a:pt x="1844" y="215"/>
                  <a:pt x="1833" y="208"/>
                  <a:pt x="1822" y="200"/>
                </a:cubicBezTo>
                <a:cubicBezTo>
                  <a:pt x="1811" y="193"/>
                  <a:pt x="1800" y="186"/>
                  <a:pt x="1789" y="179"/>
                </a:cubicBezTo>
                <a:cubicBezTo>
                  <a:pt x="1784" y="176"/>
                  <a:pt x="1779" y="172"/>
                  <a:pt x="1773" y="169"/>
                </a:cubicBezTo>
                <a:cubicBezTo>
                  <a:pt x="1756" y="159"/>
                  <a:pt x="1756" y="159"/>
                  <a:pt x="1756" y="159"/>
                </a:cubicBezTo>
                <a:cubicBezTo>
                  <a:pt x="1745" y="153"/>
                  <a:pt x="1734" y="146"/>
                  <a:pt x="1723" y="140"/>
                </a:cubicBezTo>
                <a:cubicBezTo>
                  <a:pt x="1711" y="134"/>
                  <a:pt x="1700" y="128"/>
                  <a:pt x="1688" y="122"/>
                </a:cubicBezTo>
                <a:cubicBezTo>
                  <a:pt x="1680" y="118"/>
                  <a:pt x="1680" y="118"/>
                  <a:pt x="1680" y="118"/>
                </a:cubicBezTo>
                <a:cubicBezTo>
                  <a:pt x="1677" y="117"/>
                  <a:pt x="1674" y="115"/>
                  <a:pt x="1671" y="114"/>
                </a:cubicBezTo>
                <a:cubicBezTo>
                  <a:pt x="1665" y="111"/>
                  <a:pt x="1659" y="109"/>
                  <a:pt x="1654" y="106"/>
                </a:cubicBezTo>
                <a:cubicBezTo>
                  <a:pt x="1648" y="103"/>
                  <a:pt x="1642" y="101"/>
                  <a:pt x="1636" y="98"/>
                </a:cubicBezTo>
                <a:cubicBezTo>
                  <a:pt x="1627" y="94"/>
                  <a:pt x="1627" y="94"/>
                  <a:pt x="1627" y="94"/>
                </a:cubicBezTo>
                <a:cubicBezTo>
                  <a:pt x="1623" y="92"/>
                  <a:pt x="1623" y="92"/>
                  <a:pt x="1623" y="92"/>
                </a:cubicBezTo>
                <a:cubicBezTo>
                  <a:pt x="1619" y="90"/>
                  <a:pt x="1619" y="90"/>
                  <a:pt x="1619" y="90"/>
                </a:cubicBezTo>
                <a:cubicBezTo>
                  <a:pt x="1607" y="86"/>
                  <a:pt x="1595" y="81"/>
                  <a:pt x="1583" y="76"/>
                </a:cubicBezTo>
                <a:cubicBezTo>
                  <a:pt x="1574" y="73"/>
                  <a:pt x="1574" y="73"/>
                  <a:pt x="1574" y="73"/>
                </a:cubicBezTo>
                <a:cubicBezTo>
                  <a:pt x="1571" y="72"/>
                  <a:pt x="1569" y="71"/>
                  <a:pt x="1566" y="70"/>
                </a:cubicBezTo>
                <a:cubicBezTo>
                  <a:pt x="1560" y="68"/>
                  <a:pt x="1554" y="66"/>
                  <a:pt x="1548" y="64"/>
                </a:cubicBezTo>
                <a:cubicBezTo>
                  <a:pt x="1536" y="60"/>
                  <a:pt x="1524" y="55"/>
                  <a:pt x="1512" y="52"/>
                </a:cubicBezTo>
                <a:cubicBezTo>
                  <a:pt x="1500" y="48"/>
                  <a:pt x="1488" y="45"/>
                  <a:pt x="1476" y="41"/>
                </a:cubicBezTo>
                <a:cubicBezTo>
                  <a:pt x="1470" y="40"/>
                  <a:pt x="1464" y="38"/>
                  <a:pt x="1458" y="36"/>
                </a:cubicBezTo>
                <a:cubicBezTo>
                  <a:pt x="1452" y="35"/>
                  <a:pt x="1445" y="34"/>
                  <a:pt x="1439" y="32"/>
                </a:cubicBezTo>
                <a:cubicBezTo>
                  <a:pt x="1427" y="29"/>
                  <a:pt x="1415" y="27"/>
                  <a:pt x="1403" y="24"/>
                </a:cubicBezTo>
                <a:cubicBezTo>
                  <a:pt x="1391" y="22"/>
                  <a:pt x="1379" y="19"/>
                  <a:pt x="1367" y="17"/>
                </a:cubicBezTo>
                <a:cubicBezTo>
                  <a:pt x="1361" y="16"/>
                  <a:pt x="1355" y="15"/>
                  <a:pt x="1349" y="14"/>
                </a:cubicBezTo>
                <a:cubicBezTo>
                  <a:pt x="1343" y="13"/>
                  <a:pt x="1337" y="12"/>
                  <a:pt x="1330" y="12"/>
                </a:cubicBezTo>
                <a:cubicBezTo>
                  <a:pt x="1318" y="10"/>
                  <a:pt x="1306" y="8"/>
                  <a:pt x="1294" y="7"/>
                </a:cubicBezTo>
                <a:cubicBezTo>
                  <a:pt x="1291" y="7"/>
                  <a:pt x="1288" y="6"/>
                  <a:pt x="1285" y="6"/>
                </a:cubicBezTo>
                <a:cubicBezTo>
                  <a:pt x="1276" y="5"/>
                  <a:pt x="1276" y="5"/>
                  <a:pt x="1276" y="5"/>
                </a:cubicBezTo>
                <a:cubicBezTo>
                  <a:pt x="1270" y="5"/>
                  <a:pt x="1264" y="4"/>
                  <a:pt x="1258" y="4"/>
                </a:cubicBezTo>
                <a:cubicBezTo>
                  <a:pt x="1252" y="3"/>
                  <a:pt x="1246" y="3"/>
                  <a:pt x="1240" y="2"/>
                </a:cubicBezTo>
                <a:cubicBezTo>
                  <a:pt x="1231" y="2"/>
                  <a:pt x="1231" y="2"/>
                  <a:pt x="1231" y="2"/>
                </a:cubicBezTo>
                <a:cubicBezTo>
                  <a:pt x="1226" y="1"/>
                  <a:pt x="1226" y="1"/>
                  <a:pt x="1226" y="1"/>
                </a:cubicBezTo>
                <a:cubicBezTo>
                  <a:pt x="1222" y="1"/>
                  <a:pt x="1222" y="1"/>
                  <a:pt x="1222" y="1"/>
                </a:cubicBezTo>
                <a:cubicBezTo>
                  <a:pt x="1210" y="1"/>
                  <a:pt x="1198" y="1"/>
                  <a:pt x="1186" y="0"/>
                </a:cubicBezTo>
                <a:cubicBezTo>
                  <a:pt x="1180" y="0"/>
                  <a:pt x="1174" y="0"/>
                  <a:pt x="1168" y="0"/>
                </a:cubicBezTo>
                <a:cubicBezTo>
                  <a:pt x="1162" y="0"/>
                  <a:pt x="1156" y="0"/>
                  <a:pt x="1150" y="0"/>
                </a:cubicBezTo>
                <a:cubicBezTo>
                  <a:pt x="1139" y="0"/>
                  <a:pt x="1127" y="1"/>
                  <a:pt x="1115" y="1"/>
                </a:cubicBezTo>
                <a:cubicBezTo>
                  <a:pt x="1109" y="1"/>
                  <a:pt x="1103" y="2"/>
                  <a:pt x="1097" y="2"/>
                </a:cubicBezTo>
                <a:cubicBezTo>
                  <a:pt x="1092" y="2"/>
                  <a:pt x="1086" y="3"/>
                  <a:pt x="1080" y="3"/>
                </a:cubicBezTo>
                <a:cubicBezTo>
                  <a:pt x="1074" y="4"/>
                  <a:pt x="1068" y="4"/>
                  <a:pt x="1062" y="4"/>
                </a:cubicBezTo>
                <a:cubicBezTo>
                  <a:pt x="1059" y="5"/>
                  <a:pt x="1057" y="5"/>
                  <a:pt x="1054" y="5"/>
                </a:cubicBezTo>
                <a:cubicBezTo>
                  <a:pt x="1045" y="6"/>
                  <a:pt x="1045" y="6"/>
                  <a:pt x="1045" y="6"/>
                </a:cubicBezTo>
                <a:cubicBezTo>
                  <a:pt x="1033" y="8"/>
                  <a:pt x="1022" y="9"/>
                  <a:pt x="1010" y="10"/>
                </a:cubicBezTo>
                <a:cubicBezTo>
                  <a:pt x="999" y="11"/>
                  <a:pt x="988" y="14"/>
                  <a:pt x="976" y="15"/>
                </a:cubicBezTo>
                <a:cubicBezTo>
                  <a:pt x="965" y="17"/>
                  <a:pt x="954" y="19"/>
                  <a:pt x="943" y="21"/>
                </a:cubicBezTo>
                <a:cubicBezTo>
                  <a:pt x="931" y="24"/>
                  <a:pt x="920" y="26"/>
                  <a:pt x="909" y="28"/>
                </a:cubicBezTo>
                <a:cubicBezTo>
                  <a:pt x="904" y="29"/>
                  <a:pt x="898" y="31"/>
                  <a:pt x="893" y="32"/>
                </a:cubicBezTo>
                <a:cubicBezTo>
                  <a:pt x="887" y="33"/>
                  <a:pt x="882" y="35"/>
                  <a:pt x="876" y="36"/>
                </a:cubicBezTo>
                <a:cubicBezTo>
                  <a:pt x="866" y="39"/>
                  <a:pt x="855" y="42"/>
                  <a:pt x="844" y="45"/>
                </a:cubicBezTo>
                <a:cubicBezTo>
                  <a:pt x="833" y="48"/>
                  <a:pt x="823" y="51"/>
                  <a:pt x="812" y="54"/>
                </a:cubicBezTo>
                <a:cubicBezTo>
                  <a:pt x="791" y="60"/>
                  <a:pt x="771" y="68"/>
                  <a:pt x="750" y="76"/>
                </a:cubicBezTo>
                <a:cubicBezTo>
                  <a:pt x="740" y="79"/>
                  <a:pt x="730" y="84"/>
                  <a:pt x="720" y="88"/>
                </a:cubicBezTo>
                <a:cubicBezTo>
                  <a:pt x="710" y="92"/>
                  <a:pt x="701" y="96"/>
                  <a:pt x="691" y="100"/>
                </a:cubicBezTo>
                <a:cubicBezTo>
                  <a:pt x="681" y="104"/>
                  <a:pt x="672" y="109"/>
                  <a:pt x="662" y="113"/>
                </a:cubicBezTo>
                <a:cubicBezTo>
                  <a:pt x="653" y="118"/>
                  <a:pt x="643" y="122"/>
                  <a:pt x="634" y="127"/>
                </a:cubicBezTo>
                <a:cubicBezTo>
                  <a:pt x="615" y="137"/>
                  <a:pt x="597" y="146"/>
                  <a:pt x="579" y="157"/>
                </a:cubicBezTo>
                <a:cubicBezTo>
                  <a:pt x="509" y="198"/>
                  <a:pt x="445" y="244"/>
                  <a:pt x="389" y="294"/>
                </a:cubicBezTo>
                <a:cubicBezTo>
                  <a:pt x="333" y="343"/>
                  <a:pt x="285" y="395"/>
                  <a:pt x="244" y="447"/>
                </a:cubicBezTo>
                <a:cubicBezTo>
                  <a:pt x="203" y="499"/>
                  <a:pt x="169" y="551"/>
                  <a:pt x="141" y="601"/>
                </a:cubicBezTo>
                <a:cubicBezTo>
                  <a:pt x="126" y="626"/>
                  <a:pt x="115" y="651"/>
                  <a:pt x="103" y="675"/>
                </a:cubicBezTo>
                <a:cubicBezTo>
                  <a:pt x="92" y="699"/>
                  <a:pt x="82" y="722"/>
                  <a:pt x="73" y="744"/>
                </a:cubicBezTo>
                <a:cubicBezTo>
                  <a:pt x="38" y="833"/>
                  <a:pt x="21" y="906"/>
                  <a:pt x="12" y="957"/>
                </a:cubicBezTo>
                <a:cubicBezTo>
                  <a:pt x="7" y="982"/>
                  <a:pt x="5" y="1001"/>
                  <a:pt x="3" y="1014"/>
                </a:cubicBezTo>
                <a:cubicBezTo>
                  <a:pt x="1" y="1027"/>
                  <a:pt x="0" y="1034"/>
                  <a:pt x="0" y="1034"/>
                </a:cubicBezTo>
                <a:lnTo>
                  <a:pt x="153" y="1052"/>
                </a:lnTo>
                <a:close/>
              </a:path>
            </a:pathLst>
          </a:custGeom>
          <a:solidFill>
            <a:schemeClr val="tx2">
              <a:lumMod val="60000"/>
              <a:lumOff val="40000"/>
            </a:schemeClr>
          </a:solidFill>
          <a:ln>
            <a:noFill/>
          </a:ln>
        </p:spPr>
        <p:txBody>
          <a:bodyPr vert="horz" wrap="square" lIns="91440" tIns="45720" rIns="91440" bIns="45720" numCol="1" anchor="t" anchorCtr="0" compatLnSpc="1"/>
          <a:lstStyle/>
          <a:p>
            <a:endParaRPr lang="id-ID"/>
          </a:p>
        </p:txBody>
      </p:sp>
      <p:sp>
        <p:nvSpPr>
          <p:cNvPr id="7" name="TextBox 4"/>
          <p:cNvSpPr txBox="1"/>
          <p:nvPr/>
        </p:nvSpPr>
        <p:spPr>
          <a:xfrm>
            <a:off x="1955101" y="4217365"/>
            <a:ext cx="2004380" cy="369332"/>
          </a:xfrm>
          <a:prstGeom prst="rect">
            <a:avLst/>
          </a:prstGeom>
          <a:noFill/>
        </p:spPr>
        <p:txBody>
          <a:bodyPr wrap="square" rtlCol="0">
            <a:spAutoFit/>
          </a:bodyPr>
          <a:lstStyle/>
          <a:p>
            <a:pPr algn="ctr"/>
            <a:r>
              <a:rPr lang="id-ID" b="1" dirty="0" smtClean="0">
                <a:latin typeface="+mj-lt"/>
              </a:rPr>
              <a:t>Improvement</a:t>
            </a:r>
            <a:endParaRPr lang="id-ID" b="1" dirty="0">
              <a:latin typeface="+mj-lt"/>
            </a:endParaRPr>
          </a:p>
        </p:txBody>
      </p:sp>
      <p:sp>
        <p:nvSpPr>
          <p:cNvPr id="8" name="Oval 5"/>
          <p:cNvSpPr/>
          <p:nvPr/>
        </p:nvSpPr>
        <p:spPr>
          <a:xfrm>
            <a:off x="522517" y="3353937"/>
            <a:ext cx="1323605" cy="13236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6"/>
          <p:cNvSpPr/>
          <p:nvPr/>
        </p:nvSpPr>
        <p:spPr>
          <a:xfrm>
            <a:off x="2273360" y="1638850"/>
            <a:ext cx="1323605" cy="13236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7"/>
          <p:cNvSpPr/>
          <p:nvPr/>
        </p:nvSpPr>
        <p:spPr>
          <a:xfrm>
            <a:off x="2273360" y="5167105"/>
            <a:ext cx="1323605" cy="13236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8"/>
          <p:cNvSpPr/>
          <p:nvPr/>
        </p:nvSpPr>
        <p:spPr>
          <a:xfrm>
            <a:off x="4067794" y="3353937"/>
            <a:ext cx="1323605" cy="13236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2" name="Group 9"/>
          <p:cNvGrpSpPr/>
          <p:nvPr/>
        </p:nvGrpSpPr>
        <p:grpSpPr>
          <a:xfrm>
            <a:off x="2481918" y="3369196"/>
            <a:ext cx="831298" cy="757602"/>
            <a:chOff x="2481918" y="3140596"/>
            <a:chExt cx="831298" cy="757602"/>
          </a:xfrm>
        </p:grpSpPr>
        <p:sp>
          <p:nvSpPr>
            <p:cNvPr id="13" name="Rectangle 12"/>
            <p:cNvSpPr>
              <a:spLocks noChangeArrowheads="1"/>
            </p:cNvSpPr>
            <p:nvPr/>
          </p:nvSpPr>
          <p:spPr bwMode="auto">
            <a:xfrm>
              <a:off x="2533014" y="3741961"/>
              <a:ext cx="156237" cy="156237"/>
            </a:xfrm>
            <a:prstGeom prst="rect">
              <a:avLst/>
            </a:prstGeom>
            <a:solidFill>
              <a:schemeClr val="accent1"/>
            </a:solidFill>
            <a:ln>
              <a:noFill/>
            </a:ln>
          </p:spPr>
          <p:txBody>
            <a:bodyPr vert="horz" wrap="square" lIns="91440" tIns="45720" rIns="91440" bIns="45720" numCol="1" anchor="t" anchorCtr="0" compatLnSpc="1"/>
            <a:lstStyle/>
            <a:p>
              <a:endParaRPr lang="id-ID"/>
            </a:p>
          </p:txBody>
        </p:sp>
        <p:sp>
          <p:nvSpPr>
            <p:cNvPr id="14" name="Rectangle 13"/>
            <p:cNvSpPr>
              <a:spLocks noChangeArrowheads="1"/>
            </p:cNvSpPr>
            <p:nvPr/>
          </p:nvSpPr>
          <p:spPr bwMode="auto">
            <a:xfrm>
              <a:off x="2741330" y="3636820"/>
              <a:ext cx="156237" cy="261377"/>
            </a:xfrm>
            <a:prstGeom prst="rect">
              <a:avLst/>
            </a:prstGeom>
            <a:solidFill>
              <a:schemeClr val="accent2"/>
            </a:solidFill>
            <a:ln>
              <a:noFill/>
            </a:ln>
          </p:spPr>
          <p:txBody>
            <a:bodyPr vert="horz" wrap="square" lIns="91440" tIns="45720" rIns="91440" bIns="45720" numCol="1" anchor="t" anchorCtr="0" compatLnSpc="1"/>
            <a:lstStyle/>
            <a:p>
              <a:endParaRPr lang="id-ID"/>
            </a:p>
          </p:txBody>
        </p:sp>
        <p:sp>
          <p:nvSpPr>
            <p:cNvPr id="15" name="Rectangle 14"/>
            <p:cNvSpPr>
              <a:spLocks noChangeArrowheads="1"/>
            </p:cNvSpPr>
            <p:nvPr/>
          </p:nvSpPr>
          <p:spPr bwMode="auto">
            <a:xfrm>
              <a:off x="2949646" y="3532662"/>
              <a:ext cx="156237" cy="365535"/>
            </a:xfrm>
            <a:prstGeom prst="rect">
              <a:avLst/>
            </a:prstGeom>
            <a:solidFill>
              <a:schemeClr val="accent3"/>
            </a:solidFill>
            <a:ln>
              <a:noFill/>
            </a:ln>
          </p:spPr>
          <p:txBody>
            <a:bodyPr vert="horz" wrap="square" lIns="91440" tIns="45720" rIns="91440" bIns="45720" numCol="1" anchor="t" anchorCtr="0" compatLnSpc="1"/>
            <a:lstStyle/>
            <a:p>
              <a:endParaRPr lang="id-ID"/>
            </a:p>
          </p:txBody>
        </p:sp>
        <p:sp>
          <p:nvSpPr>
            <p:cNvPr id="16" name="Rectangle 15"/>
            <p:cNvSpPr>
              <a:spLocks noChangeArrowheads="1"/>
            </p:cNvSpPr>
            <p:nvPr/>
          </p:nvSpPr>
          <p:spPr bwMode="auto">
            <a:xfrm>
              <a:off x="3157962" y="3428504"/>
              <a:ext cx="155254" cy="469693"/>
            </a:xfrm>
            <a:prstGeom prst="rect">
              <a:avLst/>
            </a:prstGeom>
            <a:solidFill>
              <a:schemeClr val="accent4"/>
            </a:solidFill>
            <a:ln>
              <a:noFill/>
            </a:ln>
          </p:spPr>
          <p:txBody>
            <a:bodyPr vert="horz" wrap="square" lIns="91440" tIns="45720" rIns="91440" bIns="45720" numCol="1" anchor="t" anchorCtr="0" compatLnSpc="1"/>
            <a:lstStyle/>
            <a:p>
              <a:endParaRPr lang="id-ID"/>
            </a:p>
          </p:txBody>
        </p:sp>
        <p:sp>
          <p:nvSpPr>
            <p:cNvPr id="17" name="Freeform 16"/>
            <p:cNvSpPr/>
            <p:nvPr/>
          </p:nvSpPr>
          <p:spPr bwMode="auto">
            <a:xfrm>
              <a:off x="2481918" y="3140596"/>
              <a:ext cx="831298" cy="496224"/>
            </a:xfrm>
            <a:custGeom>
              <a:avLst/>
              <a:gdLst>
                <a:gd name="T0" fmla="*/ 727 w 846"/>
                <a:gd name="T1" fmla="*/ 120 h 505"/>
                <a:gd name="T2" fmla="*/ 569 w 846"/>
                <a:gd name="T3" fmla="*/ 120 h 505"/>
                <a:gd name="T4" fmla="*/ 370 w 846"/>
                <a:gd name="T5" fmla="*/ 266 h 505"/>
                <a:gd name="T6" fmla="*/ 264 w 846"/>
                <a:gd name="T7" fmla="*/ 213 h 505"/>
                <a:gd name="T8" fmla="*/ 0 w 846"/>
                <a:gd name="T9" fmla="*/ 439 h 505"/>
                <a:gd name="T10" fmla="*/ 0 w 846"/>
                <a:gd name="T11" fmla="*/ 505 h 505"/>
                <a:gd name="T12" fmla="*/ 264 w 846"/>
                <a:gd name="T13" fmla="*/ 279 h 505"/>
                <a:gd name="T14" fmla="*/ 370 w 846"/>
                <a:gd name="T15" fmla="*/ 333 h 505"/>
                <a:gd name="T16" fmla="*/ 595 w 846"/>
                <a:gd name="T17" fmla="*/ 173 h 505"/>
                <a:gd name="T18" fmla="*/ 754 w 846"/>
                <a:gd name="T19" fmla="*/ 173 h 505"/>
                <a:gd name="T20" fmla="*/ 846 w 846"/>
                <a:gd name="T21" fmla="*/ 80 h 505"/>
                <a:gd name="T22" fmla="*/ 846 w 846"/>
                <a:gd name="T23" fmla="*/ 0 h 505"/>
                <a:gd name="T24" fmla="*/ 727 w 846"/>
                <a:gd name="T25" fmla="*/ 12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6" h="505">
                  <a:moveTo>
                    <a:pt x="727" y="120"/>
                  </a:moveTo>
                  <a:lnTo>
                    <a:pt x="569" y="120"/>
                  </a:lnTo>
                  <a:lnTo>
                    <a:pt x="370" y="266"/>
                  </a:lnTo>
                  <a:lnTo>
                    <a:pt x="264" y="213"/>
                  </a:lnTo>
                  <a:lnTo>
                    <a:pt x="0" y="439"/>
                  </a:lnTo>
                  <a:lnTo>
                    <a:pt x="0" y="505"/>
                  </a:lnTo>
                  <a:lnTo>
                    <a:pt x="264" y="279"/>
                  </a:lnTo>
                  <a:lnTo>
                    <a:pt x="370" y="333"/>
                  </a:lnTo>
                  <a:lnTo>
                    <a:pt x="595" y="173"/>
                  </a:lnTo>
                  <a:lnTo>
                    <a:pt x="754" y="173"/>
                  </a:lnTo>
                  <a:lnTo>
                    <a:pt x="846" y="80"/>
                  </a:lnTo>
                  <a:lnTo>
                    <a:pt x="846" y="0"/>
                  </a:lnTo>
                  <a:lnTo>
                    <a:pt x="727" y="120"/>
                  </a:lnTo>
                  <a:close/>
                </a:path>
              </a:pathLst>
            </a:custGeom>
            <a:solidFill>
              <a:schemeClr val="accent5"/>
            </a:solidFill>
            <a:ln>
              <a:noFill/>
            </a:ln>
          </p:spPr>
          <p:txBody>
            <a:bodyPr vert="horz" wrap="square" lIns="91440" tIns="45720" rIns="91440" bIns="45720" numCol="1" anchor="t" anchorCtr="0" compatLnSpc="1"/>
            <a:lstStyle/>
            <a:p>
              <a:endParaRPr lang="id-ID"/>
            </a:p>
          </p:txBody>
        </p:sp>
      </p:grpSp>
      <p:sp>
        <p:nvSpPr>
          <p:cNvPr id="18" name="TextBox 15"/>
          <p:cNvSpPr txBox="1"/>
          <p:nvPr/>
        </p:nvSpPr>
        <p:spPr>
          <a:xfrm>
            <a:off x="6479224" y="3580796"/>
            <a:ext cx="484428" cy="307777"/>
          </a:xfrm>
          <a:prstGeom prst="rect">
            <a:avLst/>
          </a:prstGeom>
          <a:noFill/>
        </p:spPr>
        <p:txBody>
          <a:bodyPr wrap="none" rtlCol="0">
            <a:spAutoFit/>
          </a:bodyPr>
          <a:lstStyle/>
          <a:p>
            <a:r>
              <a:rPr lang="id-ID" sz="1400" b="1" dirty="0" smtClean="0">
                <a:latin typeface="+mj-lt"/>
              </a:rPr>
              <a:t>Act</a:t>
            </a:r>
            <a:endParaRPr lang="id-ID" sz="1400" b="1" dirty="0">
              <a:latin typeface="+mj-lt"/>
            </a:endParaRPr>
          </a:p>
        </p:txBody>
      </p:sp>
      <p:sp>
        <p:nvSpPr>
          <p:cNvPr id="19" name="Rectangle 16"/>
          <p:cNvSpPr/>
          <p:nvPr/>
        </p:nvSpPr>
        <p:spPr>
          <a:xfrm>
            <a:off x="6479225" y="3791985"/>
            <a:ext cx="2200516" cy="738664"/>
          </a:xfrm>
          <a:prstGeom prst="rect">
            <a:avLst/>
          </a:prstGeom>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20" name="TextBox 17"/>
          <p:cNvSpPr txBox="1"/>
          <p:nvPr/>
        </p:nvSpPr>
        <p:spPr>
          <a:xfrm>
            <a:off x="6481968" y="5003808"/>
            <a:ext cx="426720" cy="307777"/>
          </a:xfrm>
          <a:prstGeom prst="rect">
            <a:avLst/>
          </a:prstGeom>
          <a:noFill/>
        </p:spPr>
        <p:txBody>
          <a:bodyPr wrap="none" rtlCol="0">
            <a:spAutoFit/>
          </a:bodyPr>
          <a:lstStyle/>
          <a:p>
            <a:r>
              <a:rPr lang="id-ID" sz="1400" b="1" dirty="0" smtClean="0">
                <a:latin typeface="+mj-lt"/>
              </a:rPr>
              <a:t>Do</a:t>
            </a:r>
            <a:endParaRPr lang="id-ID" sz="1400" b="1" dirty="0">
              <a:latin typeface="+mj-lt"/>
            </a:endParaRPr>
          </a:p>
        </p:txBody>
      </p:sp>
      <p:sp>
        <p:nvSpPr>
          <p:cNvPr id="21" name="Rectangle 18"/>
          <p:cNvSpPr/>
          <p:nvPr/>
        </p:nvSpPr>
        <p:spPr>
          <a:xfrm>
            <a:off x="6481969" y="5244814"/>
            <a:ext cx="2200516" cy="738664"/>
          </a:xfrm>
          <a:prstGeom prst="rect">
            <a:avLst/>
          </a:prstGeom>
        </p:spPr>
        <p:txBody>
          <a:bodyPr wrap="square">
            <a:spAutoFit/>
          </a:bodyPr>
          <a:lstStyle/>
          <a:p>
            <a:r>
              <a:rPr lang="id-ID" sz="1400" dirty="0">
                <a:solidFill>
                  <a:schemeClr val="tx2"/>
                </a:solidFill>
              </a:rPr>
              <a:t>Suitable for all categories </a:t>
            </a:r>
            <a:r>
              <a:rPr lang="id-ID" sz="1400" dirty="0" smtClean="0">
                <a:solidFill>
                  <a:schemeClr val="tx2"/>
                </a:solidFill>
              </a:rPr>
              <a:t>business </a:t>
            </a:r>
            <a:r>
              <a:rPr lang="id-ID" sz="1400" dirty="0">
                <a:solidFill>
                  <a:schemeClr val="tx2"/>
                </a:solidFill>
              </a:rPr>
              <a:t>and personal </a:t>
            </a:r>
            <a:r>
              <a:rPr lang="id-ID" sz="1400" dirty="0" smtClean="0">
                <a:solidFill>
                  <a:schemeClr val="tx2"/>
                </a:solidFill>
              </a:rPr>
              <a:t>presentation</a:t>
            </a:r>
            <a:endParaRPr lang="id-ID" sz="1400" dirty="0">
              <a:solidFill>
                <a:schemeClr val="tx2"/>
              </a:solidFill>
            </a:endParaRPr>
          </a:p>
        </p:txBody>
      </p:sp>
      <p:sp>
        <p:nvSpPr>
          <p:cNvPr id="22" name="TextBox 19"/>
          <p:cNvSpPr txBox="1"/>
          <p:nvPr/>
        </p:nvSpPr>
        <p:spPr>
          <a:xfrm>
            <a:off x="9237713" y="3580796"/>
            <a:ext cx="566181" cy="307777"/>
          </a:xfrm>
          <a:prstGeom prst="rect">
            <a:avLst/>
          </a:prstGeom>
          <a:noFill/>
        </p:spPr>
        <p:txBody>
          <a:bodyPr wrap="none" rtlCol="0">
            <a:spAutoFit/>
          </a:bodyPr>
          <a:lstStyle/>
          <a:p>
            <a:r>
              <a:rPr lang="id-ID" sz="1400" b="1" dirty="0" smtClean="0">
                <a:latin typeface="+mj-lt"/>
              </a:rPr>
              <a:t>Plan</a:t>
            </a:r>
            <a:endParaRPr lang="id-ID" sz="1400" b="1" dirty="0">
              <a:latin typeface="+mj-lt"/>
            </a:endParaRPr>
          </a:p>
        </p:txBody>
      </p:sp>
      <p:sp>
        <p:nvSpPr>
          <p:cNvPr id="23" name="Rectangle 20"/>
          <p:cNvSpPr/>
          <p:nvPr/>
        </p:nvSpPr>
        <p:spPr>
          <a:xfrm>
            <a:off x="9237714" y="3791985"/>
            <a:ext cx="2200516" cy="738664"/>
          </a:xfrm>
          <a:prstGeom prst="rect">
            <a:avLst/>
          </a:prstGeom>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24" name="TextBox 21"/>
          <p:cNvSpPr txBox="1"/>
          <p:nvPr/>
        </p:nvSpPr>
        <p:spPr>
          <a:xfrm>
            <a:off x="9227650" y="5008473"/>
            <a:ext cx="688009" cy="307777"/>
          </a:xfrm>
          <a:prstGeom prst="rect">
            <a:avLst/>
          </a:prstGeom>
          <a:noFill/>
        </p:spPr>
        <p:txBody>
          <a:bodyPr wrap="none" rtlCol="0">
            <a:spAutoFit/>
          </a:bodyPr>
          <a:lstStyle/>
          <a:p>
            <a:r>
              <a:rPr lang="id-ID" sz="1400" b="1" dirty="0" smtClean="0">
                <a:latin typeface="+mj-lt"/>
              </a:rPr>
              <a:t>Study</a:t>
            </a:r>
            <a:endParaRPr lang="id-ID" sz="1400" b="1" dirty="0">
              <a:latin typeface="+mj-lt"/>
            </a:endParaRPr>
          </a:p>
        </p:txBody>
      </p:sp>
      <p:sp>
        <p:nvSpPr>
          <p:cNvPr id="25" name="Rectangle 22"/>
          <p:cNvSpPr/>
          <p:nvPr/>
        </p:nvSpPr>
        <p:spPr>
          <a:xfrm>
            <a:off x="9227650" y="5240148"/>
            <a:ext cx="2200516" cy="738664"/>
          </a:xfrm>
          <a:prstGeom prst="rect">
            <a:avLst/>
          </a:prstGeom>
        </p:spPr>
        <p:txBody>
          <a:bodyPr wrap="square">
            <a:spAutoFit/>
          </a:bodyPr>
          <a:lstStyle/>
          <a:p>
            <a:r>
              <a:rPr lang="id-ID" sz="1400" dirty="0">
                <a:solidFill>
                  <a:schemeClr val="tx2"/>
                </a:solidFill>
              </a:rPr>
              <a:t>Suitable for all categories business and personal </a:t>
            </a:r>
            <a:r>
              <a:rPr lang="id-ID" sz="1400" dirty="0" smtClean="0">
                <a:solidFill>
                  <a:schemeClr val="tx2"/>
                </a:solidFill>
              </a:rPr>
              <a:t>presentation</a:t>
            </a:r>
            <a:endParaRPr lang="id-ID" sz="1400" dirty="0">
              <a:solidFill>
                <a:schemeClr val="tx2"/>
              </a:solidFill>
            </a:endParaRPr>
          </a:p>
        </p:txBody>
      </p:sp>
      <p:sp>
        <p:nvSpPr>
          <p:cNvPr id="26" name="TextBox 23"/>
          <p:cNvSpPr txBox="1"/>
          <p:nvPr/>
        </p:nvSpPr>
        <p:spPr>
          <a:xfrm>
            <a:off x="6097642" y="2256273"/>
            <a:ext cx="2236981" cy="369332"/>
          </a:xfrm>
          <a:prstGeom prst="rect">
            <a:avLst/>
          </a:prstGeom>
          <a:noFill/>
        </p:spPr>
        <p:txBody>
          <a:bodyPr wrap="square" rtlCol="0">
            <a:spAutoFit/>
          </a:bodyPr>
          <a:lstStyle/>
          <a:p>
            <a:r>
              <a:rPr lang="id-ID" b="1" dirty="0" smtClean="0">
                <a:latin typeface="+mj-lt"/>
              </a:rPr>
              <a:t>Description</a:t>
            </a:r>
            <a:endParaRPr lang="id-ID" b="1" dirty="0">
              <a:latin typeface="+mj-lt"/>
            </a:endParaRPr>
          </a:p>
        </p:txBody>
      </p:sp>
      <p:sp>
        <p:nvSpPr>
          <p:cNvPr id="27" name="Rectangle 24"/>
          <p:cNvSpPr/>
          <p:nvPr/>
        </p:nvSpPr>
        <p:spPr>
          <a:xfrm>
            <a:off x="6097642" y="2534726"/>
            <a:ext cx="5192485" cy="738664"/>
          </a:xfrm>
          <a:prstGeom prst="rect">
            <a:avLst/>
          </a:prstGeom>
        </p:spPr>
        <p:txBody>
          <a:bodyPr wrap="square">
            <a:spAutoFit/>
          </a:bodyPr>
          <a:lstStyle/>
          <a:p>
            <a:r>
              <a:rPr lang="en-US" sz="1400" dirty="0">
                <a:solidFill>
                  <a:schemeClr val="tx2"/>
                </a:solidFill>
              </a:rPr>
              <a:t>Contrary to It has roots in a piece of classical Latin literature from 45 BC. Contrary to popular belief It has roots in a piece of literature from 45 BC. </a:t>
            </a:r>
            <a:endParaRPr lang="en-US" sz="1400" b="1" dirty="0">
              <a:solidFill>
                <a:schemeClr val="tx2"/>
              </a:solidFill>
              <a:latin typeface="Signika Negative" pitchFamily="2" charset="0"/>
            </a:endParaRPr>
          </a:p>
        </p:txBody>
      </p:sp>
      <p:sp>
        <p:nvSpPr>
          <p:cNvPr id="28" name="TextBox 25"/>
          <p:cNvSpPr txBox="1"/>
          <p:nvPr/>
        </p:nvSpPr>
        <p:spPr>
          <a:xfrm>
            <a:off x="888217" y="4048679"/>
            <a:ext cx="500458" cy="369332"/>
          </a:xfrm>
          <a:prstGeom prst="rect">
            <a:avLst/>
          </a:prstGeom>
          <a:noFill/>
        </p:spPr>
        <p:txBody>
          <a:bodyPr wrap="none" rtlCol="0">
            <a:spAutoFit/>
          </a:bodyPr>
          <a:lstStyle/>
          <a:p>
            <a:pPr algn="ctr"/>
            <a:r>
              <a:rPr lang="id-ID" b="1" dirty="0" smtClean="0">
                <a:solidFill>
                  <a:schemeClr val="bg1"/>
                </a:solidFill>
              </a:rPr>
              <a:t>Act</a:t>
            </a:r>
            <a:endParaRPr lang="id-ID" b="1" dirty="0">
              <a:solidFill>
                <a:schemeClr val="bg1"/>
              </a:solidFill>
            </a:endParaRPr>
          </a:p>
        </p:txBody>
      </p:sp>
      <p:sp>
        <p:nvSpPr>
          <p:cNvPr id="29" name="TextBox 26"/>
          <p:cNvSpPr txBox="1"/>
          <p:nvPr/>
        </p:nvSpPr>
        <p:spPr>
          <a:xfrm>
            <a:off x="2634439" y="2394363"/>
            <a:ext cx="601447" cy="369332"/>
          </a:xfrm>
          <a:prstGeom prst="rect">
            <a:avLst/>
          </a:prstGeom>
          <a:noFill/>
        </p:spPr>
        <p:txBody>
          <a:bodyPr wrap="none" rtlCol="0">
            <a:spAutoFit/>
          </a:bodyPr>
          <a:lstStyle/>
          <a:p>
            <a:pPr algn="ctr"/>
            <a:r>
              <a:rPr lang="id-ID" b="1" dirty="0" smtClean="0">
                <a:solidFill>
                  <a:schemeClr val="bg1"/>
                </a:solidFill>
              </a:rPr>
              <a:t>Plan</a:t>
            </a:r>
            <a:endParaRPr lang="id-ID" b="1" dirty="0">
              <a:solidFill>
                <a:schemeClr val="bg1"/>
              </a:solidFill>
            </a:endParaRPr>
          </a:p>
        </p:txBody>
      </p:sp>
      <p:sp>
        <p:nvSpPr>
          <p:cNvPr id="30" name="TextBox 27"/>
          <p:cNvSpPr txBox="1"/>
          <p:nvPr/>
        </p:nvSpPr>
        <p:spPr>
          <a:xfrm>
            <a:off x="2570319" y="5874379"/>
            <a:ext cx="729687" cy="369332"/>
          </a:xfrm>
          <a:prstGeom prst="rect">
            <a:avLst/>
          </a:prstGeom>
          <a:noFill/>
        </p:spPr>
        <p:txBody>
          <a:bodyPr wrap="none" rtlCol="0">
            <a:spAutoFit/>
          </a:bodyPr>
          <a:lstStyle/>
          <a:p>
            <a:pPr algn="ctr"/>
            <a:r>
              <a:rPr lang="id-ID" b="1" dirty="0" smtClean="0">
                <a:solidFill>
                  <a:schemeClr val="bg1"/>
                </a:solidFill>
              </a:rPr>
              <a:t>Study</a:t>
            </a:r>
            <a:endParaRPr lang="id-ID" b="1" dirty="0">
              <a:solidFill>
                <a:schemeClr val="bg1"/>
              </a:solidFill>
            </a:endParaRPr>
          </a:p>
        </p:txBody>
      </p:sp>
      <p:sp>
        <p:nvSpPr>
          <p:cNvPr id="31" name="TextBox 28"/>
          <p:cNvSpPr txBox="1"/>
          <p:nvPr/>
        </p:nvSpPr>
        <p:spPr>
          <a:xfrm>
            <a:off x="4513306" y="4113188"/>
            <a:ext cx="453971" cy="369332"/>
          </a:xfrm>
          <a:prstGeom prst="rect">
            <a:avLst/>
          </a:prstGeom>
          <a:noFill/>
        </p:spPr>
        <p:txBody>
          <a:bodyPr wrap="none" rtlCol="0">
            <a:spAutoFit/>
          </a:bodyPr>
          <a:lstStyle/>
          <a:p>
            <a:pPr algn="ctr"/>
            <a:r>
              <a:rPr lang="id-ID" b="1" dirty="0" smtClean="0">
                <a:solidFill>
                  <a:schemeClr val="bg1"/>
                </a:solidFill>
              </a:rPr>
              <a:t>Do</a:t>
            </a:r>
            <a:endParaRPr lang="id-ID" b="1" dirty="0">
              <a:solidFill>
                <a:schemeClr val="bg1"/>
              </a:solidFill>
            </a:endParaRPr>
          </a:p>
        </p:txBody>
      </p:sp>
      <p:grpSp>
        <p:nvGrpSpPr>
          <p:cNvPr id="32" name="Group 29"/>
          <p:cNvGrpSpPr/>
          <p:nvPr/>
        </p:nvGrpSpPr>
        <p:grpSpPr>
          <a:xfrm>
            <a:off x="2742640" y="1909510"/>
            <a:ext cx="427198" cy="403017"/>
            <a:chOff x="3498850" y="1541463"/>
            <a:chExt cx="504825" cy="476250"/>
          </a:xfrm>
          <a:solidFill>
            <a:schemeClr val="bg1"/>
          </a:solidFill>
        </p:grpSpPr>
        <p:sp>
          <p:nvSpPr>
            <p:cNvPr id="33"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5" name="Group 32"/>
          <p:cNvGrpSpPr/>
          <p:nvPr/>
        </p:nvGrpSpPr>
        <p:grpSpPr>
          <a:xfrm>
            <a:off x="954459" y="3618194"/>
            <a:ext cx="400024" cy="398703"/>
            <a:chOff x="2437300" y="1144829"/>
            <a:chExt cx="400024" cy="398703"/>
          </a:xfrm>
          <a:solidFill>
            <a:schemeClr val="bg1"/>
          </a:solidFill>
        </p:grpSpPr>
        <p:sp>
          <p:nvSpPr>
            <p:cNvPr id="36"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8" name="Freeform 60"/>
          <p:cNvSpPr>
            <a:spLocks noEditPoints="1"/>
          </p:cNvSpPr>
          <p:nvPr/>
        </p:nvSpPr>
        <p:spPr bwMode="auto">
          <a:xfrm>
            <a:off x="4518137" y="3685510"/>
            <a:ext cx="400024"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39" name="Group 36"/>
          <p:cNvGrpSpPr/>
          <p:nvPr/>
        </p:nvGrpSpPr>
        <p:grpSpPr>
          <a:xfrm>
            <a:off x="2735150" y="5528696"/>
            <a:ext cx="400024" cy="348536"/>
            <a:chOff x="837205" y="5167510"/>
            <a:chExt cx="400024" cy="348536"/>
          </a:xfrm>
          <a:solidFill>
            <a:schemeClr val="bg1"/>
          </a:solidFill>
        </p:grpSpPr>
        <p:sp>
          <p:nvSpPr>
            <p:cNvPr id="40"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45"/>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3" name="Group 40"/>
          <p:cNvGrpSpPr/>
          <p:nvPr/>
        </p:nvGrpSpPr>
        <p:grpSpPr>
          <a:xfrm>
            <a:off x="8774890" y="3609858"/>
            <a:ext cx="427198" cy="403017"/>
            <a:chOff x="3498850" y="1541463"/>
            <a:chExt cx="504825" cy="476250"/>
          </a:xfrm>
          <a:solidFill>
            <a:schemeClr val="accent2"/>
          </a:solidFill>
        </p:grpSpPr>
        <p:sp>
          <p:nvSpPr>
            <p:cNvPr id="44"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6" name="Group 43"/>
          <p:cNvGrpSpPr/>
          <p:nvPr/>
        </p:nvGrpSpPr>
        <p:grpSpPr>
          <a:xfrm>
            <a:off x="6017471" y="3612015"/>
            <a:ext cx="400024" cy="398703"/>
            <a:chOff x="2437300" y="1144829"/>
            <a:chExt cx="400024" cy="398703"/>
          </a:xfrm>
          <a:solidFill>
            <a:schemeClr val="accent1"/>
          </a:solidFill>
        </p:grpSpPr>
        <p:sp>
          <p:nvSpPr>
            <p:cNvPr id="47"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9" name="Freeform 60"/>
          <p:cNvSpPr>
            <a:spLocks noEditPoints="1"/>
          </p:cNvSpPr>
          <p:nvPr/>
        </p:nvSpPr>
        <p:spPr bwMode="auto">
          <a:xfrm>
            <a:off x="6017471" y="5063183"/>
            <a:ext cx="400024"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accent3"/>
          </a:solidFill>
          <a:ln>
            <a:noFill/>
          </a:ln>
        </p:spPr>
        <p:txBody>
          <a:bodyPr vert="horz" wrap="square" lIns="91440" tIns="45720" rIns="91440" bIns="45720" numCol="1" anchor="t" anchorCtr="0" compatLnSpc="1"/>
          <a:lstStyle/>
          <a:p>
            <a:endParaRPr lang="id-ID"/>
          </a:p>
        </p:txBody>
      </p:sp>
      <p:grpSp>
        <p:nvGrpSpPr>
          <p:cNvPr id="50" name="Group 47"/>
          <p:cNvGrpSpPr/>
          <p:nvPr/>
        </p:nvGrpSpPr>
        <p:grpSpPr>
          <a:xfrm>
            <a:off x="8788477" y="5088927"/>
            <a:ext cx="400024" cy="348536"/>
            <a:chOff x="837205" y="5167510"/>
            <a:chExt cx="400024" cy="348536"/>
          </a:xfrm>
          <a:solidFill>
            <a:schemeClr val="accent4"/>
          </a:solidFill>
        </p:grpSpPr>
        <p:sp>
          <p:nvSpPr>
            <p:cNvPr id="51"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45"/>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par>
                                <p:cTn id="31" presetID="53" presetClass="entr" presetSubtype="16"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500" fill="hold"/>
                                        <p:tgtEl>
                                          <p:spTgt spid="38"/>
                                        </p:tgtEl>
                                        <p:attrNameLst>
                                          <p:attrName>ppt_w</p:attrName>
                                        </p:attrNameLst>
                                      </p:cBhvr>
                                      <p:tavLst>
                                        <p:tav tm="0">
                                          <p:val>
                                            <p:fltVal val="0"/>
                                          </p:val>
                                        </p:tav>
                                        <p:tav tm="100000">
                                          <p:val>
                                            <p:strVal val="#ppt_w"/>
                                          </p:val>
                                        </p:tav>
                                      </p:tavLst>
                                    </p:anim>
                                    <p:anim calcmode="lin" valueType="num">
                                      <p:cBhvr>
                                        <p:cTn id="59" dur="500" fill="hold"/>
                                        <p:tgtEl>
                                          <p:spTgt spid="38"/>
                                        </p:tgtEl>
                                        <p:attrNameLst>
                                          <p:attrName>ppt_h</p:attrName>
                                        </p:attrNameLst>
                                      </p:cBhvr>
                                      <p:tavLst>
                                        <p:tav tm="0">
                                          <p:val>
                                            <p:fltVal val="0"/>
                                          </p:val>
                                        </p:tav>
                                        <p:tav tm="100000">
                                          <p:val>
                                            <p:strVal val="#ppt_h"/>
                                          </p:val>
                                        </p:tav>
                                      </p:tavLst>
                                    </p:anim>
                                    <p:animEffect transition="in" filter="fade">
                                      <p:cBhvr>
                                        <p:cTn id="60" dur="500"/>
                                        <p:tgtEl>
                                          <p:spTgt spid="3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fltVal val="0"/>
                                          </p:val>
                                        </p:tav>
                                        <p:tav tm="100000">
                                          <p:val>
                                            <p:strVal val="#ppt_h"/>
                                          </p:val>
                                        </p:tav>
                                      </p:tavLst>
                                    </p:anim>
                                    <p:animEffect transition="in" filter="fade">
                                      <p:cBhvr>
                                        <p:cTn id="65" dur="500"/>
                                        <p:tgtEl>
                                          <p:spTgt spid="1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par>
                                <p:cTn id="71" presetID="53" presetClass="entr" presetSubtype="16"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1000"/>
                            </p:stCondLst>
                            <p:childTnLst>
                              <p:par>
                                <p:cTn id="77" presetID="22" presetClass="entr" presetSubtype="1" fill="hold" grpId="0"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up)">
                                      <p:cBhvr>
                                        <p:cTn id="79" dur="500"/>
                                        <p:tgtEl>
                                          <p:spTgt spid="4"/>
                                        </p:tgtEl>
                                      </p:cBhvr>
                                    </p:animEffect>
                                  </p:childTnLst>
                                </p:cTn>
                              </p:par>
                            </p:childTnLst>
                          </p:cTn>
                        </p:par>
                        <p:par>
                          <p:cTn id="80" fill="hold">
                            <p:stCondLst>
                              <p:cond delay="1500"/>
                            </p:stCondLst>
                            <p:childTnLst>
                              <p:par>
                                <p:cTn id="81" presetID="10"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childTnLst>
                          </p:cTn>
                        </p:par>
                        <p:par>
                          <p:cTn id="87" fill="hold">
                            <p:stCondLst>
                              <p:cond delay="2000"/>
                            </p:stCondLst>
                            <p:childTnLst>
                              <p:par>
                                <p:cTn id="88" presetID="53" presetClass="entr" presetSubtype="16" fill="hold" nodeType="afterEffect">
                                  <p:stCondLst>
                                    <p:cond delay="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Effect transition="in" filter="fade">
                                      <p:cBhvr>
                                        <p:cTn id="92" dur="500"/>
                                        <p:tgtEl>
                                          <p:spTgt spid="43"/>
                                        </p:tgtEl>
                                      </p:cBhvr>
                                    </p:animEffect>
                                  </p:childTnLst>
                                </p:cTn>
                              </p:par>
                              <p:par>
                                <p:cTn id="93" presetID="53" presetClass="entr" presetSubtype="16" fill="hold" nodeType="withEffect">
                                  <p:stCondLst>
                                    <p:cond delay="0"/>
                                  </p:stCondLst>
                                  <p:childTnLst>
                                    <p:set>
                                      <p:cBhvr>
                                        <p:cTn id="94" dur="1" fill="hold">
                                          <p:stCondLst>
                                            <p:cond delay="0"/>
                                          </p:stCondLst>
                                        </p:cTn>
                                        <p:tgtEl>
                                          <p:spTgt spid="46"/>
                                        </p:tgtEl>
                                        <p:attrNameLst>
                                          <p:attrName>style.visibility</p:attrName>
                                        </p:attrNameLst>
                                      </p:cBhvr>
                                      <p:to>
                                        <p:strVal val="visible"/>
                                      </p:to>
                                    </p:set>
                                    <p:anim calcmode="lin" valueType="num">
                                      <p:cBhvr>
                                        <p:cTn id="95" dur="500" fill="hold"/>
                                        <p:tgtEl>
                                          <p:spTgt spid="46"/>
                                        </p:tgtEl>
                                        <p:attrNameLst>
                                          <p:attrName>ppt_w</p:attrName>
                                        </p:attrNameLst>
                                      </p:cBhvr>
                                      <p:tavLst>
                                        <p:tav tm="0">
                                          <p:val>
                                            <p:fltVal val="0"/>
                                          </p:val>
                                        </p:tav>
                                        <p:tav tm="100000">
                                          <p:val>
                                            <p:strVal val="#ppt_w"/>
                                          </p:val>
                                        </p:tav>
                                      </p:tavLst>
                                    </p:anim>
                                    <p:anim calcmode="lin" valueType="num">
                                      <p:cBhvr>
                                        <p:cTn id="96" dur="500" fill="hold"/>
                                        <p:tgtEl>
                                          <p:spTgt spid="46"/>
                                        </p:tgtEl>
                                        <p:attrNameLst>
                                          <p:attrName>ppt_h</p:attrName>
                                        </p:attrNameLst>
                                      </p:cBhvr>
                                      <p:tavLst>
                                        <p:tav tm="0">
                                          <p:val>
                                            <p:fltVal val="0"/>
                                          </p:val>
                                        </p:tav>
                                        <p:tav tm="100000">
                                          <p:val>
                                            <p:strVal val="#ppt_h"/>
                                          </p:val>
                                        </p:tav>
                                      </p:tavLst>
                                    </p:anim>
                                    <p:animEffect transition="in" filter="fade">
                                      <p:cBhvr>
                                        <p:cTn id="97" dur="500"/>
                                        <p:tgtEl>
                                          <p:spTgt spid="46"/>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p:cTn id="100" dur="500" fill="hold"/>
                                        <p:tgtEl>
                                          <p:spTgt spid="49"/>
                                        </p:tgtEl>
                                        <p:attrNameLst>
                                          <p:attrName>ppt_w</p:attrName>
                                        </p:attrNameLst>
                                      </p:cBhvr>
                                      <p:tavLst>
                                        <p:tav tm="0">
                                          <p:val>
                                            <p:fltVal val="0"/>
                                          </p:val>
                                        </p:tav>
                                        <p:tav tm="100000">
                                          <p:val>
                                            <p:strVal val="#ppt_w"/>
                                          </p:val>
                                        </p:tav>
                                      </p:tavLst>
                                    </p:anim>
                                    <p:anim calcmode="lin" valueType="num">
                                      <p:cBhvr>
                                        <p:cTn id="101" dur="500" fill="hold"/>
                                        <p:tgtEl>
                                          <p:spTgt spid="49"/>
                                        </p:tgtEl>
                                        <p:attrNameLst>
                                          <p:attrName>ppt_h</p:attrName>
                                        </p:attrNameLst>
                                      </p:cBhvr>
                                      <p:tavLst>
                                        <p:tav tm="0">
                                          <p:val>
                                            <p:fltVal val="0"/>
                                          </p:val>
                                        </p:tav>
                                        <p:tav tm="100000">
                                          <p:val>
                                            <p:strVal val="#ppt_h"/>
                                          </p:val>
                                        </p:tav>
                                      </p:tavLst>
                                    </p:anim>
                                    <p:animEffect transition="in" filter="fade">
                                      <p:cBhvr>
                                        <p:cTn id="102" dur="500"/>
                                        <p:tgtEl>
                                          <p:spTgt spid="49"/>
                                        </p:tgtEl>
                                      </p:cBhvr>
                                    </p:animEffect>
                                  </p:childTnLst>
                                </p:cTn>
                              </p:par>
                              <p:par>
                                <p:cTn id="103" presetID="53" presetClass="entr" presetSubtype="16" fill="hold" nodeType="with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Effect transition="in" filter="fade">
                                      <p:cBhvr>
                                        <p:cTn id="107" dur="500"/>
                                        <p:tgtEl>
                                          <p:spTgt spid="50"/>
                                        </p:tgtEl>
                                      </p:cBhvr>
                                    </p:animEffect>
                                  </p:childTnLst>
                                </p:cTn>
                              </p:par>
                            </p:childTnLst>
                          </p:cTn>
                        </p:par>
                        <p:par>
                          <p:cTn id="108" fill="hold">
                            <p:stCondLst>
                              <p:cond delay="2500"/>
                            </p:stCondLst>
                            <p:childTnLst>
                              <p:par>
                                <p:cTn id="109" presetID="10" presetClass="entr" presetSubtype="0"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fade">
                                      <p:cBhvr>
                                        <p:cTn id="111" dur="500"/>
                                        <p:tgtEl>
                                          <p:spTgt spid="1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fade">
                                      <p:cBhvr>
                                        <p:cTn id="114" dur="500"/>
                                        <p:tgtEl>
                                          <p:spTgt spid="1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500"/>
                                        <p:tgtEl>
                                          <p:spTgt spid="2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3"/>
                                        </p:tgtEl>
                                        <p:attrNameLst>
                                          <p:attrName>style.visibility</p:attrName>
                                        </p:attrNameLst>
                                      </p:cBhvr>
                                      <p:to>
                                        <p:strVal val="visible"/>
                                      </p:to>
                                    </p:set>
                                    <p:animEffect transition="in" filter="fade">
                                      <p:cBhvr>
                                        <p:cTn id="120" dur="500"/>
                                        <p:tgtEl>
                                          <p:spTgt spid="2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500"/>
                                        <p:tgtEl>
                                          <p:spTgt spid="2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1"/>
                                        </p:tgtEl>
                                        <p:attrNameLst>
                                          <p:attrName>style.visibility</p:attrName>
                                        </p:attrNameLst>
                                      </p:cBhvr>
                                      <p:to>
                                        <p:strVal val="visible"/>
                                      </p:to>
                                    </p:set>
                                    <p:animEffect transition="in" filter="fade">
                                      <p:cBhvr>
                                        <p:cTn id="126" dur="500"/>
                                        <p:tgtEl>
                                          <p:spTgt spid="2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4"/>
                                        </p:tgtEl>
                                        <p:attrNameLst>
                                          <p:attrName>style.visibility</p:attrName>
                                        </p:attrNameLst>
                                      </p:cBhvr>
                                      <p:to>
                                        <p:strVal val="visible"/>
                                      </p:to>
                                    </p:set>
                                    <p:animEffect transition="in" filter="fade">
                                      <p:cBhvr>
                                        <p:cTn id="129" dur="500"/>
                                        <p:tgtEl>
                                          <p:spTgt spid="2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5"/>
                                        </p:tgtEl>
                                        <p:attrNameLst>
                                          <p:attrName>style.visibility</p:attrName>
                                        </p:attrNameLst>
                                      </p:cBhvr>
                                      <p:to>
                                        <p:strVal val="visible"/>
                                      </p:to>
                                    </p:set>
                                    <p:animEffect transition="in" filter="fade">
                                      <p:cBhvr>
                                        <p:cTn id="1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animBg="1"/>
      <p:bldP spid="9" grpId="0" animBg="1"/>
      <p:bldP spid="10" grpId="0" animBg="1"/>
      <p:bldP spid="11" grpId="0" animBg="1"/>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8" grpId="0" animBg="1"/>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34644" b="34644"/>
          <a:stretch>
            <a:fillRect/>
          </a:stretch>
        </p:blipFill>
        <p:spPr>
          <a:xfrm flipH="1">
            <a:off x="-1" y="1"/>
            <a:ext cx="12192001" cy="1493520"/>
          </a:xfrm>
        </p:spPr>
      </p:pic>
      <p:sp>
        <p:nvSpPr>
          <p:cNvPr id="6" name="文本框 5"/>
          <p:cNvSpPr txBox="1"/>
          <p:nvPr/>
        </p:nvSpPr>
        <p:spPr>
          <a:xfrm>
            <a:off x="477390" y="392818"/>
            <a:ext cx="9489569" cy="707886"/>
          </a:xfrm>
          <a:prstGeom prst="rect">
            <a:avLst/>
          </a:prstGeom>
          <a:noFill/>
        </p:spPr>
        <p:txBody>
          <a:bodyPr wrap="square" rtlCol="0">
            <a:spAutoFit/>
          </a:bodyPr>
          <a:lstStyle/>
          <a:p>
            <a:r>
              <a:rPr lang="en-US" altLang="zh-CN" sz="4000" b="1" dirty="0" smtClean="0">
                <a:solidFill>
                  <a:srgbClr val="790F28"/>
                </a:solidFill>
              </a:rPr>
              <a:t>CLICK HERE ADD YOUR TITLE</a:t>
            </a:r>
            <a:endParaRPr lang="en-US" altLang="zh-CN" sz="4000" b="1" dirty="0" smtClean="0">
              <a:solidFill>
                <a:srgbClr val="790F28"/>
              </a:solidFill>
            </a:endParaRPr>
          </a:p>
        </p:txBody>
      </p:sp>
      <p:sp>
        <p:nvSpPr>
          <p:cNvPr id="4" name="Rectangle 2"/>
          <p:cNvSpPr/>
          <p:nvPr/>
        </p:nvSpPr>
        <p:spPr>
          <a:xfrm>
            <a:off x="1336353" y="2641572"/>
            <a:ext cx="1451728" cy="1451728"/>
          </a:xfrm>
          <a:prstGeom prst="rect">
            <a:avLst/>
          </a:prstGeom>
          <a:gradFill flip="none" rotWithShape="1">
            <a:gsLst>
              <a:gs pos="0">
                <a:schemeClr val="bg2">
                  <a:alpha val="65000"/>
                </a:schemeClr>
              </a:gs>
              <a:gs pos="100000">
                <a:schemeClr val="tx2">
                  <a:alpha val="2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3"/>
          <p:cNvSpPr/>
          <p:nvPr/>
        </p:nvSpPr>
        <p:spPr>
          <a:xfrm>
            <a:off x="2844643" y="2641572"/>
            <a:ext cx="1451728" cy="1451728"/>
          </a:xfrm>
          <a:prstGeom prst="rect">
            <a:avLst/>
          </a:prstGeom>
          <a:gradFill flip="none" rotWithShape="1">
            <a:gsLst>
              <a:gs pos="0">
                <a:schemeClr val="bg2">
                  <a:alpha val="6500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4"/>
          <p:cNvSpPr/>
          <p:nvPr/>
        </p:nvSpPr>
        <p:spPr>
          <a:xfrm>
            <a:off x="1336353" y="4149862"/>
            <a:ext cx="1451728" cy="1451728"/>
          </a:xfrm>
          <a:prstGeom prst="rect">
            <a:avLst/>
          </a:prstGeom>
          <a:gradFill flip="none" rotWithShape="1">
            <a:gsLst>
              <a:gs pos="0">
                <a:schemeClr val="bg2">
                  <a:alpha val="65000"/>
                </a:schemeClr>
              </a:gs>
              <a:gs pos="100000">
                <a:schemeClr val="tx2">
                  <a:alpha val="2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5"/>
          <p:cNvSpPr/>
          <p:nvPr/>
        </p:nvSpPr>
        <p:spPr>
          <a:xfrm>
            <a:off x="2844643" y="4149862"/>
            <a:ext cx="1451728" cy="1451728"/>
          </a:xfrm>
          <a:prstGeom prst="rect">
            <a:avLst/>
          </a:prstGeom>
          <a:gradFill flip="none" rotWithShape="1">
            <a:gsLst>
              <a:gs pos="0">
                <a:schemeClr val="bg2">
                  <a:alpha val="65000"/>
                </a:schemeClr>
              </a:gs>
              <a:gs pos="100000">
                <a:schemeClr val="tx2">
                  <a:alpha val="2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TextBox 6"/>
          <p:cNvSpPr txBox="1"/>
          <p:nvPr/>
        </p:nvSpPr>
        <p:spPr>
          <a:xfrm>
            <a:off x="1775119" y="2277233"/>
            <a:ext cx="574196" cy="307777"/>
          </a:xfrm>
          <a:prstGeom prst="rect">
            <a:avLst/>
          </a:prstGeom>
          <a:noFill/>
        </p:spPr>
        <p:txBody>
          <a:bodyPr wrap="none" rtlCol="0">
            <a:spAutoFit/>
          </a:bodyPr>
          <a:lstStyle/>
          <a:p>
            <a:r>
              <a:rPr lang="id-ID" sz="1400" b="1" dirty="0" smtClean="0">
                <a:solidFill>
                  <a:schemeClr val="tx2"/>
                </a:solidFill>
              </a:rPr>
              <a:t>HIGH</a:t>
            </a:r>
            <a:endParaRPr lang="id-ID" sz="1400" b="1" dirty="0">
              <a:solidFill>
                <a:schemeClr val="tx2"/>
              </a:solidFill>
            </a:endParaRPr>
          </a:p>
        </p:txBody>
      </p:sp>
      <p:sp>
        <p:nvSpPr>
          <p:cNvPr id="11" name="TextBox 7"/>
          <p:cNvSpPr txBox="1"/>
          <p:nvPr/>
        </p:nvSpPr>
        <p:spPr>
          <a:xfrm>
            <a:off x="3283409" y="2277233"/>
            <a:ext cx="540020" cy="307777"/>
          </a:xfrm>
          <a:prstGeom prst="rect">
            <a:avLst/>
          </a:prstGeom>
          <a:noFill/>
        </p:spPr>
        <p:txBody>
          <a:bodyPr wrap="none" rtlCol="0">
            <a:spAutoFit/>
          </a:bodyPr>
          <a:lstStyle/>
          <a:p>
            <a:r>
              <a:rPr lang="id-ID" sz="1400" b="1" dirty="0" smtClean="0">
                <a:solidFill>
                  <a:schemeClr val="tx2"/>
                </a:solidFill>
              </a:rPr>
              <a:t>LOW</a:t>
            </a:r>
            <a:endParaRPr lang="id-ID" sz="1400" b="1" dirty="0">
              <a:solidFill>
                <a:schemeClr val="tx2"/>
              </a:solidFill>
            </a:endParaRPr>
          </a:p>
        </p:txBody>
      </p:sp>
      <p:sp>
        <p:nvSpPr>
          <p:cNvPr id="12" name="TextBox 8"/>
          <p:cNvSpPr txBox="1"/>
          <p:nvPr/>
        </p:nvSpPr>
        <p:spPr>
          <a:xfrm rot="5400000">
            <a:off x="4232210" y="3273977"/>
            <a:ext cx="574196" cy="307777"/>
          </a:xfrm>
          <a:prstGeom prst="rect">
            <a:avLst/>
          </a:prstGeom>
          <a:noFill/>
        </p:spPr>
        <p:txBody>
          <a:bodyPr wrap="none" rtlCol="0">
            <a:spAutoFit/>
          </a:bodyPr>
          <a:lstStyle/>
          <a:p>
            <a:r>
              <a:rPr lang="id-ID" sz="1400" b="1" dirty="0" smtClean="0">
                <a:solidFill>
                  <a:schemeClr val="tx2"/>
                </a:solidFill>
              </a:rPr>
              <a:t>HIGH</a:t>
            </a:r>
            <a:endParaRPr lang="id-ID" sz="1400" b="1" dirty="0">
              <a:solidFill>
                <a:schemeClr val="tx2"/>
              </a:solidFill>
            </a:endParaRPr>
          </a:p>
        </p:txBody>
      </p:sp>
      <p:sp>
        <p:nvSpPr>
          <p:cNvPr id="13" name="TextBox 9"/>
          <p:cNvSpPr txBox="1"/>
          <p:nvPr/>
        </p:nvSpPr>
        <p:spPr>
          <a:xfrm rot="5400000">
            <a:off x="4249298" y="4727970"/>
            <a:ext cx="540020" cy="307777"/>
          </a:xfrm>
          <a:prstGeom prst="rect">
            <a:avLst/>
          </a:prstGeom>
          <a:noFill/>
        </p:spPr>
        <p:txBody>
          <a:bodyPr wrap="none" rtlCol="0">
            <a:spAutoFit/>
          </a:bodyPr>
          <a:lstStyle/>
          <a:p>
            <a:r>
              <a:rPr lang="id-ID" sz="1400" b="1" dirty="0" smtClean="0">
                <a:solidFill>
                  <a:schemeClr val="tx2"/>
                </a:solidFill>
              </a:rPr>
              <a:t>LOW</a:t>
            </a:r>
            <a:endParaRPr lang="id-ID" sz="1400" b="1" dirty="0">
              <a:solidFill>
                <a:schemeClr val="tx2"/>
              </a:solidFill>
            </a:endParaRPr>
          </a:p>
        </p:txBody>
      </p:sp>
      <p:sp>
        <p:nvSpPr>
          <p:cNvPr id="14" name="Diamond 11"/>
          <p:cNvSpPr/>
          <p:nvPr/>
        </p:nvSpPr>
        <p:spPr>
          <a:xfrm>
            <a:off x="3754147" y="2800007"/>
            <a:ext cx="396000" cy="39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Box 12"/>
          <p:cNvSpPr txBox="1"/>
          <p:nvPr/>
        </p:nvSpPr>
        <p:spPr>
          <a:xfrm>
            <a:off x="3769840" y="2863077"/>
            <a:ext cx="367408" cy="307777"/>
          </a:xfrm>
          <a:prstGeom prst="rect">
            <a:avLst/>
          </a:prstGeom>
          <a:noFill/>
        </p:spPr>
        <p:txBody>
          <a:bodyPr wrap="none" rtlCol="0">
            <a:spAutoFit/>
          </a:bodyPr>
          <a:lstStyle/>
          <a:p>
            <a:pPr algn="ctr"/>
            <a:r>
              <a:rPr lang="id-ID" sz="1400" b="1" dirty="0" smtClean="0">
                <a:solidFill>
                  <a:schemeClr val="bg1"/>
                </a:solidFill>
              </a:rPr>
              <a:t>01</a:t>
            </a:r>
            <a:endParaRPr lang="id-ID" sz="1400" b="1" dirty="0">
              <a:solidFill>
                <a:schemeClr val="bg1"/>
              </a:solidFill>
            </a:endParaRPr>
          </a:p>
        </p:txBody>
      </p:sp>
      <p:sp>
        <p:nvSpPr>
          <p:cNvPr id="16" name="Diamond 14"/>
          <p:cNvSpPr/>
          <p:nvPr/>
        </p:nvSpPr>
        <p:spPr>
          <a:xfrm>
            <a:off x="3124088" y="3415840"/>
            <a:ext cx="396000" cy="39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TextBox 15"/>
          <p:cNvSpPr txBox="1"/>
          <p:nvPr/>
        </p:nvSpPr>
        <p:spPr>
          <a:xfrm>
            <a:off x="3139781" y="3478910"/>
            <a:ext cx="367408" cy="307777"/>
          </a:xfrm>
          <a:prstGeom prst="rect">
            <a:avLst/>
          </a:prstGeom>
          <a:noFill/>
        </p:spPr>
        <p:txBody>
          <a:bodyPr wrap="none" rtlCol="0">
            <a:spAutoFit/>
          </a:bodyPr>
          <a:lstStyle/>
          <a:p>
            <a:pPr algn="ctr"/>
            <a:r>
              <a:rPr lang="id-ID" sz="1400" b="1" dirty="0" smtClean="0">
                <a:solidFill>
                  <a:schemeClr val="bg1"/>
                </a:solidFill>
              </a:rPr>
              <a:t>02</a:t>
            </a:r>
            <a:endParaRPr lang="id-ID" sz="1400" b="1" dirty="0">
              <a:solidFill>
                <a:schemeClr val="bg1"/>
              </a:solidFill>
            </a:endParaRPr>
          </a:p>
        </p:txBody>
      </p:sp>
      <p:sp>
        <p:nvSpPr>
          <p:cNvPr id="18" name="Diamond 17"/>
          <p:cNvSpPr/>
          <p:nvPr/>
        </p:nvSpPr>
        <p:spPr>
          <a:xfrm>
            <a:off x="3576377" y="4717004"/>
            <a:ext cx="396000" cy="39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TextBox 18"/>
          <p:cNvSpPr txBox="1"/>
          <p:nvPr/>
        </p:nvSpPr>
        <p:spPr>
          <a:xfrm>
            <a:off x="3592070" y="4780074"/>
            <a:ext cx="367408" cy="307777"/>
          </a:xfrm>
          <a:prstGeom prst="rect">
            <a:avLst/>
          </a:prstGeom>
          <a:noFill/>
        </p:spPr>
        <p:txBody>
          <a:bodyPr wrap="none" rtlCol="0">
            <a:spAutoFit/>
          </a:bodyPr>
          <a:lstStyle/>
          <a:p>
            <a:pPr algn="ctr"/>
            <a:r>
              <a:rPr lang="id-ID" sz="1400" b="1" dirty="0" smtClean="0">
                <a:solidFill>
                  <a:schemeClr val="bg1"/>
                </a:solidFill>
              </a:rPr>
              <a:t>03</a:t>
            </a:r>
            <a:endParaRPr lang="id-ID" sz="1400" b="1" dirty="0">
              <a:solidFill>
                <a:schemeClr val="bg1"/>
              </a:solidFill>
            </a:endParaRPr>
          </a:p>
        </p:txBody>
      </p:sp>
      <p:sp>
        <p:nvSpPr>
          <p:cNvPr id="20" name="Diamond 20"/>
          <p:cNvSpPr/>
          <p:nvPr/>
        </p:nvSpPr>
        <p:spPr>
          <a:xfrm>
            <a:off x="2240953" y="4882320"/>
            <a:ext cx="396000" cy="39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Box 21"/>
          <p:cNvSpPr txBox="1"/>
          <p:nvPr/>
        </p:nvSpPr>
        <p:spPr>
          <a:xfrm>
            <a:off x="2256646" y="4945390"/>
            <a:ext cx="367408" cy="307777"/>
          </a:xfrm>
          <a:prstGeom prst="rect">
            <a:avLst/>
          </a:prstGeom>
          <a:noFill/>
        </p:spPr>
        <p:txBody>
          <a:bodyPr wrap="none" rtlCol="0">
            <a:spAutoFit/>
          </a:bodyPr>
          <a:lstStyle/>
          <a:p>
            <a:pPr algn="ctr"/>
            <a:r>
              <a:rPr lang="id-ID" sz="1400" b="1" dirty="0" smtClean="0">
                <a:solidFill>
                  <a:schemeClr val="bg1"/>
                </a:solidFill>
              </a:rPr>
              <a:t>04</a:t>
            </a:r>
            <a:endParaRPr lang="id-ID" sz="1400" b="1" dirty="0">
              <a:solidFill>
                <a:schemeClr val="bg1"/>
              </a:solidFill>
            </a:endParaRPr>
          </a:p>
        </p:txBody>
      </p:sp>
      <p:sp>
        <p:nvSpPr>
          <p:cNvPr id="22" name="Diamond 23"/>
          <p:cNvSpPr/>
          <p:nvPr/>
        </p:nvSpPr>
        <p:spPr>
          <a:xfrm>
            <a:off x="1546640" y="4277624"/>
            <a:ext cx="396000" cy="39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24"/>
          <p:cNvSpPr txBox="1"/>
          <p:nvPr/>
        </p:nvSpPr>
        <p:spPr>
          <a:xfrm>
            <a:off x="1562333" y="4340694"/>
            <a:ext cx="367408" cy="307777"/>
          </a:xfrm>
          <a:prstGeom prst="rect">
            <a:avLst/>
          </a:prstGeom>
          <a:noFill/>
        </p:spPr>
        <p:txBody>
          <a:bodyPr wrap="none" rtlCol="0">
            <a:spAutoFit/>
          </a:bodyPr>
          <a:lstStyle/>
          <a:p>
            <a:pPr algn="ctr"/>
            <a:r>
              <a:rPr lang="id-ID" sz="1400" b="1" dirty="0" smtClean="0">
                <a:solidFill>
                  <a:schemeClr val="bg1"/>
                </a:solidFill>
              </a:rPr>
              <a:t>05</a:t>
            </a:r>
            <a:endParaRPr lang="id-ID" sz="1400" b="1" dirty="0">
              <a:solidFill>
                <a:schemeClr val="bg1"/>
              </a:solidFill>
            </a:endParaRPr>
          </a:p>
        </p:txBody>
      </p:sp>
      <p:sp>
        <p:nvSpPr>
          <p:cNvPr id="24" name="Diamond 26"/>
          <p:cNvSpPr/>
          <p:nvPr/>
        </p:nvSpPr>
        <p:spPr>
          <a:xfrm>
            <a:off x="1853295" y="3126111"/>
            <a:ext cx="396000" cy="396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TextBox 27"/>
          <p:cNvSpPr txBox="1"/>
          <p:nvPr/>
        </p:nvSpPr>
        <p:spPr>
          <a:xfrm>
            <a:off x="1868988" y="3189181"/>
            <a:ext cx="367408" cy="307777"/>
          </a:xfrm>
          <a:prstGeom prst="rect">
            <a:avLst/>
          </a:prstGeom>
          <a:noFill/>
        </p:spPr>
        <p:txBody>
          <a:bodyPr wrap="none" rtlCol="0">
            <a:spAutoFit/>
          </a:bodyPr>
          <a:lstStyle/>
          <a:p>
            <a:pPr algn="ctr"/>
            <a:r>
              <a:rPr lang="id-ID" sz="1400" b="1" dirty="0" smtClean="0">
                <a:solidFill>
                  <a:schemeClr val="bg1"/>
                </a:solidFill>
              </a:rPr>
              <a:t>06</a:t>
            </a:r>
            <a:endParaRPr lang="id-ID" sz="1400" b="1" dirty="0">
              <a:solidFill>
                <a:schemeClr val="bg1"/>
              </a:solidFill>
            </a:endParaRPr>
          </a:p>
        </p:txBody>
      </p:sp>
      <p:grpSp>
        <p:nvGrpSpPr>
          <p:cNvPr id="26" name="Group 28"/>
          <p:cNvGrpSpPr/>
          <p:nvPr/>
        </p:nvGrpSpPr>
        <p:grpSpPr>
          <a:xfrm>
            <a:off x="723616" y="2248485"/>
            <a:ext cx="499621" cy="3353107"/>
            <a:chOff x="1498867" y="2248485"/>
            <a:chExt cx="499621" cy="3353107"/>
          </a:xfrm>
        </p:grpSpPr>
        <p:sp>
          <p:nvSpPr>
            <p:cNvPr id="27" name="Right Arrow 29"/>
            <p:cNvSpPr/>
            <p:nvPr/>
          </p:nvSpPr>
          <p:spPr>
            <a:xfrm rot="16200000">
              <a:off x="72124" y="3675228"/>
              <a:ext cx="3353107" cy="499621"/>
            </a:xfrm>
            <a:prstGeom prst="rightArrow">
              <a:avLst>
                <a:gd name="adj1" fmla="val 50000"/>
                <a:gd name="adj2" fmla="val 78302"/>
              </a:avLst>
            </a:prstGeom>
            <a:gradFill>
              <a:gsLst>
                <a:gs pos="0">
                  <a:schemeClr val="accent1">
                    <a:lumMod val="5000"/>
                    <a:lumOff val="95000"/>
                    <a:alpha val="20000"/>
                  </a:schemeClr>
                </a:gs>
                <a:gs pos="48000">
                  <a:schemeClr val="accent1"/>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TextBox 30"/>
            <p:cNvSpPr txBox="1"/>
            <p:nvPr/>
          </p:nvSpPr>
          <p:spPr>
            <a:xfrm rot="16200000">
              <a:off x="1465586" y="3884040"/>
              <a:ext cx="566181" cy="307777"/>
            </a:xfrm>
            <a:prstGeom prst="rect">
              <a:avLst/>
            </a:prstGeom>
            <a:noFill/>
          </p:spPr>
          <p:txBody>
            <a:bodyPr wrap="none" rtlCol="0">
              <a:spAutoFit/>
            </a:bodyPr>
            <a:lstStyle/>
            <a:p>
              <a:r>
                <a:rPr lang="id-ID" sz="1400" b="1" dirty="0" smtClean="0">
                  <a:solidFill>
                    <a:schemeClr val="bg1"/>
                  </a:solidFill>
                </a:rPr>
                <a:t>SKILL</a:t>
              </a:r>
              <a:endParaRPr lang="id-ID" sz="1400" b="1" dirty="0">
                <a:solidFill>
                  <a:schemeClr val="bg1"/>
                </a:solidFill>
              </a:endParaRPr>
            </a:p>
          </p:txBody>
        </p:sp>
      </p:grpSp>
      <p:grpSp>
        <p:nvGrpSpPr>
          <p:cNvPr id="29" name="Group 31"/>
          <p:cNvGrpSpPr/>
          <p:nvPr/>
        </p:nvGrpSpPr>
        <p:grpSpPr>
          <a:xfrm>
            <a:off x="1336353" y="5670412"/>
            <a:ext cx="3487920" cy="499621"/>
            <a:chOff x="2111604" y="5670412"/>
            <a:chExt cx="3487920" cy="499621"/>
          </a:xfrm>
        </p:grpSpPr>
        <p:sp>
          <p:nvSpPr>
            <p:cNvPr id="30" name="Right Arrow 32"/>
            <p:cNvSpPr/>
            <p:nvPr/>
          </p:nvSpPr>
          <p:spPr>
            <a:xfrm>
              <a:off x="2111604" y="5670412"/>
              <a:ext cx="3487920" cy="499621"/>
            </a:xfrm>
            <a:prstGeom prst="rightArrow">
              <a:avLst>
                <a:gd name="adj1" fmla="val 50000"/>
                <a:gd name="adj2" fmla="val 78302"/>
              </a:avLst>
            </a:prstGeom>
            <a:gradFill>
              <a:gsLst>
                <a:gs pos="0">
                  <a:schemeClr val="accent1">
                    <a:lumMod val="5000"/>
                    <a:lumOff val="95000"/>
                    <a:alpha val="20000"/>
                  </a:schemeClr>
                </a:gs>
                <a:gs pos="48000">
                  <a:schemeClr val="accent2"/>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TextBox 33"/>
            <p:cNvSpPr txBox="1"/>
            <p:nvPr/>
          </p:nvSpPr>
          <p:spPr>
            <a:xfrm>
              <a:off x="3309638" y="5773596"/>
              <a:ext cx="546945" cy="307777"/>
            </a:xfrm>
            <a:prstGeom prst="rect">
              <a:avLst/>
            </a:prstGeom>
            <a:noFill/>
          </p:spPr>
          <p:txBody>
            <a:bodyPr wrap="none" rtlCol="0">
              <a:spAutoFit/>
            </a:bodyPr>
            <a:lstStyle/>
            <a:p>
              <a:r>
                <a:rPr lang="id-ID" sz="1400" b="1" dirty="0" smtClean="0">
                  <a:solidFill>
                    <a:schemeClr val="bg1"/>
                  </a:solidFill>
                </a:rPr>
                <a:t>WILL</a:t>
              </a:r>
              <a:endParaRPr lang="id-ID" sz="1400" b="1" dirty="0">
                <a:solidFill>
                  <a:schemeClr val="bg1"/>
                </a:solidFill>
              </a:endParaRPr>
            </a:p>
          </p:txBody>
        </p:sp>
      </p:grpSp>
      <p:cxnSp>
        <p:nvCxnSpPr>
          <p:cNvPr id="32" name="Straight Connector 34"/>
          <p:cNvCxnSpPr/>
          <p:nvPr/>
        </p:nvCxnSpPr>
        <p:spPr>
          <a:xfrm>
            <a:off x="5226399" y="2271133"/>
            <a:ext cx="0" cy="38989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Rectangle 35"/>
          <p:cNvSpPr/>
          <p:nvPr/>
        </p:nvSpPr>
        <p:spPr>
          <a:xfrm>
            <a:off x="6398379" y="3312371"/>
            <a:ext cx="1529446" cy="646331"/>
          </a:xfrm>
          <a:prstGeom prst="rect">
            <a:avLst/>
          </a:prstGeom>
        </p:spPr>
        <p:txBody>
          <a:bodyPr wrap="square">
            <a:spAutoFit/>
          </a:bodyPr>
          <a:lstStyle/>
          <a:p>
            <a:pPr algn="ctr"/>
            <a:r>
              <a:rPr lang="id-ID" sz="1200" dirty="0">
                <a:solidFill>
                  <a:schemeClr val="tx2"/>
                </a:solidFill>
              </a:rPr>
              <a:t>Go ahead and replace it with your own text. </a:t>
            </a:r>
            <a:endParaRPr lang="id-ID" sz="1200" dirty="0">
              <a:solidFill>
                <a:schemeClr val="tx2"/>
              </a:solidFill>
            </a:endParaRPr>
          </a:p>
        </p:txBody>
      </p:sp>
      <p:sp>
        <p:nvSpPr>
          <p:cNvPr id="34" name="TextBox 36"/>
          <p:cNvSpPr txBox="1"/>
          <p:nvPr/>
        </p:nvSpPr>
        <p:spPr>
          <a:xfrm>
            <a:off x="6695823" y="3102869"/>
            <a:ext cx="938462" cy="307777"/>
          </a:xfrm>
          <a:prstGeom prst="rect">
            <a:avLst/>
          </a:prstGeom>
          <a:noFill/>
        </p:spPr>
        <p:txBody>
          <a:bodyPr wrap="none" rtlCol="0">
            <a:spAutoFit/>
          </a:bodyPr>
          <a:lstStyle/>
          <a:p>
            <a:pPr algn="ctr"/>
            <a:r>
              <a:rPr lang="id-ID" sz="1400" b="1" dirty="0" smtClean="0"/>
              <a:t>DISCOVER</a:t>
            </a:r>
            <a:endParaRPr lang="id-ID" sz="1400" b="1" dirty="0"/>
          </a:p>
        </p:txBody>
      </p:sp>
      <p:grpSp>
        <p:nvGrpSpPr>
          <p:cNvPr id="35" name="Group 37"/>
          <p:cNvGrpSpPr/>
          <p:nvPr/>
        </p:nvGrpSpPr>
        <p:grpSpPr>
          <a:xfrm>
            <a:off x="6982806" y="2679127"/>
            <a:ext cx="358775" cy="358775"/>
            <a:chOff x="1839913" y="1474788"/>
            <a:chExt cx="358775" cy="358775"/>
          </a:xfrm>
          <a:solidFill>
            <a:schemeClr val="accent1"/>
          </a:solidFill>
        </p:grpSpPr>
        <p:sp>
          <p:nvSpPr>
            <p:cNvPr id="36" name="Freeform 12"/>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8" name="Rectangle 40"/>
          <p:cNvSpPr/>
          <p:nvPr/>
        </p:nvSpPr>
        <p:spPr>
          <a:xfrm>
            <a:off x="8049140" y="3312371"/>
            <a:ext cx="1529446" cy="646331"/>
          </a:xfrm>
          <a:prstGeom prst="rect">
            <a:avLst/>
          </a:prstGeom>
        </p:spPr>
        <p:txBody>
          <a:bodyPr wrap="square">
            <a:spAutoFit/>
          </a:bodyPr>
          <a:lstStyle/>
          <a:p>
            <a:pPr algn="ctr"/>
            <a:r>
              <a:rPr lang="id-ID" sz="1200" dirty="0">
                <a:solidFill>
                  <a:schemeClr val="tx2"/>
                </a:solidFill>
              </a:rPr>
              <a:t>Go ahead and replace it with your own text. </a:t>
            </a:r>
            <a:endParaRPr lang="id-ID" sz="1200" dirty="0">
              <a:solidFill>
                <a:schemeClr val="tx2"/>
              </a:solidFill>
            </a:endParaRPr>
          </a:p>
        </p:txBody>
      </p:sp>
      <p:sp>
        <p:nvSpPr>
          <p:cNvPr id="39" name="TextBox 41"/>
          <p:cNvSpPr txBox="1"/>
          <p:nvPr/>
        </p:nvSpPr>
        <p:spPr>
          <a:xfrm>
            <a:off x="8523908" y="3102869"/>
            <a:ext cx="583814" cy="307777"/>
          </a:xfrm>
          <a:prstGeom prst="rect">
            <a:avLst/>
          </a:prstGeom>
          <a:noFill/>
        </p:spPr>
        <p:txBody>
          <a:bodyPr wrap="none" rtlCol="0">
            <a:spAutoFit/>
          </a:bodyPr>
          <a:lstStyle/>
          <a:p>
            <a:pPr algn="ctr"/>
            <a:r>
              <a:rPr lang="id-ID" sz="1400" b="1" dirty="0" smtClean="0"/>
              <a:t>PLAN</a:t>
            </a:r>
            <a:endParaRPr lang="id-ID" sz="1400" b="1" dirty="0"/>
          </a:p>
        </p:txBody>
      </p:sp>
      <p:sp>
        <p:nvSpPr>
          <p:cNvPr id="40" name="Rectangle 42"/>
          <p:cNvSpPr/>
          <p:nvPr/>
        </p:nvSpPr>
        <p:spPr>
          <a:xfrm>
            <a:off x="9706458" y="3312371"/>
            <a:ext cx="1529446" cy="646331"/>
          </a:xfrm>
          <a:prstGeom prst="rect">
            <a:avLst/>
          </a:prstGeom>
        </p:spPr>
        <p:txBody>
          <a:bodyPr wrap="square">
            <a:spAutoFit/>
          </a:bodyPr>
          <a:lstStyle/>
          <a:p>
            <a:pPr algn="ctr"/>
            <a:r>
              <a:rPr lang="id-ID" sz="1200" dirty="0">
                <a:solidFill>
                  <a:schemeClr val="tx2"/>
                </a:solidFill>
              </a:rPr>
              <a:t>Go ahead and replace it with your own text. </a:t>
            </a:r>
            <a:endParaRPr lang="id-ID" sz="1200" dirty="0">
              <a:solidFill>
                <a:schemeClr val="tx2"/>
              </a:solidFill>
            </a:endParaRPr>
          </a:p>
        </p:txBody>
      </p:sp>
      <p:sp>
        <p:nvSpPr>
          <p:cNvPr id="41" name="TextBox 43"/>
          <p:cNvSpPr txBox="1"/>
          <p:nvPr/>
        </p:nvSpPr>
        <p:spPr>
          <a:xfrm>
            <a:off x="10097068" y="3102869"/>
            <a:ext cx="752130" cy="307777"/>
          </a:xfrm>
          <a:prstGeom prst="rect">
            <a:avLst/>
          </a:prstGeom>
          <a:noFill/>
        </p:spPr>
        <p:txBody>
          <a:bodyPr wrap="none" rtlCol="0">
            <a:spAutoFit/>
          </a:bodyPr>
          <a:lstStyle/>
          <a:p>
            <a:pPr algn="ctr"/>
            <a:r>
              <a:rPr lang="id-ID" sz="1400" b="1" dirty="0" smtClean="0"/>
              <a:t>INVENT</a:t>
            </a:r>
            <a:endParaRPr lang="id-ID" sz="1400" b="1" dirty="0"/>
          </a:p>
        </p:txBody>
      </p:sp>
      <p:sp>
        <p:nvSpPr>
          <p:cNvPr id="42" name="Rectangle 44"/>
          <p:cNvSpPr/>
          <p:nvPr/>
        </p:nvSpPr>
        <p:spPr>
          <a:xfrm>
            <a:off x="6398379" y="4902679"/>
            <a:ext cx="1529446" cy="646331"/>
          </a:xfrm>
          <a:prstGeom prst="rect">
            <a:avLst/>
          </a:prstGeom>
        </p:spPr>
        <p:txBody>
          <a:bodyPr wrap="square">
            <a:spAutoFit/>
          </a:bodyPr>
          <a:lstStyle/>
          <a:p>
            <a:pPr algn="ctr"/>
            <a:r>
              <a:rPr lang="id-ID" sz="1200" dirty="0">
                <a:solidFill>
                  <a:schemeClr val="tx2"/>
                </a:solidFill>
              </a:rPr>
              <a:t>Go ahead and replace it with your own text. </a:t>
            </a:r>
            <a:endParaRPr lang="id-ID" sz="1200" dirty="0">
              <a:solidFill>
                <a:schemeClr val="tx2"/>
              </a:solidFill>
            </a:endParaRPr>
          </a:p>
        </p:txBody>
      </p:sp>
      <p:sp>
        <p:nvSpPr>
          <p:cNvPr id="43" name="TextBox 45"/>
          <p:cNvSpPr txBox="1"/>
          <p:nvPr/>
        </p:nvSpPr>
        <p:spPr>
          <a:xfrm>
            <a:off x="6845095" y="4693177"/>
            <a:ext cx="639919" cy="307777"/>
          </a:xfrm>
          <a:prstGeom prst="rect">
            <a:avLst/>
          </a:prstGeom>
          <a:noFill/>
        </p:spPr>
        <p:txBody>
          <a:bodyPr wrap="none" rtlCol="0">
            <a:spAutoFit/>
          </a:bodyPr>
          <a:lstStyle/>
          <a:p>
            <a:pPr algn="ctr"/>
            <a:r>
              <a:rPr lang="id-ID" sz="1400" b="1" dirty="0" smtClean="0"/>
              <a:t>BUILD</a:t>
            </a:r>
            <a:endParaRPr lang="id-ID" sz="1400" b="1" dirty="0"/>
          </a:p>
        </p:txBody>
      </p:sp>
      <p:sp>
        <p:nvSpPr>
          <p:cNvPr id="44" name="Rectangle 46"/>
          <p:cNvSpPr/>
          <p:nvPr/>
        </p:nvSpPr>
        <p:spPr>
          <a:xfrm>
            <a:off x="8049140" y="4902679"/>
            <a:ext cx="1529446" cy="646331"/>
          </a:xfrm>
          <a:prstGeom prst="rect">
            <a:avLst/>
          </a:prstGeom>
        </p:spPr>
        <p:txBody>
          <a:bodyPr wrap="square">
            <a:spAutoFit/>
          </a:bodyPr>
          <a:lstStyle/>
          <a:p>
            <a:pPr algn="ctr"/>
            <a:r>
              <a:rPr lang="id-ID" sz="1200" dirty="0">
                <a:solidFill>
                  <a:schemeClr val="tx2"/>
                </a:solidFill>
              </a:rPr>
              <a:t>Go ahead and replace it with your own text. </a:t>
            </a:r>
            <a:endParaRPr lang="id-ID" sz="1200" dirty="0">
              <a:solidFill>
                <a:schemeClr val="tx2"/>
              </a:solidFill>
            </a:endParaRPr>
          </a:p>
        </p:txBody>
      </p:sp>
      <p:sp>
        <p:nvSpPr>
          <p:cNvPr id="45" name="TextBox 47"/>
          <p:cNvSpPr txBox="1"/>
          <p:nvPr/>
        </p:nvSpPr>
        <p:spPr>
          <a:xfrm>
            <a:off x="8433756" y="4693177"/>
            <a:ext cx="764120" cy="307777"/>
          </a:xfrm>
          <a:prstGeom prst="rect">
            <a:avLst/>
          </a:prstGeom>
          <a:noFill/>
        </p:spPr>
        <p:txBody>
          <a:bodyPr wrap="none" rtlCol="0">
            <a:spAutoFit/>
          </a:bodyPr>
          <a:lstStyle/>
          <a:p>
            <a:pPr algn="ctr"/>
            <a:r>
              <a:rPr lang="id-ID" sz="1400" b="1" dirty="0" smtClean="0"/>
              <a:t>DEPLOY</a:t>
            </a:r>
            <a:endParaRPr lang="id-ID" sz="1400" b="1" dirty="0"/>
          </a:p>
        </p:txBody>
      </p:sp>
      <p:sp>
        <p:nvSpPr>
          <p:cNvPr id="46" name="Rectangle 48"/>
          <p:cNvSpPr/>
          <p:nvPr/>
        </p:nvSpPr>
        <p:spPr>
          <a:xfrm>
            <a:off x="9706458" y="4902679"/>
            <a:ext cx="1529446" cy="646331"/>
          </a:xfrm>
          <a:prstGeom prst="rect">
            <a:avLst/>
          </a:prstGeom>
        </p:spPr>
        <p:txBody>
          <a:bodyPr wrap="square">
            <a:spAutoFit/>
          </a:bodyPr>
          <a:lstStyle/>
          <a:p>
            <a:pPr algn="ctr"/>
            <a:r>
              <a:rPr lang="id-ID" sz="1200" dirty="0">
                <a:solidFill>
                  <a:schemeClr val="tx2"/>
                </a:solidFill>
              </a:rPr>
              <a:t>Go ahead and replace it with your own text. </a:t>
            </a:r>
            <a:endParaRPr lang="id-ID" sz="1200" dirty="0">
              <a:solidFill>
                <a:schemeClr val="tx2"/>
              </a:solidFill>
            </a:endParaRPr>
          </a:p>
        </p:txBody>
      </p:sp>
      <p:sp>
        <p:nvSpPr>
          <p:cNvPr id="47" name="TextBox 49"/>
          <p:cNvSpPr txBox="1"/>
          <p:nvPr/>
        </p:nvSpPr>
        <p:spPr>
          <a:xfrm>
            <a:off x="10034039" y="4693177"/>
            <a:ext cx="878190" cy="307777"/>
          </a:xfrm>
          <a:prstGeom prst="rect">
            <a:avLst/>
          </a:prstGeom>
          <a:noFill/>
        </p:spPr>
        <p:txBody>
          <a:bodyPr wrap="none" rtlCol="0">
            <a:spAutoFit/>
          </a:bodyPr>
          <a:lstStyle/>
          <a:p>
            <a:pPr algn="ctr"/>
            <a:r>
              <a:rPr lang="id-ID" sz="1400" b="1" dirty="0" smtClean="0"/>
              <a:t>MANAGE</a:t>
            </a:r>
            <a:endParaRPr lang="id-ID" sz="1400" b="1" dirty="0"/>
          </a:p>
        </p:txBody>
      </p:sp>
      <p:grpSp>
        <p:nvGrpSpPr>
          <p:cNvPr id="48" name="Group 50"/>
          <p:cNvGrpSpPr/>
          <p:nvPr/>
        </p:nvGrpSpPr>
        <p:grpSpPr>
          <a:xfrm>
            <a:off x="8542762" y="2533264"/>
            <a:ext cx="496931" cy="496931"/>
            <a:chOff x="3275013" y="2108200"/>
            <a:chExt cx="376238" cy="376238"/>
          </a:xfrm>
          <a:solidFill>
            <a:schemeClr val="accent2"/>
          </a:solidFill>
        </p:grpSpPr>
        <p:sp>
          <p:nvSpPr>
            <p:cNvPr id="49" name="Freeform 58"/>
            <p:cNvSpPr/>
            <p:nvPr/>
          </p:nvSpPr>
          <p:spPr bwMode="auto">
            <a:xfrm>
              <a:off x="3333750" y="2149475"/>
              <a:ext cx="41275" cy="41275"/>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Freeform 59"/>
            <p:cNvSpPr/>
            <p:nvPr/>
          </p:nvSpPr>
          <p:spPr bwMode="auto">
            <a:xfrm>
              <a:off x="3275013" y="2273300"/>
              <a:ext cx="47625" cy="2222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Freeform 60"/>
            <p:cNvSpPr/>
            <p:nvPr/>
          </p:nvSpPr>
          <p:spPr bwMode="auto">
            <a:xfrm>
              <a:off x="3605213" y="2295525"/>
              <a:ext cx="46038" cy="23813"/>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61"/>
            <p:cNvSpPr/>
            <p:nvPr/>
          </p:nvSpPr>
          <p:spPr bwMode="auto">
            <a:xfrm>
              <a:off x="3568700" y="2166938"/>
              <a:ext cx="41275" cy="41275"/>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62"/>
            <p:cNvSpPr/>
            <p:nvPr/>
          </p:nvSpPr>
          <p:spPr bwMode="auto">
            <a:xfrm>
              <a:off x="3463925" y="2108200"/>
              <a:ext cx="23813" cy="47625"/>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63"/>
            <p:cNvSpPr>
              <a:spLocks noEditPoints="1"/>
            </p:cNvSpPr>
            <p:nvPr/>
          </p:nvSpPr>
          <p:spPr bwMode="auto">
            <a:xfrm>
              <a:off x="3368675" y="2201863"/>
              <a:ext cx="188913" cy="211138"/>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64"/>
            <p:cNvSpPr/>
            <p:nvPr/>
          </p:nvSpPr>
          <p:spPr bwMode="auto">
            <a:xfrm>
              <a:off x="3416300" y="2436813"/>
              <a:ext cx="93663" cy="47625"/>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6" name="Group 58"/>
          <p:cNvGrpSpPr/>
          <p:nvPr/>
        </p:nvGrpSpPr>
        <p:grpSpPr>
          <a:xfrm>
            <a:off x="10266067" y="2663832"/>
            <a:ext cx="376238" cy="376238"/>
            <a:chOff x="2522538" y="2108200"/>
            <a:chExt cx="376238" cy="376238"/>
          </a:xfrm>
          <a:solidFill>
            <a:schemeClr val="accent3"/>
          </a:solidFill>
        </p:grpSpPr>
        <p:sp>
          <p:nvSpPr>
            <p:cNvPr id="57" name="Freeform 54"/>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55"/>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56"/>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61" name="Freeform 22"/>
          <p:cNvSpPr>
            <a:spLocks noEditPoints="1"/>
          </p:cNvSpPr>
          <p:nvPr/>
        </p:nvSpPr>
        <p:spPr bwMode="auto">
          <a:xfrm>
            <a:off x="6985960" y="4316793"/>
            <a:ext cx="347616" cy="347616"/>
          </a:xfrm>
          <a:custGeom>
            <a:avLst/>
            <a:gdLst>
              <a:gd name="T0" fmla="*/ 42 w 44"/>
              <a:gd name="T1" fmla="*/ 18 h 44"/>
              <a:gd name="T2" fmla="*/ 35 w 44"/>
              <a:gd name="T3" fmla="*/ 18 h 44"/>
              <a:gd name="T4" fmla="*/ 34 w 44"/>
              <a:gd name="T5" fmla="*/ 14 h 44"/>
              <a:gd name="T6" fmla="*/ 38 w 44"/>
              <a:gd name="T7" fmla="*/ 10 h 44"/>
              <a:gd name="T8" fmla="*/ 38 w 44"/>
              <a:gd name="T9" fmla="*/ 7 h 44"/>
              <a:gd name="T10" fmla="*/ 36 w 44"/>
              <a:gd name="T11" fmla="*/ 5 h 44"/>
              <a:gd name="T12" fmla="*/ 33 w 44"/>
              <a:gd name="T13" fmla="*/ 5 h 44"/>
              <a:gd name="T14" fmla="*/ 29 w 44"/>
              <a:gd name="T15" fmla="*/ 9 h 44"/>
              <a:gd name="T16" fmla="*/ 25 w 44"/>
              <a:gd name="T17" fmla="*/ 8 h 44"/>
              <a:gd name="T18" fmla="*/ 25 w 44"/>
              <a:gd name="T19" fmla="*/ 2 h 44"/>
              <a:gd name="T20" fmla="*/ 23 w 44"/>
              <a:gd name="T21" fmla="*/ 0 h 44"/>
              <a:gd name="T22" fmla="*/ 20 w 44"/>
              <a:gd name="T23" fmla="*/ 0 h 44"/>
              <a:gd name="T24" fmla="*/ 18 w 44"/>
              <a:gd name="T25" fmla="*/ 2 h 44"/>
              <a:gd name="T26" fmla="*/ 18 w 44"/>
              <a:gd name="T27" fmla="*/ 8 h 44"/>
              <a:gd name="T28" fmla="*/ 14 w 44"/>
              <a:gd name="T29" fmla="*/ 9 h 44"/>
              <a:gd name="T30" fmla="*/ 10 w 44"/>
              <a:gd name="T31" fmla="*/ 6 h 44"/>
              <a:gd name="T32" fmla="*/ 7 w 44"/>
              <a:gd name="T33" fmla="*/ 6 h 44"/>
              <a:gd name="T34" fmla="*/ 5 w 44"/>
              <a:gd name="T35" fmla="*/ 8 h 44"/>
              <a:gd name="T36" fmla="*/ 5 w 44"/>
              <a:gd name="T37" fmla="*/ 11 h 44"/>
              <a:gd name="T38" fmla="*/ 9 w 44"/>
              <a:gd name="T39" fmla="*/ 15 h 44"/>
              <a:gd name="T40" fmla="*/ 7 w 44"/>
              <a:gd name="T41" fmla="*/ 19 h 44"/>
              <a:gd name="T42" fmla="*/ 2 w 44"/>
              <a:gd name="T43" fmla="*/ 19 h 44"/>
              <a:gd name="T44" fmla="*/ 0 w 44"/>
              <a:gd name="T45" fmla="*/ 21 h 44"/>
              <a:gd name="T46" fmla="*/ 0 w 44"/>
              <a:gd name="T47" fmla="*/ 24 h 44"/>
              <a:gd name="T48" fmla="*/ 2 w 44"/>
              <a:gd name="T49" fmla="*/ 26 h 44"/>
              <a:gd name="T50" fmla="*/ 7 w 44"/>
              <a:gd name="T51" fmla="*/ 26 h 44"/>
              <a:gd name="T52" fmla="*/ 9 w 44"/>
              <a:gd name="T53" fmla="*/ 30 h 44"/>
              <a:gd name="T54" fmla="*/ 6 w 44"/>
              <a:gd name="T55" fmla="*/ 34 h 44"/>
              <a:gd name="T56" fmla="*/ 6 w 44"/>
              <a:gd name="T57" fmla="*/ 37 h 44"/>
              <a:gd name="T58" fmla="*/ 8 w 44"/>
              <a:gd name="T59" fmla="*/ 39 h 44"/>
              <a:gd name="T60" fmla="*/ 11 w 44"/>
              <a:gd name="T61" fmla="*/ 39 h 44"/>
              <a:gd name="T62" fmla="*/ 15 w 44"/>
              <a:gd name="T63" fmla="*/ 35 h 44"/>
              <a:gd name="T64" fmla="*/ 19 w 44"/>
              <a:gd name="T65" fmla="*/ 36 h 44"/>
              <a:gd name="T66" fmla="*/ 19 w 44"/>
              <a:gd name="T67" fmla="*/ 42 h 44"/>
              <a:gd name="T68" fmla="*/ 21 w 44"/>
              <a:gd name="T69" fmla="*/ 44 h 44"/>
              <a:gd name="T70" fmla="*/ 24 w 44"/>
              <a:gd name="T71" fmla="*/ 44 h 44"/>
              <a:gd name="T72" fmla="*/ 26 w 44"/>
              <a:gd name="T73" fmla="*/ 42 h 44"/>
              <a:gd name="T74" fmla="*/ 26 w 44"/>
              <a:gd name="T75" fmla="*/ 36 h 44"/>
              <a:gd name="T76" fmla="*/ 30 w 44"/>
              <a:gd name="T77" fmla="*/ 34 h 44"/>
              <a:gd name="T78" fmla="*/ 34 w 44"/>
              <a:gd name="T79" fmla="*/ 38 h 44"/>
              <a:gd name="T80" fmla="*/ 37 w 44"/>
              <a:gd name="T81" fmla="*/ 38 h 44"/>
              <a:gd name="T82" fmla="*/ 39 w 44"/>
              <a:gd name="T83" fmla="*/ 36 h 44"/>
              <a:gd name="T84" fmla="*/ 39 w 44"/>
              <a:gd name="T85" fmla="*/ 33 h 44"/>
              <a:gd name="T86" fmla="*/ 35 w 44"/>
              <a:gd name="T87" fmla="*/ 28 h 44"/>
              <a:gd name="T88" fmla="*/ 36 w 44"/>
              <a:gd name="T89" fmla="*/ 25 h 44"/>
              <a:gd name="T90" fmla="*/ 42 w 44"/>
              <a:gd name="T91" fmla="*/ 25 h 44"/>
              <a:gd name="T92" fmla="*/ 44 w 44"/>
              <a:gd name="T93" fmla="*/ 23 h 44"/>
              <a:gd name="T94" fmla="*/ 44 w 44"/>
              <a:gd name="T95" fmla="*/ 20 h 44"/>
              <a:gd name="T96" fmla="*/ 42 w 44"/>
              <a:gd name="T97" fmla="*/ 18 h 44"/>
              <a:gd name="T98" fmla="*/ 21 w 44"/>
              <a:gd name="T99" fmla="*/ 28 h 44"/>
              <a:gd name="T100" fmla="*/ 15 w 44"/>
              <a:gd name="T101" fmla="*/ 22 h 44"/>
              <a:gd name="T102" fmla="*/ 21 w 44"/>
              <a:gd name="T103" fmla="*/ 16 h 44"/>
              <a:gd name="T104" fmla="*/ 28 w 44"/>
              <a:gd name="T105" fmla="*/ 22 h 44"/>
              <a:gd name="T106" fmla="*/ 21 w 44"/>
              <a:gd name="T107"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44">
                <a:moveTo>
                  <a:pt x="42" y="18"/>
                </a:moveTo>
                <a:cubicBezTo>
                  <a:pt x="35" y="18"/>
                  <a:pt x="35" y="18"/>
                  <a:pt x="35" y="18"/>
                </a:cubicBezTo>
                <a:cubicBezTo>
                  <a:pt x="35" y="17"/>
                  <a:pt x="35" y="15"/>
                  <a:pt x="34" y="14"/>
                </a:cubicBezTo>
                <a:cubicBezTo>
                  <a:pt x="38" y="10"/>
                  <a:pt x="38" y="10"/>
                  <a:pt x="38" y="10"/>
                </a:cubicBezTo>
                <a:cubicBezTo>
                  <a:pt x="39" y="9"/>
                  <a:pt x="39" y="8"/>
                  <a:pt x="38" y="7"/>
                </a:cubicBezTo>
                <a:cubicBezTo>
                  <a:pt x="36" y="5"/>
                  <a:pt x="36" y="5"/>
                  <a:pt x="36" y="5"/>
                </a:cubicBezTo>
                <a:cubicBezTo>
                  <a:pt x="35" y="4"/>
                  <a:pt x="34" y="4"/>
                  <a:pt x="33" y="5"/>
                </a:cubicBezTo>
                <a:cubicBezTo>
                  <a:pt x="29" y="9"/>
                  <a:pt x="29" y="9"/>
                  <a:pt x="29" y="9"/>
                </a:cubicBezTo>
                <a:cubicBezTo>
                  <a:pt x="28" y="9"/>
                  <a:pt x="26" y="8"/>
                  <a:pt x="25" y="8"/>
                </a:cubicBezTo>
                <a:cubicBezTo>
                  <a:pt x="25" y="2"/>
                  <a:pt x="25" y="2"/>
                  <a:pt x="25" y="2"/>
                </a:cubicBezTo>
                <a:cubicBezTo>
                  <a:pt x="25" y="1"/>
                  <a:pt x="24" y="0"/>
                  <a:pt x="23" y="0"/>
                </a:cubicBezTo>
                <a:cubicBezTo>
                  <a:pt x="20" y="0"/>
                  <a:pt x="20" y="0"/>
                  <a:pt x="20" y="0"/>
                </a:cubicBezTo>
                <a:cubicBezTo>
                  <a:pt x="19" y="0"/>
                  <a:pt x="18" y="1"/>
                  <a:pt x="18" y="2"/>
                </a:cubicBezTo>
                <a:cubicBezTo>
                  <a:pt x="18" y="8"/>
                  <a:pt x="18" y="8"/>
                  <a:pt x="18" y="8"/>
                </a:cubicBezTo>
                <a:cubicBezTo>
                  <a:pt x="16" y="8"/>
                  <a:pt x="15" y="9"/>
                  <a:pt x="14" y="9"/>
                </a:cubicBezTo>
                <a:cubicBezTo>
                  <a:pt x="10" y="6"/>
                  <a:pt x="10" y="6"/>
                  <a:pt x="10" y="6"/>
                </a:cubicBezTo>
                <a:cubicBezTo>
                  <a:pt x="9" y="5"/>
                  <a:pt x="8" y="5"/>
                  <a:pt x="7" y="6"/>
                </a:cubicBezTo>
                <a:cubicBezTo>
                  <a:pt x="5" y="8"/>
                  <a:pt x="5" y="8"/>
                  <a:pt x="5" y="8"/>
                </a:cubicBezTo>
                <a:cubicBezTo>
                  <a:pt x="4" y="9"/>
                  <a:pt x="4" y="10"/>
                  <a:pt x="5" y="11"/>
                </a:cubicBezTo>
                <a:cubicBezTo>
                  <a:pt x="9" y="15"/>
                  <a:pt x="9" y="15"/>
                  <a:pt x="9" y="15"/>
                </a:cubicBezTo>
                <a:cubicBezTo>
                  <a:pt x="8" y="16"/>
                  <a:pt x="7" y="17"/>
                  <a:pt x="7" y="19"/>
                </a:cubicBezTo>
                <a:cubicBezTo>
                  <a:pt x="2" y="19"/>
                  <a:pt x="2" y="19"/>
                  <a:pt x="2" y="19"/>
                </a:cubicBezTo>
                <a:cubicBezTo>
                  <a:pt x="1" y="19"/>
                  <a:pt x="0" y="20"/>
                  <a:pt x="0" y="21"/>
                </a:cubicBezTo>
                <a:cubicBezTo>
                  <a:pt x="0" y="24"/>
                  <a:pt x="0" y="24"/>
                  <a:pt x="0" y="24"/>
                </a:cubicBezTo>
                <a:cubicBezTo>
                  <a:pt x="0" y="25"/>
                  <a:pt x="1" y="26"/>
                  <a:pt x="2" y="26"/>
                </a:cubicBezTo>
                <a:cubicBezTo>
                  <a:pt x="7" y="26"/>
                  <a:pt x="7" y="26"/>
                  <a:pt x="7" y="26"/>
                </a:cubicBezTo>
                <a:cubicBezTo>
                  <a:pt x="8" y="28"/>
                  <a:pt x="8" y="29"/>
                  <a:pt x="9" y="30"/>
                </a:cubicBezTo>
                <a:cubicBezTo>
                  <a:pt x="6" y="34"/>
                  <a:pt x="6" y="34"/>
                  <a:pt x="6" y="34"/>
                </a:cubicBezTo>
                <a:cubicBezTo>
                  <a:pt x="5" y="35"/>
                  <a:pt x="5" y="36"/>
                  <a:pt x="6" y="37"/>
                </a:cubicBezTo>
                <a:cubicBezTo>
                  <a:pt x="8" y="39"/>
                  <a:pt x="8" y="39"/>
                  <a:pt x="8" y="39"/>
                </a:cubicBezTo>
                <a:cubicBezTo>
                  <a:pt x="9" y="40"/>
                  <a:pt x="10" y="40"/>
                  <a:pt x="11" y="39"/>
                </a:cubicBezTo>
                <a:cubicBezTo>
                  <a:pt x="15" y="35"/>
                  <a:pt x="15" y="35"/>
                  <a:pt x="15" y="35"/>
                </a:cubicBezTo>
                <a:cubicBezTo>
                  <a:pt x="16" y="36"/>
                  <a:pt x="18" y="36"/>
                  <a:pt x="19" y="36"/>
                </a:cubicBezTo>
                <a:cubicBezTo>
                  <a:pt x="19" y="42"/>
                  <a:pt x="19" y="42"/>
                  <a:pt x="19" y="42"/>
                </a:cubicBezTo>
                <a:cubicBezTo>
                  <a:pt x="19" y="43"/>
                  <a:pt x="20" y="44"/>
                  <a:pt x="21" y="44"/>
                </a:cubicBezTo>
                <a:cubicBezTo>
                  <a:pt x="24" y="44"/>
                  <a:pt x="24" y="44"/>
                  <a:pt x="24" y="44"/>
                </a:cubicBezTo>
                <a:cubicBezTo>
                  <a:pt x="25" y="44"/>
                  <a:pt x="26" y="43"/>
                  <a:pt x="26" y="42"/>
                </a:cubicBezTo>
                <a:cubicBezTo>
                  <a:pt x="26" y="36"/>
                  <a:pt x="26" y="36"/>
                  <a:pt x="26" y="36"/>
                </a:cubicBezTo>
                <a:cubicBezTo>
                  <a:pt x="28" y="35"/>
                  <a:pt x="29" y="35"/>
                  <a:pt x="30" y="34"/>
                </a:cubicBezTo>
                <a:cubicBezTo>
                  <a:pt x="34" y="38"/>
                  <a:pt x="34" y="38"/>
                  <a:pt x="34" y="38"/>
                </a:cubicBezTo>
                <a:cubicBezTo>
                  <a:pt x="35" y="39"/>
                  <a:pt x="36" y="39"/>
                  <a:pt x="37" y="38"/>
                </a:cubicBezTo>
                <a:cubicBezTo>
                  <a:pt x="39" y="36"/>
                  <a:pt x="39" y="36"/>
                  <a:pt x="39" y="36"/>
                </a:cubicBezTo>
                <a:cubicBezTo>
                  <a:pt x="40" y="35"/>
                  <a:pt x="40" y="34"/>
                  <a:pt x="39" y="33"/>
                </a:cubicBezTo>
                <a:cubicBezTo>
                  <a:pt x="35" y="28"/>
                  <a:pt x="35" y="28"/>
                  <a:pt x="35" y="28"/>
                </a:cubicBezTo>
                <a:cubicBezTo>
                  <a:pt x="35" y="27"/>
                  <a:pt x="35" y="26"/>
                  <a:pt x="36" y="25"/>
                </a:cubicBezTo>
                <a:cubicBezTo>
                  <a:pt x="42" y="25"/>
                  <a:pt x="42" y="25"/>
                  <a:pt x="42" y="25"/>
                </a:cubicBezTo>
                <a:cubicBezTo>
                  <a:pt x="43" y="25"/>
                  <a:pt x="44" y="24"/>
                  <a:pt x="44" y="23"/>
                </a:cubicBezTo>
                <a:cubicBezTo>
                  <a:pt x="44" y="20"/>
                  <a:pt x="44" y="20"/>
                  <a:pt x="44" y="20"/>
                </a:cubicBezTo>
                <a:cubicBezTo>
                  <a:pt x="44" y="19"/>
                  <a:pt x="43" y="18"/>
                  <a:pt x="42" y="18"/>
                </a:cubicBezTo>
                <a:close/>
                <a:moveTo>
                  <a:pt x="21" y="28"/>
                </a:moveTo>
                <a:cubicBezTo>
                  <a:pt x="18" y="28"/>
                  <a:pt x="15" y="25"/>
                  <a:pt x="15" y="22"/>
                </a:cubicBezTo>
                <a:cubicBezTo>
                  <a:pt x="15" y="19"/>
                  <a:pt x="18" y="16"/>
                  <a:pt x="21" y="16"/>
                </a:cubicBezTo>
                <a:cubicBezTo>
                  <a:pt x="25" y="16"/>
                  <a:pt x="28" y="19"/>
                  <a:pt x="28" y="22"/>
                </a:cubicBezTo>
                <a:cubicBezTo>
                  <a:pt x="28" y="25"/>
                  <a:pt x="25" y="28"/>
                  <a:pt x="21" y="28"/>
                </a:cubicBezTo>
                <a:close/>
              </a:path>
            </a:pathLst>
          </a:custGeom>
          <a:solidFill>
            <a:schemeClr val="accent4"/>
          </a:solidFill>
          <a:ln>
            <a:noFill/>
          </a:ln>
        </p:spPr>
        <p:txBody>
          <a:bodyPr vert="horz" wrap="square" lIns="91440" tIns="45720" rIns="91440" bIns="45720" numCol="1" anchor="t" anchorCtr="0" compatLnSpc="1"/>
          <a:lstStyle/>
          <a:p>
            <a:endParaRPr lang="id-ID"/>
          </a:p>
        </p:txBody>
      </p:sp>
      <p:grpSp>
        <p:nvGrpSpPr>
          <p:cNvPr id="62" name="Group 64"/>
          <p:cNvGrpSpPr/>
          <p:nvPr/>
        </p:nvGrpSpPr>
        <p:grpSpPr>
          <a:xfrm>
            <a:off x="10272208" y="4237454"/>
            <a:ext cx="338000" cy="401492"/>
            <a:chOff x="8326439" y="1546225"/>
            <a:chExt cx="287338" cy="341313"/>
          </a:xfrm>
          <a:solidFill>
            <a:schemeClr val="accent6"/>
          </a:solidFill>
        </p:grpSpPr>
        <p:sp>
          <p:nvSpPr>
            <p:cNvPr id="63" name="Freeform 33"/>
            <p:cNvSpPr>
              <a:spLocks noEditPoints="1"/>
            </p:cNvSpPr>
            <p:nvPr/>
          </p:nvSpPr>
          <p:spPr bwMode="auto">
            <a:xfrm>
              <a:off x="8326439" y="1546225"/>
              <a:ext cx="287338" cy="341313"/>
            </a:xfrm>
            <a:custGeom>
              <a:avLst/>
              <a:gdLst>
                <a:gd name="T0" fmla="*/ 96 w 108"/>
                <a:gd name="T1" fmla="*/ 0 h 128"/>
                <a:gd name="T2" fmla="*/ 32 w 108"/>
                <a:gd name="T3" fmla="*/ 0 h 128"/>
                <a:gd name="T4" fmla="*/ 20 w 108"/>
                <a:gd name="T5" fmla="*/ 12 h 128"/>
                <a:gd name="T6" fmla="*/ 20 w 108"/>
                <a:gd name="T7" fmla="*/ 20 h 128"/>
                <a:gd name="T8" fmla="*/ 12 w 108"/>
                <a:gd name="T9" fmla="*/ 20 h 128"/>
                <a:gd name="T10" fmla="*/ 0 w 108"/>
                <a:gd name="T11" fmla="*/ 31 h 128"/>
                <a:gd name="T12" fmla="*/ 0 w 108"/>
                <a:gd name="T13" fmla="*/ 116 h 128"/>
                <a:gd name="T14" fmla="*/ 12 w 108"/>
                <a:gd name="T15" fmla="*/ 128 h 128"/>
                <a:gd name="T16" fmla="*/ 76 w 108"/>
                <a:gd name="T17" fmla="*/ 128 h 128"/>
                <a:gd name="T18" fmla="*/ 88 w 108"/>
                <a:gd name="T19" fmla="*/ 116 h 128"/>
                <a:gd name="T20" fmla="*/ 88 w 108"/>
                <a:gd name="T21" fmla="*/ 108 h 128"/>
                <a:gd name="T22" fmla="*/ 96 w 108"/>
                <a:gd name="T23" fmla="*/ 108 h 128"/>
                <a:gd name="T24" fmla="*/ 108 w 108"/>
                <a:gd name="T25" fmla="*/ 96 h 128"/>
                <a:gd name="T26" fmla="*/ 108 w 108"/>
                <a:gd name="T27" fmla="*/ 12 h 128"/>
                <a:gd name="T28" fmla="*/ 96 w 108"/>
                <a:gd name="T29" fmla="*/ 0 h 128"/>
                <a:gd name="T30" fmla="*/ 80 w 108"/>
                <a:gd name="T31" fmla="*/ 116 h 128"/>
                <a:gd name="T32" fmla="*/ 76 w 108"/>
                <a:gd name="T33" fmla="*/ 120 h 128"/>
                <a:gd name="T34" fmla="*/ 12 w 108"/>
                <a:gd name="T35" fmla="*/ 120 h 128"/>
                <a:gd name="T36" fmla="*/ 8 w 108"/>
                <a:gd name="T37" fmla="*/ 116 h 128"/>
                <a:gd name="T38" fmla="*/ 8 w 108"/>
                <a:gd name="T39" fmla="*/ 31 h 128"/>
                <a:gd name="T40" fmla="*/ 12 w 108"/>
                <a:gd name="T41" fmla="*/ 28 h 128"/>
                <a:gd name="T42" fmla="*/ 76 w 108"/>
                <a:gd name="T43" fmla="*/ 28 h 128"/>
                <a:gd name="T44" fmla="*/ 80 w 108"/>
                <a:gd name="T45" fmla="*/ 31 h 128"/>
                <a:gd name="T46" fmla="*/ 80 w 108"/>
                <a:gd name="T47" fmla="*/ 116 h 128"/>
                <a:gd name="T48" fmla="*/ 100 w 108"/>
                <a:gd name="T49" fmla="*/ 96 h 128"/>
                <a:gd name="T50" fmla="*/ 96 w 108"/>
                <a:gd name="T51" fmla="*/ 100 h 128"/>
                <a:gd name="T52" fmla="*/ 88 w 108"/>
                <a:gd name="T53" fmla="*/ 100 h 128"/>
                <a:gd name="T54" fmla="*/ 88 w 108"/>
                <a:gd name="T55" fmla="*/ 31 h 128"/>
                <a:gd name="T56" fmla="*/ 76 w 108"/>
                <a:gd name="T57" fmla="*/ 20 h 128"/>
                <a:gd name="T58" fmla="*/ 28 w 108"/>
                <a:gd name="T59" fmla="*/ 20 h 128"/>
                <a:gd name="T60" fmla="*/ 28 w 108"/>
                <a:gd name="T61" fmla="*/ 12 h 128"/>
                <a:gd name="T62" fmla="*/ 32 w 108"/>
                <a:gd name="T63" fmla="*/ 8 h 128"/>
                <a:gd name="T64" fmla="*/ 96 w 108"/>
                <a:gd name="T65" fmla="*/ 8 h 128"/>
                <a:gd name="T66" fmla="*/ 100 w 108"/>
                <a:gd name="T67" fmla="*/ 12 h 128"/>
                <a:gd name="T68" fmla="*/ 100 w 108"/>
                <a:gd name="T69"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28">
                  <a:moveTo>
                    <a:pt x="96" y="0"/>
                  </a:moveTo>
                  <a:cubicBezTo>
                    <a:pt x="32" y="0"/>
                    <a:pt x="32" y="0"/>
                    <a:pt x="32" y="0"/>
                  </a:cubicBezTo>
                  <a:cubicBezTo>
                    <a:pt x="25" y="0"/>
                    <a:pt x="20" y="5"/>
                    <a:pt x="20" y="12"/>
                  </a:cubicBezTo>
                  <a:cubicBezTo>
                    <a:pt x="20" y="20"/>
                    <a:pt x="20" y="20"/>
                    <a:pt x="20" y="20"/>
                  </a:cubicBezTo>
                  <a:cubicBezTo>
                    <a:pt x="12" y="20"/>
                    <a:pt x="12" y="20"/>
                    <a:pt x="12" y="20"/>
                  </a:cubicBezTo>
                  <a:cubicBezTo>
                    <a:pt x="5" y="20"/>
                    <a:pt x="0" y="25"/>
                    <a:pt x="0" y="31"/>
                  </a:cubicBezTo>
                  <a:cubicBezTo>
                    <a:pt x="0" y="116"/>
                    <a:pt x="0" y="116"/>
                    <a:pt x="0" y="116"/>
                  </a:cubicBezTo>
                  <a:cubicBezTo>
                    <a:pt x="0" y="122"/>
                    <a:pt x="5" y="128"/>
                    <a:pt x="12" y="128"/>
                  </a:cubicBezTo>
                  <a:cubicBezTo>
                    <a:pt x="76" y="128"/>
                    <a:pt x="76" y="128"/>
                    <a:pt x="76" y="128"/>
                  </a:cubicBezTo>
                  <a:cubicBezTo>
                    <a:pt x="82" y="128"/>
                    <a:pt x="88" y="122"/>
                    <a:pt x="88" y="116"/>
                  </a:cubicBezTo>
                  <a:cubicBezTo>
                    <a:pt x="88" y="108"/>
                    <a:pt x="88" y="108"/>
                    <a:pt x="88" y="108"/>
                  </a:cubicBezTo>
                  <a:cubicBezTo>
                    <a:pt x="96" y="108"/>
                    <a:pt x="96" y="108"/>
                    <a:pt x="96" y="108"/>
                  </a:cubicBezTo>
                  <a:cubicBezTo>
                    <a:pt x="102" y="108"/>
                    <a:pt x="108" y="102"/>
                    <a:pt x="108" y="96"/>
                  </a:cubicBezTo>
                  <a:cubicBezTo>
                    <a:pt x="108" y="12"/>
                    <a:pt x="108" y="12"/>
                    <a:pt x="108" y="12"/>
                  </a:cubicBezTo>
                  <a:cubicBezTo>
                    <a:pt x="108" y="5"/>
                    <a:pt x="102" y="0"/>
                    <a:pt x="96" y="0"/>
                  </a:cubicBezTo>
                  <a:close/>
                  <a:moveTo>
                    <a:pt x="80" y="116"/>
                  </a:moveTo>
                  <a:cubicBezTo>
                    <a:pt x="80" y="118"/>
                    <a:pt x="78" y="120"/>
                    <a:pt x="76" y="120"/>
                  </a:cubicBezTo>
                  <a:cubicBezTo>
                    <a:pt x="12" y="120"/>
                    <a:pt x="12" y="120"/>
                    <a:pt x="12" y="120"/>
                  </a:cubicBezTo>
                  <a:cubicBezTo>
                    <a:pt x="9" y="120"/>
                    <a:pt x="8" y="118"/>
                    <a:pt x="8" y="116"/>
                  </a:cubicBezTo>
                  <a:cubicBezTo>
                    <a:pt x="8" y="31"/>
                    <a:pt x="8" y="31"/>
                    <a:pt x="8" y="31"/>
                  </a:cubicBezTo>
                  <a:cubicBezTo>
                    <a:pt x="8" y="29"/>
                    <a:pt x="9" y="28"/>
                    <a:pt x="12" y="28"/>
                  </a:cubicBezTo>
                  <a:cubicBezTo>
                    <a:pt x="76" y="28"/>
                    <a:pt x="76" y="28"/>
                    <a:pt x="76" y="28"/>
                  </a:cubicBezTo>
                  <a:cubicBezTo>
                    <a:pt x="78" y="28"/>
                    <a:pt x="80" y="29"/>
                    <a:pt x="80" y="31"/>
                  </a:cubicBezTo>
                  <a:lnTo>
                    <a:pt x="80" y="116"/>
                  </a:lnTo>
                  <a:close/>
                  <a:moveTo>
                    <a:pt x="100" y="96"/>
                  </a:moveTo>
                  <a:cubicBezTo>
                    <a:pt x="100" y="98"/>
                    <a:pt x="98" y="100"/>
                    <a:pt x="96" y="100"/>
                  </a:cubicBezTo>
                  <a:cubicBezTo>
                    <a:pt x="88" y="100"/>
                    <a:pt x="88" y="100"/>
                    <a:pt x="88" y="100"/>
                  </a:cubicBezTo>
                  <a:cubicBezTo>
                    <a:pt x="88" y="31"/>
                    <a:pt x="88" y="31"/>
                    <a:pt x="88" y="31"/>
                  </a:cubicBezTo>
                  <a:cubicBezTo>
                    <a:pt x="88" y="25"/>
                    <a:pt x="82" y="20"/>
                    <a:pt x="76" y="20"/>
                  </a:cubicBezTo>
                  <a:cubicBezTo>
                    <a:pt x="28" y="20"/>
                    <a:pt x="28" y="20"/>
                    <a:pt x="28" y="20"/>
                  </a:cubicBezTo>
                  <a:cubicBezTo>
                    <a:pt x="28" y="12"/>
                    <a:pt x="28" y="12"/>
                    <a:pt x="28" y="12"/>
                  </a:cubicBezTo>
                  <a:cubicBezTo>
                    <a:pt x="28" y="10"/>
                    <a:pt x="29" y="8"/>
                    <a:pt x="32" y="8"/>
                  </a:cubicBezTo>
                  <a:cubicBezTo>
                    <a:pt x="96" y="8"/>
                    <a:pt x="96" y="8"/>
                    <a:pt x="96" y="8"/>
                  </a:cubicBezTo>
                  <a:cubicBezTo>
                    <a:pt x="98" y="8"/>
                    <a:pt x="100" y="10"/>
                    <a:pt x="100" y="12"/>
                  </a:cubicBezTo>
                  <a:lnTo>
                    <a:pt x="10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34"/>
            <p:cNvSpPr/>
            <p:nvPr/>
          </p:nvSpPr>
          <p:spPr bwMode="auto">
            <a:xfrm>
              <a:off x="8401051" y="1695450"/>
              <a:ext cx="85725" cy="85725"/>
            </a:xfrm>
            <a:custGeom>
              <a:avLst/>
              <a:gdLst>
                <a:gd name="T0" fmla="*/ 28 w 32"/>
                <a:gd name="T1" fmla="*/ 12 h 32"/>
                <a:gd name="T2" fmla="*/ 20 w 32"/>
                <a:gd name="T3" fmla="*/ 12 h 32"/>
                <a:gd name="T4" fmla="*/ 20 w 32"/>
                <a:gd name="T5" fmla="*/ 4 h 32"/>
                <a:gd name="T6" fmla="*/ 16 w 32"/>
                <a:gd name="T7" fmla="*/ 0 h 32"/>
                <a:gd name="T8" fmla="*/ 12 w 32"/>
                <a:gd name="T9" fmla="*/ 4 h 32"/>
                <a:gd name="T10" fmla="*/ 12 w 32"/>
                <a:gd name="T11" fmla="*/ 12 h 32"/>
                <a:gd name="T12" fmla="*/ 4 w 32"/>
                <a:gd name="T13" fmla="*/ 12 h 32"/>
                <a:gd name="T14" fmla="*/ 0 w 32"/>
                <a:gd name="T15" fmla="*/ 16 h 32"/>
                <a:gd name="T16" fmla="*/ 4 w 32"/>
                <a:gd name="T17" fmla="*/ 20 h 32"/>
                <a:gd name="T18" fmla="*/ 12 w 32"/>
                <a:gd name="T19" fmla="*/ 20 h 32"/>
                <a:gd name="T20" fmla="*/ 12 w 32"/>
                <a:gd name="T21" fmla="*/ 28 h 32"/>
                <a:gd name="T22" fmla="*/ 16 w 32"/>
                <a:gd name="T23" fmla="*/ 32 h 32"/>
                <a:gd name="T24" fmla="*/ 20 w 32"/>
                <a:gd name="T25" fmla="*/ 28 h 32"/>
                <a:gd name="T26" fmla="*/ 20 w 32"/>
                <a:gd name="T27" fmla="*/ 20 h 32"/>
                <a:gd name="T28" fmla="*/ 28 w 32"/>
                <a:gd name="T29" fmla="*/ 20 h 32"/>
                <a:gd name="T30" fmla="*/ 32 w 32"/>
                <a:gd name="T31" fmla="*/ 16 h 32"/>
                <a:gd name="T32" fmla="*/ 28 w 32"/>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32">
                  <a:moveTo>
                    <a:pt x="28" y="12"/>
                  </a:moveTo>
                  <a:cubicBezTo>
                    <a:pt x="20" y="12"/>
                    <a:pt x="20" y="12"/>
                    <a:pt x="20" y="12"/>
                  </a:cubicBezTo>
                  <a:cubicBezTo>
                    <a:pt x="20" y="4"/>
                    <a:pt x="20" y="4"/>
                    <a:pt x="20" y="4"/>
                  </a:cubicBezTo>
                  <a:cubicBezTo>
                    <a:pt x="20" y="1"/>
                    <a:pt x="18" y="0"/>
                    <a:pt x="16" y="0"/>
                  </a:cubicBezTo>
                  <a:cubicBezTo>
                    <a:pt x="14" y="0"/>
                    <a:pt x="12" y="1"/>
                    <a:pt x="12" y="4"/>
                  </a:cubicBezTo>
                  <a:cubicBezTo>
                    <a:pt x="12" y="12"/>
                    <a:pt x="12" y="12"/>
                    <a:pt x="12" y="12"/>
                  </a:cubicBezTo>
                  <a:cubicBezTo>
                    <a:pt x="4" y="12"/>
                    <a:pt x="4" y="12"/>
                    <a:pt x="4" y="12"/>
                  </a:cubicBezTo>
                  <a:cubicBezTo>
                    <a:pt x="2" y="12"/>
                    <a:pt x="0" y="13"/>
                    <a:pt x="0" y="16"/>
                  </a:cubicBezTo>
                  <a:cubicBezTo>
                    <a:pt x="0" y="18"/>
                    <a:pt x="2" y="20"/>
                    <a:pt x="4" y="20"/>
                  </a:cubicBezTo>
                  <a:cubicBezTo>
                    <a:pt x="12" y="20"/>
                    <a:pt x="12" y="20"/>
                    <a:pt x="12" y="20"/>
                  </a:cubicBezTo>
                  <a:cubicBezTo>
                    <a:pt x="12" y="28"/>
                    <a:pt x="12" y="28"/>
                    <a:pt x="12" y="28"/>
                  </a:cubicBezTo>
                  <a:cubicBezTo>
                    <a:pt x="12" y="30"/>
                    <a:pt x="14" y="32"/>
                    <a:pt x="16" y="32"/>
                  </a:cubicBezTo>
                  <a:cubicBezTo>
                    <a:pt x="18" y="32"/>
                    <a:pt x="20" y="30"/>
                    <a:pt x="20" y="28"/>
                  </a:cubicBezTo>
                  <a:cubicBezTo>
                    <a:pt x="20" y="20"/>
                    <a:pt x="20" y="20"/>
                    <a:pt x="20" y="20"/>
                  </a:cubicBezTo>
                  <a:cubicBezTo>
                    <a:pt x="28" y="20"/>
                    <a:pt x="28" y="20"/>
                    <a:pt x="28" y="20"/>
                  </a:cubicBezTo>
                  <a:cubicBezTo>
                    <a:pt x="30" y="20"/>
                    <a:pt x="32" y="18"/>
                    <a:pt x="32" y="16"/>
                  </a:cubicBezTo>
                  <a:cubicBezTo>
                    <a:pt x="32" y="13"/>
                    <a:pt x="30" y="12"/>
                    <a:pt x="2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65" name="Freeform 163"/>
          <p:cNvSpPr/>
          <p:nvPr/>
        </p:nvSpPr>
        <p:spPr bwMode="auto">
          <a:xfrm>
            <a:off x="8674857" y="4280485"/>
            <a:ext cx="255804" cy="385616"/>
          </a:xfrm>
          <a:custGeom>
            <a:avLst/>
            <a:gdLst>
              <a:gd name="T0" fmla="*/ 77 w 80"/>
              <a:gd name="T1" fmla="*/ 20 h 120"/>
              <a:gd name="T2" fmla="*/ 67 w 80"/>
              <a:gd name="T3" fmla="*/ 20 h 120"/>
              <a:gd name="T4" fmla="*/ 64 w 80"/>
              <a:gd name="T5" fmla="*/ 24 h 120"/>
              <a:gd name="T6" fmla="*/ 64 w 80"/>
              <a:gd name="T7" fmla="*/ 32 h 120"/>
              <a:gd name="T8" fmla="*/ 67 w 80"/>
              <a:gd name="T9" fmla="*/ 36 h 120"/>
              <a:gd name="T10" fmla="*/ 68 w 80"/>
              <a:gd name="T11" fmla="*/ 36 h 120"/>
              <a:gd name="T12" fmla="*/ 52 w 80"/>
              <a:gd name="T13" fmla="*/ 56 h 120"/>
              <a:gd name="T14" fmla="*/ 44 w 80"/>
              <a:gd name="T15" fmla="*/ 60 h 120"/>
              <a:gd name="T16" fmla="*/ 44 w 80"/>
              <a:gd name="T17" fmla="*/ 21 h 120"/>
              <a:gd name="T18" fmla="*/ 56 w 80"/>
              <a:gd name="T19" fmla="*/ 21 h 120"/>
              <a:gd name="T20" fmla="*/ 40 w 80"/>
              <a:gd name="T21" fmla="*/ 0 h 120"/>
              <a:gd name="T22" fmla="*/ 24 w 80"/>
              <a:gd name="T23" fmla="*/ 21 h 120"/>
              <a:gd name="T24" fmla="*/ 36 w 80"/>
              <a:gd name="T25" fmla="*/ 21 h 120"/>
              <a:gd name="T26" fmla="*/ 36 w 80"/>
              <a:gd name="T27" fmla="*/ 75 h 120"/>
              <a:gd name="T28" fmla="*/ 29 w 80"/>
              <a:gd name="T29" fmla="*/ 71 h 120"/>
              <a:gd name="T30" fmla="*/ 12 w 80"/>
              <a:gd name="T31" fmla="*/ 51 h 120"/>
              <a:gd name="T32" fmla="*/ 16 w 80"/>
              <a:gd name="T33" fmla="*/ 46 h 120"/>
              <a:gd name="T34" fmla="*/ 8 w 80"/>
              <a:gd name="T35" fmla="*/ 40 h 120"/>
              <a:gd name="T36" fmla="*/ 0 w 80"/>
              <a:gd name="T37" fmla="*/ 46 h 120"/>
              <a:gd name="T38" fmla="*/ 4 w 80"/>
              <a:gd name="T39" fmla="*/ 51 h 120"/>
              <a:gd name="T40" fmla="*/ 25 w 80"/>
              <a:gd name="T41" fmla="*/ 78 h 120"/>
              <a:gd name="T42" fmla="*/ 36 w 80"/>
              <a:gd name="T43" fmla="*/ 88 h 120"/>
              <a:gd name="T44" fmla="*/ 36 w 80"/>
              <a:gd name="T45" fmla="*/ 97 h 120"/>
              <a:gd name="T46" fmla="*/ 28 w 80"/>
              <a:gd name="T47" fmla="*/ 108 h 120"/>
              <a:gd name="T48" fmla="*/ 40 w 80"/>
              <a:gd name="T49" fmla="*/ 120 h 120"/>
              <a:gd name="T50" fmla="*/ 52 w 80"/>
              <a:gd name="T51" fmla="*/ 108 h 120"/>
              <a:gd name="T52" fmla="*/ 44 w 80"/>
              <a:gd name="T53" fmla="*/ 97 h 120"/>
              <a:gd name="T54" fmla="*/ 44 w 80"/>
              <a:gd name="T55" fmla="*/ 74 h 120"/>
              <a:gd name="T56" fmla="*/ 56 w 80"/>
              <a:gd name="T57" fmla="*/ 63 h 120"/>
              <a:gd name="T58" fmla="*/ 76 w 80"/>
              <a:gd name="T59" fmla="*/ 36 h 120"/>
              <a:gd name="T60" fmla="*/ 77 w 80"/>
              <a:gd name="T61" fmla="*/ 36 h 120"/>
              <a:gd name="T62" fmla="*/ 80 w 80"/>
              <a:gd name="T63" fmla="*/ 32 h 120"/>
              <a:gd name="T64" fmla="*/ 80 w 80"/>
              <a:gd name="T65" fmla="*/ 24 h 120"/>
              <a:gd name="T66" fmla="*/ 77 w 80"/>
              <a:gd name="T67"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120">
                <a:moveTo>
                  <a:pt x="77" y="20"/>
                </a:moveTo>
                <a:cubicBezTo>
                  <a:pt x="67" y="20"/>
                  <a:pt x="67" y="20"/>
                  <a:pt x="67" y="20"/>
                </a:cubicBezTo>
                <a:cubicBezTo>
                  <a:pt x="65" y="20"/>
                  <a:pt x="64" y="22"/>
                  <a:pt x="64" y="24"/>
                </a:cubicBezTo>
                <a:cubicBezTo>
                  <a:pt x="64" y="32"/>
                  <a:pt x="64" y="32"/>
                  <a:pt x="64" y="32"/>
                </a:cubicBezTo>
                <a:cubicBezTo>
                  <a:pt x="64" y="34"/>
                  <a:pt x="65" y="36"/>
                  <a:pt x="67" y="36"/>
                </a:cubicBezTo>
                <a:cubicBezTo>
                  <a:pt x="68" y="36"/>
                  <a:pt x="68" y="36"/>
                  <a:pt x="68" y="36"/>
                </a:cubicBezTo>
                <a:cubicBezTo>
                  <a:pt x="68" y="47"/>
                  <a:pt x="60" y="51"/>
                  <a:pt x="52" y="56"/>
                </a:cubicBezTo>
                <a:cubicBezTo>
                  <a:pt x="49" y="57"/>
                  <a:pt x="46" y="59"/>
                  <a:pt x="44" y="60"/>
                </a:cubicBezTo>
                <a:cubicBezTo>
                  <a:pt x="44" y="21"/>
                  <a:pt x="44" y="21"/>
                  <a:pt x="44" y="21"/>
                </a:cubicBezTo>
                <a:cubicBezTo>
                  <a:pt x="56" y="21"/>
                  <a:pt x="56" y="21"/>
                  <a:pt x="56" y="21"/>
                </a:cubicBezTo>
                <a:cubicBezTo>
                  <a:pt x="40" y="0"/>
                  <a:pt x="40" y="0"/>
                  <a:pt x="40" y="0"/>
                </a:cubicBezTo>
                <a:cubicBezTo>
                  <a:pt x="24" y="21"/>
                  <a:pt x="24" y="21"/>
                  <a:pt x="24" y="21"/>
                </a:cubicBezTo>
                <a:cubicBezTo>
                  <a:pt x="36" y="21"/>
                  <a:pt x="36" y="21"/>
                  <a:pt x="36" y="21"/>
                </a:cubicBezTo>
                <a:cubicBezTo>
                  <a:pt x="36" y="75"/>
                  <a:pt x="36" y="75"/>
                  <a:pt x="36" y="75"/>
                </a:cubicBezTo>
                <a:cubicBezTo>
                  <a:pt x="34" y="73"/>
                  <a:pt x="31" y="72"/>
                  <a:pt x="29" y="71"/>
                </a:cubicBezTo>
                <a:cubicBezTo>
                  <a:pt x="21" y="66"/>
                  <a:pt x="13" y="62"/>
                  <a:pt x="12" y="51"/>
                </a:cubicBezTo>
                <a:cubicBezTo>
                  <a:pt x="14" y="50"/>
                  <a:pt x="16" y="48"/>
                  <a:pt x="16" y="46"/>
                </a:cubicBezTo>
                <a:cubicBezTo>
                  <a:pt x="16" y="43"/>
                  <a:pt x="12" y="40"/>
                  <a:pt x="8" y="40"/>
                </a:cubicBezTo>
                <a:cubicBezTo>
                  <a:pt x="4" y="40"/>
                  <a:pt x="0" y="43"/>
                  <a:pt x="0" y="46"/>
                </a:cubicBezTo>
                <a:cubicBezTo>
                  <a:pt x="0" y="48"/>
                  <a:pt x="2" y="50"/>
                  <a:pt x="4" y="51"/>
                </a:cubicBezTo>
                <a:cubicBezTo>
                  <a:pt x="6" y="67"/>
                  <a:pt x="17" y="73"/>
                  <a:pt x="25" y="78"/>
                </a:cubicBezTo>
                <a:cubicBezTo>
                  <a:pt x="32" y="81"/>
                  <a:pt x="36" y="84"/>
                  <a:pt x="36" y="88"/>
                </a:cubicBezTo>
                <a:cubicBezTo>
                  <a:pt x="36" y="97"/>
                  <a:pt x="36" y="97"/>
                  <a:pt x="36" y="97"/>
                </a:cubicBezTo>
                <a:cubicBezTo>
                  <a:pt x="31" y="98"/>
                  <a:pt x="28" y="103"/>
                  <a:pt x="28" y="108"/>
                </a:cubicBezTo>
                <a:cubicBezTo>
                  <a:pt x="28" y="115"/>
                  <a:pt x="33" y="120"/>
                  <a:pt x="40" y="120"/>
                </a:cubicBezTo>
                <a:cubicBezTo>
                  <a:pt x="47" y="120"/>
                  <a:pt x="52" y="115"/>
                  <a:pt x="52" y="108"/>
                </a:cubicBezTo>
                <a:cubicBezTo>
                  <a:pt x="52" y="103"/>
                  <a:pt x="49" y="98"/>
                  <a:pt x="44" y="97"/>
                </a:cubicBezTo>
                <a:cubicBezTo>
                  <a:pt x="44" y="74"/>
                  <a:pt x="44" y="74"/>
                  <a:pt x="44" y="74"/>
                </a:cubicBezTo>
                <a:cubicBezTo>
                  <a:pt x="44" y="69"/>
                  <a:pt x="48" y="67"/>
                  <a:pt x="56" y="63"/>
                </a:cubicBezTo>
                <a:cubicBezTo>
                  <a:pt x="65" y="58"/>
                  <a:pt x="76" y="52"/>
                  <a:pt x="76" y="36"/>
                </a:cubicBezTo>
                <a:cubicBezTo>
                  <a:pt x="77" y="36"/>
                  <a:pt x="77" y="36"/>
                  <a:pt x="77" y="36"/>
                </a:cubicBezTo>
                <a:cubicBezTo>
                  <a:pt x="79" y="36"/>
                  <a:pt x="80" y="34"/>
                  <a:pt x="80" y="32"/>
                </a:cubicBezTo>
                <a:cubicBezTo>
                  <a:pt x="80" y="24"/>
                  <a:pt x="80" y="24"/>
                  <a:pt x="80" y="24"/>
                </a:cubicBezTo>
                <a:cubicBezTo>
                  <a:pt x="80" y="22"/>
                  <a:pt x="79" y="20"/>
                  <a:pt x="77" y="20"/>
                </a:cubicBezTo>
                <a:close/>
              </a:path>
            </a:pathLst>
          </a:custGeom>
          <a:solidFill>
            <a:schemeClr val="accent5"/>
          </a:solidFill>
          <a:ln>
            <a:noFill/>
          </a:ln>
        </p:spPr>
        <p:txBody>
          <a:bodyPr vert="horz" wrap="square" lIns="91440" tIns="45720" rIns="91440" bIns="45720" numCol="1" anchor="t" anchorCtr="0" compatLnSpc="1"/>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par>
                                <p:cTn id="24" presetID="2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par>
                          <p:cTn id="43" fill="hold">
                            <p:stCondLst>
                              <p:cond delay="1000"/>
                            </p:stCondLst>
                            <p:childTnLst>
                              <p:par>
                                <p:cTn id="44" presetID="53" presetClass="entr" presetSubtype="16"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ppt_w</p:attrName>
                                        </p:attrNameLst>
                                      </p:cBhvr>
                                      <p:tavLst>
                                        <p:tav tm="0">
                                          <p:val>
                                            <p:fltVal val="0"/>
                                          </p:val>
                                        </p:tav>
                                        <p:tav tm="100000">
                                          <p:val>
                                            <p:strVal val="#ppt_w"/>
                                          </p:val>
                                        </p:tav>
                                      </p:tavLst>
                                    </p:anim>
                                    <p:anim calcmode="lin" valueType="num">
                                      <p:cBhvr>
                                        <p:cTn id="72" dur="500" fill="hold"/>
                                        <p:tgtEl>
                                          <p:spTgt spid="19"/>
                                        </p:tgtEl>
                                        <p:attrNameLst>
                                          <p:attrName>ppt_h</p:attrName>
                                        </p:attrNameLst>
                                      </p:cBhvr>
                                      <p:tavLst>
                                        <p:tav tm="0">
                                          <p:val>
                                            <p:fltVal val="0"/>
                                          </p:val>
                                        </p:tav>
                                        <p:tav tm="100000">
                                          <p:val>
                                            <p:strVal val="#ppt_h"/>
                                          </p:val>
                                        </p:tav>
                                      </p:tavLst>
                                    </p:anim>
                                    <p:animEffect transition="in" filter="fade">
                                      <p:cBhvr>
                                        <p:cTn id="73" dur="500"/>
                                        <p:tgtEl>
                                          <p:spTgt spid="19"/>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p:cTn id="76" dur="500" fill="hold"/>
                                        <p:tgtEl>
                                          <p:spTgt spid="20"/>
                                        </p:tgtEl>
                                        <p:attrNameLst>
                                          <p:attrName>ppt_w</p:attrName>
                                        </p:attrNameLst>
                                      </p:cBhvr>
                                      <p:tavLst>
                                        <p:tav tm="0">
                                          <p:val>
                                            <p:fltVal val="0"/>
                                          </p:val>
                                        </p:tav>
                                        <p:tav tm="100000">
                                          <p:val>
                                            <p:strVal val="#ppt_w"/>
                                          </p:val>
                                        </p:tav>
                                      </p:tavLst>
                                    </p:anim>
                                    <p:anim calcmode="lin" valueType="num">
                                      <p:cBhvr>
                                        <p:cTn id="77" dur="500" fill="hold"/>
                                        <p:tgtEl>
                                          <p:spTgt spid="20"/>
                                        </p:tgtEl>
                                        <p:attrNameLst>
                                          <p:attrName>ppt_h</p:attrName>
                                        </p:attrNameLst>
                                      </p:cBhvr>
                                      <p:tavLst>
                                        <p:tav tm="0">
                                          <p:val>
                                            <p:fltVal val="0"/>
                                          </p:val>
                                        </p:tav>
                                        <p:tav tm="100000">
                                          <p:val>
                                            <p:strVal val="#ppt_h"/>
                                          </p:val>
                                        </p:tav>
                                      </p:tavLst>
                                    </p:anim>
                                    <p:animEffect transition="in" filter="fade">
                                      <p:cBhvr>
                                        <p:cTn id="78" dur="500"/>
                                        <p:tgtEl>
                                          <p:spTgt spid="20"/>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fltVal val="0"/>
                                          </p:val>
                                        </p:tav>
                                        <p:tav tm="100000">
                                          <p:val>
                                            <p:strVal val="#ppt_h"/>
                                          </p:val>
                                        </p:tav>
                                      </p:tavLst>
                                    </p:anim>
                                    <p:animEffect transition="in" filter="fade">
                                      <p:cBhvr>
                                        <p:cTn id="83" dur="500"/>
                                        <p:tgtEl>
                                          <p:spTgt spid="21"/>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p:cTn id="86" dur="500" fill="hold"/>
                                        <p:tgtEl>
                                          <p:spTgt spid="22"/>
                                        </p:tgtEl>
                                        <p:attrNameLst>
                                          <p:attrName>ppt_w</p:attrName>
                                        </p:attrNameLst>
                                      </p:cBhvr>
                                      <p:tavLst>
                                        <p:tav tm="0">
                                          <p:val>
                                            <p:fltVal val="0"/>
                                          </p:val>
                                        </p:tav>
                                        <p:tav tm="100000">
                                          <p:val>
                                            <p:strVal val="#ppt_w"/>
                                          </p:val>
                                        </p:tav>
                                      </p:tavLst>
                                    </p:anim>
                                    <p:anim calcmode="lin" valueType="num">
                                      <p:cBhvr>
                                        <p:cTn id="87" dur="500" fill="hold"/>
                                        <p:tgtEl>
                                          <p:spTgt spid="22"/>
                                        </p:tgtEl>
                                        <p:attrNameLst>
                                          <p:attrName>ppt_h</p:attrName>
                                        </p:attrNameLst>
                                      </p:cBhvr>
                                      <p:tavLst>
                                        <p:tav tm="0">
                                          <p:val>
                                            <p:fltVal val="0"/>
                                          </p:val>
                                        </p:tav>
                                        <p:tav tm="100000">
                                          <p:val>
                                            <p:strVal val="#ppt_h"/>
                                          </p:val>
                                        </p:tav>
                                      </p:tavLst>
                                    </p:anim>
                                    <p:animEffect transition="in" filter="fade">
                                      <p:cBhvr>
                                        <p:cTn id="88" dur="500"/>
                                        <p:tgtEl>
                                          <p:spTgt spid="22"/>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p:cTn id="91" dur="500" fill="hold"/>
                                        <p:tgtEl>
                                          <p:spTgt spid="23"/>
                                        </p:tgtEl>
                                        <p:attrNameLst>
                                          <p:attrName>ppt_w</p:attrName>
                                        </p:attrNameLst>
                                      </p:cBhvr>
                                      <p:tavLst>
                                        <p:tav tm="0">
                                          <p:val>
                                            <p:fltVal val="0"/>
                                          </p:val>
                                        </p:tav>
                                        <p:tav tm="100000">
                                          <p:val>
                                            <p:strVal val="#ppt_w"/>
                                          </p:val>
                                        </p:tav>
                                      </p:tavLst>
                                    </p:anim>
                                    <p:anim calcmode="lin" valueType="num">
                                      <p:cBhvr>
                                        <p:cTn id="92" dur="500" fill="hold"/>
                                        <p:tgtEl>
                                          <p:spTgt spid="23"/>
                                        </p:tgtEl>
                                        <p:attrNameLst>
                                          <p:attrName>ppt_h</p:attrName>
                                        </p:attrNameLst>
                                      </p:cBhvr>
                                      <p:tavLst>
                                        <p:tav tm="0">
                                          <p:val>
                                            <p:fltVal val="0"/>
                                          </p:val>
                                        </p:tav>
                                        <p:tav tm="100000">
                                          <p:val>
                                            <p:strVal val="#ppt_h"/>
                                          </p:val>
                                        </p:tav>
                                      </p:tavLst>
                                    </p:anim>
                                    <p:animEffect transition="in" filter="fade">
                                      <p:cBhvr>
                                        <p:cTn id="93" dur="500"/>
                                        <p:tgtEl>
                                          <p:spTgt spid="23"/>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 calcmode="lin" valueType="num">
                                      <p:cBhvr>
                                        <p:cTn id="96" dur="500" fill="hold"/>
                                        <p:tgtEl>
                                          <p:spTgt spid="24"/>
                                        </p:tgtEl>
                                        <p:attrNameLst>
                                          <p:attrName>ppt_w</p:attrName>
                                        </p:attrNameLst>
                                      </p:cBhvr>
                                      <p:tavLst>
                                        <p:tav tm="0">
                                          <p:val>
                                            <p:fltVal val="0"/>
                                          </p:val>
                                        </p:tav>
                                        <p:tav tm="100000">
                                          <p:val>
                                            <p:strVal val="#ppt_w"/>
                                          </p:val>
                                        </p:tav>
                                      </p:tavLst>
                                    </p:anim>
                                    <p:anim calcmode="lin" valueType="num">
                                      <p:cBhvr>
                                        <p:cTn id="97" dur="500" fill="hold"/>
                                        <p:tgtEl>
                                          <p:spTgt spid="24"/>
                                        </p:tgtEl>
                                        <p:attrNameLst>
                                          <p:attrName>ppt_h</p:attrName>
                                        </p:attrNameLst>
                                      </p:cBhvr>
                                      <p:tavLst>
                                        <p:tav tm="0">
                                          <p:val>
                                            <p:fltVal val="0"/>
                                          </p:val>
                                        </p:tav>
                                        <p:tav tm="100000">
                                          <p:val>
                                            <p:strVal val="#ppt_h"/>
                                          </p:val>
                                        </p:tav>
                                      </p:tavLst>
                                    </p:anim>
                                    <p:animEffect transition="in" filter="fade">
                                      <p:cBhvr>
                                        <p:cTn id="98" dur="500"/>
                                        <p:tgtEl>
                                          <p:spTgt spid="24"/>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25"/>
                                        </p:tgtEl>
                                        <p:attrNameLst>
                                          <p:attrName>style.visibility</p:attrName>
                                        </p:attrNameLst>
                                      </p:cBhvr>
                                      <p:to>
                                        <p:strVal val="visible"/>
                                      </p:to>
                                    </p:set>
                                    <p:anim calcmode="lin" valueType="num">
                                      <p:cBhvr>
                                        <p:cTn id="101" dur="500" fill="hold"/>
                                        <p:tgtEl>
                                          <p:spTgt spid="25"/>
                                        </p:tgtEl>
                                        <p:attrNameLst>
                                          <p:attrName>ppt_w</p:attrName>
                                        </p:attrNameLst>
                                      </p:cBhvr>
                                      <p:tavLst>
                                        <p:tav tm="0">
                                          <p:val>
                                            <p:fltVal val="0"/>
                                          </p:val>
                                        </p:tav>
                                        <p:tav tm="100000">
                                          <p:val>
                                            <p:strVal val="#ppt_w"/>
                                          </p:val>
                                        </p:tav>
                                      </p:tavLst>
                                    </p:anim>
                                    <p:anim calcmode="lin" valueType="num">
                                      <p:cBhvr>
                                        <p:cTn id="102" dur="500" fill="hold"/>
                                        <p:tgtEl>
                                          <p:spTgt spid="25"/>
                                        </p:tgtEl>
                                        <p:attrNameLst>
                                          <p:attrName>ppt_h</p:attrName>
                                        </p:attrNameLst>
                                      </p:cBhvr>
                                      <p:tavLst>
                                        <p:tav tm="0">
                                          <p:val>
                                            <p:fltVal val="0"/>
                                          </p:val>
                                        </p:tav>
                                        <p:tav tm="100000">
                                          <p:val>
                                            <p:strVal val="#ppt_h"/>
                                          </p:val>
                                        </p:tav>
                                      </p:tavLst>
                                    </p:anim>
                                    <p:animEffect transition="in" filter="fade">
                                      <p:cBhvr>
                                        <p:cTn id="103" dur="500"/>
                                        <p:tgtEl>
                                          <p:spTgt spid="25"/>
                                        </p:tgtEl>
                                      </p:cBhvr>
                                    </p:animEffect>
                                  </p:childTnLst>
                                </p:cTn>
                              </p:par>
                            </p:childTnLst>
                          </p:cTn>
                        </p:par>
                        <p:par>
                          <p:cTn id="104" fill="hold">
                            <p:stCondLst>
                              <p:cond delay="1500"/>
                            </p:stCondLst>
                            <p:childTnLst>
                              <p:par>
                                <p:cTn id="105" presetID="53" presetClass="entr" presetSubtype="16" fill="hold" nodeType="after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fltVal val="0"/>
                                          </p:val>
                                        </p:tav>
                                        <p:tav tm="100000">
                                          <p:val>
                                            <p:strVal val="#ppt_h"/>
                                          </p:val>
                                        </p:tav>
                                      </p:tavLst>
                                    </p:anim>
                                    <p:animEffect transition="in" filter="fade">
                                      <p:cBhvr>
                                        <p:cTn id="109" dur="500"/>
                                        <p:tgtEl>
                                          <p:spTgt spid="35"/>
                                        </p:tgtEl>
                                      </p:cBhvr>
                                    </p:animEffect>
                                  </p:childTnLst>
                                </p:cTn>
                              </p:par>
                            </p:childTnLst>
                          </p:cTn>
                        </p:par>
                        <p:par>
                          <p:cTn id="110" fill="hold">
                            <p:stCondLst>
                              <p:cond delay="2000"/>
                            </p:stCondLst>
                            <p:childTnLst>
                              <p:par>
                                <p:cTn id="111" presetID="10" presetClass="entr" presetSubtype="0" fill="hold" grpId="0" nodeType="after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fade">
                                      <p:cBhvr>
                                        <p:cTn id="113" dur="500"/>
                                        <p:tgtEl>
                                          <p:spTgt spid="3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childTnLst>
                                </p:cTn>
                              </p:par>
                            </p:childTnLst>
                          </p:cTn>
                        </p:par>
                        <p:par>
                          <p:cTn id="117" fill="hold">
                            <p:stCondLst>
                              <p:cond delay="2500"/>
                            </p:stCondLst>
                            <p:childTnLst>
                              <p:par>
                                <p:cTn id="118" presetID="53" presetClass="entr" presetSubtype="16" fill="hold" nodeType="afterEffect">
                                  <p:stCondLst>
                                    <p:cond delay="0"/>
                                  </p:stCondLst>
                                  <p:childTnLst>
                                    <p:set>
                                      <p:cBhvr>
                                        <p:cTn id="119" dur="1" fill="hold">
                                          <p:stCondLst>
                                            <p:cond delay="0"/>
                                          </p:stCondLst>
                                        </p:cTn>
                                        <p:tgtEl>
                                          <p:spTgt spid="48"/>
                                        </p:tgtEl>
                                        <p:attrNameLst>
                                          <p:attrName>style.visibility</p:attrName>
                                        </p:attrNameLst>
                                      </p:cBhvr>
                                      <p:to>
                                        <p:strVal val="visible"/>
                                      </p:to>
                                    </p:set>
                                    <p:anim calcmode="lin" valueType="num">
                                      <p:cBhvr>
                                        <p:cTn id="120" dur="500" fill="hold"/>
                                        <p:tgtEl>
                                          <p:spTgt spid="48"/>
                                        </p:tgtEl>
                                        <p:attrNameLst>
                                          <p:attrName>ppt_w</p:attrName>
                                        </p:attrNameLst>
                                      </p:cBhvr>
                                      <p:tavLst>
                                        <p:tav tm="0">
                                          <p:val>
                                            <p:fltVal val="0"/>
                                          </p:val>
                                        </p:tav>
                                        <p:tav tm="100000">
                                          <p:val>
                                            <p:strVal val="#ppt_w"/>
                                          </p:val>
                                        </p:tav>
                                      </p:tavLst>
                                    </p:anim>
                                    <p:anim calcmode="lin" valueType="num">
                                      <p:cBhvr>
                                        <p:cTn id="121" dur="500" fill="hold"/>
                                        <p:tgtEl>
                                          <p:spTgt spid="48"/>
                                        </p:tgtEl>
                                        <p:attrNameLst>
                                          <p:attrName>ppt_h</p:attrName>
                                        </p:attrNameLst>
                                      </p:cBhvr>
                                      <p:tavLst>
                                        <p:tav tm="0">
                                          <p:val>
                                            <p:fltVal val="0"/>
                                          </p:val>
                                        </p:tav>
                                        <p:tav tm="100000">
                                          <p:val>
                                            <p:strVal val="#ppt_h"/>
                                          </p:val>
                                        </p:tav>
                                      </p:tavLst>
                                    </p:anim>
                                    <p:animEffect transition="in" filter="fade">
                                      <p:cBhvr>
                                        <p:cTn id="122" dur="500"/>
                                        <p:tgtEl>
                                          <p:spTgt spid="48"/>
                                        </p:tgtEl>
                                      </p:cBhvr>
                                    </p:animEffect>
                                  </p:childTnLst>
                                </p:cTn>
                              </p:par>
                            </p:childTnLst>
                          </p:cTn>
                        </p:par>
                        <p:par>
                          <p:cTn id="123" fill="hold">
                            <p:stCondLst>
                              <p:cond delay="3000"/>
                            </p:stCondLst>
                            <p:childTnLst>
                              <p:par>
                                <p:cTn id="124" presetID="10" presetClass="entr" presetSubtype="0" fill="hold" grpId="0" nodeType="afterEffect">
                                  <p:stCondLst>
                                    <p:cond delay="0"/>
                                  </p:stCondLst>
                                  <p:childTnLst>
                                    <p:set>
                                      <p:cBhvr>
                                        <p:cTn id="125" dur="1" fill="hold">
                                          <p:stCondLst>
                                            <p:cond delay="0"/>
                                          </p:stCondLst>
                                        </p:cTn>
                                        <p:tgtEl>
                                          <p:spTgt spid="39"/>
                                        </p:tgtEl>
                                        <p:attrNameLst>
                                          <p:attrName>style.visibility</p:attrName>
                                        </p:attrNameLst>
                                      </p:cBhvr>
                                      <p:to>
                                        <p:strVal val="visible"/>
                                      </p:to>
                                    </p:set>
                                    <p:animEffect transition="in" filter="fade">
                                      <p:cBhvr>
                                        <p:cTn id="126" dur="500"/>
                                        <p:tgtEl>
                                          <p:spTgt spid="39"/>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fade">
                                      <p:cBhvr>
                                        <p:cTn id="129" dur="500"/>
                                        <p:tgtEl>
                                          <p:spTgt spid="38"/>
                                        </p:tgtEl>
                                      </p:cBhvr>
                                    </p:animEffect>
                                  </p:childTnLst>
                                </p:cTn>
                              </p:par>
                            </p:childTnLst>
                          </p:cTn>
                        </p:par>
                        <p:par>
                          <p:cTn id="130" fill="hold">
                            <p:stCondLst>
                              <p:cond delay="3500"/>
                            </p:stCondLst>
                            <p:childTnLst>
                              <p:par>
                                <p:cTn id="131" presetID="53" presetClass="entr" presetSubtype="16" fill="hold" nodeType="afterEffect">
                                  <p:stCondLst>
                                    <p:cond delay="0"/>
                                  </p:stCondLst>
                                  <p:childTnLst>
                                    <p:set>
                                      <p:cBhvr>
                                        <p:cTn id="132" dur="1" fill="hold">
                                          <p:stCondLst>
                                            <p:cond delay="0"/>
                                          </p:stCondLst>
                                        </p:cTn>
                                        <p:tgtEl>
                                          <p:spTgt spid="56"/>
                                        </p:tgtEl>
                                        <p:attrNameLst>
                                          <p:attrName>style.visibility</p:attrName>
                                        </p:attrNameLst>
                                      </p:cBhvr>
                                      <p:to>
                                        <p:strVal val="visible"/>
                                      </p:to>
                                    </p:set>
                                    <p:anim calcmode="lin" valueType="num">
                                      <p:cBhvr>
                                        <p:cTn id="133" dur="500" fill="hold"/>
                                        <p:tgtEl>
                                          <p:spTgt spid="56"/>
                                        </p:tgtEl>
                                        <p:attrNameLst>
                                          <p:attrName>ppt_w</p:attrName>
                                        </p:attrNameLst>
                                      </p:cBhvr>
                                      <p:tavLst>
                                        <p:tav tm="0">
                                          <p:val>
                                            <p:fltVal val="0"/>
                                          </p:val>
                                        </p:tav>
                                        <p:tav tm="100000">
                                          <p:val>
                                            <p:strVal val="#ppt_w"/>
                                          </p:val>
                                        </p:tav>
                                      </p:tavLst>
                                    </p:anim>
                                    <p:anim calcmode="lin" valueType="num">
                                      <p:cBhvr>
                                        <p:cTn id="134" dur="500" fill="hold"/>
                                        <p:tgtEl>
                                          <p:spTgt spid="56"/>
                                        </p:tgtEl>
                                        <p:attrNameLst>
                                          <p:attrName>ppt_h</p:attrName>
                                        </p:attrNameLst>
                                      </p:cBhvr>
                                      <p:tavLst>
                                        <p:tav tm="0">
                                          <p:val>
                                            <p:fltVal val="0"/>
                                          </p:val>
                                        </p:tav>
                                        <p:tav tm="100000">
                                          <p:val>
                                            <p:strVal val="#ppt_h"/>
                                          </p:val>
                                        </p:tav>
                                      </p:tavLst>
                                    </p:anim>
                                    <p:animEffect transition="in" filter="fade">
                                      <p:cBhvr>
                                        <p:cTn id="135" dur="500"/>
                                        <p:tgtEl>
                                          <p:spTgt spid="56"/>
                                        </p:tgtEl>
                                      </p:cBhvr>
                                    </p:animEffect>
                                  </p:childTnLst>
                                </p:cTn>
                              </p:par>
                            </p:childTnLst>
                          </p:cTn>
                        </p:par>
                        <p:par>
                          <p:cTn id="136" fill="hold">
                            <p:stCondLst>
                              <p:cond delay="4000"/>
                            </p:stCondLst>
                            <p:childTnLst>
                              <p:par>
                                <p:cTn id="137" presetID="10" presetClass="entr" presetSubtype="0" fill="hold" grpId="0" nodeType="after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fade">
                                      <p:cBhvr>
                                        <p:cTn id="142" dur="500"/>
                                        <p:tgtEl>
                                          <p:spTgt spid="40"/>
                                        </p:tgtEl>
                                      </p:cBhvr>
                                    </p:animEffect>
                                  </p:childTnLst>
                                </p:cTn>
                              </p:par>
                            </p:childTnLst>
                          </p:cTn>
                        </p:par>
                        <p:par>
                          <p:cTn id="143" fill="hold">
                            <p:stCondLst>
                              <p:cond delay="4500"/>
                            </p:stCondLst>
                            <p:childTnLst>
                              <p:par>
                                <p:cTn id="144" presetID="53" presetClass="entr" presetSubtype="16" fill="hold" grpId="0" nodeType="afterEffect">
                                  <p:stCondLst>
                                    <p:cond delay="0"/>
                                  </p:stCondLst>
                                  <p:childTnLst>
                                    <p:set>
                                      <p:cBhvr>
                                        <p:cTn id="145" dur="1" fill="hold">
                                          <p:stCondLst>
                                            <p:cond delay="0"/>
                                          </p:stCondLst>
                                        </p:cTn>
                                        <p:tgtEl>
                                          <p:spTgt spid="61"/>
                                        </p:tgtEl>
                                        <p:attrNameLst>
                                          <p:attrName>style.visibility</p:attrName>
                                        </p:attrNameLst>
                                      </p:cBhvr>
                                      <p:to>
                                        <p:strVal val="visible"/>
                                      </p:to>
                                    </p:set>
                                    <p:anim calcmode="lin" valueType="num">
                                      <p:cBhvr>
                                        <p:cTn id="146" dur="500" fill="hold"/>
                                        <p:tgtEl>
                                          <p:spTgt spid="61"/>
                                        </p:tgtEl>
                                        <p:attrNameLst>
                                          <p:attrName>ppt_w</p:attrName>
                                        </p:attrNameLst>
                                      </p:cBhvr>
                                      <p:tavLst>
                                        <p:tav tm="0">
                                          <p:val>
                                            <p:fltVal val="0"/>
                                          </p:val>
                                        </p:tav>
                                        <p:tav tm="100000">
                                          <p:val>
                                            <p:strVal val="#ppt_w"/>
                                          </p:val>
                                        </p:tav>
                                      </p:tavLst>
                                    </p:anim>
                                    <p:anim calcmode="lin" valueType="num">
                                      <p:cBhvr>
                                        <p:cTn id="147" dur="500" fill="hold"/>
                                        <p:tgtEl>
                                          <p:spTgt spid="61"/>
                                        </p:tgtEl>
                                        <p:attrNameLst>
                                          <p:attrName>ppt_h</p:attrName>
                                        </p:attrNameLst>
                                      </p:cBhvr>
                                      <p:tavLst>
                                        <p:tav tm="0">
                                          <p:val>
                                            <p:fltVal val="0"/>
                                          </p:val>
                                        </p:tav>
                                        <p:tav tm="100000">
                                          <p:val>
                                            <p:strVal val="#ppt_h"/>
                                          </p:val>
                                        </p:tav>
                                      </p:tavLst>
                                    </p:anim>
                                    <p:animEffect transition="in" filter="fade">
                                      <p:cBhvr>
                                        <p:cTn id="148" dur="500"/>
                                        <p:tgtEl>
                                          <p:spTgt spid="61"/>
                                        </p:tgtEl>
                                      </p:cBhvr>
                                    </p:animEffect>
                                  </p:childTnLst>
                                </p:cTn>
                              </p:par>
                            </p:childTnLst>
                          </p:cTn>
                        </p:par>
                        <p:par>
                          <p:cTn id="149" fill="hold">
                            <p:stCondLst>
                              <p:cond delay="5000"/>
                            </p:stCondLst>
                            <p:childTnLst>
                              <p:par>
                                <p:cTn id="150" presetID="10" presetClass="entr" presetSubtype="0" fill="hold" grpId="0" nodeType="afterEffect">
                                  <p:stCondLst>
                                    <p:cond delay="0"/>
                                  </p:stCondLst>
                                  <p:childTnLst>
                                    <p:set>
                                      <p:cBhvr>
                                        <p:cTn id="151" dur="1" fill="hold">
                                          <p:stCondLst>
                                            <p:cond delay="0"/>
                                          </p:stCondLst>
                                        </p:cTn>
                                        <p:tgtEl>
                                          <p:spTgt spid="43"/>
                                        </p:tgtEl>
                                        <p:attrNameLst>
                                          <p:attrName>style.visibility</p:attrName>
                                        </p:attrNameLst>
                                      </p:cBhvr>
                                      <p:to>
                                        <p:strVal val="visible"/>
                                      </p:to>
                                    </p:set>
                                    <p:animEffect transition="in" filter="fade">
                                      <p:cBhvr>
                                        <p:cTn id="152" dur="500"/>
                                        <p:tgtEl>
                                          <p:spTgt spid="43"/>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42"/>
                                        </p:tgtEl>
                                        <p:attrNameLst>
                                          <p:attrName>style.visibility</p:attrName>
                                        </p:attrNameLst>
                                      </p:cBhvr>
                                      <p:to>
                                        <p:strVal val="visible"/>
                                      </p:to>
                                    </p:set>
                                    <p:animEffect transition="in" filter="fade">
                                      <p:cBhvr>
                                        <p:cTn id="155" dur="500"/>
                                        <p:tgtEl>
                                          <p:spTgt spid="42"/>
                                        </p:tgtEl>
                                      </p:cBhvr>
                                    </p:animEffect>
                                  </p:childTnLst>
                                </p:cTn>
                              </p:par>
                            </p:childTnLst>
                          </p:cTn>
                        </p:par>
                        <p:par>
                          <p:cTn id="156" fill="hold">
                            <p:stCondLst>
                              <p:cond delay="5500"/>
                            </p:stCondLst>
                            <p:childTnLst>
                              <p:par>
                                <p:cTn id="157" presetID="53" presetClass="entr" presetSubtype="16" fill="hold" grpId="0" nodeType="afterEffect">
                                  <p:stCondLst>
                                    <p:cond delay="0"/>
                                  </p:stCondLst>
                                  <p:childTnLst>
                                    <p:set>
                                      <p:cBhvr>
                                        <p:cTn id="158" dur="1" fill="hold">
                                          <p:stCondLst>
                                            <p:cond delay="0"/>
                                          </p:stCondLst>
                                        </p:cTn>
                                        <p:tgtEl>
                                          <p:spTgt spid="65"/>
                                        </p:tgtEl>
                                        <p:attrNameLst>
                                          <p:attrName>style.visibility</p:attrName>
                                        </p:attrNameLst>
                                      </p:cBhvr>
                                      <p:to>
                                        <p:strVal val="visible"/>
                                      </p:to>
                                    </p:set>
                                    <p:anim calcmode="lin" valueType="num">
                                      <p:cBhvr>
                                        <p:cTn id="159" dur="500" fill="hold"/>
                                        <p:tgtEl>
                                          <p:spTgt spid="65"/>
                                        </p:tgtEl>
                                        <p:attrNameLst>
                                          <p:attrName>ppt_w</p:attrName>
                                        </p:attrNameLst>
                                      </p:cBhvr>
                                      <p:tavLst>
                                        <p:tav tm="0">
                                          <p:val>
                                            <p:fltVal val="0"/>
                                          </p:val>
                                        </p:tav>
                                        <p:tav tm="100000">
                                          <p:val>
                                            <p:strVal val="#ppt_w"/>
                                          </p:val>
                                        </p:tav>
                                      </p:tavLst>
                                    </p:anim>
                                    <p:anim calcmode="lin" valueType="num">
                                      <p:cBhvr>
                                        <p:cTn id="160" dur="500" fill="hold"/>
                                        <p:tgtEl>
                                          <p:spTgt spid="65"/>
                                        </p:tgtEl>
                                        <p:attrNameLst>
                                          <p:attrName>ppt_h</p:attrName>
                                        </p:attrNameLst>
                                      </p:cBhvr>
                                      <p:tavLst>
                                        <p:tav tm="0">
                                          <p:val>
                                            <p:fltVal val="0"/>
                                          </p:val>
                                        </p:tav>
                                        <p:tav tm="100000">
                                          <p:val>
                                            <p:strVal val="#ppt_h"/>
                                          </p:val>
                                        </p:tav>
                                      </p:tavLst>
                                    </p:anim>
                                    <p:animEffect transition="in" filter="fade">
                                      <p:cBhvr>
                                        <p:cTn id="161" dur="500"/>
                                        <p:tgtEl>
                                          <p:spTgt spid="65"/>
                                        </p:tgtEl>
                                      </p:cBhvr>
                                    </p:animEffect>
                                  </p:childTnLst>
                                </p:cTn>
                              </p:par>
                            </p:childTnLst>
                          </p:cTn>
                        </p:par>
                        <p:par>
                          <p:cTn id="162" fill="hold">
                            <p:stCondLst>
                              <p:cond delay="6000"/>
                            </p:stCondLst>
                            <p:childTnLst>
                              <p:par>
                                <p:cTn id="163" presetID="10" presetClass="entr" presetSubtype="0" fill="hold" grpId="0" nodeType="afterEffect">
                                  <p:stCondLst>
                                    <p:cond delay="0"/>
                                  </p:stCondLst>
                                  <p:childTnLst>
                                    <p:set>
                                      <p:cBhvr>
                                        <p:cTn id="164" dur="1" fill="hold">
                                          <p:stCondLst>
                                            <p:cond delay="0"/>
                                          </p:stCondLst>
                                        </p:cTn>
                                        <p:tgtEl>
                                          <p:spTgt spid="45"/>
                                        </p:tgtEl>
                                        <p:attrNameLst>
                                          <p:attrName>style.visibility</p:attrName>
                                        </p:attrNameLst>
                                      </p:cBhvr>
                                      <p:to>
                                        <p:strVal val="visible"/>
                                      </p:to>
                                    </p:set>
                                    <p:animEffect transition="in" filter="fade">
                                      <p:cBhvr>
                                        <p:cTn id="165" dur="500"/>
                                        <p:tgtEl>
                                          <p:spTgt spid="45"/>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44"/>
                                        </p:tgtEl>
                                        <p:attrNameLst>
                                          <p:attrName>style.visibility</p:attrName>
                                        </p:attrNameLst>
                                      </p:cBhvr>
                                      <p:to>
                                        <p:strVal val="visible"/>
                                      </p:to>
                                    </p:set>
                                    <p:animEffect transition="in" filter="fade">
                                      <p:cBhvr>
                                        <p:cTn id="168" dur="500"/>
                                        <p:tgtEl>
                                          <p:spTgt spid="44"/>
                                        </p:tgtEl>
                                      </p:cBhvr>
                                    </p:animEffect>
                                  </p:childTnLst>
                                </p:cTn>
                              </p:par>
                            </p:childTnLst>
                          </p:cTn>
                        </p:par>
                        <p:par>
                          <p:cTn id="169" fill="hold">
                            <p:stCondLst>
                              <p:cond delay="6500"/>
                            </p:stCondLst>
                            <p:childTnLst>
                              <p:par>
                                <p:cTn id="170" presetID="53" presetClass="entr" presetSubtype="16" fill="hold" nodeType="afterEffect">
                                  <p:stCondLst>
                                    <p:cond delay="0"/>
                                  </p:stCondLst>
                                  <p:childTnLst>
                                    <p:set>
                                      <p:cBhvr>
                                        <p:cTn id="171" dur="1" fill="hold">
                                          <p:stCondLst>
                                            <p:cond delay="0"/>
                                          </p:stCondLst>
                                        </p:cTn>
                                        <p:tgtEl>
                                          <p:spTgt spid="62"/>
                                        </p:tgtEl>
                                        <p:attrNameLst>
                                          <p:attrName>style.visibility</p:attrName>
                                        </p:attrNameLst>
                                      </p:cBhvr>
                                      <p:to>
                                        <p:strVal val="visible"/>
                                      </p:to>
                                    </p:set>
                                    <p:anim calcmode="lin" valueType="num">
                                      <p:cBhvr>
                                        <p:cTn id="172" dur="500" fill="hold"/>
                                        <p:tgtEl>
                                          <p:spTgt spid="62"/>
                                        </p:tgtEl>
                                        <p:attrNameLst>
                                          <p:attrName>ppt_w</p:attrName>
                                        </p:attrNameLst>
                                      </p:cBhvr>
                                      <p:tavLst>
                                        <p:tav tm="0">
                                          <p:val>
                                            <p:fltVal val="0"/>
                                          </p:val>
                                        </p:tav>
                                        <p:tav tm="100000">
                                          <p:val>
                                            <p:strVal val="#ppt_w"/>
                                          </p:val>
                                        </p:tav>
                                      </p:tavLst>
                                    </p:anim>
                                    <p:anim calcmode="lin" valueType="num">
                                      <p:cBhvr>
                                        <p:cTn id="173" dur="500" fill="hold"/>
                                        <p:tgtEl>
                                          <p:spTgt spid="62"/>
                                        </p:tgtEl>
                                        <p:attrNameLst>
                                          <p:attrName>ppt_h</p:attrName>
                                        </p:attrNameLst>
                                      </p:cBhvr>
                                      <p:tavLst>
                                        <p:tav tm="0">
                                          <p:val>
                                            <p:fltVal val="0"/>
                                          </p:val>
                                        </p:tav>
                                        <p:tav tm="100000">
                                          <p:val>
                                            <p:strVal val="#ppt_h"/>
                                          </p:val>
                                        </p:tav>
                                      </p:tavLst>
                                    </p:anim>
                                    <p:animEffect transition="in" filter="fade">
                                      <p:cBhvr>
                                        <p:cTn id="174" dur="500"/>
                                        <p:tgtEl>
                                          <p:spTgt spid="62"/>
                                        </p:tgtEl>
                                      </p:cBhvr>
                                    </p:animEffect>
                                  </p:childTnLst>
                                </p:cTn>
                              </p:par>
                            </p:childTnLst>
                          </p:cTn>
                        </p:par>
                        <p:par>
                          <p:cTn id="175" fill="hold">
                            <p:stCondLst>
                              <p:cond delay="7000"/>
                            </p:stCondLst>
                            <p:childTnLst>
                              <p:par>
                                <p:cTn id="176" presetID="10" presetClass="entr" presetSubtype="0" fill="hold" grpId="0" nodeType="afterEffect">
                                  <p:stCondLst>
                                    <p:cond delay="0"/>
                                  </p:stCondLst>
                                  <p:childTnLst>
                                    <p:set>
                                      <p:cBhvr>
                                        <p:cTn id="177" dur="1" fill="hold">
                                          <p:stCondLst>
                                            <p:cond delay="0"/>
                                          </p:stCondLst>
                                        </p:cTn>
                                        <p:tgtEl>
                                          <p:spTgt spid="47"/>
                                        </p:tgtEl>
                                        <p:attrNameLst>
                                          <p:attrName>style.visibility</p:attrName>
                                        </p:attrNameLst>
                                      </p:cBhvr>
                                      <p:to>
                                        <p:strVal val="visible"/>
                                      </p:to>
                                    </p:set>
                                    <p:animEffect transition="in" filter="fade">
                                      <p:cBhvr>
                                        <p:cTn id="178" dur="500"/>
                                        <p:tgtEl>
                                          <p:spTgt spid="47"/>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46"/>
                                        </p:tgtEl>
                                        <p:attrNameLst>
                                          <p:attrName>style.visibility</p:attrName>
                                        </p:attrNameLst>
                                      </p:cBhvr>
                                      <p:to>
                                        <p:strVal val="visible"/>
                                      </p:to>
                                    </p:set>
                                    <p:animEffect transition="in" filter="fade">
                                      <p:cBhvr>
                                        <p:cTn id="18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p:bldP spid="11" grpId="0"/>
      <p:bldP spid="12" grpId="0"/>
      <p:bldP spid="13" grpId="0"/>
      <p:bldP spid="14" grpId="0" animBg="1"/>
      <p:bldP spid="15" grpId="0"/>
      <p:bldP spid="16" grpId="0" animBg="1"/>
      <p:bldP spid="17" grpId="0"/>
      <p:bldP spid="18" grpId="0" animBg="1"/>
      <p:bldP spid="19" grpId="0"/>
      <p:bldP spid="20" grpId="0" animBg="1"/>
      <p:bldP spid="21" grpId="0"/>
      <p:bldP spid="22" grpId="0" animBg="1"/>
      <p:bldP spid="23" grpId="0"/>
      <p:bldP spid="24" grpId="0" animBg="1"/>
      <p:bldP spid="25" grpId="0"/>
      <p:bldP spid="33" grpId="0"/>
      <p:bldP spid="34" grpId="0"/>
      <p:bldP spid="38" grpId="0"/>
      <p:bldP spid="39" grpId="0"/>
      <p:bldP spid="40" grpId="0"/>
      <p:bldP spid="41" grpId="0"/>
      <p:bldP spid="42" grpId="0"/>
      <p:bldP spid="43" grpId="0"/>
      <p:bldP spid="44" grpId="0"/>
      <p:bldP spid="45" grpId="0"/>
      <p:bldP spid="46" grpId="0"/>
      <p:bldP spid="47" grpId="0"/>
      <p:bldP spid="61" grpId="0" animBg="1"/>
      <p:bldP spid="6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7813" b="7813"/>
          <a:stretch>
            <a:fillRect/>
          </a:stretch>
        </p:blipFill>
        <p:spPr>
          <a:xfrm flipH="1">
            <a:off x="-1" y="0"/>
            <a:ext cx="12192001" cy="6858000"/>
          </a:xfrm>
        </p:spPr>
      </p:pic>
      <p:grpSp>
        <p:nvGrpSpPr>
          <p:cNvPr id="30" name="组合 29"/>
          <p:cNvGrpSpPr/>
          <p:nvPr/>
        </p:nvGrpSpPr>
        <p:grpSpPr>
          <a:xfrm>
            <a:off x="6370321" y="0"/>
            <a:ext cx="5821680" cy="6827157"/>
            <a:chOff x="5089525" y="2249488"/>
            <a:chExt cx="2012951" cy="2360613"/>
          </a:xfrm>
        </p:grpSpPr>
        <p:sp>
          <p:nvSpPr>
            <p:cNvPr id="6" name="Freeform 5"/>
            <p:cNvSpPr/>
            <p:nvPr/>
          </p:nvSpPr>
          <p:spPr bwMode="auto">
            <a:xfrm>
              <a:off x="6329363" y="3859213"/>
              <a:ext cx="188913" cy="230188"/>
            </a:xfrm>
            <a:custGeom>
              <a:avLst/>
              <a:gdLst>
                <a:gd name="T0" fmla="*/ 0 w 119"/>
                <a:gd name="T1" fmla="*/ 145 h 145"/>
                <a:gd name="T2" fmla="*/ 10 w 119"/>
                <a:gd name="T3" fmla="*/ 0 h 145"/>
                <a:gd name="T4" fmla="*/ 119 w 119"/>
                <a:gd name="T5" fmla="*/ 24 h 145"/>
                <a:gd name="T6" fmla="*/ 0 w 119"/>
                <a:gd name="T7" fmla="*/ 145 h 145"/>
              </a:gdLst>
              <a:ahLst/>
              <a:cxnLst>
                <a:cxn ang="0">
                  <a:pos x="T0" y="T1"/>
                </a:cxn>
                <a:cxn ang="0">
                  <a:pos x="T2" y="T3"/>
                </a:cxn>
                <a:cxn ang="0">
                  <a:pos x="T4" y="T5"/>
                </a:cxn>
                <a:cxn ang="0">
                  <a:pos x="T6" y="T7"/>
                </a:cxn>
              </a:cxnLst>
              <a:rect l="0" t="0" r="r" b="b"/>
              <a:pathLst>
                <a:path w="119" h="145">
                  <a:moveTo>
                    <a:pt x="0" y="145"/>
                  </a:moveTo>
                  <a:lnTo>
                    <a:pt x="10" y="0"/>
                  </a:lnTo>
                  <a:lnTo>
                    <a:pt x="119" y="24"/>
                  </a:lnTo>
                  <a:lnTo>
                    <a:pt x="0" y="145"/>
                  </a:lnTo>
                  <a:close/>
                </a:path>
              </a:pathLst>
            </a:custGeom>
            <a:solidFill>
              <a:srgbClr val="271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
            <p:cNvSpPr/>
            <p:nvPr/>
          </p:nvSpPr>
          <p:spPr bwMode="auto">
            <a:xfrm>
              <a:off x="5953125" y="2343151"/>
              <a:ext cx="568325" cy="317500"/>
            </a:xfrm>
            <a:custGeom>
              <a:avLst/>
              <a:gdLst>
                <a:gd name="T0" fmla="*/ 358 w 358"/>
                <a:gd name="T1" fmla="*/ 200 h 200"/>
                <a:gd name="T2" fmla="*/ 0 w 358"/>
                <a:gd name="T3" fmla="*/ 109 h 200"/>
                <a:gd name="T4" fmla="*/ 280 w 358"/>
                <a:gd name="T5" fmla="*/ 0 h 200"/>
                <a:gd name="T6" fmla="*/ 358 w 358"/>
                <a:gd name="T7" fmla="*/ 200 h 200"/>
              </a:gdLst>
              <a:ahLst/>
              <a:cxnLst>
                <a:cxn ang="0">
                  <a:pos x="T0" y="T1"/>
                </a:cxn>
                <a:cxn ang="0">
                  <a:pos x="T2" y="T3"/>
                </a:cxn>
                <a:cxn ang="0">
                  <a:pos x="T4" y="T5"/>
                </a:cxn>
                <a:cxn ang="0">
                  <a:pos x="T6" y="T7"/>
                </a:cxn>
              </a:cxnLst>
              <a:rect l="0" t="0" r="r" b="b"/>
              <a:pathLst>
                <a:path w="358" h="200">
                  <a:moveTo>
                    <a:pt x="358" y="200"/>
                  </a:moveTo>
                  <a:lnTo>
                    <a:pt x="0" y="109"/>
                  </a:lnTo>
                  <a:lnTo>
                    <a:pt x="280" y="0"/>
                  </a:lnTo>
                  <a:lnTo>
                    <a:pt x="358" y="200"/>
                  </a:lnTo>
                  <a:close/>
                </a:path>
              </a:pathLst>
            </a:custGeom>
            <a:solidFill>
              <a:srgbClr val="0093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
            <p:cNvSpPr/>
            <p:nvPr/>
          </p:nvSpPr>
          <p:spPr bwMode="auto">
            <a:xfrm>
              <a:off x="6496050" y="3086101"/>
              <a:ext cx="236538" cy="1017588"/>
            </a:xfrm>
            <a:custGeom>
              <a:avLst/>
              <a:gdLst>
                <a:gd name="T0" fmla="*/ 95 w 149"/>
                <a:gd name="T1" fmla="*/ 641 h 641"/>
                <a:gd name="T2" fmla="*/ 0 w 149"/>
                <a:gd name="T3" fmla="*/ 290 h 641"/>
                <a:gd name="T4" fmla="*/ 149 w 149"/>
                <a:gd name="T5" fmla="*/ 0 h 641"/>
                <a:gd name="T6" fmla="*/ 95 w 149"/>
                <a:gd name="T7" fmla="*/ 641 h 641"/>
              </a:gdLst>
              <a:ahLst/>
              <a:cxnLst>
                <a:cxn ang="0">
                  <a:pos x="T0" y="T1"/>
                </a:cxn>
                <a:cxn ang="0">
                  <a:pos x="T2" y="T3"/>
                </a:cxn>
                <a:cxn ang="0">
                  <a:pos x="T4" y="T5"/>
                </a:cxn>
                <a:cxn ang="0">
                  <a:pos x="T6" y="T7"/>
                </a:cxn>
              </a:cxnLst>
              <a:rect l="0" t="0" r="r" b="b"/>
              <a:pathLst>
                <a:path w="149" h="641">
                  <a:moveTo>
                    <a:pt x="95" y="641"/>
                  </a:moveTo>
                  <a:lnTo>
                    <a:pt x="0" y="290"/>
                  </a:lnTo>
                  <a:lnTo>
                    <a:pt x="149" y="0"/>
                  </a:lnTo>
                  <a:lnTo>
                    <a:pt x="95" y="641"/>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nvSpPr>
          <p:spPr bwMode="auto">
            <a:xfrm>
              <a:off x="5522913" y="2516188"/>
              <a:ext cx="430213" cy="1282700"/>
            </a:xfrm>
            <a:custGeom>
              <a:avLst/>
              <a:gdLst>
                <a:gd name="T0" fmla="*/ 0 w 271"/>
                <a:gd name="T1" fmla="*/ 808 h 808"/>
                <a:gd name="T2" fmla="*/ 17 w 271"/>
                <a:gd name="T3" fmla="*/ 221 h 808"/>
                <a:gd name="T4" fmla="*/ 271 w 271"/>
                <a:gd name="T5" fmla="*/ 0 h 808"/>
                <a:gd name="T6" fmla="*/ 0 w 271"/>
                <a:gd name="T7" fmla="*/ 808 h 808"/>
              </a:gdLst>
              <a:ahLst/>
              <a:cxnLst>
                <a:cxn ang="0">
                  <a:pos x="T0" y="T1"/>
                </a:cxn>
                <a:cxn ang="0">
                  <a:pos x="T2" y="T3"/>
                </a:cxn>
                <a:cxn ang="0">
                  <a:pos x="T4" y="T5"/>
                </a:cxn>
                <a:cxn ang="0">
                  <a:pos x="T6" y="T7"/>
                </a:cxn>
              </a:cxnLst>
              <a:rect l="0" t="0" r="r" b="b"/>
              <a:pathLst>
                <a:path w="271" h="808">
                  <a:moveTo>
                    <a:pt x="0" y="808"/>
                  </a:moveTo>
                  <a:lnTo>
                    <a:pt x="17" y="221"/>
                  </a:lnTo>
                  <a:lnTo>
                    <a:pt x="271" y="0"/>
                  </a:lnTo>
                  <a:lnTo>
                    <a:pt x="0" y="808"/>
                  </a:lnTo>
                  <a:close/>
                </a:path>
              </a:pathLst>
            </a:custGeom>
            <a:solidFill>
              <a:srgbClr val="FF21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5522913" y="2516188"/>
              <a:ext cx="998538" cy="1282700"/>
            </a:xfrm>
            <a:custGeom>
              <a:avLst/>
              <a:gdLst>
                <a:gd name="T0" fmla="*/ 629 w 629"/>
                <a:gd name="T1" fmla="*/ 91 h 808"/>
                <a:gd name="T2" fmla="*/ 0 w 629"/>
                <a:gd name="T3" fmla="*/ 808 h 808"/>
                <a:gd name="T4" fmla="*/ 271 w 629"/>
                <a:gd name="T5" fmla="*/ 0 h 808"/>
                <a:gd name="T6" fmla="*/ 629 w 629"/>
                <a:gd name="T7" fmla="*/ 91 h 808"/>
              </a:gdLst>
              <a:ahLst/>
              <a:cxnLst>
                <a:cxn ang="0">
                  <a:pos x="T0" y="T1"/>
                </a:cxn>
                <a:cxn ang="0">
                  <a:pos x="T2" y="T3"/>
                </a:cxn>
                <a:cxn ang="0">
                  <a:pos x="T4" y="T5"/>
                </a:cxn>
                <a:cxn ang="0">
                  <a:pos x="T6" y="T7"/>
                </a:cxn>
              </a:cxnLst>
              <a:rect l="0" t="0" r="r" b="b"/>
              <a:pathLst>
                <a:path w="629" h="808">
                  <a:moveTo>
                    <a:pt x="629" y="91"/>
                  </a:moveTo>
                  <a:lnTo>
                    <a:pt x="0" y="808"/>
                  </a:lnTo>
                  <a:lnTo>
                    <a:pt x="271" y="0"/>
                  </a:lnTo>
                  <a:lnTo>
                    <a:pt x="629" y="91"/>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0"/>
            <p:cNvSpPr/>
            <p:nvPr/>
          </p:nvSpPr>
          <p:spPr bwMode="auto">
            <a:xfrm>
              <a:off x="5522913" y="3086101"/>
              <a:ext cx="1209675" cy="712788"/>
            </a:xfrm>
            <a:custGeom>
              <a:avLst/>
              <a:gdLst>
                <a:gd name="T0" fmla="*/ 613 w 762"/>
                <a:gd name="T1" fmla="*/ 290 h 449"/>
                <a:gd name="T2" fmla="*/ 0 w 762"/>
                <a:gd name="T3" fmla="*/ 449 h 449"/>
                <a:gd name="T4" fmla="*/ 762 w 762"/>
                <a:gd name="T5" fmla="*/ 0 h 449"/>
                <a:gd name="T6" fmla="*/ 613 w 762"/>
                <a:gd name="T7" fmla="*/ 290 h 449"/>
              </a:gdLst>
              <a:ahLst/>
              <a:cxnLst>
                <a:cxn ang="0">
                  <a:pos x="T0" y="T1"/>
                </a:cxn>
                <a:cxn ang="0">
                  <a:pos x="T2" y="T3"/>
                </a:cxn>
                <a:cxn ang="0">
                  <a:pos x="T4" y="T5"/>
                </a:cxn>
                <a:cxn ang="0">
                  <a:pos x="T6" y="T7"/>
                </a:cxn>
              </a:cxnLst>
              <a:rect l="0" t="0" r="r" b="b"/>
              <a:pathLst>
                <a:path w="762" h="449">
                  <a:moveTo>
                    <a:pt x="613" y="290"/>
                  </a:moveTo>
                  <a:lnTo>
                    <a:pt x="0" y="449"/>
                  </a:lnTo>
                  <a:lnTo>
                    <a:pt x="762" y="0"/>
                  </a:lnTo>
                  <a:lnTo>
                    <a:pt x="613" y="290"/>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1"/>
            <p:cNvSpPr/>
            <p:nvPr/>
          </p:nvSpPr>
          <p:spPr bwMode="auto">
            <a:xfrm>
              <a:off x="5522913" y="2660651"/>
              <a:ext cx="1209675" cy="1138238"/>
            </a:xfrm>
            <a:custGeom>
              <a:avLst/>
              <a:gdLst>
                <a:gd name="T0" fmla="*/ 762 w 762"/>
                <a:gd name="T1" fmla="*/ 268 h 717"/>
                <a:gd name="T2" fmla="*/ 0 w 762"/>
                <a:gd name="T3" fmla="*/ 717 h 717"/>
                <a:gd name="T4" fmla="*/ 629 w 762"/>
                <a:gd name="T5" fmla="*/ 0 h 717"/>
                <a:gd name="T6" fmla="*/ 762 w 762"/>
                <a:gd name="T7" fmla="*/ 268 h 717"/>
              </a:gdLst>
              <a:ahLst/>
              <a:cxnLst>
                <a:cxn ang="0">
                  <a:pos x="T0" y="T1"/>
                </a:cxn>
                <a:cxn ang="0">
                  <a:pos x="T2" y="T3"/>
                </a:cxn>
                <a:cxn ang="0">
                  <a:pos x="T4" y="T5"/>
                </a:cxn>
                <a:cxn ang="0">
                  <a:pos x="T6" y="T7"/>
                </a:cxn>
              </a:cxnLst>
              <a:rect l="0" t="0" r="r" b="b"/>
              <a:pathLst>
                <a:path w="762" h="717">
                  <a:moveTo>
                    <a:pt x="762" y="268"/>
                  </a:moveTo>
                  <a:lnTo>
                    <a:pt x="0" y="717"/>
                  </a:lnTo>
                  <a:lnTo>
                    <a:pt x="629" y="0"/>
                  </a:lnTo>
                  <a:lnTo>
                    <a:pt x="762" y="268"/>
                  </a:lnTo>
                  <a:close/>
                </a:path>
              </a:pathLst>
            </a:custGeom>
            <a:solidFill>
              <a:srgbClr val="790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2"/>
            <p:cNvSpPr/>
            <p:nvPr/>
          </p:nvSpPr>
          <p:spPr bwMode="auto">
            <a:xfrm>
              <a:off x="5089525" y="2516188"/>
              <a:ext cx="863600" cy="350838"/>
            </a:xfrm>
            <a:custGeom>
              <a:avLst/>
              <a:gdLst>
                <a:gd name="T0" fmla="*/ 290 w 544"/>
                <a:gd name="T1" fmla="*/ 221 h 221"/>
                <a:gd name="T2" fmla="*/ 0 w 544"/>
                <a:gd name="T3" fmla="*/ 183 h 221"/>
                <a:gd name="T4" fmla="*/ 544 w 544"/>
                <a:gd name="T5" fmla="*/ 0 h 221"/>
                <a:gd name="T6" fmla="*/ 290 w 544"/>
                <a:gd name="T7" fmla="*/ 221 h 221"/>
              </a:gdLst>
              <a:ahLst/>
              <a:cxnLst>
                <a:cxn ang="0">
                  <a:pos x="T0" y="T1"/>
                </a:cxn>
                <a:cxn ang="0">
                  <a:pos x="T2" y="T3"/>
                </a:cxn>
                <a:cxn ang="0">
                  <a:pos x="T4" y="T5"/>
                </a:cxn>
                <a:cxn ang="0">
                  <a:pos x="T6" y="T7"/>
                </a:cxn>
              </a:cxnLst>
              <a:rect l="0" t="0" r="r" b="b"/>
              <a:pathLst>
                <a:path w="544" h="221">
                  <a:moveTo>
                    <a:pt x="290" y="221"/>
                  </a:moveTo>
                  <a:lnTo>
                    <a:pt x="0" y="183"/>
                  </a:lnTo>
                  <a:lnTo>
                    <a:pt x="544" y="0"/>
                  </a:lnTo>
                  <a:lnTo>
                    <a:pt x="290" y="221"/>
                  </a:lnTo>
                  <a:close/>
                </a:path>
              </a:pathLst>
            </a:custGeom>
            <a:solidFill>
              <a:srgbClr val="E596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3"/>
            <p:cNvSpPr/>
            <p:nvPr/>
          </p:nvSpPr>
          <p:spPr bwMode="auto">
            <a:xfrm>
              <a:off x="6853238" y="4210051"/>
              <a:ext cx="196850" cy="400050"/>
            </a:xfrm>
            <a:custGeom>
              <a:avLst/>
              <a:gdLst>
                <a:gd name="T0" fmla="*/ 0 w 124"/>
                <a:gd name="T1" fmla="*/ 252 h 252"/>
                <a:gd name="T2" fmla="*/ 69 w 124"/>
                <a:gd name="T3" fmla="*/ 0 h 252"/>
                <a:gd name="T4" fmla="*/ 124 w 124"/>
                <a:gd name="T5" fmla="*/ 66 h 252"/>
                <a:gd name="T6" fmla="*/ 0 w 124"/>
                <a:gd name="T7" fmla="*/ 252 h 252"/>
              </a:gdLst>
              <a:ahLst/>
              <a:cxnLst>
                <a:cxn ang="0">
                  <a:pos x="T0" y="T1"/>
                </a:cxn>
                <a:cxn ang="0">
                  <a:pos x="T2" y="T3"/>
                </a:cxn>
                <a:cxn ang="0">
                  <a:pos x="T4" y="T5"/>
                </a:cxn>
                <a:cxn ang="0">
                  <a:pos x="T6" y="T7"/>
                </a:cxn>
              </a:cxnLst>
              <a:rect l="0" t="0" r="r" b="b"/>
              <a:pathLst>
                <a:path w="124" h="252">
                  <a:moveTo>
                    <a:pt x="0" y="252"/>
                  </a:moveTo>
                  <a:lnTo>
                    <a:pt x="69" y="0"/>
                  </a:lnTo>
                  <a:lnTo>
                    <a:pt x="124" y="66"/>
                  </a:lnTo>
                  <a:lnTo>
                    <a:pt x="0" y="252"/>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4"/>
            <p:cNvSpPr/>
            <p:nvPr/>
          </p:nvSpPr>
          <p:spPr bwMode="auto">
            <a:xfrm>
              <a:off x="6126163" y="3711576"/>
              <a:ext cx="241300" cy="196850"/>
            </a:xfrm>
            <a:custGeom>
              <a:avLst/>
              <a:gdLst>
                <a:gd name="T0" fmla="*/ 0 w 152"/>
                <a:gd name="T1" fmla="*/ 124 h 124"/>
                <a:gd name="T2" fmla="*/ 107 w 152"/>
                <a:gd name="T3" fmla="*/ 0 h 124"/>
                <a:gd name="T4" fmla="*/ 152 w 152"/>
                <a:gd name="T5" fmla="*/ 45 h 124"/>
                <a:gd name="T6" fmla="*/ 0 w 152"/>
                <a:gd name="T7" fmla="*/ 124 h 124"/>
              </a:gdLst>
              <a:ahLst/>
              <a:cxnLst>
                <a:cxn ang="0">
                  <a:pos x="T0" y="T1"/>
                </a:cxn>
                <a:cxn ang="0">
                  <a:pos x="T2" y="T3"/>
                </a:cxn>
                <a:cxn ang="0">
                  <a:pos x="T4" y="T5"/>
                </a:cxn>
                <a:cxn ang="0">
                  <a:pos x="T6" y="T7"/>
                </a:cxn>
              </a:cxnLst>
              <a:rect l="0" t="0" r="r" b="b"/>
              <a:pathLst>
                <a:path w="152" h="124">
                  <a:moveTo>
                    <a:pt x="0" y="124"/>
                  </a:moveTo>
                  <a:lnTo>
                    <a:pt x="107" y="0"/>
                  </a:lnTo>
                  <a:lnTo>
                    <a:pt x="152" y="45"/>
                  </a:lnTo>
                  <a:lnTo>
                    <a:pt x="0" y="124"/>
                  </a:lnTo>
                  <a:close/>
                </a:path>
              </a:pathLst>
            </a:custGeom>
            <a:solidFill>
              <a:srgbClr val="D51B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
            <p:cNvSpPr/>
            <p:nvPr/>
          </p:nvSpPr>
          <p:spPr bwMode="auto">
            <a:xfrm>
              <a:off x="6397625" y="2249488"/>
              <a:ext cx="376238" cy="411163"/>
            </a:xfrm>
            <a:custGeom>
              <a:avLst/>
              <a:gdLst>
                <a:gd name="T0" fmla="*/ 237 w 237"/>
                <a:gd name="T1" fmla="*/ 0 h 259"/>
                <a:gd name="T2" fmla="*/ 78 w 237"/>
                <a:gd name="T3" fmla="*/ 259 h 259"/>
                <a:gd name="T4" fmla="*/ 0 w 237"/>
                <a:gd name="T5" fmla="*/ 59 h 259"/>
                <a:gd name="T6" fmla="*/ 33 w 237"/>
                <a:gd name="T7" fmla="*/ 0 h 259"/>
                <a:gd name="T8" fmla="*/ 237 w 237"/>
                <a:gd name="T9" fmla="*/ 0 h 259"/>
              </a:gdLst>
              <a:ahLst/>
              <a:cxnLst>
                <a:cxn ang="0">
                  <a:pos x="T0" y="T1"/>
                </a:cxn>
                <a:cxn ang="0">
                  <a:pos x="T2" y="T3"/>
                </a:cxn>
                <a:cxn ang="0">
                  <a:pos x="T4" y="T5"/>
                </a:cxn>
                <a:cxn ang="0">
                  <a:pos x="T6" y="T7"/>
                </a:cxn>
                <a:cxn ang="0">
                  <a:pos x="T8" y="T9"/>
                </a:cxn>
              </a:cxnLst>
              <a:rect l="0" t="0" r="r" b="b"/>
              <a:pathLst>
                <a:path w="237" h="259">
                  <a:moveTo>
                    <a:pt x="237" y="0"/>
                  </a:moveTo>
                  <a:lnTo>
                    <a:pt x="78" y="259"/>
                  </a:lnTo>
                  <a:lnTo>
                    <a:pt x="0" y="59"/>
                  </a:lnTo>
                  <a:lnTo>
                    <a:pt x="33" y="0"/>
                  </a:lnTo>
                  <a:lnTo>
                    <a:pt x="237" y="0"/>
                  </a:lnTo>
                  <a:close/>
                </a:path>
              </a:pathLst>
            </a:custGeom>
            <a:solidFill>
              <a:srgbClr val="005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6"/>
            <p:cNvSpPr/>
            <p:nvPr/>
          </p:nvSpPr>
          <p:spPr bwMode="auto">
            <a:xfrm>
              <a:off x="6521450" y="2249488"/>
              <a:ext cx="471488" cy="411163"/>
            </a:xfrm>
            <a:custGeom>
              <a:avLst/>
              <a:gdLst>
                <a:gd name="T0" fmla="*/ 297 w 297"/>
                <a:gd name="T1" fmla="*/ 0 h 259"/>
                <a:gd name="T2" fmla="*/ 252 w 297"/>
                <a:gd name="T3" fmla="*/ 192 h 259"/>
                <a:gd name="T4" fmla="*/ 0 w 297"/>
                <a:gd name="T5" fmla="*/ 259 h 259"/>
                <a:gd name="T6" fmla="*/ 159 w 297"/>
                <a:gd name="T7" fmla="*/ 0 h 259"/>
                <a:gd name="T8" fmla="*/ 297 w 297"/>
                <a:gd name="T9" fmla="*/ 0 h 259"/>
              </a:gdLst>
              <a:ahLst/>
              <a:cxnLst>
                <a:cxn ang="0">
                  <a:pos x="T0" y="T1"/>
                </a:cxn>
                <a:cxn ang="0">
                  <a:pos x="T2" y="T3"/>
                </a:cxn>
                <a:cxn ang="0">
                  <a:pos x="T4" y="T5"/>
                </a:cxn>
                <a:cxn ang="0">
                  <a:pos x="T6" y="T7"/>
                </a:cxn>
                <a:cxn ang="0">
                  <a:pos x="T8" y="T9"/>
                </a:cxn>
              </a:cxnLst>
              <a:rect l="0" t="0" r="r" b="b"/>
              <a:pathLst>
                <a:path w="297" h="259">
                  <a:moveTo>
                    <a:pt x="297" y="0"/>
                  </a:moveTo>
                  <a:lnTo>
                    <a:pt x="252" y="192"/>
                  </a:lnTo>
                  <a:lnTo>
                    <a:pt x="0" y="259"/>
                  </a:lnTo>
                  <a:lnTo>
                    <a:pt x="159" y="0"/>
                  </a:lnTo>
                  <a:lnTo>
                    <a:pt x="297" y="0"/>
                  </a:lnTo>
                  <a:close/>
                </a:path>
              </a:pathLst>
            </a:custGeom>
            <a:solidFill>
              <a:srgbClr val="005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7"/>
            <p:cNvSpPr/>
            <p:nvPr/>
          </p:nvSpPr>
          <p:spPr bwMode="auto">
            <a:xfrm>
              <a:off x="5089525" y="2249488"/>
              <a:ext cx="377825" cy="557213"/>
            </a:xfrm>
            <a:custGeom>
              <a:avLst/>
              <a:gdLst>
                <a:gd name="T0" fmla="*/ 0 w 238"/>
                <a:gd name="T1" fmla="*/ 351 h 351"/>
                <a:gd name="T2" fmla="*/ 131 w 238"/>
                <a:gd name="T3" fmla="*/ 0 h 351"/>
                <a:gd name="T4" fmla="*/ 238 w 238"/>
                <a:gd name="T5" fmla="*/ 0 h 351"/>
                <a:gd name="T6" fmla="*/ 0 w 238"/>
                <a:gd name="T7" fmla="*/ 351 h 351"/>
              </a:gdLst>
              <a:ahLst/>
              <a:cxnLst>
                <a:cxn ang="0">
                  <a:pos x="T0" y="T1"/>
                </a:cxn>
                <a:cxn ang="0">
                  <a:pos x="T2" y="T3"/>
                </a:cxn>
                <a:cxn ang="0">
                  <a:pos x="T4" y="T5"/>
                </a:cxn>
                <a:cxn ang="0">
                  <a:pos x="T6" y="T7"/>
                </a:cxn>
              </a:cxnLst>
              <a:rect l="0" t="0" r="r" b="b"/>
              <a:pathLst>
                <a:path w="238" h="351">
                  <a:moveTo>
                    <a:pt x="0" y="351"/>
                  </a:moveTo>
                  <a:lnTo>
                    <a:pt x="131" y="0"/>
                  </a:lnTo>
                  <a:lnTo>
                    <a:pt x="238" y="0"/>
                  </a:lnTo>
                  <a:lnTo>
                    <a:pt x="0" y="351"/>
                  </a:lnTo>
                  <a:close/>
                </a:path>
              </a:pathLst>
            </a:custGeom>
            <a:solidFill>
              <a:srgbClr val="5632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8"/>
            <p:cNvSpPr/>
            <p:nvPr/>
          </p:nvSpPr>
          <p:spPr bwMode="auto">
            <a:xfrm>
              <a:off x="5870575" y="2249488"/>
              <a:ext cx="527050" cy="266700"/>
            </a:xfrm>
            <a:custGeom>
              <a:avLst/>
              <a:gdLst>
                <a:gd name="T0" fmla="*/ 216 w 332"/>
                <a:gd name="T1" fmla="*/ 0 h 168"/>
                <a:gd name="T2" fmla="*/ 332 w 332"/>
                <a:gd name="T3" fmla="*/ 59 h 168"/>
                <a:gd name="T4" fmla="*/ 52 w 332"/>
                <a:gd name="T5" fmla="*/ 168 h 168"/>
                <a:gd name="T6" fmla="*/ 0 w 332"/>
                <a:gd name="T7" fmla="*/ 0 h 168"/>
                <a:gd name="T8" fmla="*/ 216 w 332"/>
                <a:gd name="T9" fmla="*/ 0 h 168"/>
              </a:gdLst>
              <a:ahLst/>
              <a:cxnLst>
                <a:cxn ang="0">
                  <a:pos x="T0" y="T1"/>
                </a:cxn>
                <a:cxn ang="0">
                  <a:pos x="T2" y="T3"/>
                </a:cxn>
                <a:cxn ang="0">
                  <a:pos x="T4" y="T5"/>
                </a:cxn>
                <a:cxn ang="0">
                  <a:pos x="T6" y="T7"/>
                </a:cxn>
                <a:cxn ang="0">
                  <a:pos x="T8" y="T9"/>
                </a:cxn>
              </a:cxnLst>
              <a:rect l="0" t="0" r="r" b="b"/>
              <a:pathLst>
                <a:path w="332" h="168">
                  <a:moveTo>
                    <a:pt x="216" y="0"/>
                  </a:moveTo>
                  <a:lnTo>
                    <a:pt x="332" y="59"/>
                  </a:lnTo>
                  <a:lnTo>
                    <a:pt x="52" y="168"/>
                  </a:lnTo>
                  <a:lnTo>
                    <a:pt x="0" y="0"/>
                  </a:lnTo>
                  <a:lnTo>
                    <a:pt x="216" y="0"/>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9"/>
            <p:cNvSpPr/>
            <p:nvPr/>
          </p:nvSpPr>
          <p:spPr bwMode="auto">
            <a:xfrm>
              <a:off x="6213475" y="2249488"/>
              <a:ext cx="236538" cy="93663"/>
            </a:xfrm>
            <a:custGeom>
              <a:avLst/>
              <a:gdLst>
                <a:gd name="T0" fmla="*/ 116 w 149"/>
                <a:gd name="T1" fmla="*/ 59 h 59"/>
                <a:gd name="T2" fmla="*/ 0 w 149"/>
                <a:gd name="T3" fmla="*/ 0 h 59"/>
                <a:gd name="T4" fmla="*/ 149 w 149"/>
                <a:gd name="T5" fmla="*/ 0 h 59"/>
                <a:gd name="T6" fmla="*/ 116 w 149"/>
                <a:gd name="T7" fmla="*/ 59 h 59"/>
              </a:gdLst>
              <a:ahLst/>
              <a:cxnLst>
                <a:cxn ang="0">
                  <a:pos x="T0" y="T1"/>
                </a:cxn>
                <a:cxn ang="0">
                  <a:pos x="T2" y="T3"/>
                </a:cxn>
                <a:cxn ang="0">
                  <a:pos x="T4" y="T5"/>
                </a:cxn>
                <a:cxn ang="0">
                  <a:pos x="T6" y="T7"/>
                </a:cxn>
              </a:cxnLst>
              <a:rect l="0" t="0" r="r" b="b"/>
              <a:pathLst>
                <a:path w="149" h="59">
                  <a:moveTo>
                    <a:pt x="116" y="59"/>
                  </a:moveTo>
                  <a:lnTo>
                    <a:pt x="0" y="0"/>
                  </a:lnTo>
                  <a:lnTo>
                    <a:pt x="149" y="0"/>
                  </a:lnTo>
                  <a:lnTo>
                    <a:pt x="116" y="59"/>
                  </a:lnTo>
                  <a:close/>
                </a:path>
              </a:pathLst>
            </a:custGeom>
            <a:solidFill>
              <a:srgbClr val="0A4A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0"/>
            <p:cNvSpPr/>
            <p:nvPr/>
          </p:nvSpPr>
          <p:spPr bwMode="auto">
            <a:xfrm>
              <a:off x="5089525" y="2249488"/>
              <a:ext cx="636588" cy="557213"/>
            </a:xfrm>
            <a:custGeom>
              <a:avLst/>
              <a:gdLst>
                <a:gd name="T0" fmla="*/ 401 w 401"/>
                <a:gd name="T1" fmla="*/ 0 h 351"/>
                <a:gd name="T2" fmla="*/ 0 w 401"/>
                <a:gd name="T3" fmla="*/ 351 h 351"/>
                <a:gd name="T4" fmla="*/ 238 w 401"/>
                <a:gd name="T5" fmla="*/ 0 h 351"/>
                <a:gd name="T6" fmla="*/ 401 w 401"/>
                <a:gd name="T7" fmla="*/ 0 h 351"/>
              </a:gdLst>
              <a:ahLst/>
              <a:cxnLst>
                <a:cxn ang="0">
                  <a:pos x="T0" y="T1"/>
                </a:cxn>
                <a:cxn ang="0">
                  <a:pos x="T2" y="T3"/>
                </a:cxn>
                <a:cxn ang="0">
                  <a:pos x="T4" y="T5"/>
                </a:cxn>
                <a:cxn ang="0">
                  <a:pos x="T6" y="T7"/>
                </a:cxn>
              </a:cxnLst>
              <a:rect l="0" t="0" r="r" b="b"/>
              <a:pathLst>
                <a:path w="401" h="351">
                  <a:moveTo>
                    <a:pt x="401" y="0"/>
                  </a:moveTo>
                  <a:lnTo>
                    <a:pt x="0" y="351"/>
                  </a:lnTo>
                  <a:lnTo>
                    <a:pt x="238" y="0"/>
                  </a:lnTo>
                  <a:lnTo>
                    <a:pt x="401" y="0"/>
                  </a:lnTo>
                  <a:close/>
                </a:path>
              </a:pathLst>
            </a:custGeom>
            <a:solidFill>
              <a:srgbClr val="BE70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1"/>
            <p:cNvSpPr/>
            <p:nvPr/>
          </p:nvSpPr>
          <p:spPr bwMode="auto">
            <a:xfrm>
              <a:off x="5089525" y="2249488"/>
              <a:ext cx="863600" cy="557213"/>
            </a:xfrm>
            <a:custGeom>
              <a:avLst/>
              <a:gdLst>
                <a:gd name="T0" fmla="*/ 492 w 544"/>
                <a:gd name="T1" fmla="*/ 0 h 351"/>
                <a:gd name="T2" fmla="*/ 544 w 544"/>
                <a:gd name="T3" fmla="*/ 168 h 351"/>
                <a:gd name="T4" fmla="*/ 0 w 544"/>
                <a:gd name="T5" fmla="*/ 351 h 351"/>
                <a:gd name="T6" fmla="*/ 401 w 544"/>
                <a:gd name="T7" fmla="*/ 0 h 351"/>
                <a:gd name="T8" fmla="*/ 492 w 544"/>
                <a:gd name="T9" fmla="*/ 0 h 351"/>
              </a:gdLst>
              <a:ahLst/>
              <a:cxnLst>
                <a:cxn ang="0">
                  <a:pos x="T0" y="T1"/>
                </a:cxn>
                <a:cxn ang="0">
                  <a:pos x="T2" y="T3"/>
                </a:cxn>
                <a:cxn ang="0">
                  <a:pos x="T4" y="T5"/>
                </a:cxn>
                <a:cxn ang="0">
                  <a:pos x="T6" y="T7"/>
                </a:cxn>
                <a:cxn ang="0">
                  <a:pos x="T8" y="T9"/>
                </a:cxn>
              </a:cxnLst>
              <a:rect l="0" t="0" r="r" b="b"/>
              <a:pathLst>
                <a:path w="544" h="351">
                  <a:moveTo>
                    <a:pt x="492" y="0"/>
                  </a:moveTo>
                  <a:lnTo>
                    <a:pt x="544" y="168"/>
                  </a:lnTo>
                  <a:lnTo>
                    <a:pt x="0" y="351"/>
                  </a:lnTo>
                  <a:lnTo>
                    <a:pt x="401" y="0"/>
                  </a:lnTo>
                  <a:lnTo>
                    <a:pt x="492" y="0"/>
                  </a:lnTo>
                  <a:close/>
                </a:path>
              </a:pathLst>
            </a:custGeom>
            <a:solidFill>
              <a:srgbClr val="FEBB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2"/>
            <p:cNvSpPr/>
            <p:nvPr/>
          </p:nvSpPr>
          <p:spPr bwMode="auto">
            <a:xfrm>
              <a:off x="6646863" y="3086101"/>
              <a:ext cx="455613" cy="1017588"/>
            </a:xfrm>
            <a:custGeom>
              <a:avLst/>
              <a:gdLst>
                <a:gd name="T0" fmla="*/ 287 w 287"/>
                <a:gd name="T1" fmla="*/ 342 h 641"/>
                <a:gd name="T2" fmla="*/ 0 w 287"/>
                <a:gd name="T3" fmla="*/ 641 h 641"/>
                <a:gd name="T4" fmla="*/ 54 w 287"/>
                <a:gd name="T5" fmla="*/ 0 h 641"/>
                <a:gd name="T6" fmla="*/ 287 w 287"/>
                <a:gd name="T7" fmla="*/ 157 h 641"/>
                <a:gd name="T8" fmla="*/ 287 w 287"/>
                <a:gd name="T9" fmla="*/ 342 h 641"/>
              </a:gdLst>
              <a:ahLst/>
              <a:cxnLst>
                <a:cxn ang="0">
                  <a:pos x="T0" y="T1"/>
                </a:cxn>
                <a:cxn ang="0">
                  <a:pos x="T2" y="T3"/>
                </a:cxn>
                <a:cxn ang="0">
                  <a:pos x="T4" y="T5"/>
                </a:cxn>
                <a:cxn ang="0">
                  <a:pos x="T6" y="T7"/>
                </a:cxn>
                <a:cxn ang="0">
                  <a:pos x="T8" y="T9"/>
                </a:cxn>
              </a:cxnLst>
              <a:rect l="0" t="0" r="r" b="b"/>
              <a:pathLst>
                <a:path w="287" h="641">
                  <a:moveTo>
                    <a:pt x="287" y="342"/>
                  </a:moveTo>
                  <a:lnTo>
                    <a:pt x="0" y="641"/>
                  </a:lnTo>
                  <a:lnTo>
                    <a:pt x="54" y="0"/>
                  </a:lnTo>
                  <a:lnTo>
                    <a:pt x="287" y="157"/>
                  </a:lnTo>
                  <a:lnTo>
                    <a:pt x="287" y="342"/>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3"/>
            <p:cNvSpPr/>
            <p:nvPr/>
          </p:nvSpPr>
          <p:spPr bwMode="auto">
            <a:xfrm>
              <a:off x="6646863" y="3629026"/>
              <a:ext cx="455613" cy="474663"/>
            </a:xfrm>
            <a:custGeom>
              <a:avLst/>
              <a:gdLst>
                <a:gd name="T0" fmla="*/ 287 w 287"/>
                <a:gd name="T1" fmla="*/ 0 h 299"/>
                <a:gd name="T2" fmla="*/ 0 w 287"/>
                <a:gd name="T3" fmla="*/ 299 h 299"/>
                <a:gd name="T4" fmla="*/ 287 w 287"/>
                <a:gd name="T5" fmla="*/ 164 h 299"/>
                <a:gd name="T6" fmla="*/ 287 w 287"/>
                <a:gd name="T7" fmla="*/ 2 h 299"/>
                <a:gd name="T8" fmla="*/ 287 w 287"/>
                <a:gd name="T9" fmla="*/ 0 h 299"/>
              </a:gdLst>
              <a:ahLst/>
              <a:cxnLst>
                <a:cxn ang="0">
                  <a:pos x="T0" y="T1"/>
                </a:cxn>
                <a:cxn ang="0">
                  <a:pos x="T2" y="T3"/>
                </a:cxn>
                <a:cxn ang="0">
                  <a:pos x="T4" y="T5"/>
                </a:cxn>
                <a:cxn ang="0">
                  <a:pos x="T6" y="T7"/>
                </a:cxn>
                <a:cxn ang="0">
                  <a:pos x="T8" y="T9"/>
                </a:cxn>
              </a:cxnLst>
              <a:rect l="0" t="0" r="r" b="b"/>
              <a:pathLst>
                <a:path w="287" h="299">
                  <a:moveTo>
                    <a:pt x="287" y="0"/>
                  </a:moveTo>
                  <a:lnTo>
                    <a:pt x="0" y="299"/>
                  </a:lnTo>
                  <a:lnTo>
                    <a:pt x="287" y="164"/>
                  </a:lnTo>
                  <a:lnTo>
                    <a:pt x="287" y="2"/>
                  </a:lnTo>
                  <a:lnTo>
                    <a:pt x="287" y="0"/>
                  </a:lnTo>
                  <a:close/>
                </a:path>
              </a:pathLst>
            </a:custGeom>
            <a:solidFill>
              <a:srgbClr val="790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4"/>
            <p:cNvSpPr/>
            <p:nvPr/>
          </p:nvSpPr>
          <p:spPr bwMode="auto">
            <a:xfrm>
              <a:off x="6732588" y="2981326"/>
              <a:ext cx="369888" cy="354013"/>
            </a:xfrm>
            <a:custGeom>
              <a:avLst/>
              <a:gdLst>
                <a:gd name="T0" fmla="*/ 233 w 233"/>
                <a:gd name="T1" fmla="*/ 223 h 223"/>
                <a:gd name="T2" fmla="*/ 0 w 233"/>
                <a:gd name="T3" fmla="*/ 66 h 223"/>
                <a:gd name="T4" fmla="*/ 233 w 233"/>
                <a:gd name="T5" fmla="*/ 0 h 223"/>
                <a:gd name="T6" fmla="*/ 233 w 233"/>
                <a:gd name="T7" fmla="*/ 223 h 223"/>
              </a:gdLst>
              <a:ahLst/>
              <a:cxnLst>
                <a:cxn ang="0">
                  <a:pos x="T0" y="T1"/>
                </a:cxn>
                <a:cxn ang="0">
                  <a:pos x="T2" y="T3"/>
                </a:cxn>
                <a:cxn ang="0">
                  <a:pos x="T4" y="T5"/>
                </a:cxn>
                <a:cxn ang="0">
                  <a:pos x="T6" y="T7"/>
                </a:cxn>
              </a:cxnLst>
              <a:rect l="0" t="0" r="r" b="b"/>
              <a:pathLst>
                <a:path w="233" h="223">
                  <a:moveTo>
                    <a:pt x="233" y="223"/>
                  </a:moveTo>
                  <a:lnTo>
                    <a:pt x="0" y="66"/>
                  </a:lnTo>
                  <a:lnTo>
                    <a:pt x="233" y="0"/>
                  </a:lnTo>
                  <a:lnTo>
                    <a:pt x="233" y="223"/>
                  </a:lnTo>
                  <a:close/>
                </a:path>
              </a:pathLst>
            </a:custGeom>
            <a:solidFill>
              <a:srgbClr val="45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5"/>
            <p:cNvSpPr/>
            <p:nvPr/>
          </p:nvSpPr>
          <p:spPr bwMode="auto">
            <a:xfrm>
              <a:off x="6521450" y="2551113"/>
              <a:ext cx="581025" cy="534988"/>
            </a:xfrm>
            <a:custGeom>
              <a:avLst/>
              <a:gdLst>
                <a:gd name="T0" fmla="*/ 254 w 366"/>
                <a:gd name="T1" fmla="*/ 2 h 337"/>
                <a:gd name="T2" fmla="*/ 254 w 366"/>
                <a:gd name="T3" fmla="*/ 9 h 337"/>
                <a:gd name="T4" fmla="*/ 254 w 366"/>
                <a:gd name="T5" fmla="*/ 12 h 337"/>
                <a:gd name="T6" fmla="*/ 366 w 366"/>
                <a:gd name="T7" fmla="*/ 271 h 337"/>
                <a:gd name="T8" fmla="*/ 133 w 366"/>
                <a:gd name="T9" fmla="*/ 337 h 337"/>
                <a:gd name="T10" fmla="*/ 0 w 366"/>
                <a:gd name="T11" fmla="*/ 69 h 337"/>
                <a:gd name="T12" fmla="*/ 252 w 366"/>
                <a:gd name="T13" fmla="*/ 2 h 337"/>
                <a:gd name="T14" fmla="*/ 254 w 366"/>
                <a:gd name="T15" fmla="*/ 0 h 337"/>
                <a:gd name="T16" fmla="*/ 254 w 366"/>
                <a:gd name="T17" fmla="*/ 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337">
                  <a:moveTo>
                    <a:pt x="254" y="2"/>
                  </a:moveTo>
                  <a:lnTo>
                    <a:pt x="254" y="9"/>
                  </a:lnTo>
                  <a:lnTo>
                    <a:pt x="254" y="12"/>
                  </a:lnTo>
                  <a:lnTo>
                    <a:pt x="366" y="271"/>
                  </a:lnTo>
                  <a:lnTo>
                    <a:pt x="133" y="337"/>
                  </a:lnTo>
                  <a:lnTo>
                    <a:pt x="0" y="69"/>
                  </a:lnTo>
                  <a:lnTo>
                    <a:pt x="252" y="2"/>
                  </a:lnTo>
                  <a:lnTo>
                    <a:pt x="254" y="0"/>
                  </a:lnTo>
                  <a:lnTo>
                    <a:pt x="254" y="2"/>
                  </a:lnTo>
                  <a:close/>
                </a:path>
              </a:pathLst>
            </a:custGeom>
            <a:solidFill>
              <a:srgbClr val="271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6"/>
            <p:cNvSpPr/>
            <p:nvPr/>
          </p:nvSpPr>
          <p:spPr bwMode="auto">
            <a:xfrm>
              <a:off x="6921500" y="2249488"/>
              <a:ext cx="180975" cy="731838"/>
            </a:xfrm>
            <a:custGeom>
              <a:avLst/>
              <a:gdLst>
                <a:gd name="T0" fmla="*/ 0 w 114"/>
                <a:gd name="T1" fmla="*/ 192 h 461"/>
                <a:gd name="T2" fmla="*/ 45 w 114"/>
                <a:gd name="T3" fmla="*/ 0 h 461"/>
                <a:gd name="T4" fmla="*/ 114 w 114"/>
                <a:gd name="T5" fmla="*/ 0 h 461"/>
                <a:gd name="T6" fmla="*/ 114 w 114"/>
                <a:gd name="T7" fmla="*/ 461 h 461"/>
                <a:gd name="T8" fmla="*/ 0 w 114"/>
                <a:gd name="T9" fmla="*/ 192 h 461"/>
              </a:gdLst>
              <a:ahLst/>
              <a:cxnLst>
                <a:cxn ang="0">
                  <a:pos x="T0" y="T1"/>
                </a:cxn>
                <a:cxn ang="0">
                  <a:pos x="T2" y="T3"/>
                </a:cxn>
                <a:cxn ang="0">
                  <a:pos x="T4" y="T5"/>
                </a:cxn>
                <a:cxn ang="0">
                  <a:pos x="T6" y="T7"/>
                </a:cxn>
                <a:cxn ang="0">
                  <a:pos x="T8" y="T9"/>
                </a:cxn>
              </a:cxnLst>
              <a:rect l="0" t="0" r="r" b="b"/>
              <a:pathLst>
                <a:path w="114" h="461">
                  <a:moveTo>
                    <a:pt x="0" y="192"/>
                  </a:moveTo>
                  <a:lnTo>
                    <a:pt x="45" y="0"/>
                  </a:lnTo>
                  <a:lnTo>
                    <a:pt x="114" y="0"/>
                  </a:lnTo>
                  <a:lnTo>
                    <a:pt x="114" y="461"/>
                  </a:lnTo>
                  <a:lnTo>
                    <a:pt x="0" y="192"/>
                  </a:lnTo>
                  <a:close/>
                </a:path>
              </a:pathLst>
            </a:custGeom>
            <a:solidFill>
              <a:srgbClr val="8E25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7"/>
            <p:cNvSpPr/>
            <p:nvPr/>
          </p:nvSpPr>
          <p:spPr bwMode="auto">
            <a:xfrm>
              <a:off x="5289550" y="2878138"/>
              <a:ext cx="173038" cy="163513"/>
            </a:xfrm>
            <a:custGeom>
              <a:avLst/>
              <a:gdLst>
                <a:gd name="T0" fmla="*/ 26 w 109"/>
                <a:gd name="T1" fmla="*/ 0 h 103"/>
                <a:gd name="T2" fmla="*/ 109 w 109"/>
                <a:gd name="T3" fmla="*/ 27 h 103"/>
                <a:gd name="T4" fmla="*/ 109 w 109"/>
                <a:gd name="T5" fmla="*/ 91 h 103"/>
                <a:gd name="T6" fmla="*/ 0 w 109"/>
                <a:gd name="T7" fmla="*/ 103 h 103"/>
                <a:gd name="T8" fmla="*/ 26 w 109"/>
                <a:gd name="T9" fmla="*/ 0 h 103"/>
              </a:gdLst>
              <a:ahLst/>
              <a:cxnLst>
                <a:cxn ang="0">
                  <a:pos x="T0" y="T1"/>
                </a:cxn>
                <a:cxn ang="0">
                  <a:pos x="T2" y="T3"/>
                </a:cxn>
                <a:cxn ang="0">
                  <a:pos x="T4" y="T5"/>
                </a:cxn>
                <a:cxn ang="0">
                  <a:pos x="T6" y="T7"/>
                </a:cxn>
                <a:cxn ang="0">
                  <a:pos x="T8" y="T9"/>
                </a:cxn>
              </a:cxnLst>
              <a:rect l="0" t="0" r="r" b="b"/>
              <a:pathLst>
                <a:path w="109" h="103">
                  <a:moveTo>
                    <a:pt x="26" y="0"/>
                  </a:moveTo>
                  <a:lnTo>
                    <a:pt x="109" y="27"/>
                  </a:lnTo>
                  <a:lnTo>
                    <a:pt x="109" y="91"/>
                  </a:lnTo>
                  <a:lnTo>
                    <a:pt x="0" y="103"/>
                  </a:lnTo>
                  <a:lnTo>
                    <a:pt x="26" y="0"/>
                  </a:lnTo>
                  <a:close/>
                </a:path>
              </a:pathLst>
            </a:custGeom>
            <a:solidFill>
              <a:srgbClr val="00B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8"/>
            <p:cNvSpPr>
              <a:spLocks noEditPoints="1"/>
            </p:cNvSpPr>
            <p:nvPr/>
          </p:nvSpPr>
          <p:spPr bwMode="auto">
            <a:xfrm>
              <a:off x="5089525" y="2249488"/>
              <a:ext cx="2012950" cy="2149475"/>
            </a:xfrm>
            <a:custGeom>
              <a:avLst/>
              <a:gdLst>
                <a:gd name="T0" fmla="*/ 0 w 534"/>
                <a:gd name="T1" fmla="*/ 86 h 570"/>
                <a:gd name="T2" fmla="*/ 0 w 534"/>
                <a:gd name="T3" fmla="*/ 86 h 570"/>
                <a:gd name="T4" fmla="*/ 0 w 534"/>
                <a:gd name="T5" fmla="*/ 87 h 570"/>
                <a:gd name="T6" fmla="*/ 0 w 534"/>
                <a:gd name="T7" fmla="*/ 87 h 570"/>
                <a:gd name="T8" fmla="*/ 0 w 534"/>
                <a:gd name="T9" fmla="*/ 87 h 570"/>
                <a:gd name="T10" fmla="*/ 1 w 534"/>
                <a:gd name="T11" fmla="*/ 87 h 570"/>
                <a:gd name="T12" fmla="*/ 94 w 534"/>
                <a:gd name="T13" fmla="*/ 434 h 570"/>
                <a:gd name="T14" fmla="*/ 94 w 534"/>
                <a:gd name="T15" fmla="*/ 434 h 570"/>
                <a:gd name="T16" fmla="*/ 94 w 534"/>
                <a:gd name="T17" fmla="*/ 435 h 570"/>
                <a:gd name="T18" fmla="*/ 95 w 534"/>
                <a:gd name="T19" fmla="*/ 435 h 570"/>
                <a:gd name="T20" fmla="*/ 95 w 534"/>
                <a:gd name="T21" fmla="*/ 436 h 570"/>
                <a:gd name="T22" fmla="*/ 95 w 534"/>
                <a:gd name="T23" fmla="*/ 436 h 570"/>
                <a:gd name="T24" fmla="*/ 95 w 534"/>
                <a:gd name="T25" fmla="*/ 436 h 570"/>
                <a:gd name="T26" fmla="*/ 96 w 534"/>
                <a:gd name="T27" fmla="*/ 436 h 570"/>
                <a:gd name="T28" fmla="*/ 402 w 534"/>
                <a:gd name="T29" fmla="*/ 569 h 570"/>
                <a:gd name="T30" fmla="*/ 402 w 534"/>
                <a:gd name="T31" fmla="*/ 569 h 570"/>
                <a:gd name="T32" fmla="*/ 402 w 534"/>
                <a:gd name="T33" fmla="*/ 570 h 570"/>
                <a:gd name="T34" fmla="*/ 402 w 534"/>
                <a:gd name="T35" fmla="*/ 570 h 570"/>
                <a:gd name="T36" fmla="*/ 403 w 534"/>
                <a:gd name="T37" fmla="*/ 570 h 570"/>
                <a:gd name="T38" fmla="*/ 403 w 534"/>
                <a:gd name="T39" fmla="*/ 570 h 570"/>
                <a:gd name="T40" fmla="*/ 403 w 534"/>
                <a:gd name="T41" fmla="*/ 570 h 570"/>
                <a:gd name="T42" fmla="*/ 404 w 534"/>
                <a:gd name="T43" fmla="*/ 570 h 570"/>
                <a:gd name="T44" fmla="*/ 534 w 534"/>
                <a:gd name="T45" fmla="*/ 522 h 570"/>
                <a:gd name="T46" fmla="*/ 534 w 534"/>
                <a:gd name="T47" fmla="*/ 482 h 570"/>
                <a:gd name="T48" fmla="*/ 534 w 534"/>
                <a:gd name="T49" fmla="*/ 421 h 570"/>
                <a:gd name="T50" fmla="*/ 407 w 534"/>
                <a:gd name="T51" fmla="*/ 562 h 570"/>
                <a:gd name="T52" fmla="*/ 534 w 534"/>
                <a:gd name="T53" fmla="*/ 312 h 570"/>
                <a:gd name="T54" fmla="*/ 534 w 534"/>
                <a:gd name="T55" fmla="*/ 191 h 570"/>
                <a:gd name="T56" fmla="*/ 534 w 534"/>
                <a:gd name="T57" fmla="*/ 160 h 570"/>
                <a:gd name="T58" fmla="*/ 534 w 534"/>
                <a:gd name="T59" fmla="*/ 74 h 570"/>
                <a:gd name="T60" fmla="*/ 483 w 534"/>
                <a:gd name="T61" fmla="*/ 2 h 570"/>
                <a:gd name="T62" fmla="*/ 477 w 534"/>
                <a:gd name="T63" fmla="*/ 1 h 570"/>
                <a:gd name="T64" fmla="*/ 480 w 534"/>
                <a:gd name="T65" fmla="*/ 2 h 570"/>
                <a:gd name="T66" fmla="*/ 335 w 534"/>
                <a:gd name="T67" fmla="*/ 0 h 570"/>
                <a:gd name="T68" fmla="*/ 280 w 534"/>
                <a:gd name="T69" fmla="*/ 1 h 570"/>
                <a:gd name="T70" fmla="*/ 314 w 534"/>
                <a:gd name="T71" fmla="*/ 58 h 570"/>
                <a:gd name="T72" fmla="*/ 89 w 534"/>
                <a:gd name="T73" fmla="*/ 0 h 570"/>
                <a:gd name="T74" fmla="*/ 40 w 534"/>
                <a:gd name="T75" fmla="*/ 0 h 570"/>
                <a:gd name="T76" fmla="*/ 106 w 534"/>
                <a:gd name="T77" fmla="*/ 433 h 570"/>
                <a:gd name="T78" fmla="*/ 384 w 534"/>
                <a:gd name="T79" fmla="*/ 424 h 570"/>
                <a:gd name="T80" fmla="*/ 404 w 534"/>
                <a:gd name="T81" fmla="*/ 562 h 570"/>
                <a:gd name="T82" fmla="*/ 480 w 534"/>
                <a:gd name="T83" fmla="*/ 336 h 570"/>
                <a:gd name="T84" fmla="*/ 491 w 534"/>
                <a:gd name="T85" fmla="*/ 301 h 570"/>
                <a:gd name="T86" fmla="*/ 236 w 534"/>
                <a:gd name="T87" fmla="*/ 313 h 570"/>
                <a:gd name="T88" fmla="*/ 446 w 534"/>
                <a:gd name="T89" fmla="*/ 125 h 570"/>
                <a:gd name="T90" fmla="*/ 126 w 534"/>
                <a:gd name="T91" fmla="*/ 386 h 570"/>
                <a:gd name="T92" fmla="*/ 175 w 534"/>
                <a:gd name="T93" fmla="*/ 134 h 570"/>
                <a:gd name="T94" fmla="*/ 309 w 534"/>
                <a:gd name="T95" fmla="*/ 61 h 570"/>
                <a:gd name="T96" fmla="*/ 10 w 534"/>
                <a:gd name="T97" fmla="*/ 87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4" h="570">
                  <a:moveTo>
                    <a:pt x="0" y="85"/>
                  </a:moveTo>
                  <a:cubicBezTo>
                    <a:pt x="0" y="85"/>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1" y="87"/>
                    <a:pt x="1" y="87"/>
                  </a:cubicBezTo>
                  <a:cubicBezTo>
                    <a:pt x="1" y="87"/>
                    <a:pt x="1" y="87"/>
                    <a:pt x="1" y="87"/>
                  </a:cubicBezTo>
                  <a:cubicBezTo>
                    <a:pt x="1" y="87"/>
                    <a:pt x="1" y="87"/>
                    <a:pt x="1" y="87"/>
                  </a:cubicBezTo>
                  <a:cubicBezTo>
                    <a:pt x="1" y="87"/>
                    <a:pt x="1" y="87"/>
                    <a:pt x="1" y="87"/>
                  </a:cubicBezTo>
                  <a:cubicBezTo>
                    <a:pt x="172" y="134"/>
                    <a:pt x="172" y="134"/>
                    <a:pt x="172" y="134"/>
                  </a:cubicBezTo>
                  <a:cubicBezTo>
                    <a:pt x="94" y="434"/>
                    <a:pt x="94" y="434"/>
                    <a:pt x="94" y="434"/>
                  </a:cubicBezTo>
                  <a:cubicBezTo>
                    <a:pt x="94" y="434"/>
                    <a:pt x="94" y="434"/>
                    <a:pt x="94" y="434"/>
                  </a:cubicBezTo>
                  <a:cubicBezTo>
                    <a:pt x="94" y="434"/>
                    <a:pt x="94" y="434"/>
                    <a:pt x="94" y="434"/>
                  </a:cubicBezTo>
                  <a:cubicBezTo>
                    <a:pt x="94" y="434"/>
                    <a:pt x="94" y="434"/>
                    <a:pt x="94" y="434"/>
                  </a:cubicBezTo>
                  <a:cubicBezTo>
                    <a:pt x="94" y="434"/>
                    <a:pt x="94" y="434"/>
                    <a:pt x="94" y="435"/>
                  </a:cubicBezTo>
                  <a:cubicBezTo>
                    <a:pt x="94" y="435"/>
                    <a:pt x="94" y="435"/>
                    <a:pt x="94" y="435"/>
                  </a:cubicBezTo>
                  <a:cubicBezTo>
                    <a:pt x="94" y="435"/>
                    <a:pt x="94" y="435"/>
                    <a:pt x="94" y="435"/>
                  </a:cubicBezTo>
                  <a:cubicBezTo>
                    <a:pt x="94" y="435"/>
                    <a:pt x="94" y="435"/>
                    <a:pt x="94" y="435"/>
                  </a:cubicBezTo>
                  <a:cubicBezTo>
                    <a:pt x="95" y="435"/>
                    <a:pt x="95" y="435"/>
                    <a:pt x="95" y="435"/>
                  </a:cubicBezTo>
                  <a:cubicBezTo>
                    <a:pt x="95" y="435"/>
                    <a:pt x="95" y="435"/>
                    <a:pt x="95" y="435"/>
                  </a:cubicBezTo>
                  <a:cubicBezTo>
                    <a:pt x="95" y="435"/>
                    <a:pt x="95" y="435"/>
                    <a:pt x="95" y="435"/>
                  </a:cubicBezTo>
                  <a:cubicBezTo>
                    <a:pt x="95" y="435"/>
                    <a:pt x="95" y="436"/>
                    <a:pt x="95" y="436"/>
                  </a:cubicBezTo>
                  <a:cubicBezTo>
                    <a:pt x="95" y="436"/>
                    <a:pt x="95" y="436"/>
                    <a:pt x="95" y="436"/>
                  </a:cubicBezTo>
                  <a:cubicBezTo>
                    <a:pt x="95" y="436"/>
                    <a:pt x="95" y="436"/>
                    <a:pt x="95" y="436"/>
                  </a:cubicBezTo>
                  <a:cubicBezTo>
                    <a:pt x="95" y="436"/>
                    <a:pt x="95" y="436"/>
                    <a:pt x="95" y="436"/>
                  </a:cubicBezTo>
                  <a:cubicBezTo>
                    <a:pt x="95" y="436"/>
                    <a:pt x="95" y="436"/>
                    <a:pt x="95" y="436"/>
                  </a:cubicBezTo>
                  <a:cubicBezTo>
                    <a:pt x="95" y="436"/>
                    <a:pt x="95" y="436"/>
                    <a:pt x="95" y="436"/>
                  </a:cubicBezTo>
                  <a:cubicBezTo>
                    <a:pt x="95" y="436"/>
                    <a:pt x="95" y="436"/>
                    <a:pt x="95" y="436"/>
                  </a:cubicBezTo>
                  <a:cubicBezTo>
                    <a:pt x="95" y="436"/>
                    <a:pt x="95" y="436"/>
                    <a:pt x="95" y="436"/>
                  </a:cubicBezTo>
                  <a:cubicBezTo>
                    <a:pt x="95" y="436"/>
                    <a:pt x="95" y="436"/>
                    <a:pt x="95" y="436"/>
                  </a:cubicBezTo>
                  <a:cubicBezTo>
                    <a:pt x="96" y="436"/>
                    <a:pt x="96" y="436"/>
                    <a:pt x="96" y="436"/>
                  </a:cubicBezTo>
                  <a:cubicBezTo>
                    <a:pt x="96" y="436"/>
                    <a:pt x="96" y="436"/>
                    <a:pt x="96" y="436"/>
                  </a:cubicBezTo>
                  <a:cubicBezTo>
                    <a:pt x="384" y="427"/>
                    <a:pt x="384" y="427"/>
                    <a:pt x="384" y="427"/>
                  </a:cubicBezTo>
                  <a:cubicBezTo>
                    <a:pt x="402" y="569"/>
                    <a:pt x="402" y="569"/>
                    <a:pt x="402" y="569"/>
                  </a:cubicBezTo>
                  <a:cubicBezTo>
                    <a:pt x="402" y="569"/>
                    <a:pt x="402" y="569"/>
                    <a:pt x="402" y="569"/>
                  </a:cubicBezTo>
                  <a:cubicBezTo>
                    <a:pt x="402" y="569"/>
                    <a:pt x="402" y="569"/>
                    <a:pt x="402" y="569"/>
                  </a:cubicBezTo>
                  <a:cubicBezTo>
                    <a:pt x="402" y="569"/>
                    <a:pt x="402" y="569"/>
                    <a:pt x="402" y="569"/>
                  </a:cubicBezTo>
                  <a:cubicBezTo>
                    <a:pt x="402" y="569"/>
                    <a:pt x="402" y="569"/>
                    <a:pt x="402" y="569"/>
                  </a:cubicBezTo>
                  <a:cubicBezTo>
                    <a:pt x="402" y="569"/>
                    <a:pt x="402" y="569"/>
                    <a:pt x="402" y="569"/>
                  </a:cubicBezTo>
                  <a:cubicBezTo>
                    <a:pt x="402" y="569"/>
                    <a:pt x="402" y="570"/>
                    <a:pt x="402" y="570"/>
                  </a:cubicBezTo>
                  <a:cubicBezTo>
                    <a:pt x="402" y="570"/>
                    <a:pt x="402" y="570"/>
                    <a:pt x="402" y="570"/>
                  </a:cubicBezTo>
                  <a:cubicBezTo>
                    <a:pt x="402" y="570"/>
                    <a:pt x="402" y="570"/>
                    <a:pt x="402" y="570"/>
                  </a:cubicBezTo>
                  <a:cubicBezTo>
                    <a:pt x="402" y="570"/>
                    <a:pt x="402" y="570"/>
                    <a:pt x="402" y="570"/>
                  </a:cubicBezTo>
                  <a:cubicBezTo>
                    <a:pt x="402" y="570"/>
                    <a:pt x="402" y="570"/>
                    <a:pt x="402" y="570"/>
                  </a:cubicBezTo>
                  <a:cubicBezTo>
                    <a:pt x="402" y="570"/>
                    <a:pt x="403" y="570"/>
                    <a:pt x="403" y="570"/>
                  </a:cubicBezTo>
                  <a:cubicBezTo>
                    <a:pt x="403" y="570"/>
                    <a:pt x="403" y="570"/>
                    <a:pt x="403" y="570"/>
                  </a:cubicBezTo>
                  <a:cubicBezTo>
                    <a:pt x="403" y="570"/>
                    <a:pt x="403" y="570"/>
                    <a:pt x="403" y="570"/>
                  </a:cubicBezTo>
                  <a:cubicBezTo>
                    <a:pt x="403" y="570"/>
                    <a:pt x="403" y="570"/>
                    <a:pt x="403" y="570"/>
                  </a:cubicBezTo>
                  <a:cubicBezTo>
                    <a:pt x="403" y="570"/>
                    <a:pt x="403" y="570"/>
                    <a:pt x="403" y="570"/>
                  </a:cubicBezTo>
                  <a:cubicBezTo>
                    <a:pt x="403" y="570"/>
                    <a:pt x="403" y="570"/>
                    <a:pt x="403" y="570"/>
                  </a:cubicBezTo>
                  <a:cubicBezTo>
                    <a:pt x="403" y="570"/>
                    <a:pt x="403" y="570"/>
                    <a:pt x="403" y="570"/>
                  </a:cubicBezTo>
                  <a:cubicBezTo>
                    <a:pt x="403" y="570"/>
                    <a:pt x="403" y="570"/>
                    <a:pt x="403" y="570"/>
                  </a:cubicBezTo>
                  <a:cubicBezTo>
                    <a:pt x="403" y="570"/>
                    <a:pt x="403" y="570"/>
                    <a:pt x="403" y="570"/>
                  </a:cubicBezTo>
                  <a:cubicBezTo>
                    <a:pt x="403" y="570"/>
                    <a:pt x="403" y="570"/>
                    <a:pt x="403" y="570"/>
                  </a:cubicBezTo>
                  <a:cubicBezTo>
                    <a:pt x="403" y="570"/>
                    <a:pt x="403" y="570"/>
                    <a:pt x="403" y="570"/>
                  </a:cubicBezTo>
                  <a:cubicBezTo>
                    <a:pt x="404" y="570"/>
                    <a:pt x="404" y="570"/>
                    <a:pt x="404" y="570"/>
                  </a:cubicBezTo>
                  <a:cubicBezTo>
                    <a:pt x="404" y="570"/>
                    <a:pt x="404" y="570"/>
                    <a:pt x="404" y="570"/>
                  </a:cubicBezTo>
                  <a:cubicBezTo>
                    <a:pt x="404" y="570"/>
                    <a:pt x="404" y="570"/>
                    <a:pt x="404" y="570"/>
                  </a:cubicBezTo>
                  <a:cubicBezTo>
                    <a:pt x="534" y="522"/>
                    <a:pt x="534" y="522"/>
                    <a:pt x="534" y="522"/>
                  </a:cubicBezTo>
                  <a:cubicBezTo>
                    <a:pt x="534" y="519"/>
                    <a:pt x="534" y="519"/>
                    <a:pt x="534" y="519"/>
                  </a:cubicBezTo>
                  <a:cubicBezTo>
                    <a:pt x="415" y="563"/>
                    <a:pt x="415" y="563"/>
                    <a:pt x="415" y="563"/>
                  </a:cubicBezTo>
                  <a:cubicBezTo>
                    <a:pt x="534" y="482"/>
                    <a:pt x="534" y="482"/>
                    <a:pt x="534" y="482"/>
                  </a:cubicBezTo>
                  <a:cubicBezTo>
                    <a:pt x="534" y="479"/>
                    <a:pt x="534" y="479"/>
                    <a:pt x="534" y="479"/>
                  </a:cubicBezTo>
                  <a:cubicBezTo>
                    <a:pt x="412" y="561"/>
                    <a:pt x="412" y="561"/>
                    <a:pt x="412" y="561"/>
                  </a:cubicBezTo>
                  <a:cubicBezTo>
                    <a:pt x="534" y="421"/>
                    <a:pt x="534" y="421"/>
                    <a:pt x="534" y="421"/>
                  </a:cubicBezTo>
                  <a:cubicBezTo>
                    <a:pt x="534" y="417"/>
                    <a:pt x="534" y="417"/>
                    <a:pt x="534" y="417"/>
                  </a:cubicBezTo>
                  <a:cubicBezTo>
                    <a:pt x="522" y="431"/>
                    <a:pt x="522" y="431"/>
                    <a:pt x="522" y="431"/>
                  </a:cubicBezTo>
                  <a:cubicBezTo>
                    <a:pt x="407" y="562"/>
                    <a:pt x="407" y="562"/>
                    <a:pt x="407" y="562"/>
                  </a:cubicBezTo>
                  <a:cubicBezTo>
                    <a:pt x="494" y="303"/>
                    <a:pt x="494" y="303"/>
                    <a:pt x="494" y="303"/>
                  </a:cubicBezTo>
                  <a:cubicBezTo>
                    <a:pt x="534" y="315"/>
                    <a:pt x="534" y="315"/>
                    <a:pt x="534" y="315"/>
                  </a:cubicBezTo>
                  <a:cubicBezTo>
                    <a:pt x="534" y="312"/>
                    <a:pt x="534" y="312"/>
                    <a:pt x="534" y="312"/>
                  </a:cubicBezTo>
                  <a:cubicBezTo>
                    <a:pt x="495" y="301"/>
                    <a:pt x="495" y="301"/>
                    <a:pt x="495" y="301"/>
                  </a:cubicBezTo>
                  <a:cubicBezTo>
                    <a:pt x="534" y="199"/>
                    <a:pt x="534" y="199"/>
                    <a:pt x="534" y="199"/>
                  </a:cubicBezTo>
                  <a:cubicBezTo>
                    <a:pt x="534" y="191"/>
                    <a:pt x="534" y="191"/>
                    <a:pt x="534" y="191"/>
                  </a:cubicBezTo>
                  <a:cubicBezTo>
                    <a:pt x="493" y="297"/>
                    <a:pt x="493" y="297"/>
                    <a:pt x="493" y="297"/>
                  </a:cubicBezTo>
                  <a:cubicBezTo>
                    <a:pt x="451" y="127"/>
                    <a:pt x="451" y="127"/>
                    <a:pt x="451" y="127"/>
                  </a:cubicBezTo>
                  <a:cubicBezTo>
                    <a:pt x="534" y="160"/>
                    <a:pt x="534" y="160"/>
                    <a:pt x="534" y="160"/>
                  </a:cubicBezTo>
                  <a:cubicBezTo>
                    <a:pt x="534" y="157"/>
                    <a:pt x="534" y="157"/>
                    <a:pt x="534" y="157"/>
                  </a:cubicBezTo>
                  <a:cubicBezTo>
                    <a:pt x="452" y="124"/>
                    <a:pt x="452" y="124"/>
                    <a:pt x="452" y="124"/>
                  </a:cubicBezTo>
                  <a:cubicBezTo>
                    <a:pt x="534" y="74"/>
                    <a:pt x="534" y="74"/>
                    <a:pt x="534" y="74"/>
                  </a:cubicBezTo>
                  <a:cubicBezTo>
                    <a:pt x="534" y="70"/>
                    <a:pt x="534" y="70"/>
                    <a:pt x="534" y="70"/>
                  </a:cubicBezTo>
                  <a:cubicBezTo>
                    <a:pt x="451" y="121"/>
                    <a:pt x="451" y="121"/>
                    <a:pt x="451" y="121"/>
                  </a:cubicBezTo>
                  <a:cubicBezTo>
                    <a:pt x="483" y="2"/>
                    <a:pt x="483" y="2"/>
                    <a:pt x="483" y="2"/>
                  </a:cubicBezTo>
                  <a:cubicBezTo>
                    <a:pt x="493" y="0"/>
                    <a:pt x="493" y="0"/>
                    <a:pt x="493" y="0"/>
                  </a:cubicBezTo>
                  <a:cubicBezTo>
                    <a:pt x="475" y="0"/>
                    <a:pt x="475" y="0"/>
                    <a:pt x="475" y="0"/>
                  </a:cubicBezTo>
                  <a:cubicBezTo>
                    <a:pt x="477" y="1"/>
                    <a:pt x="477" y="1"/>
                    <a:pt x="477" y="1"/>
                  </a:cubicBezTo>
                  <a:cubicBezTo>
                    <a:pt x="477" y="1"/>
                    <a:pt x="477" y="1"/>
                    <a:pt x="478" y="1"/>
                  </a:cubicBezTo>
                  <a:cubicBezTo>
                    <a:pt x="478" y="1"/>
                    <a:pt x="478" y="1"/>
                    <a:pt x="478" y="1"/>
                  </a:cubicBezTo>
                  <a:cubicBezTo>
                    <a:pt x="480" y="2"/>
                    <a:pt x="480" y="2"/>
                    <a:pt x="480" y="2"/>
                  </a:cubicBezTo>
                  <a:cubicBezTo>
                    <a:pt x="448" y="122"/>
                    <a:pt x="448" y="122"/>
                    <a:pt x="448" y="122"/>
                  </a:cubicBezTo>
                  <a:cubicBezTo>
                    <a:pt x="318" y="58"/>
                    <a:pt x="318" y="58"/>
                    <a:pt x="318" y="58"/>
                  </a:cubicBezTo>
                  <a:cubicBezTo>
                    <a:pt x="335" y="0"/>
                    <a:pt x="335" y="0"/>
                    <a:pt x="335" y="0"/>
                  </a:cubicBezTo>
                  <a:cubicBezTo>
                    <a:pt x="332" y="0"/>
                    <a:pt x="332" y="0"/>
                    <a:pt x="332" y="0"/>
                  </a:cubicBezTo>
                  <a:cubicBezTo>
                    <a:pt x="316" y="55"/>
                    <a:pt x="316" y="55"/>
                    <a:pt x="316" y="55"/>
                  </a:cubicBezTo>
                  <a:cubicBezTo>
                    <a:pt x="280" y="1"/>
                    <a:pt x="280" y="1"/>
                    <a:pt x="280" y="1"/>
                  </a:cubicBezTo>
                  <a:cubicBezTo>
                    <a:pt x="279" y="0"/>
                    <a:pt x="279" y="0"/>
                    <a:pt x="279" y="0"/>
                  </a:cubicBezTo>
                  <a:cubicBezTo>
                    <a:pt x="275" y="0"/>
                    <a:pt x="275" y="0"/>
                    <a:pt x="275" y="0"/>
                  </a:cubicBezTo>
                  <a:cubicBezTo>
                    <a:pt x="314" y="58"/>
                    <a:pt x="314" y="58"/>
                    <a:pt x="314" y="58"/>
                  </a:cubicBezTo>
                  <a:cubicBezTo>
                    <a:pt x="5" y="84"/>
                    <a:pt x="5" y="84"/>
                    <a:pt x="5" y="84"/>
                  </a:cubicBezTo>
                  <a:cubicBezTo>
                    <a:pt x="93" y="0"/>
                    <a:pt x="93" y="0"/>
                    <a:pt x="93" y="0"/>
                  </a:cubicBezTo>
                  <a:cubicBezTo>
                    <a:pt x="89" y="0"/>
                    <a:pt x="89" y="0"/>
                    <a:pt x="89" y="0"/>
                  </a:cubicBezTo>
                  <a:cubicBezTo>
                    <a:pt x="6" y="79"/>
                    <a:pt x="6" y="79"/>
                    <a:pt x="6" y="79"/>
                  </a:cubicBezTo>
                  <a:cubicBezTo>
                    <a:pt x="43" y="0"/>
                    <a:pt x="43" y="0"/>
                    <a:pt x="43" y="0"/>
                  </a:cubicBezTo>
                  <a:cubicBezTo>
                    <a:pt x="40" y="0"/>
                    <a:pt x="40" y="0"/>
                    <a:pt x="40" y="0"/>
                  </a:cubicBezTo>
                  <a:cubicBezTo>
                    <a:pt x="0" y="85"/>
                    <a:pt x="0" y="85"/>
                    <a:pt x="0" y="85"/>
                  </a:cubicBezTo>
                  <a:cubicBezTo>
                    <a:pt x="0" y="85"/>
                    <a:pt x="0" y="85"/>
                    <a:pt x="0" y="85"/>
                  </a:cubicBezTo>
                  <a:moveTo>
                    <a:pt x="106" y="433"/>
                  </a:moveTo>
                  <a:cubicBezTo>
                    <a:pt x="324" y="360"/>
                    <a:pt x="324" y="360"/>
                    <a:pt x="324" y="360"/>
                  </a:cubicBezTo>
                  <a:cubicBezTo>
                    <a:pt x="488" y="305"/>
                    <a:pt x="488" y="305"/>
                    <a:pt x="488" y="305"/>
                  </a:cubicBezTo>
                  <a:cubicBezTo>
                    <a:pt x="384" y="424"/>
                    <a:pt x="384" y="424"/>
                    <a:pt x="384" y="424"/>
                  </a:cubicBezTo>
                  <a:lnTo>
                    <a:pt x="106" y="433"/>
                  </a:lnTo>
                  <a:close/>
                  <a:moveTo>
                    <a:pt x="480" y="336"/>
                  </a:moveTo>
                  <a:cubicBezTo>
                    <a:pt x="404" y="562"/>
                    <a:pt x="404" y="562"/>
                    <a:pt x="404" y="562"/>
                  </a:cubicBezTo>
                  <a:cubicBezTo>
                    <a:pt x="387" y="426"/>
                    <a:pt x="387" y="426"/>
                    <a:pt x="387" y="426"/>
                  </a:cubicBezTo>
                  <a:cubicBezTo>
                    <a:pt x="489" y="308"/>
                    <a:pt x="489" y="308"/>
                    <a:pt x="489" y="308"/>
                  </a:cubicBezTo>
                  <a:lnTo>
                    <a:pt x="480" y="336"/>
                  </a:lnTo>
                  <a:close/>
                  <a:moveTo>
                    <a:pt x="448" y="127"/>
                  </a:moveTo>
                  <a:cubicBezTo>
                    <a:pt x="454" y="153"/>
                    <a:pt x="454" y="153"/>
                    <a:pt x="454" y="153"/>
                  </a:cubicBezTo>
                  <a:cubicBezTo>
                    <a:pt x="491" y="301"/>
                    <a:pt x="491" y="301"/>
                    <a:pt x="491" y="301"/>
                  </a:cubicBezTo>
                  <a:cubicBezTo>
                    <a:pt x="158" y="412"/>
                    <a:pt x="158" y="412"/>
                    <a:pt x="158" y="412"/>
                  </a:cubicBezTo>
                  <a:cubicBezTo>
                    <a:pt x="102" y="431"/>
                    <a:pt x="102" y="431"/>
                    <a:pt x="102" y="431"/>
                  </a:cubicBezTo>
                  <a:cubicBezTo>
                    <a:pt x="236" y="313"/>
                    <a:pt x="236" y="313"/>
                    <a:pt x="236" y="313"/>
                  </a:cubicBezTo>
                  <a:lnTo>
                    <a:pt x="448" y="127"/>
                  </a:lnTo>
                  <a:close/>
                  <a:moveTo>
                    <a:pt x="317" y="61"/>
                  </a:moveTo>
                  <a:cubicBezTo>
                    <a:pt x="446" y="125"/>
                    <a:pt x="446" y="125"/>
                    <a:pt x="446" y="125"/>
                  </a:cubicBezTo>
                  <a:cubicBezTo>
                    <a:pt x="226" y="318"/>
                    <a:pt x="226" y="318"/>
                    <a:pt x="226" y="318"/>
                  </a:cubicBezTo>
                  <a:cubicBezTo>
                    <a:pt x="102" y="427"/>
                    <a:pt x="102" y="427"/>
                    <a:pt x="102" y="427"/>
                  </a:cubicBezTo>
                  <a:cubicBezTo>
                    <a:pt x="126" y="386"/>
                    <a:pt x="126" y="386"/>
                    <a:pt x="126" y="386"/>
                  </a:cubicBezTo>
                  <a:lnTo>
                    <a:pt x="317" y="61"/>
                  </a:lnTo>
                  <a:close/>
                  <a:moveTo>
                    <a:pt x="100" y="425"/>
                  </a:moveTo>
                  <a:cubicBezTo>
                    <a:pt x="175" y="134"/>
                    <a:pt x="175" y="134"/>
                    <a:pt x="175" y="134"/>
                  </a:cubicBezTo>
                  <a:cubicBezTo>
                    <a:pt x="313" y="63"/>
                    <a:pt x="313" y="63"/>
                    <a:pt x="313" y="63"/>
                  </a:cubicBezTo>
                  <a:lnTo>
                    <a:pt x="100" y="425"/>
                  </a:lnTo>
                  <a:close/>
                  <a:moveTo>
                    <a:pt x="309" y="61"/>
                  </a:moveTo>
                  <a:cubicBezTo>
                    <a:pt x="308" y="62"/>
                    <a:pt x="308" y="62"/>
                    <a:pt x="308" y="62"/>
                  </a:cubicBezTo>
                  <a:cubicBezTo>
                    <a:pt x="174" y="131"/>
                    <a:pt x="174" y="131"/>
                    <a:pt x="174" y="131"/>
                  </a:cubicBezTo>
                  <a:cubicBezTo>
                    <a:pt x="10" y="87"/>
                    <a:pt x="10" y="87"/>
                    <a:pt x="10" y="87"/>
                  </a:cubicBezTo>
                  <a:lnTo>
                    <a:pt x="309" y="61"/>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文本框 34"/>
          <p:cNvSpPr txBox="1"/>
          <p:nvPr/>
        </p:nvSpPr>
        <p:spPr>
          <a:xfrm>
            <a:off x="477390" y="622121"/>
            <a:ext cx="9489569" cy="1446550"/>
          </a:xfrm>
          <a:prstGeom prst="rect">
            <a:avLst/>
          </a:prstGeom>
          <a:noFill/>
        </p:spPr>
        <p:txBody>
          <a:bodyPr wrap="square" rtlCol="0">
            <a:spAutoFit/>
          </a:bodyPr>
          <a:lstStyle/>
          <a:p>
            <a:r>
              <a:rPr lang="en-US" altLang="zh-CN" sz="8800" b="1" dirty="0" smtClean="0">
                <a:solidFill>
                  <a:srgbClr val="790F28"/>
                </a:solidFill>
              </a:rPr>
              <a:t>THE END</a:t>
            </a:r>
            <a:endParaRPr lang="en-US" altLang="zh-CN" sz="8800" b="1" dirty="0" smtClean="0">
              <a:solidFill>
                <a:srgbClr val="790F28"/>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bwMode="auto">
          <a:xfrm>
            <a:off x="3171825" y="1736725"/>
            <a:ext cx="6140450" cy="2617788"/>
            <a:chOff x="3171393" y="1736045"/>
            <a:chExt cx="6140925" cy="2618071"/>
          </a:xfrm>
          <a:solidFill>
            <a:schemeClr val="accent4"/>
          </a:solidFill>
        </p:grpSpPr>
        <p:sp>
          <p:nvSpPr>
            <p:cNvPr id="4" name="文本框 6"/>
            <p:cNvSpPr txBox="1">
              <a:spLocks noChangeArrowheads="1"/>
            </p:cNvSpPr>
            <p:nvPr/>
          </p:nvSpPr>
          <p:spPr bwMode="auto">
            <a:xfrm>
              <a:off x="3171393" y="3246120"/>
              <a:ext cx="4968240" cy="1107996"/>
            </a:xfrm>
            <a:prstGeom prst="rect">
              <a:avLst/>
            </a:prstGeom>
            <a:grpFill/>
            <a:ln w="9525">
              <a:noFill/>
              <a:miter lim="800000"/>
            </a:ln>
          </p:spPr>
          <p:txBody>
            <a:bodyPr>
              <a:spAutoFit/>
            </a:bodyPr>
            <a:lstStyle/>
            <a:p>
              <a:pPr algn="ctr"/>
              <a:r>
                <a:rPr lang="en-US" altLang="zh-CN" sz="6600" dirty="0">
                  <a:latin typeface="Arial" panose="020B0604020202020204" pitchFamily="34" charset="0"/>
                  <a:ea typeface="Roboto Th"/>
                  <a:cs typeface="Arial" panose="020B0604020202020204" pitchFamily="34" charset="0"/>
                </a:rPr>
                <a:t>THANKS</a:t>
              </a:r>
              <a:endParaRPr lang="zh-CN" altLang="en-US" sz="6600" dirty="0">
                <a:latin typeface="Arial" panose="020B0604020202020204" pitchFamily="34" charset="0"/>
                <a:ea typeface="微软雅黑" panose="020B0503020204020204" charset="-122"/>
              </a:endParaRPr>
            </a:p>
          </p:txBody>
        </p:sp>
        <p:sp>
          <p:nvSpPr>
            <p:cNvPr id="5" name="Freeform 5"/>
            <p:cNvSpPr/>
            <p:nvPr/>
          </p:nvSpPr>
          <p:spPr bwMode="auto">
            <a:xfrm>
              <a:off x="7245393" y="1736045"/>
              <a:ext cx="2066925" cy="1820863"/>
            </a:xfrm>
            <a:custGeom>
              <a:avLst/>
              <a:gdLst>
                <a:gd name="T0" fmla="*/ 1033463 w 56"/>
                <a:gd name="T1" fmla="*/ 1635061 h 49"/>
                <a:gd name="T2" fmla="*/ 664369 w 56"/>
                <a:gd name="T3" fmla="*/ 1560740 h 49"/>
                <a:gd name="T4" fmla="*/ 147638 w 56"/>
                <a:gd name="T5" fmla="*/ 1820863 h 49"/>
                <a:gd name="T6" fmla="*/ 258366 w 56"/>
                <a:gd name="T7" fmla="*/ 1374938 h 49"/>
                <a:gd name="T8" fmla="*/ 0 w 56"/>
                <a:gd name="T9" fmla="*/ 817530 h 49"/>
                <a:gd name="T10" fmla="*/ 1033463 w 56"/>
                <a:gd name="T11" fmla="*/ 0 h 49"/>
                <a:gd name="T12" fmla="*/ 2066925 w 56"/>
                <a:gd name="T13" fmla="*/ 817530 h 49"/>
                <a:gd name="T14" fmla="*/ 1033463 w 56"/>
                <a:gd name="T15" fmla="*/ 1635061 h 49"/>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49"/>
                <a:gd name="T26" fmla="*/ 56 w 56"/>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49">
                  <a:moveTo>
                    <a:pt x="28" y="44"/>
                  </a:moveTo>
                  <a:cubicBezTo>
                    <a:pt x="24" y="44"/>
                    <a:pt x="21" y="43"/>
                    <a:pt x="18" y="42"/>
                  </a:cubicBezTo>
                  <a:cubicBezTo>
                    <a:pt x="14" y="45"/>
                    <a:pt x="9" y="49"/>
                    <a:pt x="4" y="49"/>
                  </a:cubicBezTo>
                  <a:cubicBezTo>
                    <a:pt x="6" y="46"/>
                    <a:pt x="7" y="41"/>
                    <a:pt x="7" y="37"/>
                  </a:cubicBezTo>
                  <a:cubicBezTo>
                    <a:pt x="3" y="33"/>
                    <a:pt x="0" y="28"/>
                    <a:pt x="0" y="22"/>
                  </a:cubicBezTo>
                  <a:cubicBezTo>
                    <a:pt x="0" y="10"/>
                    <a:pt x="13" y="0"/>
                    <a:pt x="28" y="0"/>
                  </a:cubicBezTo>
                  <a:cubicBezTo>
                    <a:pt x="43" y="0"/>
                    <a:pt x="56" y="10"/>
                    <a:pt x="56" y="22"/>
                  </a:cubicBezTo>
                  <a:cubicBezTo>
                    <a:pt x="56" y="34"/>
                    <a:pt x="43" y="44"/>
                    <a:pt x="28" y="44"/>
                  </a:cubicBezTo>
                  <a:close/>
                </a:path>
              </a:pathLst>
            </a:custGeom>
            <a:grpFill/>
            <a:ln w="9525">
              <a:solidFill>
                <a:schemeClr val="bg1">
                  <a:alpha val="36078"/>
                </a:schemeClr>
              </a:solidFill>
              <a:round/>
            </a:ln>
          </p:spPr>
          <p:txBody>
            <a:bodyPr/>
            <a:lstStyle/>
            <a:p>
              <a:endParaRPr lang="zh-CN" altLang="en-US"/>
            </a:p>
          </p:txBody>
        </p:sp>
        <p:sp>
          <p:nvSpPr>
            <p:cNvPr id="6" name="文本框 8"/>
            <p:cNvSpPr txBox="1">
              <a:spLocks noChangeArrowheads="1"/>
            </p:cNvSpPr>
            <p:nvPr/>
          </p:nvSpPr>
          <p:spPr bwMode="auto">
            <a:xfrm>
              <a:off x="7365883" y="2292533"/>
              <a:ext cx="1825943" cy="398823"/>
            </a:xfrm>
            <a:prstGeom prst="rect">
              <a:avLst/>
            </a:prstGeom>
            <a:grpFill/>
            <a:ln w="9525">
              <a:noFill/>
              <a:miter lim="800000"/>
            </a:ln>
          </p:spPr>
          <p:txBody>
            <a:bodyPr>
              <a:spAutoFit/>
            </a:bodyPr>
            <a:lstStyle/>
            <a:p>
              <a:pPr algn="ctr"/>
              <a:endParaRPr lang="en-US" altLang="zh-CN" sz="2000" dirty="0">
                <a:latin typeface="Arial" panose="020B0604020202020204" pitchFamily="34" charset="0"/>
              </a:endParaRPr>
            </a:p>
          </p:txBody>
        </p:sp>
      </p:grpSp>
      <p:sp>
        <p:nvSpPr>
          <p:cNvPr id="7" name="矩形 6"/>
          <p:cNvSpPr/>
          <p:nvPr/>
        </p:nvSpPr>
        <p:spPr>
          <a:xfrm>
            <a:off x="3557588" y="4354513"/>
            <a:ext cx="4195762" cy="4603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Tree>
  </p:cSld>
  <p:clrMapOvr>
    <a:masterClrMapping/>
  </p:clrMapOvr>
</p:sld>
</file>

<file path=ppt/theme/theme1.xml><?xml version="1.0" encoding="utf-8"?>
<a:theme xmlns:a="http://schemas.openxmlformats.org/drawingml/2006/main" name="Office 主题">
  <a:themeElements>
    <a:clrScheme name="自定义 32">
      <a:dk1>
        <a:sysClr val="windowText" lastClr="000000"/>
      </a:dk1>
      <a:lt1>
        <a:sysClr val="window" lastClr="FFFFFF"/>
      </a:lt1>
      <a:dk2>
        <a:srgbClr val="44546A"/>
      </a:dk2>
      <a:lt2>
        <a:srgbClr val="E7E6E6"/>
      </a:lt2>
      <a:accent1>
        <a:srgbClr val="EE4823"/>
      </a:accent1>
      <a:accent2>
        <a:srgbClr val="80C241"/>
      </a:accent2>
      <a:accent3>
        <a:srgbClr val="EFA730"/>
      </a:accent3>
      <a:accent4>
        <a:srgbClr val="A6D6C0"/>
      </a:accent4>
      <a:accent5>
        <a:srgbClr val="3F3F3F"/>
      </a:accent5>
      <a:accent6>
        <a:srgbClr val="7F7F7F"/>
      </a:accent6>
      <a:hlink>
        <a:srgbClr val="0563C1"/>
      </a:hlink>
      <a:folHlink>
        <a:srgbClr val="954F72"/>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7419</Words>
  <Application>WPS 演示</Application>
  <PresentationFormat>自定义</PresentationFormat>
  <Paragraphs>425</Paragraphs>
  <Slides>22</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Arial</vt:lpstr>
      <vt:lpstr>宋体</vt:lpstr>
      <vt:lpstr>Wingdings</vt:lpstr>
      <vt:lpstr>Bebas Neue</vt:lpstr>
      <vt:lpstr>Segoe Print</vt:lpstr>
      <vt:lpstr>Lato</vt:lpstr>
      <vt:lpstr>微软雅黑</vt:lpstr>
      <vt:lpstr>Arial Unicode MS</vt:lpstr>
      <vt:lpstr>Calibri</vt:lpstr>
      <vt:lpstr>Signika Negative</vt:lpstr>
      <vt:lpstr>Roboto Th</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HyperlinkBase>https://dxpu.taobao.com/</HyperlinkBas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大侠素材铺</dc:creator>
  <dc:description>大侠素材铺
淘宝店：https://dxpu.taobao.com/</dc:description>
  <cp:lastModifiedBy>拉普耶鲁</cp:lastModifiedBy>
  <cp:revision>35</cp:revision>
  <dcterms:created xsi:type="dcterms:W3CDTF">2015-06-22T02:10:00Z</dcterms:created>
  <dcterms:modified xsi:type="dcterms:W3CDTF">2020-06-16T08:07:09Z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