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36"/>
  </p:notesMasterIdLst>
  <p:handoutMasterIdLst>
    <p:handoutMasterId r:id="rId37"/>
  </p:handoutMasterIdLst>
  <p:sldIdLst>
    <p:sldId id="257" r:id="rId5"/>
    <p:sldId id="258" r:id="rId6"/>
    <p:sldId id="288" r:id="rId7"/>
    <p:sldId id="260" r:id="rId8"/>
    <p:sldId id="263" r:id="rId9"/>
    <p:sldId id="264" r:id="rId10"/>
    <p:sldId id="268" r:id="rId11"/>
    <p:sldId id="285" r:id="rId12"/>
    <p:sldId id="265" r:id="rId13"/>
    <p:sldId id="266" r:id="rId14"/>
    <p:sldId id="267" r:id="rId15"/>
    <p:sldId id="259" r:id="rId16"/>
    <p:sldId id="269" r:id="rId17"/>
    <p:sldId id="272" r:id="rId18"/>
    <p:sldId id="270" r:id="rId19"/>
    <p:sldId id="271" r:id="rId20"/>
    <p:sldId id="286" r:id="rId21"/>
    <p:sldId id="273" r:id="rId22"/>
    <p:sldId id="274" r:id="rId23"/>
    <p:sldId id="261" r:id="rId24"/>
    <p:sldId id="275" r:id="rId25"/>
    <p:sldId id="276" r:id="rId26"/>
    <p:sldId id="277" r:id="rId27"/>
    <p:sldId id="278" r:id="rId28"/>
    <p:sldId id="279" r:id="rId29"/>
    <p:sldId id="280" r:id="rId30"/>
    <p:sldId id="262" r:id="rId31"/>
    <p:sldId id="282" r:id="rId32"/>
    <p:sldId id="283" r:id="rId33"/>
    <p:sldId id="284" r:id="rId34"/>
    <p:sldId id="281" r:id="rId35"/>
  </p:sldIdLst>
  <p:sldSz cx="12192000" cy="6858000"/>
  <p:notesSz cx="6858000" cy="9144000"/>
  <p:defaultTextStyle>
    <a:defPPr>
      <a:defRPr lang="zh-CN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3C0C"/>
    <a:srgbClr val="F57D1C"/>
    <a:srgbClr val="1F4E79"/>
    <a:srgbClr val="203864"/>
    <a:srgbClr val="FFFFF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horzBarState="maximized">
    <p:restoredLeft sz="14995"/>
    <p:restoredTop sz="94660"/>
  </p:normalViewPr>
  <p:slideViewPr>
    <p:cSldViewPr snapToGrid="0">
      <p:cViewPr>
        <p:scale>
          <a:sx n="66" d="100"/>
          <a:sy n="66" d="100"/>
        </p:scale>
        <p:origin x="2310" y="10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0" Type="http://schemas.openxmlformats.org/officeDocument/2006/relationships/tableStyles" Target="tableStyles.xml"/><Relationship Id="rId4" Type="http://schemas.openxmlformats.org/officeDocument/2006/relationships/slideMaster" Target="slideMasters/slideMaster3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notesMaster" Target="notesMasters/notesMaster1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5B5C342-B193-4851-9E9C-AA19057CDD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1904B43-E4A9-42F2-99B3-CDE46B581913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5B5C342-B193-4851-9E9C-AA19057CDD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5B5C342-B193-4851-9E9C-AA19057CDD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5B5C342-B193-4851-9E9C-AA19057CDD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5B5C342-B193-4851-9E9C-AA19057CDD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5B5C342-B193-4851-9E9C-AA19057CDD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5B5C342-B193-4851-9E9C-AA19057CDD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5B5C342-B193-4851-9E9C-AA19057CDD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5B5C342-B193-4851-9E9C-AA19057CDD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5B5C342-B193-4851-9E9C-AA19057CDD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5B5C342-B193-4851-9E9C-AA19057CDD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B4CAFBC-1154-44FD-A3E8-CE7E202E565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B4CAFBC-1154-44FD-A3E8-CE7E202E565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B4CAFBC-1154-44FD-A3E8-CE7E202E565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B4CAFBC-1154-44FD-A3E8-CE7E202E565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B4CAFBC-1154-44FD-A3E8-CE7E202E565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B4CAFBC-1154-44FD-A3E8-CE7E202E565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B4CAFBC-1154-44FD-A3E8-CE7E202E565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B4CAFBC-1154-44FD-A3E8-CE7E202E565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B4CAFBC-1154-44FD-A3E8-CE7E202E565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B4CAFBC-1154-44FD-A3E8-CE7E202E565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B4CAFBC-1154-44FD-A3E8-CE7E202E565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28B763F-A559-472F-ABE7-59908A8F2D7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28B763F-A559-472F-ABE7-59908A8F2D7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28B763F-A559-472F-ABE7-59908A8F2D7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28B763F-A559-472F-ABE7-59908A8F2D7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28B763F-A559-472F-ABE7-59908A8F2D7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28B763F-A559-472F-ABE7-59908A8F2D7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28B763F-A559-472F-ABE7-59908A8F2D7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28B763F-A559-472F-ABE7-59908A8F2D7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28B763F-A559-472F-ABE7-59908A8F2D7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28B763F-A559-472F-ABE7-59908A8F2D7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28B763F-A559-472F-ABE7-59908A8F2D7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1904B43-E4A9-42F2-99B3-CDE46B581913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5B5C342-B193-4851-9E9C-AA19057CDD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B4CAFBC-1154-44FD-A3E8-CE7E202E565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hf sldNum="0"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3074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28B763F-A559-472F-ABE7-59908A8F2D7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/>
  </p:transition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jpeg"/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0"/>
            <a:ext cx="12192000" cy="43322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0" y="3776663"/>
            <a:ext cx="12192000" cy="3081338"/>
          </a:xfrm>
          <a:custGeom>
            <a:avLst/>
            <a:gdLst>
              <a:gd name="connsiteX0" fmla="*/ 0 w 12192000"/>
              <a:gd name="connsiteY0" fmla="*/ 0 h 3082011"/>
              <a:gd name="connsiteX1" fmla="*/ 1318148 w 12192000"/>
              <a:gd name="connsiteY1" fmla="*/ 0 h 3082011"/>
              <a:gd name="connsiteX2" fmla="*/ 1331451 w 12192000"/>
              <a:gd name="connsiteY2" fmla="*/ 131962 h 3082011"/>
              <a:gd name="connsiteX3" fmla="*/ 2457450 w 12192000"/>
              <a:gd name="connsiteY3" fmla="*/ 1049678 h 3082011"/>
              <a:gd name="connsiteX4" fmla="*/ 3583450 w 12192000"/>
              <a:gd name="connsiteY4" fmla="*/ 131962 h 3082011"/>
              <a:gd name="connsiteX5" fmla="*/ 3596753 w 12192000"/>
              <a:gd name="connsiteY5" fmla="*/ 0 h 3082011"/>
              <a:gd name="connsiteX6" fmla="*/ 12192000 w 12192000"/>
              <a:gd name="connsiteY6" fmla="*/ 0 h 3082011"/>
              <a:gd name="connsiteX7" fmla="*/ 12192000 w 12192000"/>
              <a:gd name="connsiteY7" fmla="*/ 3082011 h 3082011"/>
              <a:gd name="connsiteX8" fmla="*/ 0 w 12192000"/>
              <a:gd name="connsiteY8" fmla="*/ 3082011 h 3082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3082011">
                <a:moveTo>
                  <a:pt x="0" y="0"/>
                </a:moveTo>
                <a:lnTo>
                  <a:pt x="1318148" y="0"/>
                </a:lnTo>
                <a:lnTo>
                  <a:pt x="1331451" y="131962"/>
                </a:lnTo>
                <a:cubicBezTo>
                  <a:pt x="1438624" y="655701"/>
                  <a:pt x="1902028" y="1049678"/>
                  <a:pt x="2457450" y="1049678"/>
                </a:cubicBezTo>
                <a:cubicBezTo>
                  <a:pt x="3012872" y="1049678"/>
                  <a:pt x="3476277" y="655701"/>
                  <a:pt x="3583450" y="131962"/>
                </a:cubicBezTo>
                <a:lnTo>
                  <a:pt x="3596753" y="0"/>
                </a:lnTo>
                <a:lnTo>
                  <a:pt x="12192000" y="0"/>
                </a:lnTo>
                <a:lnTo>
                  <a:pt x="12192000" y="3082011"/>
                </a:lnTo>
                <a:lnTo>
                  <a:pt x="0" y="308201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371600" y="2582863"/>
            <a:ext cx="2171700" cy="2171700"/>
          </a:xfrm>
          <a:prstGeom prst="ellips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01" name="文本框 11"/>
          <p:cNvSpPr txBox="1"/>
          <p:nvPr/>
        </p:nvSpPr>
        <p:spPr>
          <a:xfrm>
            <a:off x="4111625" y="2500313"/>
            <a:ext cx="7004050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54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企业员工培训</a:t>
            </a:r>
            <a:r>
              <a:rPr lang="en-US" altLang="zh-CN" sz="54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54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855544" y="3090188"/>
            <a:ext cx="1203133" cy="1219212"/>
            <a:chOff x="1738313" y="3390900"/>
            <a:chExt cx="712787" cy="722313"/>
          </a:xfrm>
          <a:solidFill>
            <a:schemeClr val="bg1"/>
          </a:solidFill>
        </p:grpSpPr>
        <p:sp>
          <p:nvSpPr>
            <p:cNvPr id="15" name="Freeform 28"/>
            <p:cNvSpPr>
              <a:spLocks noEditPoints="1"/>
            </p:cNvSpPr>
            <p:nvPr/>
          </p:nvSpPr>
          <p:spPr bwMode="auto">
            <a:xfrm>
              <a:off x="2005013" y="3455988"/>
              <a:ext cx="423863" cy="419100"/>
            </a:xfrm>
            <a:custGeom>
              <a:avLst/>
              <a:gdLst>
                <a:gd name="T0" fmla="*/ 464 w 477"/>
                <a:gd name="T1" fmla="*/ 0 h 472"/>
                <a:gd name="T2" fmla="*/ 430 w 477"/>
                <a:gd name="T3" fmla="*/ 0 h 472"/>
                <a:gd name="T4" fmla="*/ 47 w 477"/>
                <a:gd name="T5" fmla="*/ 0 h 472"/>
                <a:gd name="T6" fmla="*/ 14 w 477"/>
                <a:gd name="T7" fmla="*/ 0 h 472"/>
                <a:gd name="T8" fmla="*/ 0 w 477"/>
                <a:gd name="T9" fmla="*/ 13 h 472"/>
                <a:gd name="T10" fmla="*/ 0 w 477"/>
                <a:gd name="T11" fmla="*/ 47 h 472"/>
                <a:gd name="T12" fmla="*/ 0 w 477"/>
                <a:gd name="T13" fmla="*/ 84 h 472"/>
                <a:gd name="T14" fmla="*/ 47 w 477"/>
                <a:gd name="T15" fmla="*/ 84 h 472"/>
                <a:gd name="T16" fmla="*/ 47 w 477"/>
                <a:gd name="T17" fmla="*/ 47 h 472"/>
                <a:gd name="T18" fmla="*/ 430 w 477"/>
                <a:gd name="T19" fmla="*/ 47 h 472"/>
                <a:gd name="T20" fmla="*/ 430 w 477"/>
                <a:gd name="T21" fmla="*/ 321 h 472"/>
                <a:gd name="T22" fmla="*/ 47 w 477"/>
                <a:gd name="T23" fmla="*/ 321 h 472"/>
                <a:gd name="T24" fmla="*/ 47 w 477"/>
                <a:gd name="T25" fmla="*/ 223 h 472"/>
                <a:gd name="T26" fmla="*/ 0 w 477"/>
                <a:gd name="T27" fmla="*/ 223 h 472"/>
                <a:gd name="T28" fmla="*/ 0 w 477"/>
                <a:gd name="T29" fmla="*/ 321 h 472"/>
                <a:gd name="T30" fmla="*/ 0 w 477"/>
                <a:gd name="T31" fmla="*/ 355 h 472"/>
                <a:gd name="T32" fmla="*/ 14 w 477"/>
                <a:gd name="T33" fmla="*/ 368 h 472"/>
                <a:gd name="T34" fmla="*/ 47 w 477"/>
                <a:gd name="T35" fmla="*/ 368 h 472"/>
                <a:gd name="T36" fmla="*/ 214 w 477"/>
                <a:gd name="T37" fmla="*/ 368 h 472"/>
                <a:gd name="T38" fmla="*/ 214 w 477"/>
                <a:gd name="T39" fmla="*/ 396 h 472"/>
                <a:gd name="T40" fmla="*/ 192 w 477"/>
                <a:gd name="T41" fmla="*/ 432 h 472"/>
                <a:gd name="T42" fmla="*/ 233 w 477"/>
                <a:gd name="T43" fmla="*/ 472 h 472"/>
                <a:gd name="T44" fmla="*/ 273 w 477"/>
                <a:gd name="T45" fmla="*/ 432 h 472"/>
                <a:gd name="T46" fmla="*/ 252 w 477"/>
                <a:gd name="T47" fmla="*/ 396 h 472"/>
                <a:gd name="T48" fmla="*/ 252 w 477"/>
                <a:gd name="T49" fmla="*/ 368 h 472"/>
                <a:gd name="T50" fmla="*/ 430 w 477"/>
                <a:gd name="T51" fmla="*/ 368 h 472"/>
                <a:gd name="T52" fmla="*/ 464 w 477"/>
                <a:gd name="T53" fmla="*/ 368 h 472"/>
                <a:gd name="T54" fmla="*/ 477 w 477"/>
                <a:gd name="T55" fmla="*/ 355 h 472"/>
                <a:gd name="T56" fmla="*/ 477 w 477"/>
                <a:gd name="T57" fmla="*/ 321 h 472"/>
                <a:gd name="T58" fmla="*/ 477 w 477"/>
                <a:gd name="T59" fmla="*/ 47 h 472"/>
                <a:gd name="T60" fmla="*/ 477 w 477"/>
                <a:gd name="T61" fmla="*/ 13 h 472"/>
                <a:gd name="T62" fmla="*/ 464 w 477"/>
                <a:gd name="T63" fmla="*/ 0 h 472"/>
                <a:gd name="T64" fmla="*/ 233 w 477"/>
                <a:gd name="T65" fmla="*/ 448 h 472"/>
                <a:gd name="T66" fmla="*/ 217 w 477"/>
                <a:gd name="T67" fmla="*/ 432 h 472"/>
                <a:gd name="T68" fmla="*/ 218 w 477"/>
                <a:gd name="T69" fmla="*/ 426 h 472"/>
                <a:gd name="T70" fmla="*/ 233 w 477"/>
                <a:gd name="T71" fmla="*/ 415 h 472"/>
                <a:gd name="T72" fmla="*/ 248 w 477"/>
                <a:gd name="T73" fmla="*/ 426 h 472"/>
                <a:gd name="T74" fmla="*/ 249 w 477"/>
                <a:gd name="T75" fmla="*/ 432 h 472"/>
                <a:gd name="T76" fmla="*/ 233 w 477"/>
                <a:gd name="T77" fmla="*/ 448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7" h="472">
                  <a:moveTo>
                    <a:pt x="464" y="0"/>
                  </a:moveTo>
                  <a:cubicBezTo>
                    <a:pt x="430" y="0"/>
                    <a:pt x="430" y="0"/>
                    <a:pt x="43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30" y="47"/>
                    <a:pt x="430" y="47"/>
                    <a:pt x="430" y="47"/>
                  </a:cubicBezTo>
                  <a:cubicBezTo>
                    <a:pt x="430" y="321"/>
                    <a:pt x="430" y="321"/>
                    <a:pt x="430" y="321"/>
                  </a:cubicBezTo>
                  <a:cubicBezTo>
                    <a:pt x="47" y="321"/>
                    <a:pt x="47" y="321"/>
                    <a:pt x="47" y="321"/>
                  </a:cubicBezTo>
                  <a:cubicBezTo>
                    <a:pt x="47" y="223"/>
                    <a:pt x="47" y="223"/>
                    <a:pt x="47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321"/>
                    <a:pt x="0" y="321"/>
                    <a:pt x="0" y="321"/>
                  </a:cubicBezTo>
                  <a:cubicBezTo>
                    <a:pt x="0" y="355"/>
                    <a:pt x="0" y="355"/>
                    <a:pt x="0" y="355"/>
                  </a:cubicBezTo>
                  <a:cubicBezTo>
                    <a:pt x="0" y="362"/>
                    <a:pt x="6" y="368"/>
                    <a:pt x="14" y="368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214" y="368"/>
                    <a:pt x="214" y="368"/>
                    <a:pt x="214" y="368"/>
                  </a:cubicBezTo>
                  <a:cubicBezTo>
                    <a:pt x="214" y="396"/>
                    <a:pt x="214" y="396"/>
                    <a:pt x="214" y="396"/>
                  </a:cubicBezTo>
                  <a:cubicBezTo>
                    <a:pt x="201" y="402"/>
                    <a:pt x="192" y="416"/>
                    <a:pt x="192" y="432"/>
                  </a:cubicBezTo>
                  <a:cubicBezTo>
                    <a:pt x="192" y="454"/>
                    <a:pt x="210" y="472"/>
                    <a:pt x="233" y="472"/>
                  </a:cubicBezTo>
                  <a:cubicBezTo>
                    <a:pt x="255" y="472"/>
                    <a:pt x="273" y="454"/>
                    <a:pt x="273" y="432"/>
                  </a:cubicBezTo>
                  <a:cubicBezTo>
                    <a:pt x="273" y="416"/>
                    <a:pt x="265" y="402"/>
                    <a:pt x="252" y="396"/>
                  </a:cubicBezTo>
                  <a:cubicBezTo>
                    <a:pt x="252" y="368"/>
                    <a:pt x="252" y="368"/>
                    <a:pt x="252" y="368"/>
                  </a:cubicBezTo>
                  <a:cubicBezTo>
                    <a:pt x="430" y="368"/>
                    <a:pt x="430" y="368"/>
                    <a:pt x="430" y="368"/>
                  </a:cubicBezTo>
                  <a:cubicBezTo>
                    <a:pt x="464" y="368"/>
                    <a:pt x="464" y="368"/>
                    <a:pt x="464" y="368"/>
                  </a:cubicBezTo>
                  <a:cubicBezTo>
                    <a:pt x="471" y="368"/>
                    <a:pt x="477" y="362"/>
                    <a:pt x="477" y="355"/>
                  </a:cubicBezTo>
                  <a:cubicBezTo>
                    <a:pt x="477" y="321"/>
                    <a:pt x="477" y="321"/>
                    <a:pt x="477" y="321"/>
                  </a:cubicBezTo>
                  <a:cubicBezTo>
                    <a:pt x="477" y="47"/>
                    <a:pt x="477" y="47"/>
                    <a:pt x="477" y="47"/>
                  </a:cubicBezTo>
                  <a:cubicBezTo>
                    <a:pt x="477" y="13"/>
                    <a:pt x="477" y="13"/>
                    <a:pt x="477" y="13"/>
                  </a:cubicBezTo>
                  <a:cubicBezTo>
                    <a:pt x="477" y="6"/>
                    <a:pt x="471" y="0"/>
                    <a:pt x="464" y="0"/>
                  </a:cubicBezTo>
                  <a:close/>
                  <a:moveTo>
                    <a:pt x="233" y="448"/>
                  </a:moveTo>
                  <a:cubicBezTo>
                    <a:pt x="224" y="448"/>
                    <a:pt x="217" y="440"/>
                    <a:pt x="217" y="432"/>
                  </a:cubicBezTo>
                  <a:cubicBezTo>
                    <a:pt x="217" y="430"/>
                    <a:pt x="217" y="428"/>
                    <a:pt x="218" y="426"/>
                  </a:cubicBezTo>
                  <a:cubicBezTo>
                    <a:pt x="220" y="420"/>
                    <a:pt x="226" y="415"/>
                    <a:pt x="233" y="415"/>
                  </a:cubicBezTo>
                  <a:cubicBezTo>
                    <a:pt x="240" y="415"/>
                    <a:pt x="246" y="420"/>
                    <a:pt x="248" y="426"/>
                  </a:cubicBezTo>
                  <a:cubicBezTo>
                    <a:pt x="249" y="428"/>
                    <a:pt x="249" y="430"/>
                    <a:pt x="249" y="432"/>
                  </a:cubicBezTo>
                  <a:cubicBezTo>
                    <a:pt x="249" y="440"/>
                    <a:pt x="242" y="448"/>
                    <a:pt x="233" y="4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Freeform 29"/>
            <p:cNvSpPr/>
            <p:nvPr/>
          </p:nvSpPr>
          <p:spPr bwMode="auto">
            <a:xfrm>
              <a:off x="1738313" y="3554413"/>
              <a:ext cx="349250" cy="558800"/>
            </a:xfrm>
            <a:custGeom>
              <a:avLst/>
              <a:gdLst>
                <a:gd name="T0" fmla="*/ 227 w 393"/>
                <a:gd name="T1" fmla="*/ 628 h 628"/>
                <a:gd name="T2" fmla="*/ 242 w 393"/>
                <a:gd name="T3" fmla="*/ 613 h 628"/>
                <a:gd name="T4" fmla="*/ 242 w 393"/>
                <a:gd name="T5" fmla="*/ 111 h 628"/>
                <a:gd name="T6" fmla="*/ 242 w 393"/>
                <a:gd name="T7" fmla="*/ 77 h 628"/>
                <a:gd name="T8" fmla="*/ 301 w 393"/>
                <a:gd name="T9" fmla="*/ 77 h 628"/>
                <a:gd name="T10" fmla="*/ 348 w 393"/>
                <a:gd name="T11" fmla="*/ 77 h 628"/>
                <a:gd name="T12" fmla="*/ 372 w 393"/>
                <a:gd name="T13" fmla="*/ 77 h 628"/>
                <a:gd name="T14" fmla="*/ 393 w 393"/>
                <a:gd name="T15" fmla="*/ 56 h 628"/>
                <a:gd name="T16" fmla="*/ 393 w 393"/>
                <a:gd name="T17" fmla="*/ 55 h 628"/>
                <a:gd name="T18" fmla="*/ 393 w 393"/>
                <a:gd name="T19" fmla="*/ 28 h 628"/>
                <a:gd name="T20" fmla="*/ 393 w 393"/>
                <a:gd name="T21" fmla="*/ 21 h 628"/>
                <a:gd name="T22" fmla="*/ 372 w 393"/>
                <a:gd name="T23" fmla="*/ 0 h 628"/>
                <a:gd name="T24" fmla="*/ 348 w 393"/>
                <a:gd name="T25" fmla="*/ 0 h 628"/>
                <a:gd name="T26" fmla="*/ 301 w 393"/>
                <a:gd name="T27" fmla="*/ 0 h 628"/>
                <a:gd name="T28" fmla="*/ 242 w 393"/>
                <a:gd name="T29" fmla="*/ 0 h 628"/>
                <a:gd name="T30" fmla="*/ 242 w 393"/>
                <a:gd name="T31" fmla="*/ 0 h 628"/>
                <a:gd name="T32" fmla="*/ 170 w 393"/>
                <a:gd name="T33" fmla="*/ 0 h 628"/>
                <a:gd name="T34" fmla="*/ 167 w 393"/>
                <a:gd name="T35" fmla="*/ 0 h 628"/>
                <a:gd name="T36" fmla="*/ 137 w 393"/>
                <a:gd name="T37" fmla="*/ 99 h 628"/>
                <a:gd name="T38" fmla="*/ 108 w 393"/>
                <a:gd name="T39" fmla="*/ 0 h 628"/>
                <a:gd name="T40" fmla="*/ 88 w 393"/>
                <a:gd name="T41" fmla="*/ 0 h 628"/>
                <a:gd name="T42" fmla="*/ 68 w 393"/>
                <a:gd name="T43" fmla="*/ 0 h 628"/>
                <a:gd name="T44" fmla="*/ 68 w 393"/>
                <a:gd name="T45" fmla="*/ 0 h 628"/>
                <a:gd name="T46" fmla="*/ 36 w 393"/>
                <a:gd name="T47" fmla="*/ 0 h 628"/>
                <a:gd name="T48" fmla="*/ 0 w 393"/>
                <a:gd name="T49" fmla="*/ 36 h 628"/>
                <a:gd name="T50" fmla="*/ 0 w 393"/>
                <a:gd name="T51" fmla="*/ 298 h 628"/>
                <a:gd name="T52" fmla="*/ 10 w 393"/>
                <a:gd name="T53" fmla="*/ 307 h 628"/>
                <a:gd name="T54" fmla="*/ 33 w 393"/>
                <a:gd name="T55" fmla="*/ 307 h 628"/>
                <a:gd name="T56" fmla="*/ 33 w 393"/>
                <a:gd name="T57" fmla="*/ 613 h 628"/>
                <a:gd name="T58" fmla="*/ 48 w 393"/>
                <a:gd name="T59" fmla="*/ 628 h 628"/>
                <a:gd name="T60" fmla="*/ 124 w 393"/>
                <a:gd name="T61" fmla="*/ 628 h 628"/>
                <a:gd name="T62" fmla="*/ 124 w 393"/>
                <a:gd name="T63" fmla="*/ 326 h 628"/>
                <a:gd name="T64" fmla="*/ 151 w 393"/>
                <a:gd name="T65" fmla="*/ 326 h 628"/>
                <a:gd name="T66" fmla="*/ 151 w 393"/>
                <a:gd name="T67" fmla="*/ 628 h 628"/>
                <a:gd name="T68" fmla="*/ 227 w 393"/>
                <a:gd name="T69" fmla="*/ 62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3" h="628">
                  <a:moveTo>
                    <a:pt x="227" y="628"/>
                  </a:moveTo>
                  <a:cubicBezTo>
                    <a:pt x="235" y="628"/>
                    <a:pt x="242" y="621"/>
                    <a:pt x="242" y="613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2" y="77"/>
                    <a:pt x="242" y="77"/>
                    <a:pt x="242" y="77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48" y="77"/>
                    <a:pt x="348" y="77"/>
                    <a:pt x="348" y="77"/>
                  </a:cubicBezTo>
                  <a:cubicBezTo>
                    <a:pt x="372" y="77"/>
                    <a:pt x="372" y="77"/>
                    <a:pt x="372" y="77"/>
                  </a:cubicBezTo>
                  <a:cubicBezTo>
                    <a:pt x="383" y="77"/>
                    <a:pt x="393" y="67"/>
                    <a:pt x="393" y="56"/>
                  </a:cubicBezTo>
                  <a:cubicBezTo>
                    <a:pt x="393" y="55"/>
                    <a:pt x="393" y="55"/>
                    <a:pt x="393" y="55"/>
                  </a:cubicBezTo>
                  <a:cubicBezTo>
                    <a:pt x="393" y="28"/>
                    <a:pt x="393" y="28"/>
                    <a:pt x="393" y="28"/>
                  </a:cubicBezTo>
                  <a:cubicBezTo>
                    <a:pt x="393" y="21"/>
                    <a:pt x="393" y="21"/>
                    <a:pt x="393" y="21"/>
                  </a:cubicBezTo>
                  <a:cubicBezTo>
                    <a:pt x="393" y="10"/>
                    <a:pt x="383" y="0"/>
                    <a:pt x="372" y="0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37" y="99"/>
                    <a:pt x="137" y="99"/>
                    <a:pt x="137" y="9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303"/>
                    <a:pt x="4" y="307"/>
                    <a:pt x="10" y="307"/>
                  </a:cubicBezTo>
                  <a:cubicBezTo>
                    <a:pt x="33" y="307"/>
                    <a:pt x="33" y="307"/>
                    <a:pt x="33" y="307"/>
                  </a:cubicBezTo>
                  <a:cubicBezTo>
                    <a:pt x="33" y="613"/>
                    <a:pt x="33" y="613"/>
                    <a:pt x="33" y="613"/>
                  </a:cubicBezTo>
                  <a:cubicBezTo>
                    <a:pt x="33" y="621"/>
                    <a:pt x="40" y="628"/>
                    <a:pt x="48" y="628"/>
                  </a:cubicBezTo>
                  <a:cubicBezTo>
                    <a:pt x="124" y="628"/>
                    <a:pt x="124" y="628"/>
                    <a:pt x="124" y="628"/>
                  </a:cubicBezTo>
                  <a:cubicBezTo>
                    <a:pt x="124" y="326"/>
                    <a:pt x="124" y="326"/>
                    <a:pt x="124" y="326"/>
                  </a:cubicBezTo>
                  <a:cubicBezTo>
                    <a:pt x="151" y="326"/>
                    <a:pt x="151" y="326"/>
                    <a:pt x="151" y="326"/>
                  </a:cubicBezTo>
                  <a:cubicBezTo>
                    <a:pt x="151" y="628"/>
                    <a:pt x="151" y="628"/>
                    <a:pt x="151" y="628"/>
                  </a:cubicBezTo>
                  <a:lnTo>
                    <a:pt x="227" y="6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Oval 30"/>
            <p:cNvSpPr>
              <a:spLocks noChangeArrowheads="1"/>
            </p:cNvSpPr>
            <p:nvPr/>
          </p:nvSpPr>
          <p:spPr bwMode="auto">
            <a:xfrm>
              <a:off x="1792288" y="3390900"/>
              <a:ext cx="136525" cy="1381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Oval 31"/>
            <p:cNvSpPr>
              <a:spLocks noChangeArrowheads="1"/>
            </p:cNvSpPr>
            <p:nvPr/>
          </p:nvSpPr>
          <p:spPr bwMode="auto">
            <a:xfrm>
              <a:off x="2033588" y="3921125"/>
              <a:ext cx="87313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Freeform 32"/>
            <p:cNvSpPr/>
            <p:nvPr/>
          </p:nvSpPr>
          <p:spPr bwMode="auto">
            <a:xfrm>
              <a:off x="1990725" y="4027488"/>
              <a:ext cx="460375" cy="85725"/>
            </a:xfrm>
            <a:custGeom>
              <a:avLst/>
              <a:gdLst>
                <a:gd name="T0" fmla="*/ 17 w 518"/>
                <a:gd name="T1" fmla="*/ 44 h 97"/>
                <a:gd name="T2" fmla="*/ 0 w 518"/>
                <a:gd name="T3" fmla="*/ 97 h 97"/>
                <a:gd name="T4" fmla="*/ 158 w 518"/>
                <a:gd name="T5" fmla="*/ 97 h 97"/>
                <a:gd name="T6" fmla="*/ 191 w 518"/>
                <a:gd name="T7" fmla="*/ 97 h 97"/>
                <a:gd name="T8" fmla="*/ 327 w 518"/>
                <a:gd name="T9" fmla="*/ 97 h 97"/>
                <a:gd name="T10" fmla="*/ 348 w 518"/>
                <a:gd name="T11" fmla="*/ 97 h 97"/>
                <a:gd name="T12" fmla="*/ 518 w 518"/>
                <a:gd name="T13" fmla="*/ 97 h 97"/>
                <a:gd name="T14" fmla="*/ 501 w 518"/>
                <a:gd name="T15" fmla="*/ 44 h 97"/>
                <a:gd name="T16" fmla="*/ 441 w 518"/>
                <a:gd name="T17" fmla="*/ 0 h 97"/>
                <a:gd name="T18" fmla="*/ 404 w 518"/>
                <a:gd name="T19" fmla="*/ 0 h 97"/>
                <a:gd name="T20" fmla="*/ 343 w 518"/>
                <a:gd name="T21" fmla="*/ 44 h 97"/>
                <a:gd name="T22" fmla="*/ 338 w 518"/>
                <a:gd name="T23" fmla="*/ 63 h 97"/>
                <a:gd name="T24" fmla="*/ 332 w 518"/>
                <a:gd name="T25" fmla="*/ 44 h 97"/>
                <a:gd name="T26" fmla="*/ 272 w 518"/>
                <a:gd name="T27" fmla="*/ 0 h 97"/>
                <a:gd name="T28" fmla="*/ 234 w 518"/>
                <a:gd name="T29" fmla="*/ 0 h 97"/>
                <a:gd name="T30" fmla="*/ 174 w 518"/>
                <a:gd name="T31" fmla="*/ 43 h 97"/>
                <a:gd name="T32" fmla="*/ 114 w 518"/>
                <a:gd name="T33" fmla="*/ 0 h 97"/>
                <a:gd name="T34" fmla="*/ 77 w 518"/>
                <a:gd name="T35" fmla="*/ 0 h 97"/>
                <a:gd name="T36" fmla="*/ 17 w 518"/>
                <a:gd name="T37" fmla="*/ 4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8" h="97">
                  <a:moveTo>
                    <a:pt x="17" y="44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91" y="97"/>
                    <a:pt x="191" y="97"/>
                    <a:pt x="191" y="97"/>
                  </a:cubicBezTo>
                  <a:cubicBezTo>
                    <a:pt x="327" y="97"/>
                    <a:pt x="327" y="97"/>
                    <a:pt x="327" y="97"/>
                  </a:cubicBezTo>
                  <a:cubicBezTo>
                    <a:pt x="348" y="97"/>
                    <a:pt x="348" y="97"/>
                    <a:pt x="348" y="97"/>
                  </a:cubicBezTo>
                  <a:cubicBezTo>
                    <a:pt x="518" y="97"/>
                    <a:pt x="518" y="97"/>
                    <a:pt x="518" y="97"/>
                  </a:cubicBezTo>
                  <a:cubicBezTo>
                    <a:pt x="501" y="44"/>
                    <a:pt x="501" y="44"/>
                    <a:pt x="501" y="44"/>
                  </a:cubicBezTo>
                  <a:cubicBezTo>
                    <a:pt x="493" y="18"/>
                    <a:pt x="469" y="0"/>
                    <a:pt x="441" y="0"/>
                  </a:cubicBezTo>
                  <a:cubicBezTo>
                    <a:pt x="404" y="0"/>
                    <a:pt x="404" y="0"/>
                    <a:pt x="404" y="0"/>
                  </a:cubicBezTo>
                  <a:cubicBezTo>
                    <a:pt x="376" y="0"/>
                    <a:pt x="351" y="18"/>
                    <a:pt x="343" y="44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2" y="44"/>
                    <a:pt x="332" y="44"/>
                    <a:pt x="332" y="44"/>
                  </a:cubicBezTo>
                  <a:cubicBezTo>
                    <a:pt x="324" y="18"/>
                    <a:pt x="299" y="0"/>
                    <a:pt x="272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07" y="0"/>
                    <a:pt x="183" y="17"/>
                    <a:pt x="174" y="43"/>
                  </a:cubicBezTo>
                  <a:cubicBezTo>
                    <a:pt x="166" y="17"/>
                    <a:pt x="142" y="0"/>
                    <a:pt x="114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49" y="0"/>
                    <a:pt x="25" y="18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Oval 33"/>
            <p:cNvSpPr>
              <a:spLocks noChangeArrowheads="1"/>
            </p:cNvSpPr>
            <p:nvPr/>
          </p:nvSpPr>
          <p:spPr bwMode="auto">
            <a:xfrm>
              <a:off x="2173288" y="3921125"/>
              <a:ext cx="85725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Oval 34"/>
            <p:cNvSpPr>
              <a:spLocks noChangeArrowheads="1"/>
            </p:cNvSpPr>
            <p:nvPr/>
          </p:nvSpPr>
          <p:spPr bwMode="auto">
            <a:xfrm>
              <a:off x="2322513" y="3921125"/>
              <a:ext cx="87313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103" name="矩形 24"/>
          <p:cNvSpPr/>
          <p:nvPr/>
        </p:nvSpPr>
        <p:spPr>
          <a:xfrm>
            <a:off x="4111625" y="3348038"/>
            <a:ext cx="7004050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dist" eaLnBrk="1" hangingPunct="1"/>
            <a:r>
              <a:rPr lang="en-US" altLang="zh-CN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Enterprise culture training PPT template</a:t>
            </a:r>
            <a:endParaRPr lang="zh-CN" altLang="en-US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05" name="组合 43"/>
          <p:cNvGrpSpPr/>
          <p:nvPr/>
        </p:nvGrpSpPr>
        <p:grpSpPr>
          <a:xfrm>
            <a:off x="5541963" y="3962400"/>
            <a:ext cx="4143375" cy="369888"/>
            <a:chOff x="5483557" y="3856010"/>
            <a:chExt cx="4143044" cy="369332"/>
          </a:xfrm>
        </p:grpSpPr>
        <p:sp>
          <p:nvSpPr>
            <p:cNvPr id="4106" name="文本框 21"/>
            <p:cNvSpPr txBox="1"/>
            <p:nvPr/>
          </p:nvSpPr>
          <p:spPr>
            <a:xfrm>
              <a:off x="5483557" y="3856010"/>
              <a:ext cx="1806243" cy="36774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b="1" dirty="0">
                  <a:solidFill>
                    <a:srgbClr val="F57D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汇报人：</a:t>
              </a:r>
              <a:endParaRPr lang="zh-CN" altLang="en-US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07" name="文本框 42"/>
            <p:cNvSpPr txBox="1"/>
            <p:nvPr/>
          </p:nvSpPr>
          <p:spPr>
            <a:xfrm>
              <a:off x="8082129" y="3856010"/>
              <a:ext cx="1544472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b="1" dirty="0">
                  <a:solidFill>
                    <a:srgbClr val="F57D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日期：</a:t>
              </a:r>
              <a:r>
                <a:rPr lang="en-US" altLang="zh-CN" b="1" dirty="0">
                  <a:solidFill>
                    <a:srgbClr val="F57D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endParaRPr lang="zh-CN" altLang="en-US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" name="文本框 60"/>
          <p:cNvSpPr txBox="1"/>
          <p:nvPr/>
        </p:nvSpPr>
        <p:spPr>
          <a:xfrm>
            <a:off x="7615238" y="1395413"/>
            <a:ext cx="245268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员工的技能培训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7171" name="组合 10"/>
          <p:cNvGrpSpPr/>
          <p:nvPr/>
        </p:nvGrpSpPr>
        <p:grpSpPr>
          <a:xfrm>
            <a:off x="6784975" y="1292225"/>
            <a:ext cx="642938" cy="652463"/>
            <a:chOff x="3759202" y="-319315"/>
            <a:chExt cx="643130" cy="653143"/>
          </a:xfrm>
        </p:grpSpPr>
        <p:sp>
          <p:nvSpPr>
            <p:cNvPr id="10" name="矩形 9"/>
            <p:cNvSpPr/>
            <p:nvPr/>
          </p:nvSpPr>
          <p:spPr>
            <a:xfrm rot="21080082">
              <a:off x="3759202" y="-304801"/>
              <a:ext cx="638629" cy="63862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3763703" y="-319315"/>
              <a:ext cx="638629" cy="638629"/>
            </a:xfrm>
            <a:prstGeom prst="rect">
              <a:avLst/>
            </a:prstGeom>
            <a:solidFill>
              <a:srgbClr val="F57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172" name="文本框 79"/>
          <p:cNvSpPr txBox="1"/>
          <p:nvPr/>
        </p:nvSpPr>
        <p:spPr>
          <a:xfrm>
            <a:off x="6886575" y="1301750"/>
            <a:ext cx="541338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7615238" y="2447925"/>
            <a:ext cx="3924300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激发员工的责任心与上进心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7174" name="组合 82"/>
          <p:cNvGrpSpPr/>
          <p:nvPr/>
        </p:nvGrpSpPr>
        <p:grpSpPr>
          <a:xfrm>
            <a:off x="6784975" y="2344738"/>
            <a:ext cx="642938" cy="652462"/>
            <a:chOff x="3759202" y="-319315"/>
            <a:chExt cx="643130" cy="653143"/>
          </a:xfrm>
        </p:grpSpPr>
        <p:sp>
          <p:nvSpPr>
            <p:cNvPr id="85" name="矩形 84"/>
            <p:cNvSpPr/>
            <p:nvPr/>
          </p:nvSpPr>
          <p:spPr>
            <a:xfrm rot="21080082">
              <a:off x="3759202" y="-304801"/>
              <a:ext cx="638629" cy="63862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3763703" y="-319315"/>
              <a:ext cx="638629" cy="638629"/>
            </a:xfrm>
            <a:prstGeom prst="rect">
              <a:avLst/>
            </a:prstGeom>
            <a:solidFill>
              <a:srgbClr val="F57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175" name="文本框 83"/>
          <p:cNvSpPr txBox="1"/>
          <p:nvPr/>
        </p:nvSpPr>
        <p:spPr>
          <a:xfrm>
            <a:off x="6886575" y="2355850"/>
            <a:ext cx="541338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7615238" y="3500438"/>
            <a:ext cx="2776538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如何打造团队精神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7177" name="组合 88"/>
          <p:cNvGrpSpPr/>
          <p:nvPr/>
        </p:nvGrpSpPr>
        <p:grpSpPr>
          <a:xfrm>
            <a:off x="6784975" y="3397250"/>
            <a:ext cx="642938" cy="652463"/>
            <a:chOff x="3759202" y="-319315"/>
            <a:chExt cx="643130" cy="653143"/>
          </a:xfrm>
        </p:grpSpPr>
        <p:sp>
          <p:nvSpPr>
            <p:cNvPr id="91" name="矩形 90"/>
            <p:cNvSpPr/>
            <p:nvPr/>
          </p:nvSpPr>
          <p:spPr>
            <a:xfrm rot="21080082">
              <a:off x="3759202" y="-304801"/>
              <a:ext cx="638629" cy="63862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3763703" y="-319315"/>
              <a:ext cx="638629" cy="638629"/>
            </a:xfrm>
            <a:prstGeom prst="rect">
              <a:avLst/>
            </a:prstGeom>
            <a:solidFill>
              <a:srgbClr val="F57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178" name="文本框 89"/>
          <p:cNvSpPr txBox="1"/>
          <p:nvPr/>
        </p:nvSpPr>
        <p:spPr>
          <a:xfrm>
            <a:off x="6886575" y="3408363"/>
            <a:ext cx="541338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7615238" y="4552950"/>
            <a:ext cx="2776538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优秀案例展示分享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7180" name="组合 94"/>
          <p:cNvGrpSpPr/>
          <p:nvPr/>
        </p:nvGrpSpPr>
        <p:grpSpPr>
          <a:xfrm>
            <a:off x="6784975" y="4449763"/>
            <a:ext cx="642938" cy="652462"/>
            <a:chOff x="3759202" y="-319315"/>
            <a:chExt cx="643130" cy="653143"/>
          </a:xfrm>
        </p:grpSpPr>
        <p:sp>
          <p:nvSpPr>
            <p:cNvPr id="97" name="矩形 96"/>
            <p:cNvSpPr/>
            <p:nvPr/>
          </p:nvSpPr>
          <p:spPr>
            <a:xfrm rot="21080082">
              <a:off x="3759202" y="-304801"/>
              <a:ext cx="638629" cy="63862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3763703" y="-319315"/>
              <a:ext cx="638629" cy="638629"/>
            </a:xfrm>
            <a:prstGeom prst="rect">
              <a:avLst/>
            </a:prstGeom>
            <a:solidFill>
              <a:srgbClr val="F57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181" name="文本框 95"/>
          <p:cNvSpPr txBox="1"/>
          <p:nvPr/>
        </p:nvSpPr>
        <p:spPr>
          <a:xfrm>
            <a:off x="6886575" y="4460875"/>
            <a:ext cx="541338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82" name="图片 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88" y="2627313"/>
            <a:ext cx="5457825" cy="278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矩形 22"/>
          <p:cNvSpPr/>
          <p:nvPr/>
        </p:nvSpPr>
        <p:spPr>
          <a:xfrm>
            <a:off x="0" y="5434013"/>
            <a:ext cx="12192000" cy="142398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184" name="文本框 99"/>
          <p:cNvSpPr txBox="1"/>
          <p:nvPr/>
        </p:nvSpPr>
        <p:spPr>
          <a:xfrm>
            <a:off x="842963" y="5700713"/>
            <a:ext cx="4062412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  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6784976" y="3470275"/>
            <a:ext cx="276224" cy="254000"/>
            <a:chOff x="6042026" y="3146425"/>
            <a:chExt cx="276225" cy="254000"/>
          </a:xfrm>
          <a:solidFill>
            <a:srgbClr val="404040"/>
          </a:solidFill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6054726" y="3146425"/>
              <a:ext cx="250825" cy="209550"/>
            </a:xfrm>
            <a:custGeom>
              <a:avLst/>
              <a:gdLst>
                <a:gd name="T0" fmla="*/ 7 w 262"/>
                <a:gd name="T1" fmla="*/ 219 h 219"/>
                <a:gd name="T2" fmla="*/ 45 w 262"/>
                <a:gd name="T3" fmla="*/ 219 h 219"/>
                <a:gd name="T4" fmla="*/ 46 w 262"/>
                <a:gd name="T5" fmla="*/ 219 h 219"/>
                <a:gd name="T6" fmla="*/ 47 w 262"/>
                <a:gd name="T7" fmla="*/ 219 h 219"/>
                <a:gd name="T8" fmla="*/ 101 w 262"/>
                <a:gd name="T9" fmla="*/ 219 h 219"/>
                <a:gd name="T10" fmla="*/ 102 w 262"/>
                <a:gd name="T11" fmla="*/ 219 h 219"/>
                <a:gd name="T12" fmla="*/ 103 w 262"/>
                <a:gd name="T13" fmla="*/ 219 h 219"/>
                <a:gd name="T14" fmla="*/ 158 w 262"/>
                <a:gd name="T15" fmla="*/ 219 h 219"/>
                <a:gd name="T16" fmla="*/ 159 w 262"/>
                <a:gd name="T17" fmla="*/ 219 h 219"/>
                <a:gd name="T18" fmla="*/ 160 w 262"/>
                <a:gd name="T19" fmla="*/ 219 h 219"/>
                <a:gd name="T20" fmla="*/ 215 w 262"/>
                <a:gd name="T21" fmla="*/ 219 h 219"/>
                <a:gd name="T22" fmla="*/ 216 w 262"/>
                <a:gd name="T23" fmla="*/ 219 h 219"/>
                <a:gd name="T24" fmla="*/ 217 w 262"/>
                <a:gd name="T25" fmla="*/ 219 h 219"/>
                <a:gd name="T26" fmla="*/ 254 w 262"/>
                <a:gd name="T27" fmla="*/ 219 h 219"/>
                <a:gd name="T28" fmla="*/ 262 w 262"/>
                <a:gd name="T29" fmla="*/ 211 h 219"/>
                <a:gd name="T30" fmla="*/ 262 w 262"/>
                <a:gd name="T31" fmla="*/ 202 h 219"/>
                <a:gd name="T32" fmla="*/ 254 w 262"/>
                <a:gd name="T33" fmla="*/ 195 h 219"/>
                <a:gd name="T34" fmla="*/ 238 w 262"/>
                <a:gd name="T35" fmla="*/ 195 h 219"/>
                <a:gd name="T36" fmla="*/ 231 w 262"/>
                <a:gd name="T37" fmla="*/ 179 h 219"/>
                <a:gd name="T38" fmla="*/ 231 w 262"/>
                <a:gd name="T39" fmla="*/ 104 h 219"/>
                <a:gd name="T40" fmla="*/ 255 w 262"/>
                <a:gd name="T41" fmla="*/ 104 h 219"/>
                <a:gd name="T42" fmla="*/ 262 w 262"/>
                <a:gd name="T43" fmla="*/ 96 h 219"/>
                <a:gd name="T44" fmla="*/ 262 w 262"/>
                <a:gd name="T45" fmla="*/ 85 h 219"/>
                <a:gd name="T46" fmla="*/ 256 w 262"/>
                <a:gd name="T47" fmla="*/ 74 h 219"/>
                <a:gd name="T48" fmla="*/ 137 w 262"/>
                <a:gd name="T49" fmla="*/ 2 h 219"/>
                <a:gd name="T50" fmla="*/ 125 w 262"/>
                <a:gd name="T51" fmla="*/ 2 h 219"/>
                <a:gd name="T52" fmla="*/ 6 w 262"/>
                <a:gd name="T53" fmla="*/ 74 h 219"/>
                <a:gd name="T54" fmla="*/ 0 w 262"/>
                <a:gd name="T55" fmla="*/ 85 h 219"/>
                <a:gd name="T56" fmla="*/ 0 w 262"/>
                <a:gd name="T57" fmla="*/ 97 h 219"/>
                <a:gd name="T58" fmla="*/ 7 w 262"/>
                <a:gd name="T59" fmla="*/ 104 h 219"/>
                <a:gd name="T60" fmla="*/ 31 w 262"/>
                <a:gd name="T61" fmla="*/ 104 h 219"/>
                <a:gd name="T62" fmla="*/ 31 w 262"/>
                <a:gd name="T63" fmla="*/ 179 h 219"/>
                <a:gd name="T64" fmla="*/ 24 w 262"/>
                <a:gd name="T65" fmla="*/ 195 h 219"/>
                <a:gd name="T66" fmla="*/ 7 w 262"/>
                <a:gd name="T67" fmla="*/ 195 h 219"/>
                <a:gd name="T68" fmla="*/ 0 w 262"/>
                <a:gd name="T69" fmla="*/ 202 h 219"/>
                <a:gd name="T70" fmla="*/ 0 w 262"/>
                <a:gd name="T71" fmla="*/ 211 h 219"/>
                <a:gd name="T72" fmla="*/ 7 w 262"/>
                <a:gd name="T73" fmla="*/ 219 h 219"/>
                <a:gd name="T74" fmla="*/ 144 w 262"/>
                <a:gd name="T75" fmla="*/ 104 h 219"/>
                <a:gd name="T76" fmla="*/ 144 w 262"/>
                <a:gd name="T77" fmla="*/ 179 h 219"/>
                <a:gd name="T78" fmla="*/ 138 w 262"/>
                <a:gd name="T79" fmla="*/ 195 h 219"/>
                <a:gd name="T80" fmla="*/ 124 w 262"/>
                <a:gd name="T81" fmla="*/ 195 h 219"/>
                <a:gd name="T82" fmla="*/ 117 w 262"/>
                <a:gd name="T83" fmla="*/ 179 h 219"/>
                <a:gd name="T84" fmla="*/ 117 w 262"/>
                <a:gd name="T85" fmla="*/ 104 h 219"/>
                <a:gd name="T86" fmla="*/ 144 w 262"/>
                <a:gd name="T87" fmla="*/ 104 h 219"/>
                <a:gd name="T88" fmla="*/ 201 w 262"/>
                <a:gd name="T89" fmla="*/ 179 h 219"/>
                <a:gd name="T90" fmla="*/ 195 w 262"/>
                <a:gd name="T91" fmla="*/ 195 h 219"/>
                <a:gd name="T92" fmla="*/ 181 w 262"/>
                <a:gd name="T93" fmla="*/ 195 h 219"/>
                <a:gd name="T94" fmla="*/ 174 w 262"/>
                <a:gd name="T95" fmla="*/ 179 h 219"/>
                <a:gd name="T96" fmla="*/ 174 w 262"/>
                <a:gd name="T97" fmla="*/ 104 h 219"/>
                <a:gd name="T98" fmla="*/ 201 w 262"/>
                <a:gd name="T99" fmla="*/ 104 h 219"/>
                <a:gd name="T100" fmla="*/ 201 w 262"/>
                <a:gd name="T101" fmla="*/ 179 h 219"/>
                <a:gd name="T102" fmla="*/ 131 w 262"/>
                <a:gd name="T103" fmla="*/ 32 h 219"/>
                <a:gd name="T104" fmla="*/ 153 w 262"/>
                <a:gd name="T105" fmla="*/ 54 h 219"/>
                <a:gd name="T106" fmla="*/ 131 w 262"/>
                <a:gd name="T107" fmla="*/ 76 h 219"/>
                <a:gd name="T108" fmla="*/ 109 w 262"/>
                <a:gd name="T109" fmla="*/ 54 h 219"/>
                <a:gd name="T110" fmla="*/ 131 w 262"/>
                <a:gd name="T111" fmla="*/ 32 h 219"/>
                <a:gd name="T112" fmla="*/ 87 w 262"/>
                <a:gd name="T113" fmla="*/ 104 h 219"/>
                <a:gd name="T114" fmla="*/ 87 w 262"/>
                <a:gd name="T115" fmla="*/ 179 h 219"/>
                <a:gd name="T116" fmla="*/ 81 w 262"/>
                <a:gd name="T117" fmla="*/ 195 h 219"/>
                <a:gd name="T118" fmla="*/ 68 w 262"/>
                <a:gd name="T119" fmla="*/ 195 h 219"/>
                <a:gd name="T120" fmla="*/ 61 w 262"/>
                <a:gd name="T121" fmla="*/ 179 h 219"/>
                <a:gd name="T122" fmla="*/ 61 w 262"/>
                <a:gd name="T123" fmla="*/ 104 h 219"/>
                <a:gd name="T124" fmla="*/ 87 w 262"/>
                <a:gd name="T125" fmla="*/ 104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2" h="219">
                  <a:moveTo>
                    <a:pt x="7" y="219"/>
                  </a:moveTo>
                  <a:cubicBezTo>
                    <a:pt x="45" y="219"/>
                    <a:pt x="45" y="219"/>
                    <a:pt x="45" y="219"/>
                  </a:cubicBezTo>
                  <a:cubicBezTo>
                    <a:pt x="45" y="219"/>
                    <a:pt x="46" y="219"/>
                    <a:pt x="46" y="219"/>
                  </a:cubicBezTo>
                  <a:cubicBezTo>
                    <a:pt x="46" y="219"/>
                    <a:pt x="47" y="219"/>
                    <a:pt x="47" y="219"/>
                  </a:cubicBezTo>
                  <a:cubicBezTo>
                    <a:pt x="101" y="219"/>
                    <a:pt x="101" y="219"/>
                    <a:pt x="101" y="219"/>
                  </a:cubicBezTo>
                  <a:cubicBezTo>
                    <a:pt x="102" y="219"/>
                    <a:pt x="102" y="219"/>
                    <a:pt x="102" y="219"/>
                  </a:cubicBezTo>
                  <a:cubicBezTo>
                    <a:pt x="103" y="219"/>
                    <a:pt x="103" y="219"/>
                    <a:pt x="103" y="219"/>
                  </a:cubicBezTo>
                  <a:cubicBezTo>
                    <a:pt x="158" y="219"/>
                    <a:pt x="158" y="219"/>
                    <a:pt x="158" y="219"/>
                  </a:cubicBezTo>
                  <a:cubicBezTo>
                    <a:pt x="159" y="219"/>
                    <a:pt x="159" y="219"/>
                    <a:pt x="159" y="219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215" y="219"/>
                    <a:pt x="215" y="219"/>
                    <a:pt x="215" y="219"/>
                  </a:cubicBezTo>
                  <a:cubicBezTo>
                    <a:pt x="216" y="219"/>
                    <a:pt x="216" y="219"/>
                    <a:pt x="216" y="219"/>
                  </a:cubicBezTo>
                  <a:cubicBezTo>
                    <a:pt x="217" y="219"/>
                    <a:pt x="217" y="219"/>
                    <a:pt x="217" y="219"/>
                  </a:cubicBezTo>
                  <a:cubicBezTo>
                    <a:pt x="254" y="219"/>
                    <a:pt x="254" y="219"/>
                    <a:pt x="254" y="219"/>
                  </a:cubicBezTo>
                  <a:cubicBezTo>
                    <a:pt x="258" y="219"/>
                    <a:pt x="262" y="215"/>
                    <a:pt x="262" y="211"/>
                  </a:cubicBezTo>
                  <a:cubicBezTo>
                    <a:pt x="262" y="202"/>
                    <a:pt x="262" y="202"/>
                    <a:pt x="262" y="202"/>
                  </a:cubicBezTo>
                  <a:cubicBezTo>
                    <a:pt x="262" y="198"/>
                    <a:pt x="258" y="195"/>
                    <a:pt x="254" y="195"/>
                  </a:cubicBezTo>
                  <a:cubicBezTo>
                    <a:pt x="238" y="195"/>
                    <a:pt x="238" y="195"/>
                    <a:pt x="238" y="195"/>
                  </a:cubicBezTo>
                  <a:cubicBezTo>
                    <a:pt x="238" y="189"/>
                    <a:pt x="235" y="183"/>
                    <a:pt x="231" y="179"/>
                  </a:cubicBezTo>
                  <a:cubicBezTo>
                    <a:pt x="231" y="104"/>
                    <a:pt x="231" y="104"/>
                    <a:pt x="231" y="104"/>
                  </a:cubicBezTo>
                  <a:cubicBezTo>
                    <a:pt x="255" y="104"/>
                    <a:pt x="255" y="104"/>
                    <a:pt x="255" y="104"/>
                  </a:cubicBezTo>
                  <a:cubicBezTo>
                    <a:pt x="259" y="104"/>
                    <a:pt x="262" y="100"/>
                    <a:pt x="262" y="96"/>
                  </a:cubicBezTo>
                  <a:cubicBezTo>
                    <a:pt x="262" y="85"/>
                    <a:pt x="262" y="85"/>
                    <a:pt x="262" y="85"/>
                  </a:cubicBezTo>
                  <a:cubicBezTo>
                    <a:pt x="262" y="81"/>
                    <a:pt x="259" y="76"/>
                    <a:pt x="256" y="74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4" y="0"/>
                    <a:pt x="128" y="0"/>
                    <a:pt x="125" y="2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3" y="76"/>
                    <a:pt x="0" y="81"/>
                    <a:pt x="0" y="85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1"/>
                    <a:pt x="3" y="104"/>
                    <a:pt x="7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79"/>
                    <a:pt x="31" y="179"/>
                    <a:pt x="31" y="179"/>
                  </a:cubicBezTo>
                  <a:cubicBezTo>
                    <a:pt x="27" y="183"/>
                    <a:pt x="24" y="189"/>
                    <a:pt x="24" y="195"/>
                  </a:cubicBezTo>
                  <a:cubicBezTo>
                    <a:pt x="7" y="195"/>
                    <a:pt x="7" y="195"/>
                    <a:pt x="7" y="195"/>
                  </a:cubicBezTo>
                  <a:cubicBezTo>
                    <a:pt x="3" y="195"/>
                    <a:pt x="0" y="198"/>
                    <a:pt x="0" y="202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0" y="215"/>
                    <a:pt x="3" y="219"/>
                    <a:pt x="7" y="219"/>
                  </a:cubicBezTo>
                  <a:close/>
                  <a:moveTo>
                    <a:pt x="144" y="104"/>
                  </a:moveTo>
                  <a:cubicBezTo>
                    <a:pt x="144" y="179"/>
                    <a:pt x="144" y="179"/>
                    <a:pt x="144" y="179"/>
                  </a:cubicBezTo>
                  <a:cubicBezTo>
                    <a:pt x="140" y="183"/>
                    <a:pt x="138" y="189"/>
                    <a:pt x="138" y="195"/>
                  </a:cubicBezTo>
                  <a:cubicBezTo>
                    <a:pt x="124" y="195"/>
                    <a:pt x="124" y="195"/>
                    <a:pt x="124" y="195"/>
                  </a:cubicBezTo>
                  <a:cubicBezTo>
                    <a:pt x="124" y="189"/>
                    <a:pt x="122" y="183"/>
                    <a:pt x="117" y="179"/>
                  </a:cubicBezTo>
                  <a:cubicBezTo>
                    <a:pt x="117" y="104"/>
                    <a:pt x="117" y="104"/>
                    <a:pt x="117" y="104"/>
                  </a:cubicBezTo>
                  <a:lnTo>
                    <a:pt x="144" y="104"/>
                  </a:lnTo>
                  <a:close/>
                  <a:moveTo>
                    <a:pt x="201" y="179"/>
                  </a:moveTo>
                  <a:cubicBezTo>
                    <a:pt x="197" y="183"/>
                    <a:pt x="195" y="189"/>
                    <a:pt x="195" y="195"/>
                  </a:cubicBezTo>
                  <a:cubicBezTo>
                    <a:pt x="181" y="195"/>
                    <a:pt x="181" y="195"/>
                    <a:pt x="181" y="195"/>
                  </a:cubicBezTo>
                  <a:cubicBezTo>
                    <a:pt x="181" y="189"/>
                    <a:pt x="178" y="183"/>
                    <a:pt x="174" y="179"/>
                  </a:cubicBezTo>
                  <a:cubicBezTo>
                    <a:pt x="174" y="104"/>
                    <a:pt x="174" y="104"/>
                    <a:pt x="174" y="104"/>
                  </a:cubicBezTo>
                  <a:cubicBezTo>
                    <a:pt x="201" y="104"/>
                    <a:pt x="201" y="104"/>
                    <a:pt x="201" y="104"/>
                  </a:cubicBezTo>
                  <a:lnTo>
                    <a:pt x="201" y="179"/>
                  </a:lnTo>
                  <a:close/>
                  <a:moveTo>
                    <a:pt x="131" y="32"/>
                  </a:moveTo>
                  <a:cubicBezTo>
                    <a:pt x="143" y="32"/>
                    <a:pt x="153" y="42"/>
                    <a:pt x="153" y="54"/>
                  </a:cubicBezTo>
                  <a:cubicBezTo>
                    <a:pt x="153" y="66"/>
                    <a:pt x="143" y="76"/>
                    <a:pt x="131" y="76"/>
                  </a:cubicBezTo>
                  <a:cubicBezTo>
                    <a:pt x="119" y="76"/>
                    <a:pt x="109" y="66"/>
                    <a:pt x="109" y="54"/>
                  </a:cubicBezTo>
                  <a:cubicBezTo>
                    <a:pt x="109" y="42"/>
                    <a:pt x="119" y="32"/>
                    <a:pt x="131" y="32"/>
                  </a:cubicBezTo>
                  <a:close/>
                  <a:moveTo>
                    <a:pt x="87" y="104"/>
                  </a:moveTo>
                  <a:cubicBezTo>
                    <a:pt x="87" y="179"/>
                    <a:pt x="87" y="179"/>
                    <a:pt x="87" y="179"/>
                  </a:cubicBezTo>
                  <a:cubicBezTo>
                    <a:pt x="83" y="183"/>
                    <a:pt x="81" y="189"/>
                    <a:pt x="81" y="195"/>
                  </a:cubicBezTo>
                  <a:cubicBezTo>
                    <a:pt x="68" y="195"/>
                    <a:pt x="68" y="195"/>
                    <a:pt x="68" y="195"/>
                  </a:cubicBezTo>
                  <a:cubicBezTo>
                    <a:pt x="68" y="189"/>
                    <a:pt x="65" y="183"/>
                    <a:pt x="61" y="179"/>
                  </a:cubicBezTo>
                  <a:cubicBezTo>
                    <a:pt x="61" y="104"/>
                    <a:pt x="61" y="104"/>
                    <a:pt x="61" y="104"/>
                  </a:cubicBezTo>
                  <a:lnTo>
                    <a:pt x="87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6042026" y="3367088"/>
              <a:ext cx="276225" cy="33337"/>
            </a:xfrm>
            <a:custGeom>
              <a:avLst/>
              <a:gdLst>
                <a:gd name="T0" fmla="*/ 281 w 288"/>
                <a:gd name="T1" fmla="*/ 0 h 36"/>
                <a:gd name="T2" fmla="*/ 7 w 288"/>
                <a:gd name="T3" fmla="*/ 0 h 36"/>
                <a:gd name="T4" fmla="*/ 0 w 288"/>
                <a:gd name="T5" fmla="*/ 7 h 36"/>
                <a:gd name="T6" fmla="*/ 0 w 288"/>
                <a:gd name="T7" fmla="*/ 28 h 36"/>
                <a:gd name="T8" fmla="*/ 7 w 288"/>
                <a:gd name="T9" fmla="*/ 36 h 36"/>
                <a:gd name="T10" fmla="*/ 281 w 288"/>
                <a:gd name="T11" fmla="*/ 36 h 36"/>
                <a:gd name="T12" fmla="*/ 288 w 288"/>
                <a:gd name="T13" fmla="*/ 28 h 36"/>
                <a:gd name="T14" fmla="*/ 288 w 288"/>
                <a:gd name="T15" fmla="*/ 7 h 36"/>
                <a:gd name="T16" fmla="*/ 281 w 288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8" h="36">
                  <a:moveTo>
                    <a:pt x="28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2"/>
                    <a:pt x="3" y="36"/>
                    <a:pt x="7" y="36"/>
                  </a:cubicBezTo>
                  <a:cubicBezTo>
                    <a:pt x="281" y="36"/>
                    <a:pt x="281" y="36"/>
                    <a:pt x="281" y="36"/>
                  </a:cubicBezTo>
                  <a:cubicBezTo>
                    <a:pt x="285" y="36"/>
                    <a:pt x="288" y="32"/>
                    <a:pt x="288" y="28"/>
                  </a:cubicBezTo>
                  <a:cubicBezTo>
                    <a:pt x="288" y="7"/>
                    <a:pt x="288" y="7"/>
                    <a:pt x="288" y="7"/>
                  </a:cubicBezTo>
                  <a:cubicBezTo>
                    <a:pt x="288" y="3"/>
                    <a:pt x="285" y="0"/>
                    <a:pt x="28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195" name="Freeform 7"/>
          <p:cNvSpPr/>
          <p:nvPr/>
        </p:nvSpPr>
        <p:spPr>
          <a:xfrm>
            <a:off x="5683250" y="1849438"/>
            <a:ext cx="274638" cy="188912"/>
          </a:xfrm>
          <a:custGeom>
            <a:avLst/>
            <a:gdLst/>
            <a:ahLst/>
            <a:cxnLst>
              <a:cxn ang="0">
                <a:pos x="231886972" y="131499054"/>
              </a:cxn>
              <a:cxn ang="0">
                <a:pos x="231886972" y="131499054"/>
              </a:cxn>
              <a:cxn ang="0">
                <a:pos x="102757524" y="0"/>
              </a:cxn>
              <a:cxn ang="0">
                <a:pos x="0" y="51496260"/>
              </a:cxn>
              <a:cxn ang="0">
                <a:pos x="10912092" y="62530831"/>
              </a:cxn>
              <a:cxn ang="0">
                <a:pos x="26371923" y="77243911"/>
              </a:cxn>
              <a:cxn ang="0">
                <a:pos x="102757524" y="36783180"/>
              </a:cxn>
              <a:cxn ang="0">
                <a:pos x="195512694" y="131499054"/>
              </a:cxn>
              <a:cxn ang="0">
                <a:pos x="195512694" y="131499054"/>
              </a:cxn>
              <a:cxn ang="0">
                <a:pos x="165503725" y="131499054"/>
              </a:cxn>
              <a:cxn ang="0">
                <a:pos x="213699833" y="181156060"/>
              </a:cxn>
              <a:cxn ang="0">
                <a:pos x="261895941" y="131499054"/>
              </a:cxn>
              <a:cxn ang="0">
                <a:pos x="231886972" y="131499054"/>
              </a:cxn>
            </a:cxnLst>
            <a:pathLst>
              <a:path w="288" h="197">
                <a:moveTo>
                  <a:pt x="255" y="143"/>
                </a:moveTo>
                <a:cubicBezTo>
                  <a:pt x="255" y="143"/>
                  <a:pt x="255" y="143"/>
                  <a:pt x="255" y="143"/>
                </a:cubicBezTo>
                <a:cubicBezTo>
                  <a:pt x="255" y="64"/>
                  <a:pt x="191" y="0"/>
                  <a:pt x="113" y="0"/>
                </a:cubicBezTo>
                <a:cubicBezTo>
                  <a:pt x="67" y="0"/>
                  <a:pt x="26" y="22"/>
                  <a:pt x="0" y="56"/>
                </a:cubicBezTo>
                <a:cubicBezTo>
                  <a:pt x="12" y="68"/>
                  <a:pt x="12" y="68"/>
                  <a:pt x="12" y="68"/>
                </a:cubicBezTo>
                <a:cubicBezTo>
                  <a:pt x="29" y="84"/>
                  <a:pt x="29" y="84"/>
                  <a:pt x="29" y="84"/>
                </a:cubicBezTo>
                <a:cubicBezTo>
                  <a:pt x="47" y="57"/>
                  <a:pt x="78" y="40"/>
                  <a:pt x="113" y="40"/>
                </a:cubicBezTo>
                <a:cubicBezTo>
                  <a:pt x="169" y="40"/>
                  <a:pt x="215" y="86"/>
                  <a:pt x="215" y="143"/>
                </a:cubicBezTo>
                <a:cubicBezTo>
                  <a:pt x="215" y="143"/>
                  <a:pt x="215" y="143"/>
                  <a:pt x="215" y="143"/>
                </a:cubicBezTo>
                <a:cubicBezTo>
                  <a:pt x="182" y="143"/>
                  <a:pt x="182" y="143"/>
                  <a:pt x="182" y="143"/>
                </a:cubicBezTo>
                <a:cubicBezTo>
                  <a:pt x="235" y="197"/>
                  <a:pt x="235" y="197"/>
                  <a:pt x="235" y="197"/>
                </a:cubicBezTo>
                <a:cubicBezTo>
                  <a:pt x="288" y="143"/>
                  <a:pt x="288" y="143"/>
                  <a:pt x="288" y="143"/>
                </a:cubicBezTo>
                <a:lnTo>
                  <a:pt x="255" y="143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196" name="Freeform 8"/>
          <p:cNvSpPr/>
          <p:nvPr/>
        </p:nvSpPr>
        <p:spPr>
          <a:xfrm>
            <a:off x="6234113" y="1822450"/>
            <a:ext cx="276225" cy="244475"/>
          </a:xfrm>
          <a:custGeom>
            <a:avLst/>
            <a:gdLst/>
            <a:ahLst/>
            <a:cxnLst>
              <a:cxn ang="0">
                <a:pos x="264931426" y="233468850"/>
              </a:cxn>
              <a:cxn ang="0">
                <a:pos x="264931426" y="232556844"/>
              </a:cxn>
              <a:cxn ang="0">
                <a:pos x="72672112" y="42863343"/>
              </a:cxn>
              <a:cxn ang="0">
                <a:pos x="71752321" y="42863343"/>
              </a:cxn>
              <a:cxn ang="0">
                <a:pos x="71752321" y="0"/>
              </a:cxn>
              <a:cxn ang="0">
                <a:pos x="0" y="71134585"/>
              </a:cxn>
              <a:cxn ang="0">
                <a:pos x="71752321" y="142270125"/>
              </a:cxn>
              <a:cxn ang="0">
                <a:pos x="71752321" y="141358119"/>
              </a:cxn>
              <a:cxn ang="0">
                <a:pos x="71752321" y="95758757"/>
              </a:cxn>
              <a:cxn ang="0">
                <a:pos x="72672112" y="95758757"/>
              </a:cxn>
              <a:cxn ang="0">
                <a:pos x="211576841" y="232556844"/>
              </a:cxn>
              <a:cxn ang="0">
                <a:pos x="211576841" y="233468850"/>
              </a:cxn>
              <a:cxn ang="0">
                <a:pos x="264931426" y="233468850"/>
              </a:cxn>
            </a:cxnLst>
            <a:pathLst>
              <a:path w="288" h="256">
                <a:moveTo>
                  <a:pt x="288" y="256"/>
                </a:moveTo>
                <a:cubicBezTo>
                  <a:pt x="288" y="256"/>
                  <a:pt x="288" y="256"/>
                  <a:pt x="288" y="255"/>
                </a:cubicBezTo>
                <a:cubicBezTo>
                  <a:pt x="288" y="140"/>
                  <a:pt x="194" y="47"/>
                  <a:pt x="79" y="47"/>
                </a:cubicBezTo>
                <a:cubicBezTo>
                  <a:pt x="79" y="47"/>
                  <a:pt x="78" y="47"/>
                  <a:pt x="78" y="47"/>
                </a:cubicBezTo>
                <a:cubicBezTo>
                  <a:pt x="78" y="0"/>
                  <a:pt x="78" y="0"/>
                  <a:pt x="78" y="0"/>
                </a:cubicBezTo>
                <a:cubicBezTo>
                  <a:pt x="0" y="78"/>
                  <a:pt x="0" y="78"/>
                  <a:pt x="0" y="78"/>
                </a:cubicBezTo>
                <a:cubicBezTo>
                  <a:pt x="78" y="156"/>
                  <a:pt x="78" y="156"/>
                  <a:pt x="78" y="156"/>
                </a:cubicBezTo>
                <a:cubicBezTo>
                  <a:pt x="78" y="155"/>
                  <a:pt x="78" y="155"/>
                  <a:pt x="78" y="155"/>
                </a:cubicBezTo>
                <a:cubicBezTo>
                  <a:pt x="78" y="105"/>
                  <a:pt x="78" y="105"/>
                  <a:pt x="78" y="105"/>
                </a:cubicBezTo>
                <a:cubicBezTo>
                  <a:pt x="78" y="105"/>
                  <a:pt x="79" y="105"/>
                  <a:pt x="79" y="105"/>
                </a:cubicBezTo>
                <a:cubicBezTo>
                  <a:pt x="162" y="105"/>
                  <a:pt x="230" y="172"/>
                  <a:pt x="230" y="255"/>
                </a:cubicBezTo>
                <a:cubicBezTo>
                  <a:pt x="230" y="256"/>
                  <a:pt x="230" y="256"/>
                  <a:pt x="230" y="256"/>
                </a:cubicBezTo>
                <a:lnTo>
                  <a:pt x="288" y="256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197" name="Freeform 9"/>
          <p:cNvSpPr>
            <a:spLocks noEditPoints="1"/>
          </p:cNvSpPr>
          <p:nvPr/>
        </p:nvSpPr>
        <p:spPr>
          <a:xfrm>
            <a:off x="10644188" y="5116513"/>
            <a:ext cx="276225" cy="274637"/>
          </a:xfrm>
          <a:custGeom>
            <a:avLst/>
            <a:gdLst/>
            <a:ahLst/>
            <a:cxnLst>
              <a:cxn ang="0">
                <a:pos x="132466192" y="0"/>
              </a:cxn>
              <a:cxn ang="0">
                <a:pos x="0" y="130947494"/>
              </a:cxn>
              <a:cxn ang="0">
                <a:pos x="132466192" y="261894034"/>
              </a:cxn>
              <a:cxn ang="0">
                <a:pos x="264931426" y="130947494"/>
              </a:cxn>
              <a:cxn ang="0">
                <a:pos x="132466192" y="0"/>
              </a:cxn>
              <a:cxn ang="0">
                <a:pos x="58873330" y="74566806"/>
              </a:cxn>
              <a:cxn ang="0">
                <a:pos x="206058095" y="74566806"/>
              </a:cxn>
              <a:cxn ang="0">
                <a:pos x="208817468" y="75476541"/>
              </a:cxn>
              <a:cxn ang="0">
                <a:pos x="154543092" y="121853004"/>
              </a:cxn>
              <a:cxn ang="0">
                <a:pos x="147183806" y="127309507"/>
              </a:cxn>
              <a:cxn ang="0">
                <a:pos x="132466192" y="139131295"/>
              </a:cxn>
              <a:cxn ang="0">
                <a:pos x="118667411" y="127309507"/>
              </a:cxn>
              <a:cxn ang="0">
                <a:pos x="111308125" y="121853004"/>
              </a:cxn>
              <a:cxn ang="0">
                <a:pos x="56113958" y="75476541"/>
              </a:cxn>
              <a:cxn ang="0">
                <a:pos x="58873330" y="74566806"/>
              </a:cxn>
              <a:cxn ang="0">
                <a:pos x="49674463" y="176415175"/>
              </a:cxn>
              <a:cxn ang="0">
                <a:pos x="49674463" y="84570078"/>
              </a:cxn>
              <a:cxn ang="0">
                <a:pos x="49674463" y="81841826"/>
              </a:cxn>
              <a:cxn ang="0">
                <a:pos x="103948839" y="128219242"/>
              </a:cxn>
              <a:cxn ang="0">
                <a:pos x="49674463" y="179142473"/>
              </a:cxn>
              <a:cxn ang="0">
                <a:pos x="49674463" y="176415175"/>
              </a:cxn>
              <a:cxn ang="0">
                <a:pos x="206058095" y="186417493"/>
              </a:cxn>
              <a:cxn ang="0">
                <a:pos x="58873330" y="186417493"/>
              </a:cxn>
              <a:cxn ang="0">
                <a:pos x="56113958" y="185508711"/>
              </a:cxn>
              <a:cxn ang="0">
                <a:pos x="111308125" y="133674792"/>
              </a:cxn>
              <a:cxn ang="0">
                <a:pos x="132466192" y="150953083"/>
              </a:cxn>
              <a:cxn ang="0">
                <a:pos x="153623301" y="133674792"/>
              </a:cxn>
              <a:cxn ang="0">
                <a:pos x="208817468" y="185508711"/>
              </a:cxn>
              <a:cxn ang="0">
                <a:pos x="206058095" y="186417493"/>
              </a:cxn>
              <a:cxn ang="0">
                <a:pos x="216176754" y="176415175"/>
              </a:cxn>
              <a:cxn ang="0">
                <a:pos x="215256963" y="179142473"/>
              </a:cxn>
              <a:cxn ang="0">
                <a:pos x="160982587" y="128219242"/>
              </a:cxn>
              <a:cxn ang="0">
                <a:pos x="215256963" y="81841826"/>
              </a:cxn>
              <a:cxn ang="0">
                <a:pos x="216176754" y="84570078"/>
              </a:cxn>
              <a:cxn ang="0">
                <a:pos x="216176754" y="176415175"/>
              </a:cxn>
            </a:cxnLst>
            <a:pathLst>
              <a:path w="288" h="288">
                <a:moveTo>
                  <a:pt x="144" y="0"/>
                </a:moveTo>
                <a:cubicBezTo>
                  <a:pt x="65" y="0"/>
                  <a:pt x="0" y="64"/>
                  <a:pt x="0" y="144"/>
                </a:cubicBezTo>
                <a:cubicBezTo>
                  <a:pt x="0" y="223"/>
                  <a:pt x="65" y="288"/>
                  <a:pt x="144" y="288"/>
                </a:cubicBezTo>
                <a:cubicBezTo>
                  <a:pt x="224" y="288"/>
                  <a:pt x="288" y="223"/>
                  <a:pt x="288" y="144"/>
                </a:cubicBezTo>
                <a:cubicBezTo>
                  <a:pt x="288" y="64"/>
                  <a:pt x="224" y="0"/>
                  <a:pt x="144" y="0"/>
                </a:cubicBezTo>
                <a:close/>
                <a:moveTo>
                  <a:pt x="64" y="82"/>
                </a:moveTo>
                <a:cubicBezTo>
                  <a:pt x="224" y="82"/>
                  <a:pt x="224" y="82"/>
                  <a:pt x="224" y="82"/>
                </a:cubicBezTo>
                <a:cubicBezTo>
                  <a:pt x="225" y="82"/>
                  <a:pt x="226" y="83"/>
                  <a:pt x="227" y="83"/>
                </a:cubicBezTo>
                <a:cubicBezTo>
                  <a:pt x="168" y="134"/>
                  <a:pt x="168" y="134"/>
                  <a:pt x="168" y="134"/>
                </a:cubicBezTo>
                <a:cubicBezTo>
                  <a:pt x="160" y="140"/>
                  <a:pt x="160" y="140"/>
                  <a:pt x="160" y="140"/>
                </a:cubicBezTo>
                <a:cubicBezTo>
                  <a:pt x="144" y="153"/>
                  <a:pt x="144" y="153"/>
                  <a:pt x="144" y="153"/>
                </a:cubicBezTo>
                <a:cubicBezTo>
                  <a:pt x="129" y="140"/>
                  <a:pt x="129" y="140"/>
                  <a:pt x="129" y="140"/>
                </a:cubicBezTo>
                <a:cubicBezTo>
                  <a:pt x="121" y="134"/>
                  <a:pt x="121" y="134"/>
                  <a:pt x="121" y="134"/>
                </a:cubicBezTo>
                <a:cubicBezTo>
                  <a:pt x="61" y="83"/>
                  <a:pt x="61" y="83"/>
                  <a:pt x="61" y="83"/>
                </a:cubicBezTo>
                <a:cubicBezTo>
                  <a:pt x="62" y="83"/>
                  <a:pt x="63" y="82"/>
                  <a:pt x="64" y="82"/>
                </a:cubicBezTo>
                <a:close/>
                <a:moveTo>
                  <a:pt x="54" y="194"/>
                </a:moveTo>
                <a:cubicBezTo>
                  <a:pt x="54" y="93"/>
                  <a:pt x="54" y="93"/>
                  <a:pt x="54" y="93"/>
                </a:cubicBezTo>
                <a:cubicBezTo>
                  <a:pt x="54" y="92"/>
                  <a:pt x="54" y="91"/>
                  <a:pt x="54" y="90"/>
                </a:cubicBezTo>
                <a:cubicBezTo>
                  <a:pt x="113" y="141"/>
                  <a:pt x="113" y="141"/>
                  <a:pt x="113" y="141"/>
                </a:cubicBezTo>
                <a:cubicBezTo>
                  <a:pt x="54" y="197"/>
                  <a:pt x="54" y="197"/>
                  <a:pt x="54" y="197"/>
                </a:cubicBezTo>
                <a:cubicBezTo>
                  <a:pt x="54" y="196"/>
                  <a:pt x="54" y="195"/>
                  <a:pt x="54" y="194"/>
                </a:cubicBezTo>
                <a:close/>
                <a:moveTo>
                  <a:pt x="224" y="205"/>
                </a:moveTo>
                <a:cubicBezTo>
                  <a:pt x="64" y="205"/>
                  <a:pt x="64" y="205"/>
                  <a:pt x="64" y="205"/>
                </a:cubicBezTo>
                <a:cubicBezTo>
                  <a:pt x="63" y="205"/>
                  <a:pt x="62" y="205"/>
                  <a:pt x="61" y="204"/>
                </a:cubicBezTo>
                <a:cubicBezTo>
                  <a:pt x="121" y="147"/>
                  <a:pt x="121" y="147"/>
                  <a:pt x="121" y="147"/>
                </a:cubicBezTo>
                <a:cubicBezTo>
                  <a:pt x="144" y="166"/>
                  <a:pt x="144" y="166"/>
                  <a:pt x="144" y="166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227" y="204"/>
                  <a:pt x="227" y="204"/>
                  <a:pt x="227" y="204"/>
                </a:cubicBezTo>
                <a:cubicBezTo>
                  <a:pt x="226" y="205"/>
                  <a:pt x="225" y="205"/>
                  <a:pt x="224" y="205"/>
                </a:cubicBezTo>
                <a:close/>
                <a:moveTo>
                  <a:pt x="235" y="194"/>
                </a:moveTo>
                <a:cubicBezTo>
                  <a:pt x="235" y="195"/>
                  <a:pt x="234" y="196"/>
                  <a:pt x="234" y="197"/>
                </a:cubicBezTo>
                <a:cubicBezTo>
                  <a:pt x="175" y="141"/>
                  <a:pt x="175" y="141"/>
                  <a:pt x="175" y="141"/>
                </a:cubicBezTo>
                <a:cubicBezTo>
                  <a:pt x="234" y="90"/>
                  <a:pt x="234" y="90"/>
                  <a:pt x="234" y="90"/>
                </a:cubicBezTo>
                <a:cubicBezTo>
                  <a:pt x="234" y="91"/>
                  <a:pt x="235" y="92"/>
                  <a:pt x="235" y="93"/>
                </a:cubicBezTo>
                <a:lnTo>
                  <a:pt x="235" y="194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271588" y="1804988"/>
            <a:ext cx="276226" cy="276224"/>
            <a:chOff x="528638" y="1481138"/>
            <a:chExt cx="276226" cy="276224"/>
          </a:xfrm>
          <a:solidFill>
            <a:srgbClr val="404040"/>
          </a:solidFill>
        </p:grpSpPr>
        <p:sp>
          <p:nvSpPr>
            <p:cNvPr id="11" name="Freeform 10"/>
            <p:cNvSpPr/>
            <p:nvPr/>
          </p:nvSpPr>
          <p:spPr bwMode="auto">
            <a:xfrm>
              <a:off x="528638" y="1481138"/>
              <a:ext cx="236538" cy="236537"/>
            </a:xfrm>
            <a:custGeom>
              <a:avLst/>
              <a:gdLst>
                <a:gd name="T0" fmla="*/ 13 w 149"/>
                <a:gd name="T1" fmla="*/ 13 h 149"/>
                <a:gd name="T2" fmla="*/ 25 w 149"/>
                <a:gd name="T3" fmla="*/ 13 h 149"/>
                <a:gd name="T4" fmla="*/ 149 w 149"/>
                <a:gd name="T5" fmla="*/ 13 h 149"/>
                <a:gd name="T6" fmla="*/ 149 w 149"/>
                <a:gd name="T7" fmla="*/ 0 h 149"/>
                <a:gd name="T8" fmla="*/ 0 w 149"/>
                <a:gd name="T9" fmla="*/ 0 h 149"/>
                <a:gd name="T10" fmla="*/ 0 w 149"/>
                <a:gd name="T11" fmla="*/ 149 h 149"/>
                <a:gd name="T12" fmla="*/ 13 w 149"/>
                <a:gd name="T13" fmla="*/ 149 h 149"/>
                <a:gd name="T14" fmla="*/ 13 w 149"/>
                <a:gd name="T15" fmla="*/ 25 h 149"/>
                <a:gd name="T16" fmla="*/ 13 w 149"/>
                <a:gd name="T17" fmla="*/ 1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" h="149">
                  <a:moveTo>
                    <a:pt x="13" y="13"/>
                  </a:moveTo>
                  <a:lnTo>
                    <a:pt x="25" y="13"/>
                  </a:lnTo>
                  <a:lnTo>
                    <a:pt x="149" y="13"/>
                  </a:lnTo>
                  <a:lnTo>
                    <a:pt x="149" y="0"/>
                  </a:lnTo>
                  <a:lnTo>
                    <a:pt x="0" y="0"/>
                  </a:lnTo>
                  <a:lnTo>
                    <a:pt x="0" y="149"/>
                  </a:lnTo>
                  <a:lnTo>
                    <a:pt x="13" y="149"/>
                  </a:lnTo>
                  <a:lnTo>
                    <a:pt x="13" y="25"/>
                  </a:lnTo>
                  <a:lnTo>
                    <a:pt x="13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68326" y="1520825"/>
              <a:ext cx="236538" cy="236537"/>
            </a:xfrm>
            <a:custGeom>
              <a:avLst/>
              <a:gdLst>
                <a:gd name="T0" fmla="*/ 0 w 247"/>
                <a:gd name="T1" fmla="*/ 0 h 247"/>
                <a:gd name="T2" fmla="*/ 0 w 247"/>
                <a:gd name="T3" fmla="*/ 247 h 247"/>
                <a:gd name="T4" fmla="*/ 247 w 247"/>
                <a:gd name="T5" fmla="*/ 247 h 247"/>
                <a:gd name="T6" fmla="*/ 247 w 247"/>
                <a:gd name="T7" fmla="*/ 0 h 247"/>
                <a:gd name="T8" fmla="*/ 0 w 247"/>
                <a:gd name="T9" fmla="*/ 0 h 247"/>
                <a:gd name="T10" fmla="*/ 81 w 247"/>
                <a:gd name="T11" fmla="*/ 156 h 247"/>
                <a:gd name="T12" fmla="*/ 93 w 247"/>
                <a:gd name="T13" fmla="*/ 158 h 247"/>
                <a:gd name="T14" fmla="*/ 93 w 247"/>
                <a:gd name="T15" fmla="*/ 70 h 247"/>
                <a:gd name="T16" fmla="*/ 93 w 247"/>
                <a:gd name="T17" fmla="*/ 70 h 247"/>
                <a:gd name="T18" fmla="*/ 168 w 247"/>
                <a:gd name="T19" fmla="*/ 53 h 247"/>
                <a:gd name="T20" fmla="*/ 183 w 247"/>
                <a:gd name="T21" fmla="*/ 49 h 247"/>
                <a:gd name="T22" fmla="*/ 183 w 247"/>
                <a:gd name="T23" fmla="*/ 49 h 247"/>
                <a:gd name="T24" fmla="*/ 183 w 247"/>
                <a:gd name="T25" fmla="*/ 63 h 247"/>
                <a:gd name="T26" fmla="*/ 183 w 247"/>
                <a:gd name="T27" fmla="*/ 63 h 247"/>
                <a:gd name="T28" fmla="*/ 183 w 247"/>
                <a:gd name="T29" fmla="*/ 151 h 247"/>
                <a:gd name="T30" fmla="*/ 183 w 247"/>
                <a:gd name="T31" fmla="*/ 151 h 247"/>
                <a:gd name="T32" fmla="*/ 156 w 247"/>
                <a:gd name="T33" fmla="*/ 173 h 247"/>
                <a:gd name="T34" fmla="*/ 129 w 247"/>
                <a:gd name="T35" fmla="*/ 151 h 247"/>
                <a:gd name="T36" fmla="*/ 156 w 247"/>
                <a:gd name="T37" fmla="*/ 129 h 247"/>
                <a:gd name="T38" fmla="*/ 168 w 247"/>
                <a:gd name="T39" fmla="*/ 132 h 247"/>
                <a:gd name="T40" fmla="*/ 168 w 247"/>
                <a:gd name="T41" fmla="*/ 79 h 247"/>
                <a:gd name="T42" fmla="*/ 108 w 247"/>
                <a:gd name="T43" fmla="*/ 93 h 247"/>
                <a:gd name="T44" fmla="*/ 108 w 247"/>
                <a:gd name="T45" fmla="*/ 178 h 247"/>
                <a:gd name="T46" fmla="*/ 108 w 247"/>
                <a:gd name="T47" fmla="*/ 178 h 247"/>
                <a:gd name="T48" fmla="*/ 81 w 247"/>
                <a:gd name="T49" fmla="*/ 199 h 247"/>
                <a:gd name="T50" fmla="*/ 54 w 247"/>
                <a:gd name="T51" fmla="*/ 178 h 247"/>
                <a:gd name="T52" fmla="*/ 81 w 247"/>
                <a:gd name="T53" fmla="*/ 156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7" h="247">
                  <a:moveTo>
                    <a:pt x="0" y="0"/>
                  </a:moveTo>
                  <a:cubicBezTo>
                    <a:pt x="0" y="247"/>
                    <a:pt x="0" y="247"/>
                    <a:pt x="0" y="247"/>
                  </a:cubicBezTo>
                  <a:cubicBezTo>
                    <a:pt x="247" y="247"/>
                    <a:pt x="247" y="247"/>
                    <a:pt x="247" y="247"/>
                  </a:cubicBezTo>
                  <a:cubicBezTo>
                    <a:pt x="247" y="0"/>
                    <a:pt x="247" y="0"/>
                    <a:pt x="247" y="0"/>
                  </a:cubicBezTo>
                  <a:lnTo>
                    <a:pt x="0" y="0"/>
                  </a:lnTo>
                  <a:close/>
                  <a:moveTo>
                    <a:pt x="81" y="156"/>
                  </a:moveTo>
                  <a:cubicBezTo>
                    <a:pt x="85" y="156"/>
                    <a:pt x="89" y="157"/>
                    <a:pt x="93" y="158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83" y="49"/>
                    <a:pt x="183" y="49"/>
                    <a:pt x="183" y="49"/>
                  </a:cubicBezTo>
                  <a:cubicBezTo>
                    <a:pt x="183" y="49"/>
                    <a:pt x="183" y="49"/>
                    <a:pt x="183" y="49"/>
                  </a:cubicBezTo>
                  <a:cubicBezTo>
                    <a:pt x="183" y="63"/>
                    <a:pt x="183" y="63"/>
                    <a:pt x="183" y="63"/>
                  </a:cubicBezTo>
                  <a:cubicBezTo>
                    <a:pt x="183" y="63"/>
                    <a:pt x="183" y="63"/>
                    <a:pt x="183" y="63"/>
                  </a:cubicBezTo>
                  <a:cubicBezTo>
                    <a:pt x="183" y="151"/>
                    <a:pt x="183" y="151"/>
                    <a:pt x="183" y="151"/>
                  </a:cubicBezTo>
                  <a:cubicBezTo>
                    <a:pt x="183" y="151"/>
                    <a:pt x="183" y="151"/>
                    <a:pt x="183" y="151"/>
                  </a:cubicBezTo>
                  <a:cubicBezTo>
                    <a:pt x="183" y="163"/>
                    <a:pt x="171" y="173"/>
                    <a:pt x="156" y="173"/>
                  </a:cubicBezTo>
                  <a:cubicBezTo>
                    <a:pt x="141" y="173"/>
                    <a:pt x="129" y="163"/>
                    <a:pt x="129" y="151"/>
                  </a:cubicBezTo>
                  <a:cubicBezTo>
                    <a:pt x="129" y="139"/>
                    <a:pt x="141" y="129"/>
                    <a:pt x="156" y="129"/>
                  </a:cubicBezTo>
                  <a:cubicBezTo>
                    <a:pt x="161" y="129"/>
                    <a:pt x="165" y="130"/>
                    <a:pt x="168" y="132"/>
                  </a:cubicBezTo>
                  <a:cubicBezTo>
                    <a:pt x="168" y="79"/>
                    <a:pt x="168" y="79"/>
                    <a:pt x="168" y="79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8" y="178"/>
                    <a:pt x="108" y="178"/>
                    <a:pt x="108" y="178"/>
                  </a:cubicBezTo>
                  <a:cubicBezTo>
                    <a:pt x="108" y="178"/>
                    <a:pt x="108" y="178"/>
                    <a:pt x="108" y="178"/>
                  </a:cubicBezTo>
                  <a:cubicBezTo>
                    <a:pt x="108" y="190"/>
                    <a:pt x="96" y="199"/>
                    <a:pt x="81" y="199"/>
                  </a:cubicBezTo>
                  <a:cubicBezTo>
                    <a:pt x="66" y="199"/>
                    <a:pt x="54" y="190"/>
                    <a:pt x="54" y="178"/>
                  </a:cubicBezTo>
                  <a:cubicBezTo>
                    <a:pt x="54" y="166"/>
                    <a:pt x="66" y="156"/>
                    <a:pt x="81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822451" y="6264275"/>
            <a:ext cx="276224" cy="180974"/>
            <a:chOff x="1079501" y="5940425"/>
            <a:chExt cx="276225" cy="180975"/>
          </a:xfrm>
          <a:solidFill>
            <a:srgbClr val="404040"/>
          </a:solidFill>
        </p:grpSpPr>
        <p:sp>
          <p:nvSpPr>
            <p:cNvPr id="14" name="Freeform 12"/>
            <p:cNvSpPr/>
            <p:nvPr/>
          </p:nvSpPr>
          <p:spPr bwMode="auto">
            <a:xfrm>
              <a:off x="1131888" y="6027738"/>
              <a:ext cx="195263" cy="69850"/>
            </a:xfrm>
            <a:custGeom>
              <a:avLst/>
              <a:gdLst>
                <a:gd name="T0" fmla="*/ 90 w 204"/>
                <a:gd name="T1" fmla="*/ 40 h 73"/>
                <a:gd name="T2" fmla="*/ 86 w 204"/>
                <a:gd name="T3" fmla="*/ 39 h 73"/>
                <a:gd name="T4" fmla="*/ 3 w 204"/>
                <a:gd name="T5" fmla="*/ 5 h 73"/>
                <a:gd name="T6" fmla="*/ 0 w 204"/>
                <a:gd name="T7" fmla="*/ 19 h 73"/>
                <a:gd name="T8" fmla="*/ 3 w 204"/>
                <a:gd name="T9" fmla="*/ 30 h 73"/>
                <a:gd name="T10" fmla="*/ 90 w 204"/>
                <a:gd name="T11" fmla="*/ 73 h 73"/>
                <a:gd name="T12" fmla="*/ 204 w 204"/>
                <a:gd name="T13" fmla="*/ 26 h 73"/>
                <a:gd name="T14" fmla="*/ 190 w 204"/>
                <a:gd name="T15" fmla="*/ 0 h 73"/>
                <a:gd name="T16" fmla="*/ 95 w 204"/>
                <a:gd name="T17" fmla="*/ 39 h 73"/>
                <a:gd name="T18" fmla="*/ 90 w 204"/>
                <a:gd name="T19" fmla="*/ 4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4" h="73">
                  <a:moveTo>
                    <a:pt x="90" y="40"/>
                  </a:moveTo>
                  <a:cubicBezTo>
                    <a:pt x="86" y="39"/>
                    <a:pt x="86" y="39"/>
                    <a:pt x="86" y="39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2" y="22"/>
                    <a:pt x="4" y="26"/>
                    <a:pt x="3" y="30"/>
                  </a:cubicBezTo>
                  <a:cubicBezTo>
                    <a:pt x="43" y="43"/>
                    <a:pt x="90" y="73"/>
                    <a:pt x="90" y="73"/>
                  </a:cubicBezTo>
                  <a:cubicBezTo>
                    <a:pt x="90" y="73"/>
                    <a:pt x="166" y="26"/>
                    <a:pt x="204" y="26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95" y="39"/>
                    <a:pt x="95" y="39"/>
                    <a:pt x="95" y="39"/>
                  </a:cubicBezTo>
                  <a:lnTo>
                    <a:pt x="9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1119188" y="6013450"/>
              <a:ext cx="1588" cy="0"/>
            </a:xfrm>
            <a:custGeom>
              <a:avLst/>
              <a:gdLst>
                <a:gd name="T0" fmla="*/ 0 w 3"/>
                <a:gd name="T1" fmla="*/ 0 h 1"/>
                <a:gd name="T2" fmla="*/ 3 w 3"/>
                <a:gd name="T3" fmla="*/ 1 h 1"/>
                <a:gd name="T4" fmla="*/ 3 w 3"/>
                <a:gd name="T5" fmla="*/ 1 h 1"/>
                <a:gd name="T6" fmla="*/ 3 w 3"/>
                <a:gd name="T7" fmla="*/ 1 h 1"/>
                <a:gd name="T8" fmla="*/ 0 w 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1204913" y="5991225"/>
              <a:ext cx="26988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1095376" y="6069013"/>
              <a:ext cx="36513" cy="52387"/>
            </a:xfrm>
            <a:custGeom>
              <a:avLst/>
              <a:gdLst>
                <a:gd name="T0" fmla="*/ 19 w 38"/>
                <a:gd name="T1" fmla="*/ 38 h 56"/>
                <a:gd name="T2" fmla="*/ 22 w 38"/>
                <a:gd name="T3" fmla="*/ 56 h 56"/>
                <a:gd name="T4" fmla="*/ 28 w 38"/>
                <a:gd name="T5" fmla="*/ 54 h 56"/>
                <a:gd name="T6" fmla="*/ 33 w 38"/>
                <a:gd name="T7" fmla="*/ 27 h 56"/>
                <a:gd name="T8" fmla="*/ 34 w 38"/>
                <a:gd name="T9" fmla="*/ 5 h 56"/>
                <a:gd name="T10" fmla="*/ 28 w 38"/>
                <a:gd name="T11" fmla="*/ 2 h 56"/>
                <a:gd name="T12" fmla="*/ 27 w 38"/>
                <a:gd name="T13" fmla="*/ 1 h 56"/>
                <a:gd name="T14" fmla="*/ 21 w 38"/>
                <a:gd name="T15" fmla="*/ 0 h 56"/>
                <a:gd name="T16" fmla="*/ 16 w 38"/>
                <a:gd name="T17" fmla="*/ 1 h 56"/>
                <a:gd name="T18" fmla="*/ 8 w 38"/>
                <a:gd name="T19" fmla="*/ 4 h 56"/>
                <a:gd name="T20" fmla="*/ 10 w 38"/>
                <a:gd name="T21" fmla="*/ 50 h 56"/>
                <a:gd name="T22" fmla="*/ 17 w 38"/>
                <a:gd name="T23" fmla="*/ 56 h 56"/>
                <a:gd name="T24" fmla="*/ 19 w 38"/>
                <a:gd name="T25" fmla="*/ 3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56">
                  <a:moveTo>
                    <a:pt x="19" y="38"/>
                  </a:moveTo>
                  <a:cubicBezTo>
                    <a:pt x="21" y="31"/>
                    <a:pt x="20" y="43"/>
                    <a:pt x="22" y="56"/>
                  </a:cubicBezTo>
                  <a:cubicBezTo>
                    <a:pt x="25" y="55"/>
                    <a:pt x="27" y="55"/>
                    <a:pt x="28" y="54"/>
                  </a:cubicBezTo>
                  <a:cubicBezTo>
                    <a:pt x="31" y="53"/>
                    <a:pt x="26" y="38"/>
                    <a:pt x="33" y="27"/>
                  </a:cubicBezTo>
                  <a:cubicBezTo>
                    <a:pt x="38" y="19"/>
                    <a:pt x="36" y="11"/>
                    <a:pt x="34" y="5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7" y="2"/>
                    <a:pt x="27" y="1"/>
                  </a:cubicBezTo>
                  <a:cubicBezTo>
                    <a:pt x="25" y="1"/>
                    <a:pt x="23" y="0"/>
                    <a:pt x="21" y="0"/>
                  </a:cubicBezTo>
                  <a:cubicBezTo>
                    <a:pt x="19" y="0"/>
                    <a:pt x="17" y="1"/>
                    <a:pt x="16" y="1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0" y="18"/>
                    <a:pt x="10" y="38"/>
                    <a:pt x="10" y="50"/>
                  </a:cubicBezTo>
                  <a:cubicBezTo>
                    <a:pt x="10" y="54"/>
                    <a:pt x="14" y="55"/>
                    <a:pt x="17" y="56"/>
                  </a:cubicBezTo>
                  <a:cubicBezTo>
                    <a:pt x="17" y="49"/>
                    <a:pt x="17" y="42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1079501" y="5940425"/>
              <a:ext cx="276225" cy="114300"/>
            </a:xfrm>
            <a:custGeom>
              <a:avLst/>
              <a:gdLst>
                <a:gd name="T0" fmla="*/ 40 w 288"/>
                <a:gd name="T1" fmla="*/ 75 h 118"/>
                <a:gd name="T2" fmla="*/ 43 w 288"/>
                <a:gd name="T3" fmla="*/ 76 h 118"/>
                <a:gd name="T4" fmla="*/ 124 w 288"/>
                <a:gd name="T5" fmla="*/ 59 h 118"/>
                <a:gd name="T6" fmla="*/ 124 w 288"/>
                <a:gd name="T7" fmla="*/ 59 h 118"/>
                <a:gd name="T8" fmla="*/ 144 w 288"/>
                <a:gd name="T9" fmla="*/ 45 h 118"/>
                <a:gd name="T10" fmla="*/ 165 w 288"/>
                <a:gd name="T11" fmla="*/ 59 h 118"/>
                <a:gd name="T12" fmla="*/ 144 w 288"/>
                <a:gd name="T13" fmla="*/ 72 h 118"/>
                <a:gd name="T14" fmla="*/ 127 w 288"/>
                <a:gd name="T15" fmla="*/ 66 h 118"/>
                <a:gd name="T16" fmla="*/ 52 w 288"/>
                <a:gd name="T17" fmla="*/ 80 h 118"/>
                <a:gd name="T18" fmla="*/ 144 w 288"/>
                <a:gd name="T19" fmla="*/ 118 h 118"/>
                <a:gd name="T20" fmla="*/ 288 w 288"/>
                <a:gd name="T21" fmla="*/ 59 h 118"/>
                <a:gd name="T22" fmla="*/ 144 w 288"/>
                <a:gd name="T23" fmla="*/ 0 h 118"/>
                <a:gd name="T24" fmla="*/ 0 w 288"/>
                <a:gd name="T25" fmla="*/ 59 h 118"/>
                <a:gd name="T26" fmla="*/ 38 w 288"/>
                <a:gd name="T27" fmla="*/ 74 h 118"/>
                <a:gd name="T28" fmla="*/ 38 w 288"/>
                <a:gd name="T29" fmla="*/ 74 h 118"/>
                <a:gd name="T30" fmla="*/ 40 w 288"/>
                <a:gd name="T31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8" h="118">
                  <a:moveTo>
                    <a:pt x="40" y="75"/>
                  </a:moveTo>
                  <a:cubicBezTo>
                    <a:pt x="43" y="76"/>
                    <a:pt x="43" y="76"/>
                    <a:pt x="43" y="76"/>
                  </a:cubicBezTo>
                  <a:cubicBezTo>
                    <a:pt x="56" y="63"/>
                    <a:pt x="107" y="60"/>
                    <a:pt x="124" y="59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4" y="51"/>
                    <a:pt x="132" y="45"/>
                    <a:pt x="144" y="45"/>
                  </a:cubicBezTo>
                  <a:cubicBezTo>
                    <a:pt x="156" y="45"/>
                    <a:pt x="165" y="51"/>
                    <a:pt x="165" y="59"/>
                  </a:cubicBezTo>
                  <a:cubicBezTo>
                    <a:pt x="165" y="67"/>
                    <a:pt x="156" y="72"/>
                    <a:pt x="144" y="72"/>
                  </a:cubicBezTo>
                  <a:cubicBezTo>
                    <a:pt x="137" y="72"/>
                    <a:pt x="130" y="70"/>
                    <a:pt x="127" y="66"/>
                  </a:cubicBezTo>
                  <a:cubicBezTo>
                    <a:pt x="115" y="67"/>
                    <a:pt x="65" y="72"/>
                    <a:pt x="52" y="80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288" y="59"/>
                    <a:pt x="288" y="59"/>
                    <a:pt x="288" y="59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40" y="75"/>
                    <a:pt x="40" y="75"/>
                    <a:pt x="40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1108076" y="6013450"/>
              <a:ext cx="22225" cy="50800"/>
            </a:xfrm>
            <a:custGeom>
              <a:avLst/>
              <a:gdLst>
                <a:gd name="T0" fmla="*/ 8 w 23"/>
                <a:gd name="T1" fmla="*/ 49 h 52"/>
                <a:gd name="T2" fmla="*/ 17 w 23"/>
                <a:gd name="T3" fmla="*/ 51 h 52"/>
                <a:gd name="T4" fmla="*/ 19 w 23"/>
                <a:gd name="T5" fmla="*/ 52 h 52"/>
                <a:gd name="T6" fmla="*/ 20 w 23"/>
                <a:gd name="T7" fmla="*/ 44 h 52"/>
                <a:gd name="T8" fmla="*/ 16 w 23"/>
                <a:gd name="T9" fmla="*/ 35 h 52"/>
                <a:gd name="T10" fmla="*/ 23 w 23"/>
                <a:gd name="T11" fmla="*/ 4 h 52"/>
                <a:gd name="T12" fmla="*/ 14 w 23"/>
                <a:gd name="T13" fmla="*/ 0 h 52"/>
                <a:gd name="T14" fmla="*/ 7 w 23"/>
                <a:gd name="T15" fmla="*/ 34 h 52"/>
                <a:gd name="T16" fmla="*/ 1 w 23"/>
                <a:gd name="T17" fmla="*/ 41 h 52"/>
                <a:gd name="T18" fmla="*/ 0 w 23"/>
                <a:gd name="T19" fmla="*/ 51 h 52"/>
                <a:gd name="T20" fmla="*/ 8 w 23"/>
                <a:gd name="T21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52">
                  <a:moveTo>
                    <a:pt x="8" y="49"/>
                  </a:moveTo>
                  <a:cubicBezTo>
                    <a:pt x="11" y="49"/>
                    <a:pt x="14" y="50"/>
                    <a:pt x="17" y="51"/>
                  </a:cubicBezTo>
                  <a:cubicBezTo>
                    <a:pt x="18" y="51"/>
                    <a:pt x="18" y="52"/>
                    <a:pt x="19" y="52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1" y="41"/>
                    <a:pt x="18" y="37"/>
                    <a:pt x="16" y="3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5" y="35"/>
                    <a:pt x="2" y="38"/>
                    <a:pt x="1" y="4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3" y="50"/>
                    <a:pt x="5" y="49"/>
                    <a:pt x="8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630738" y="4011613"/>
            <a:ext cx="174625" cy="274638"/>
            <a:chOff x="3887788" y="3687763"/>
            <a:chExt cx="174625" cy="274637"/>
          </a:xfrm>
          <a:solidFill>
            <a:srgbClr val="404040"/>
          </a:solidFill>
        </p:grpSpPr>
        <p:sp>
          <p:nvSpPr>
            <p:cNvPr id="21" name="Freeform 18"/>
            <p:cNvSpPr>
              <a:spLocks noEditPoints="1"/>
            </p:cNvSpPr>
            <p:nvPr/>
          </p:nvSpPr>
          <p:spPr bwMode="auto">
            <a:xfrm>
              <a:off x="3887788" y="3687763"/>
              <a:ext cx="174625" cy="254000"/>
            </a:xfrm>
            <a:custGeom>
              <a:avLst/>
              <a:gdLst>
                <a:gd name="T0" fmla="*/ 181 w 182"/>
                <a:gd name="T1" fmla="*/ 137 h 265"/>
                <a:gd name="T2" fmla="*/ 182 w 182"/>
                <a:gd name="T3" fmla="*/ 89 h 265"/>
                <a:gd name="T4" fmla="*/ 182 w 182"/>
                <a:gd name="T5" fmla="*/ 76 h 265"/>
                <a:gd name="T6" fmla="*/ 154 w 182"/>
                <a:gd name="T7" fmla="*/ 18 h 265"/>
                <a:gd name="T8" fmla="*/ 98 w 182"/>
                <a:gd name="T9" fmla="*/ 0 h 265"/>
                <a:gd name="T10" fmla="*/ 98 w 182"/>
                <a:gd name="T11" fmla="*/ 0 h 265"/>
                <a:gd name="T12" fmla="*/ 91 w 182"/>
                <a:gd name="T13" fmla="*/ 0 h 265"/>
                <a:gd name="T14" fmla="*/ 91 w 182"/>
                <a:gd name="T15" fmla="*/ 0 h 265"/>
                <a:gd name="T16" fmla="*/ 91 w 182"/>
                <a:gd name="T17" fmla="*/ 0 h 265"/>
                <a:gd name="T18" fmla="*/ 84 w 182"/>
                <a:gd name="T19" fmla="*/ 0 h 265"/>
                <a:gd name="T20" fmla="*/ 84 w 182"/>
                <a:gd name="T21" fmla="*/ 0 h 265"/>
                <a:gd name="T22" fmla="*/ 84 w 182"/>
                <a:gd name="T23" fmla="*/ 0 h 265"/>
                <a:gd name="T24" fmla="*/ 28 w 182"/>
                <a:gd name="T25" fmla="*/ 18 h 265"/>
                <a:gd name="T26" fmla="*/ 0 w 182"/>
                <a:gd name="T27" fmla="*/ 76 h 265"/>
                <a:gd name="T28" fmla="*/ 0 w 182"/>
                <a:gd name="T29" fmla="*/ 86 h 265"/>
                <a:gd name="T30" fmla="*/ 2 w 182"/>
                <a:gd name="T31" fmla="*/ 141 h 265"/>
                <a:gd name="T32" fmla="*/ 1 w 182"/>
                <a:gd name="T33" fmla="*/ 152 h 265"/>
                <a:gd name="T34" fmla="*/ 1 w 182"/>
                <a:gd name="T35" fmla="*/ 153 h 265"/>
                <a:gd name="T36" fmla="*/ 19 w 182"/>
                <a:gd name="T37" fmla="*/ 215 h 265"/>
                <a:gd name="T38" fmla="*/ 21 w 182"/>
                <a:gd name="T39" fmla="*/ 220 h 265"/>
                <a:gd name="T40" fmla="*/ 38 w 182"/>
                <a:gd name="T41" fmla="*/ 265 h 265"/>
                <a:gd name="T42" fmla="*/ 45 w 182"/>
                <a:gd name="T43" fmla="*/ 255 h 265"/>
                <a:gd name="T44" fmla="*/ 46 w 182"/>
                <a:gd name="T45" fmla="*/ 252 h 265"/>
                <a:gd name="T46" fmla="*/ 56 w 182"/>
                <a:gd name="T47" fmla="*/ 261 h 265"/>
                <a:gd name="T48" fmla="*/ 65 w 182"/>
                <a:gd name="T49" fmla="*/ 252 h 265"/>
                <a:gd name="T50" fmla="*/ 117 w 182"/>
                <a:gd name="T51" fmla="*/ 252 h 265"/>
                <a:gd name="T52" fmla="*/ 127 w 182"/>
                <a:gd name="T53" fmla="*/ 261 h 265"/>
                <a:gd name="T54" fmla="*/ 136 w 182"/>
                <a:gd name="T55" fmla="*/ 252 h 265"/>
                <a:gd name="T56" fmla="*/ 138 w 182"/>
                <a:gd name="T57" fmla="*/ 255 h 265"/>
                <a:gd name="T58" fmla="*/ 144 w 182"/>
                <a:gd name="T59" fmla="*/ 265 h 265"/>
                <a:gd name="T60" fmla="*/ 163 w 182"/>
                <a:gd name="T61" fmla="*/ 214 h 265"/>
                <a:gd name="T62" fmla="*/ 175 w 182"/>
                <a:gd name="T63" fmla="*/ 180 h 265"/>
                <a:gd name="T64" fmla="*/ 181 w 182"/>
                <a:gd name="T65" fmla="*/ 153 h 265"/>
                <a:gd name="T66" fmla="*/ 181 w 182"/>
                <a:gd name="T67" fmla="*/ 152 h 265"/>
                <a:gd name="T68" fmla="*/ 181 w 182"/>
                <a:gd name="T69" fmla="*/ 137 h 265"/>
                <a:gd name="T70" fmla="*/ 178 w 182"/>
                <a:gd name="T71" fmla="*/ 169 h 265"/>
                <a:gd name="T72" fmla="*/ 136 w 182"/>
                <a:gd name="T73" fmla="*/ 245 h 265"/>
                <a:gd name="T74" fmla="*/ 127 w 182"/>
                <a:gd name="T75" fmla="*/ 253 h 265"/>
                <a:gd name="T76" fmla="*/ 119 w 182"/>
                <a:gd name="T77" fmla="*/ 245 h 265"/>
                <a:gd name="T78" fmla="*/ 63 w 182"/>
                <a:gd name="T79" fmla="*/ 245 h 265"/>
                <a:gd name="T80" fmla="*/ 55 w 182"/>
                <a:gd name="T81" fmla="*/ 253 h 265"/>
                <a:gd name="T82" fmla="*/ 46 w 182"/>
                <a:gd name="T83" fmla="*/ 245 h 265"/>
                <a:gd name="T84" fmla="*/ 5 w 182"/>
                <a:gd name="T85" fmla="*/ 169 h 265"/>
                <a:gd name="T86" fmla="*/ 3 w 182"/>
                <a:gd name="T87" fmla="*/ 153 h 265"/>
                <a:gd name="T88" fmla="*/ 13 w 182"/>
                <a:gd name="T89" fmla="*/ 131 h 265"/>
                <a:gd name="T90" fmla="*/ 14 w 182"/>
                <a:gd name="T91" fmla="*/ 68 h 265"/>
                <a:gd name="T92" fmla="*/ 66 w 182"/>
                <a:gd name="T93" fmla="*/ 16 h 265"/>
                <a:gd name="T94" fmla="*/ 72 w 182"/>
                <a:gd name="T95" fmla="*/ 78 h 265"/>
                <a:gd name="T96" fmla="*/ 75 w 182"/>
                <a:gd name="T97" fmla="*/ 82 h 265"/>
                <a:gd name="T98" fmla="*/ 90 w 182"/>
                <a:gd name="T99" fmla="*/ 82 h 265"/>
                <a:gd name="T100" fmla="*/ 92 w 182"/>
                <a:gd name="T101" fmla="*/ 82 h 265"/>
                <a:gd name="T102" fmla="*/ 107 w 182"/>
                <a:gd name="T103" fmla="*/ 82 h 265"/>
                <a:gd name="T104" fmla="*/ 111 w 182"/>
                <a:gd name="T105" fmla="*/ 78 h 265"/>
                <a:gd name="T106" fmla="*/ 117 w 182"/>
                <a:gd name="T107" fmla="*/ 16 h 265"/>
                <a:gd name="T108" fmla="*/ 168 w 182"/>
                <a:gd name="T109" fmla="*/ 68 h 265"/>
                <a:gd name="T110" fmla="*/ 170 w 182"/>
                <a:gd name="T111" fmla="*/ 131 h 265"/>
                <a:gd name="T112" fmla="*/ 179 w 182"/>
                <a:gd name="T113" fmla="*/ 153 h 265"/>
                <a:gd name="T114" fmla="*/ 178 w 182"/>
                <a:gd name="T115" fmla="*/ 16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" h="265">
                  <a:moveTo>
                    <a:pt x="181" y="137"/>
                  </a:moveTo>
                  <a:cubicBezTo>
                    <a:pt x="181" y="117"/>
                    <a:pt x="182" y="101"/>
                    <a:pt x="182" y="89"/>
                  </a:cubicBezTo>
                  <a:cubicBezTo>
                    <a:pt x="182" y="84"/>
                    <a:pt x="182" y="80"/>
                    <a:pt x="182" y="76"/>
                  </a:cubicBezTo>
                  <a:cubicBezTo>
                    <a:pt x="180" y="50"/>
                    <a:pt x="170" y="30"/>
                    <a:pt x="154" y="18"/>
                  </a:cubicBezTo>
                  <a:cubicBezTo>
                    <a:pt x="139" y="6"/>
                    <a:pt x="120" y="1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62" y="1"/>
                    <a:pt x="43" y="6"/>
                    <a:pt x="28" y="18"/>
                  </a:cubicBezTo>
                  <a:cubicBezTo>
                    <a:pt x="12" y="30"/>
                    <a:pt x="2" y="50"/>
                    <a:pt x="0" y="76"/>
                  </a:cubicBezTo>
                  <a:cubicBezTo>
                    <a:pt x="0" y="79"/>
                    <a:pt x="0" y="82"/>
                    <a:pt x="0" y="86"/>
                  </a:cubicBezTo>
                  <a:cubicBezTo>
                    <a:pt x="0" y="99"/>
                    <a:pt x="2" y="117"/>
                    <a:pt x="2" y="141"/>
                  </a:cubicBezTo>
                  <a:cubicBezTo>
                    <a:pt x="2" y="145"/>
                    <a:pt x="1" y="148"/>
                    <a:pt x="1" y="152"/>
                  </a:cubicBezTo>
                  <a:cubicBezTo>
                    <a:pt x="1" y="152"/>
                    <a:pt x="1" y="153"/>
                    <a:pt x="1" y="153"/>
                  </a:cubicBezTo>
                  <a:cubicBezTo>
                    <a:pt x="2" y="177"/>
                    <a:pt x="14" y="197"/>
                    <a:pt x="19" y="215"/>
                  </a:cubicBezTo>
                  <a:cubicBezTo>
                    <a:pt x="20" y="217"/>
                    <a:pt x="20" y="219"/>
                    <a:pt x="21" y="220"/>
                  </a:cubicBezTo>
                  <a:cubicBezTo>
                    <a:pt x="27" y="240"/>
                    <a:pt x="32" y="255"/>
                    <a:pt x="38" y="265"/>
                  </a:cubicBezTo>
                  <a:cubicBezTo>
                    <a:pt x="40" y="263"/>
                    <a:pt x="43" y="259"/>
                    <a:pt x="45" y="255"/>
                  </a:cubicBezTo>
                  <a:cubicBezTo>
                    <a:pt x="45" y="254"/>
                    <a:pt x="46" y="253"/>
                    <a:pt x="46" y="252"/>
                  </a:cubicBezTo>
                  <a:cubicBezTo>
                    <a:pt x="56" y="261"/>
                    <a:pt x="56" y="261"/>
                    <a:pt x="56" y="261"/>
                  </a:cubicBezTo>
                  <a:cubicBezTo>
                    <a:pt x="65" y="252"/>
                    <a:pt x="65" y="252"/>
                    <a:pt x="65" y="252"/>
                  </a:cubicBezTo>
                  <a:cubicBezTo>
                    <a:pt x="117" y="252"/>
                    <a:pt x="117" y="252"/>
                    <a:pt x="117" y="252"/>
                  </a:cubicBezTo>
                  <a:cubicBezTo>
                    <a:pt x="127" y="261"/>
                    <a:pt x="127" y="261"/>
                    <a:pt x="127" y="261"/>
                  </a:cubicBezTo>
                  <a:cubicBezTo>
                    <a:pt x="136" y="252"/>
                    <a:pt x="136" y="252"/>
                    <a:pt x="136" y="252"/>
                  </a:cubicBezTo>
                  <a:cubicBezTo>
                    <a:pt x="137" y="253"/>
                    <a:pt x="137" y="254"/>
                    <a:pt x="138" y="255"/>
                  </a:cubicBezTo>
                  <a:cubicBezTo>
                    <a:pt x="139" y="259"/>
                    <a:pt x="142" y="263"/>
                    <a:pt x="144" y="265"/>
                  </a:cubicBezTo>
                  <a:cubicBezTo>
                    <a:pt x="151" y="254"/>
                    <a:pt x="157" y="237"/>
                    <a:pt x="163" y="214"/>
                  </a:cubicBezTo>
                  <a:cubicBezTo>
                    <a:pt x="167" y="203"/>
                    <a:pt x="172" y="192"/>
                    <a:pt x="175" y="180"/>
                  </a:cubicBezTo>
                  <a:cubicBezTo>
                    <a:pt x="179" y="172"/>
                    <a:pt x="181" y="163"/>
                    <a:pt x="181" y="153"/>
                  </a:cubicBezTo>
                  <a:cubicBezTo>
                    <a:pt x="181" y="152"/>
                    <a:pt x="181" y="152"/>
                    <a:pt x="181" y="152"/>
                  </a:cubicBezTo>
                  <a:cubicBezTo>
                    <a:pt x="181" y="147"/>
                    <a:pt x="181" y="142"/>
                    <a:pt x="181" y="137"/>
                  </a:cubicBezTo>
                  <a:close/>
                  <a:moveTo>
                    <a:pt x="178" y="169"/>
                  </a:moveTo>
                  <a:cubicBezTo>
                    <a:pt x="166" y="195"/>
                    <a:pt x="138" y="224"/>
                    <a:pt x="136" y="245"/>
                  </a:cubicBezTo>
                  <a:cubicBezTo>
                    <a:pt x="127" y="253"/>
                    <a:pt x="127" y="253"/>
                    <a:pt x="127" y="253"/>
                  </a:cubicBezTo>
                  <a:cubicBezTo>
                    <a:pt x="119" y="245"/>
                    <a:pt x="119" y="245"/>
                    <a:pt x="119" y="245"/>
                  </a:cubicBezTo>
                  <a:cubicBezTo>
                    <a:pt x="63" y="245"/>
                    <a:pt x="63" y="245"/>
                    <a:pt x="63" y="245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46" y="245"/>
                    <a:pt x="46" y="245"/>
                    <a:pt x="46" y="245"/>
                  </a:cubicBezTo>
                  <a:cubicBezTo>
                    <a:pt x="44" y="224"/>
                    <a:pt x="16" y="195"/>
                    <a:pt x="5" y="169"/>
                  </a:cubicBezTo>
                  <a:cubicBezTo>
                    <a:pt x="4" y="164"/>
                    <a:pt x="3" y="159"/>
                    <a:pt x="3" y="153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23" y="23"/>
                    <a:pt x="66" y="16"/>
                    <a:pt x="66" y="16"/>
                  </a:cubicBezTo>
                  <a:cubicBezTo>
                    <a:pt x="72" y="78"/>
                    <a:pt x="72" y="78"/>
                    <a:pt x="72" y="78"/>
                  </a:cubicBezTo>
                  <a:cubicBezTo>
                    <a:pt x="72" y="78"/>
                    <a:pt x="72" y="82"/>
                    <a:pt x="75" y="82"/>
                  </a:cubicBezTo>
                  <a:cubicBezTo>
                    <a:pt x="78" y="82"/>
                    <a:pt x="86" y="82"/>
                    <a:pt x="90" y="82"/>
                  </a:cubicBezTo>
                  <a:cubicBezTo>
                    <a:pt x="90" y="82"/>
                    <a:pt x="91" y="82"/>
                    <a:pt x="92" y="82"/>
                  </a:cubicBezTo>
                  <a:cubicBezTo>
                    <a:pt x="96" y="82"/>
                    <a:pt x="105" y="82"/>
                    <a:pt x="107" y="82"/>
                  </a:cubicBezTo>
                  <a:cubicBezTo>
                    <a:pt x="110" y="82"/>
                    <a:pt x="111" y="78"/>
                    <a:pt x="111" y="7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7" y="16"/>
                    <a:pt x="160" y="23"/>
                    <a:pt x="168" y="68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79" y="153"/>
                    <a:pt x="179" y="153"/>
                    <a:pt x="179" y="153"/>
                  </a:cubicBezTo>
                  <a:cubicBezTo>
                    <a:pt x="180" y="159"/>
                    <a:pt x="179" y="164"/>
                    <a:pt x="178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Freeform 19"/>
            <p:cNvSpPr/>
            <p:nvPr/>
          </p:nvSpPr>
          <p:spPr bwMode="auto">
            <a:xfrm>
              <a:off x="3937001" y="3941763"/>
              <a:ext cx="76200" cy="20637"/>
            </a:xfrm>
            <a:custGeom>
              <a:avLst/>
              <a:gdLst>
                <a:gd name="T0" fmla="*/ 51 w 79"/>
                <a:gd name="T1" fmla="*/ 4 h 22"/>
                <a:gd name="T2" fmla="*/ 49 w 79"/>
                <a:gd name="T3" fmla="*/ 0 h 22"/>
                <a:gd name="T4" fmla="*/ 30 w 79"/>
                <a:gd name="T5" fmla="*/ 0 h 22"/>
                <a:gd name="T6" fmla="*/ 28 w 79"/>
                <a:gd name="T7" fmla="*/ 4 h 22"/>
                <a:gd name="T8" fmla="*/ 12 w 79"/>
                <a:gd name="T9" fmla="*/ 4 h 22"/>
                <a:gd name="T10" fmla="*/ 0 w 79"/>
                <a:gd name="T11" fmla="*/ 14 h 22"/>
                <a:gd name="T12" fmla="*/ 31 w 79"/>
                <a:gd name="T13" fmla="*/ 22 h 22"/>
                <a:gd name="T14" fmla="*/ 39 w 79"/>
                <a:gd name="T15" fmla="*/ 22 h 22"/>
                <a:gd name="T16" fmla="*/ 39 w 79"/>
                <a:gd name="T17" fmla="*/ 22 h 22"/>
                <a:gd name="T18" fmla="*/ 39 w 79"/>
                <a:gd name="T19" fmla="*/ 22 h 22"/>
                <a:gd name="T20" fmla="*/ 47 w 79"/>
                <a:gd name="T21" fmla="*/ 22 h 22"/>
                <a:gd name="T22" fmla="*/ 79 w 79"/>
                <a:gd name="T23" fmla="*/ 14 h 22"/>
                <a:gd name="T24" fmla="*/ 67 w 79"/>
                <a:gd name="T25" fmla="*/ 4 h 22"/>
                <a:gd name="T26" fmla="*/ 51 w 79"/>
                <a:gd name="T2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9" h="22">
                  <a:moveTo>
                    <a:pt x="51" y="4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8" y="20"/>
                    <a:pt x="18" y="22"/>
                    <a:pt x="31" y="22"/>
                  </a:cubicBezTo>
                  <a:cubicBezTo>
                    <a:pt x="32" y="22"/>
                    <a:pt x="32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6" y="22"/>
                    <a:pt x="47" y="22"/>
                    <a:pt x="47" y="22"/>
                  </a:cubicBezTo>
                  <a:cubicBezTo>
                    <a:pt x="61" y="22"/>
                    <a:pt x="71" y="20"/>
                    <a:pt x="79" y="14"/>
                  </a:cubicBezTo>
                  <a:cubicBezTo>
                    <a:pt x="67" y="4"/>
                    <a:pt x="67" y="4"/>
                    <a:pt x="67" y="4"/>
                  </a:cubicBezTo>
                  <a:lnTo>
                    <a:pt x="51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0"/>
            <p:cNvSpPr/>
            <p:nvPr/>
          </p:nvSpPr>
          <p:spPr bwMode="auto">
            <a:xfrm>
              <a:off x="3989388" y="3822700"/>
              <a:ext cx="49213" cy="19050"/>
            </a:xfrm>
            <a:custGeom>
              <a:avLst/>
              <a:gdLst>
                <a:gd name="T0" fmla="*/ 0 w 50"/>
                <a:gd name="T1" fmla="*/ 11 h 19"/>
                <a:gd name="T2" fmla="*/ 3 w 50"/>
                <a:gd name="T3" fmla="*/ 18 h 19"/>
                <a:gd name="T4" fmla="*/ 50 w 50"/>
                <a:gd name="T5" fmla="*/ 10 h 19"/>
                <a:gd name="T6" fmla="*/ 47 w 50"/>
                <a:gd name="T7" fmla="*/ 0 h 19"/>
                <a:gd name="T8" fmla="*/ 0 w 50"/>
                <a:gd name="T9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9">
                  <a:moveTo>
                    <a:pt x="0" y="11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42" y="19"/>
                    <a:pt x="50" y="1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32" y="9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1"/>
            <p:cNvSpPr/>
            <p:nvPr/>
          </p:nvSpPr>
          <p:spPr bwMode="auto">
            <a:xfrm>
              <a:off x="3911601" y="3822700"/>
              <a:ext cx="47625" cy="19050"/>
            </a:xfrm>
            <a:custGeom>
              <a:avLst/>
              <a:gdLst>
                <a:gd name="T0" fmla="*/ 0 w 50"/>
                <a:gd name="T1" fmla="*/ 10 h 19"/>
                <a:gd name="T2" fmla="*/ 47 w 50"/>
                <a:gd name="T3" fmla="*/ 18 h 19"/>
                <a:gd name="T4" fmla="*/ 50 w 50"/>
                <a:gd name="T5" fmla="*/ 11 h 19"/>
                <a:gd name="T6" fmla="*/ 4 w 50"/>
                <a:gd name="T7" fmla="*/ 0 h 19"/>
                <a:gd name="T8" fmla="*/ 0 w 50"/>
                <a:gd name="T9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9">
                  <a:moveTo>
                    <a:pt x="0" y="10"/>
                  </a:moveTo>
                  <a:cubicBezTo>
                    <a:pt x="9" y="19"/>
                    <a:pt x="47" y="18"/>
                    <a:pt x="47" y="18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18" y="9"/>
                    <a:pt x="4" y="0"/>
                    <a:pt x="4" y="0"/>
                  </a:cubicBez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683251" y="2408238"/>
            <a:ext cx="274639" cy="177801"/>
            <a:chOff x="4940301" y="2084388"/>
            <a:chExt cx="274638" cy="177800"/>
          </a:xfrm>
          <a:solidFill>
            <a:srgbClr val="404040"/>
          </a:solidFill>
        </p:grpSpPr>
        <p:sp>
          <p:nvSpPr>
            <p:cNvPr id="26" name="Freeform 22"/>
            <p:cNvSpPr/>
            <p:nvPr/>
          </p:nvSpPr>
          <p:spPr bwMode="auto">
            <a:xfrm>
              <a:off x="5118101" y="2262188"/>
              <a:ext cx="12700" cy="0"/>
            </a:xfrm>
            <a:custGeom>
              <a:avLst/>
              <a:gdLst>
                <a:gd name="T0" fmla="*/ 0 w 13"/>
                <a:gd name="T1" fmla="*/ 9 w 13"/>
                <a:gd name="T2" fmla="*/ 13 w 13"/>
                <a:gd name="T3" fmla="*/ 9 w 13"/>
                <a:gd name="T4" fmla="*/ 0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3">
                  <a:moveTo>
                    <a:pt x="0" y="0"/>
                  </a:moveTo>
                  <a:cubicBezTo>
                    <a:pt x="3" y="0"/>
                    <a:pt x="6" y="0"/>
                    <a:pt x="9" y="0"/>
                  </a:cubicBezTo>
                  <a:cubicBezTo>
                    <a:pt x="10" y="0"/>
                    <a:pt x="11" y="0"/>
                    <a:pt x="13" y="0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6" y="0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Freeform 23"/>
            <p:cNvSpPr/>
            <p:nvPr/>
          </p:nvSpPr>
          <p:spPr bwMode="auto">
            <a:xfrm>
              <a:off x="5019676" y="2085975"/>
              <a:ext cx="4763" cy="0"/>
            </a:xfrm>
            <a:custGeom>
              <a:avLst/>
              <a:gdLst>
                <a:gd name="T0" fmla="*/ 4 w 4"/>
                <a:gd name="T1" fmla="*/ 0 w 4"/>
                <a:gd name="T2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cubicBezTo>
                    <a:pt x="3" y="0"/>
                    <a:pt x="1" y="0"/>
                    <a:pt x="0" y="0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4"/>
            <p:cNvSpPr/>
            <p:nvPr/>
          </p:nvSpPr>
          <p:spPr bwMode="auto">
            <a:xfrm>
              <a:off x="5014913" y="2085975"/>
              <a:ext cx="4763" cy="0"/>
            </a:xfrm>
            <a:custGeom>
              <a:avLst/>
              <a:gdLst>
                <a:gd name="T0" fmla="*/ 4 w 4"/>
                <a:gd name="T1" fmla="*/ 0 w 4"/>
                <a:gd name="T2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cubicBezTo>
                    <a:pt x="3" y="0"/>
                    <a:pt x="1" y="0"/>
                    <a:pt x="0" y="0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" name="Freeform 25"/>
            <p:cNvSpPr/>
            <p:nvPr/>
          </p:nvSpPr>
          <p:spPr bwMode="auto">
            <a:xfrm>
              <a:off x="5132388" y="2262188"/>
              <a:ext cx="3175" cy="0"/>
            </a:xfrm>
            <a:custGeom>
              <a:avLst/>
              <a:gdLst>
                <a:gd name="T0" fmla="*/ 4 w 4"/>
                <a:gd name="T1" fmla="*/ 0 w 4"/>
                <a:gd name="T2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Freeform 26"/>
            <p:cNvSpPr/>
            <p:nvPr/>
          </p:nvSpPr>
          <p:spPr bwMode="auto">
            <a:xfrm>
              <a:off x="5137151" y="2260600"/>
              <a:ext cx="3175" cy="1587"/>
            </a:xfrm>
            <a:custGeom>
              <a:avLst/>
              <a:gdLst>
                <a:gd name="T0" fmla="*/ 4 w 4"/>
                <a:gd name="T1" fmla="*/ 0 h 1"/>
                <a:gd name="T2" fmla="*/ 0 w 4"/>
                <a:gd name="T3" fmla="*/ 1 h 1"/>
                <a:gd name="T4" fmla="*/ 4 w 4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Freeform 27"/>
            <p:cNvSpPr/>
            <p:nvPr/>
          </p:nvSpPr>
          <p:spPr bwMode="auto">
            <a:xfrm>
              <a:off x="5024438" y="2084388"/>
              <a:ext cx="12700" cy="1587"/>
            </a:xfrm>
            <a:custGeom>
              <a:avLst/>
              <a:gdLst>
                <a:gd name="T0" fmla="*/ 0 w 13"/>
                <a:gd name="T1" fmla="*/ 0 h 1"/>
                <a:gd name="T2" fmla="*/ 4 w 13"/>
                <a:gd name="T3" fmla="*/ 0 h 1"/>
                <a:gd name="T4" fmla="*/ 13 w 13"/>
                <a:gd name="T5" fmla="*/ 1 h 1"/>
                <a:gd name="T6" fmla="*/ 4 w 13"/>
                <a:gd name="T7" fmla="*/ 0 h 1"/>
                <a:gd name="T8" fmla="*/ 0 w 1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7" y="0"/>
                    <a:pt x="10" y="1"/>
                    <a:pt x="13" y="1"/>
                  </a:cubicBezTo>
                  <a:cubicBezTo>
                    <a:pt x="10" y="1"/>
                    <a:pt x="7" y="0"/>
                    <a:pt x="4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Freeform 28"/>
            <p:cNvSpPr/>
            <p:nvPr/>
          </p:nvSpPr>
          <p:spPr bwMode="auto">
            <a:xfrm>
              <a:off x="4940301" y="2084388"/>
              <a:ext cx="274638" cy="177800"/>
            </a:xfrm>
            <a:custGeom>
              <a:avLst/>
              <a:gdLst>
                <a:gd name="T0" fmla="*/ 68 w 288"/>
                <a:gd name="T1" fmla="*/ 93 h 185"/>
                <a:gd name="T2" fmla="*/ 68 w 288"/>
                <a:gd name="T3" fmla="*/ 92 h 185"/>
                <a:gd name="T4" fmla="*/ 38 w 288"/>
                <a:gd name="T5" fmla="*/ 92 h 185"/>
                <a:gd name="T6" fmla="*/ 86 w 288"/>
                <a:gd name="T7" fmla="*/ 44 h 185"/>
                <a:gd name="T8" fmla="*/ 134 w 288"/>
                <a:gd name="T9" fmla="*/ 92 h 185"/>
                <a:gd name="T10" fmla="*/ 103 w 288"/>
                <a:gd name="T11" fmla="*/ 92 h 185"/>
                <a:gd name="T12" fmla="*/ 103 w 288"/>
                <a:gd name="T13" fmla="*/ 93 h 185"/>
                <a:gd name="T14" fmla="*/ 187 w 288"/>
                <a:gd name="T15" fmla="*/ 185 h 185"/>
                <a:gd name="T16" fmla="*/ 196 w 288"/>
                <a:gd name="T17" fmla="*/ 185 h 185"/>
                <a:gd name="T18" fmla="*/ 200 w 288"/>
                <a:gd name="T19" fmla="*/ 185 h 185"/>
                <a:gd name="T20" fmla="*/ 201 w 288"/>
                <a:gd name="T21" fmla="*/ 185 h 185"/>
                <a:gd name="T22" fmla="*/ 205 w 288"/>
                <a:gd name="T23" fmla="*/ 185 h 185"/>
                <a:gd name="T24" fmla="*/ 206 w 288"/>
                <a:gd name="T25" fmla="*/ 185 h 185"/>
                <a:gd name="T26" fmla="*/ 210 w 288"/>
                <a:gd name="T27" fmla="*/ 184 h 185"/>
                <a:gd name="T28" fmla="*/ 210 w 288"/>
                <a:gd name="T29" fmla="*/ 184 h 185"/>
                <a:gd name="T30" fmla="*/ 288 w 288"/>
                <a:gd name="T31" fmla="*/ 93 h 185"/>
                <a:gd name="T32" fmla="*/ 196 w 288"/>
                <a:gd name="T33" fmla="*/ 0 h 185"/>
                <a:gd name="T34" fmla="*/ 182 w 288"/>
                <a:gd name="T35" fmla="*/ 1 h 185"/>
                <a:gd name="T36" fmla="*/ 221 w 288"/>
                <a:gd name="T37" fmla="*/ 93 h 185"/>
                <a:gd name="T38" fmla="*/ 221 w 288"/>
                <a:gd name="T39" fmla="*/ 94 h 185"/>
                <a:gd name="T40" fmla="*/ 251 w 288"/>
                <a:gd name="T41" fmla="*/ 94 h 185"/>
                <a:gd name="T42" fmla="*/ 203 w 288"/>
                <a:gd name="T43" fmla="*/ 142 h 185"/>
                <a:gd name="T44" fmla="*/ 155 w 288"/>
                <a:gd name="T45" fmla="*/ 94 h 185"/>
                <a:gd name="T46" fmla="*/ 185 w 288"/>
                <a:gd name="T47" fmla="*/ 94 h 185"/>
                <a:gd name="T48" fmla="*/ 185 w 288"/>
                <a:gd name="T49" fmla="*/ 93 h 185"/>
                <a:gd name="T50" fmla="*/ 102 w 288"/>
                <a:gd name="T51" fmla="*/ 1 h 185"/>
                <a:gd name="T52" fmla="*/ 93 w 288"/>
                <a:gd name="T53" fmla="*/ 0 h 185"/>
                <a:gd name="T54" fmla="*/ 89 w 288"/>
                <a:gd name="T55" fmla="*/ 0 h 185"/>
                <a:gd name="T56" fmla="*/ 88 w 288"/>
                <a:gd name="T57" fmla="*/ 1 h 185"/>
                <a:gd name="T58" fmla="*/ 84 w 288"/>
                <a:gd name="T59" fmla="*/ 1 h 185"/>
                <a:gd name="T60" fmla="*/ 83 w 288"/>
                <a:gd name="T61" fmla="*/ 1 h 185"/>
                <a:gd name="T62" fmla="*/ 79 w 288"/>
                <a:gd name="T63" fmla="*/ 1 h 185"/>
                <a:gd name="T64" fmla="*/ 78 w 288"/>
                <a:gd name="T65" fmla="*/ 2 h 185"/>
                <a:gd name="T66" fmla="*/ 0 w 288"/>
                <a:gd name="T67" fmla="*/ 93 h 185"/>
                <a:gd name="T68" fmla="*/ 93 w 288"/>
                <a:gd name="T69" fmla="*/ 185 h 185"/>
                <a:gd name="T70" fmla="*/ 106 w 288"/>
                <a:gd name="T71" fmla="*/ 184 h 185"/>
                <a:gd name="T72" fmla="*/ 68 w 288"/>
                <a:gd name="T73" fmla="*/ 9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8" h="185">
                  <a:moveTo>
                    <a:pt x="68" y="93"/>
                  </a:moveTo>
                  <a:cubicBezTo>
                    <a:pt x="68" y="92"/>
                    <a:pt x="68" y="92"/>
                    <a:pt x="68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134" y="92"/>
                    <a:pt x="134" y="92"/>
                    <a:pt x="134" y="92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3" y="93"/>
                    <a:pt x="103" y="93"/>
                    <a:pt x="103" y="93"/>
                  </a:cubicBezTo>
                  <a:cubicBezTo>
                    <a:pt x="103" y="140"/>
                    <a:pt x="140" y="180"/>
                    <a:pt x="187" y="185"/>
                  </a:cubicBezTo>
                  <a:cubicBezTo>
                    <a:pt x="190" y="185"/>
                    <a:pt x="193" y="185"/>
                    <a:pt x="196" y="185"/>
                  </a:cubicBezTo>
                  <a:cubicBezTo>
                    <a:pt x="197" y="185"/>
                    <a:pt x="198" y="185"/>
                    <a:pt x="200" y="185"/>
                  </a:cubicBezTo>
                  <a:cubicBezTo>
                    <a:pt x="200" y="185"/>
                    <a:pt x="200" y="185"/>
                    <a:pt x="201" y="185"/>
                  </a:cubicBezTo>
                  <a:cubicBezTo>
                    <a:pt x="202" y="185"/>
                    <a:pt x="203" y="185"/>
                    <a:pt x="205" y="185"/>
                  </a:cubicBezTo>
                  <a:cubicBezTo>
                    <a:pt x="205" y="185"/>
                    <a:pt x="205" y="185"/>
                    <a:pt x="206" y="185"/>
                  </a:cubicBezTo>
                  <a:cubicBezTo>
                    <a:pt x="207" y="185"/>
                    <a:pt x="208" y="184"/>
                    <a:pt x="210" y="184"/>
                  </a:cubicBezTo>
                  <a:cubicBezTo>
                    <a:pt x="210" y="184"/>
                    <a:pt x="210" y="184"/>
                    <a:pt x="210" y="184"/>
                  </a:cubicBezTo>
                  <a:cubicBezTo>
                    <a:pt x="255" y="177"/>
                    <a:pt x="288" y="139"/>
                    <a:pt x="288" y="93"/>
                  </a:cubicBezTo>
                  <a:cubicBezTo>
                    <a:pt x="288" y="42"/>
                    <a:pt x="247" y="0"/>
                    <a:pt x="196" y="0"/>
                  </a:cubicBezTo>
                  <a:cubicBezTo>
                    <a:pt x="191" y="0"/>
                    <a:pt x="187" y="1"/>
                    <a:pt x="182" y="1"/>
                  </a:cubicBezTo>
                  <a:cubicBezTo>
                    <a:pt x="206" y="25"/>
                    <a:pt x="221" y="57"/>
                    <a:pt x="221" y="93"/>
                  </a:cubicBezTo>
                  <a:cubicBezTo>
                    <a:pt x="221" y="94"/>
                    <a:pt x="221" y="94"/>
                    <a:pt x="22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03" y="142"/>
                    <a:pt x="203" y="142"/>
                    <a:pt x="203" y="142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5" y="93"/>
                    <a:pt x="185" y="93"/>
                    <a:pt x="185" y="93"/>
                  </a:cubicBezTo>
                  <a:cubicBezTo>
                    <a:pt x="185" y="45"/>
                    <a:pt x="149" y="6"/>
                    <a:pt x="102" y="1"/>
                  </a:cubicBezTo>
                  <a:cubicBezTo>
                    <a:pt x="99" y="1"/>
                    <a:pt x="96" y="0"/>
                    <a:pt x="93" y="0"/>
                  </a:cubicBezTo>
                  <a:cubicBezTo>
                    <a:pt x="92" y="0"/>
                    <a:pt x="90" y="0"/>
                    <a:pt x="89" y="0"/>
                  </a:cubicBezTo>
                  <a:cubicBezTo>
                    <a:pt x="89" y="0"/>
                    <a:pt x="88" y="1"/>
                    <a:pt x="88" y="1"/>
                  </a:cubicBezTo>
                  <a:cubicBezTo>
                    <a:pt x="87" y="1"/>
                    <a:pt x="85" y="1"/>
                    <a:pt x="84" y="1"/>
                  </a:cubicBezTo>
                  <a:cubicBezTo>
                    <a:pt x="84" y="1"/>
                    <a:pt x="83" y="1"/>
                    <a:pt x="83" y="1"/>
                  </a:cubicBezTo>
                  <a:cubicBezTo>
                    <a:pt x="82" y="1"/>
                    <a:pt x="80" y="1"/>
                    <a:pt x="79" y="1"/>
                  </a:cubicBezTo>
                  <a:cubicBezTo>
                    <a:pt x="79" y="1"/>
                    <a:pt x="79" y="1"/>
                    <a:pt x="78" y="2"/>
                  </a:cubicBezTo>
                  <a:cubicBezTo>
                    <a:pt x="34" y="8"/>
                    <a:pt x="0" y="47"/>
                    <a:pt x="0" y="93"/>
                  </a:cubicBezTo>
                  <a:cubicBezTo>
                    <a:pt x="0" y="144"/>
                    <a:pt x="42" y="185"/>
                    <a:pt x="93" y="185"/>
                  </a:cubicBezTo>
                  <a:cubicBezTo>
                    <a:pt x="97" y="185"/>
                    <a:pt x="102" y="185"/>
                    <a:pt x="106" y="184"/>
                  </a:cubicBezTo>
                  <a:cubicBezTo>
                    <a:pt x="83" y="161"/>
                    <a:pt x="68" y="129"/>
                    <a:pt x="68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683251" y="4033838"/>
            <a:ext cx="274639" cy="230187"/>
            <a:chOff x="4940301" y="3709988"/>
            <a:chExt cx="274638" cy="230187"/>
          </a:xfrm>
          <a:solidFill>
            <a:srgbClr val="404040"/>
          </a:solidFill>
        </p:grpSpPr>
        <p:sp>
          <p:nvSpPr>
            <p:cNvPr id="34" name="Freeform 29"/>
            <p:cNvSpPr>
              <a:spLocks noEditPoints="1"/>
            </p:cNvSpPr>
            <p:nvPr/>
          </p:nvSpPr>
          <p:spPr bwMode="auto">
            <a:xfrm>
              <a:off x="4940301" y="3709988"/>
              <a:ext cx="274638" cy="230187"/>
            </a:xfrm>
            <a:custGeom>
              <a:avLst/>
              <a:gdLst>
                <a:gd name="T0" fmla="*/ 183 w 288"/>
                <a:gd name="T1" fmla="*/ 240 h 240"/>
                <a:gd name="T2" fmla="*/ 288 w 288"/>
                <a:gd name="T3" fmla="*/ 210 h 240"/>
                <a:gd name="T4" fmla="*/ 184 w 288"/>
                <a:gd name="T5" fmla="*/ 139 h 240"/>
                <a:gd name="T6" fmla="*/ 194 w 288"/>
                <a:gd name="T7" fmla="*/ 110 h 240"/>
                <a:gd name="T8" fmla="*/ 197 w 288"/>
                <a:gd name="T9" fmla="*/ 92 h 240"/>
                <a:gd name="T10" fmla="*/ 198 w 288"/>
                <a:gd name="T11" fmla="*/ 54 h 240"/>
                <a:gd name="T12" fmla="*/ 181 w 288"/>
                <a:gd name="T13" fmla="*/ 11 h 240"/>
                <a:gd name="T14" fmla="*/ 147 w 288"/>
                <a:gd name="T15" fmla="*/ 0 h 240"/>
                <a:gd name="T16" fmla="*/ 143 w 288"/>
                <a:gd name="T17" fmla="*/ 0 h 240"/>
                <a:gd name="T18" fmla="*/ 139 w 288"/>
                <a:gd name="T19" fmla="*/ 0 h 240"/>
                <a:gd name="T20" fmla="*/ 139 w 288"/>
                <a:gd name="T21" fmla="*/ 0 h 240"/>
                <a:gd name="T22" fmla="*/ 88 w 288"/>
                <a:gd name="T23" fmla="*/ 47 h 240"/>
                <a:gd name="T24" fmla="*/ 88 w 288"/>
                <a:gd name="T25" fmla="*/ 86 h 240"/>
                <a:gd name="T26" fmla="*/ 88 w 288"/>
                <a:gd name="T27" fmla="*/ 93 h 240"/>
                <a:gd name="T28" fmla="*/ 100 w 288"/>
                <a:gd name="T29" fmla="*/ 134 h 240"/>
                <a:gd name="T30" fmla="*/ 36 w 288"/>
                <a:gd name="T31" fmla="*/ 177 h 240"/>
                <a:gd name="T32" fmla="*/ 0 w 288"/>
                <a:gd name="T33" fmla="*/ 240 h 240"/>
                <a:gd name="T34" fmla="*/ 143 w 288"/>
                <a:gd name="T35" fmla="*/ 204 h 240"/>
                <a:gd name="T36" fmla="*/ 89 w 288"/>
                <a:gd name="T37" fmla="*/ 93 h 240"/>
                <a:gd name="T38" fmla="*/ 96 w 288"/>
                <a:gd name="T39" fmla="*/ 42 h 240"/>
                <a:gd name="T40" fmla="*/ 131 w 288"/>
                <a:gd name="T41" fmla="*/ 48 h 240"/>
                <a:gd name="T42" fmla="*/ 142 w 288"/>
                <a:gd name="T43" fmla="*/ 50 h 240"/>
                <a:gd name="T44" fmla="*/ 152 w 288"/>
                <a:gd name="T45" fmla="*/ 50 h 240"/>
                <a:gd name="T46" fmla="*/ 158 w 288"/>
                <a:gd name="T47" fmla="*/ 10 h 240"/>
                <a:gd name="T48" fmla="*/ 190 w 288"/>
                <a:gd name="T49" fmla="*/ 80 h 240"/>
                <a:gd name="T50" fmla="*/ 195 w 288"/>
                <a:gd name="T51" fmla="*/ 103 h 240"/>
                <a:gd name="T52" fmla="*/ 164 w 288"/>
                <a:gd name="T53" fmla="*/ 154 h 240"/>
                <a:gd name="T54" fmla="*/ 126 w 288"/>
                <a:gd name="T55" fmla="*/ 149 h 240"/>
                <a:gd name="T56" fmla="*/ 116 w 288"/>
                <a:gd name="T57" fmla="*/ 149 h 240"/>
                <a:gd name="T58" fmla="*/ 115 w 288"/>
                <a:gd name="T59" fmla="*/ 155 h 240"/>
                <a:gd name="T60" fmla="*/ 121 w 288"/>
                <a:gd name="T61" fmla="*/ 159 h 240"/>
                <a:gd name="T62" fmla="*/ 158 w 288"/>
                <a:gd name="T63" fmla="*/ 153 h 240"/>
                <a:gd name="T64" fmla="*/ 170 w 288"/>
                <a:gd name="T65" fmla="*/ 153 h 240"/>
                <a:gd name="T66" fmla="*/ 175 w 288"/>
                <a:gd name="T67" fmla="*/ 161 h 240"/>
                <a:gd name="T68" fmla="*/ 160 w 288"/>
                <a:gd name="T69" fmla="*/ 164 h 240"/>
                <a:gd name="T70" fmla="*/ 148 w 288"/>
                <a:gd name="T71" fmla="*/ 162 h 240"/>
                <a:gd name="T72" fmla="*/ 136 w 288"/>
                <a:gd name="T73" fmla="*/ 164 h 240"/>
                <a:gd name="T74" fmla="*/ 119 w 288"/>
                <a:gd name="T75" fmla="*/ 170 h 240"/>
                <a:gd name="T76" fmla="*/ 115 w 288"/>
                <a:gd name="T77" fmla="*/ 155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88" h="240">
                  <a:moveTo>
                    <a:pt x="143" y="204"/>
                  </a:moveTo>
                  <a:cubicBezTo>
                    <a:pt x="164" y="204"/>
                    <a:pt x="181" y="220"/>
                    <a:pt x="183" y="240"/>
                  </a:cubicBezTo>
                  <a:cubicBezTo>
                    <a:pt x="288" y="240"/>
                    <a:pt x="288" y="240"/>
                    <a:pt x="288" y="240"/>
                  </a:cubicBezTo>
                  <a:cubicBezTo>
                    <a:pt x="288" y="210"/>
                    <a:pt x="288" y="210"/>
                    <a:pt x="288" y="210"/>
                  </a:cubicBezTo>
                  <a:cubicBezTo>
                    <a:pt x="288" y="210"/>
                    <a:pt x="288" y="193"/>
                    <a:pt x="252" y="177"/>
                  </a:cubicBezTo>
                  <a:cubicBezTo>
                    <a:pt x="237" y="170"/>
                    <a:pt x="215" y="150"/>
                    <a:pt x="184" y="139"/>
                  </a:cubicBezTo>
                  <a:cubicBezTo>
                    <a:pt x="185" y="136"/>
                    <a:pt x="186" y="133"/>
                    <a:pt x="187" y="130"/>
                  </a:cubicBezTo>
                  <a:cubicBezTo>
                    <a:pt x="189" y="124"/>
                    <a:pt x="192" y="117"/>
                    <a:pt x="194" y="110"/>
                  </a:cubicBezTo>
                  <a:cubicBezTo>
                    <a:pt x="196" y="105"/>
                    <a:pt x="197" y="100"/>
                    <a:pt x="198" y="93"/>
                  </a:cubicBezTo>
                  <a:cubicBezTo>
                    <a:pt x="198" y="93"/>
                    <a:pt x="197" y="93"/>
                    <a:pt x="197" y="92"/>
                  </a:cubicBezTo>
                  <a:cubicBezTo>
                    <a:pt x="197" y="89"/>
                    <a:pt x="197" y="86"/>
                    <a:pt x="197" y="84"/>
                  </a:cubicBezTo>
                  <a:cubicBezTo>
                    <a:pt x="197" y="71"/>
                    <a:pt x="198" y="62"/>
                    <a:pt x="198" y="54"/>
                  </a:cubicBezTo>
                  <a:cubicBezTo>
                    <a:pt x="198" y="51"/>
                    <a:pt x="198" y="49"/>
                    <a:pt x="198" y="47"/>
                  </a:cubicBezTo>
                  <a:cubicBezTo>
                    <a:pt x="196" y="31"/>
                    <a:pt x="190" y="19"/>
                    <a:pt x="181" y="11"/>
                  </a:cubicBezTo>
                  <a:cubicBezTo>
                    <a:pt x="172" y="4"/>
                    <a:pt x="160" y="1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1"/>
                    <a:pt x="114" y="4"/>
                    <a:pt x="105" y="11"/>
                  </a:cubicBezTo>
                  <a:cubicBezTo>
                    <a:pt x="95" y="19"/>
                    <a:pt x="89" y="31"/>
                    <a:pt x="88" y="47"/>
                  </a:cubicBezTo>
                  <a:cubicBezTo>
                    <a:pt x="87" y="48"/>
                    <a:pt x="87" y="50"/>
                    <a:pt x="87" y="52"/>
                  </a:cubicBezTo>
                  <a:cubicBezTo>
                    <a:pt x="87" y="61"/>
                    <a:pt x="88" y="71"/>
                    <a:pt x="88" y="86"/>
                  </a:cubicBezTo>
                  <a:cubicBezTo>
                    <a:pt x="88" y="88"/>
                    <a:pt x="88" y="90"/>
                    <a:pt x="88" y="93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88" y="108"/>
                    <a:pt x="96" y="120"/>
                    <a:pt x="99" y="131"/>
                  </a:cubicBezTo>
                  <a:cubicBezTo>
                    <a:pt x="99" y="132"/>
                    <a:pt x="100" y="133"/>
                    <a:pt x="100" y="134"/>
                  </a:cubicBezTo>
                  <a:cubicBezTo>
                    <a:pt x="101" y="136"/>
                    <a:pt x="101" y="138"/>
                    <a:pt x="102" y="140"/>
                  </a:cubicBezTo>
                  <a:cubicBezTo>
                    <a:pt x="72" y="151"/>
                    <a:pt x="51" y="170"/>
                    <a:pt x="36" y="177"/>
                  </a:cubicBezTo>
                  <a:cubicBezTo>
                    <a:pt x="0" y="193"/>
                    <a:pt x="0" y="210"/>
                    <a:pt x="0" y="210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103" y="240"/>
                    <a:pt x="103" y="240"/>
                    <a:pt x="103" y="240"/>
                  </a:cubicBezTo>
                  <a:cubicBezTo>
                    <a:pt x="105" y="220"/>
                    <a:pt x="123" y="204"/>
                    <a:pt x="143" y="204"/>
                  </a:cubicBezTo>
                  <a:close/>
                  <a:moveTo>
                    <a:pt x="90" y="103"/>
                  </a:moveTo>
                  <a:cubicBezTo>
                    <a:pt x="90" y="100"/>
                    <a:pt x="89" y="97"/>
                    <a:pt x="89" y="93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101" y="14"/>
                    <a:pt x="127" y="10"/>
                    <a:pt x="127" y="10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1" y="48"/>
                    <a:pt x="131" y="50"/>
                    <a:pt x="133" y="50"/>
                  </a:cubicBezTo>
                  <a:cubicBezTo>
                    <a:pt x="134" y="50"/>
                    <a:pt x="140" y="50"/>
                    <a:pt x="142" y="50"/>
                  </a:cubicBezTo>
                  <a:cubicBezTo>
                    <a:pt x="142" y="50"/>
                    <a:pt x="143" y="50"/>
                    <a:pt x="143" y="50"/>
                  </a:cubicBezTo>
                  <a:cubicBezTo>
                    <a:pt x="146" y="50"/>
                    <a:pt x="151" y="50"/>
                    <a:pt x="152" y="50"/>
                  </a:cubicBezTo>
                  <a:cubicBezTo>
                    <a:pt x="154" y="50"/>
                    <a:pt x="154" y="48"/>
                    <a:pt x="154" y="48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8" y="10"/>
                    <a:pt x="184" y="14"/>
                    <a:pt x="189" y="42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6" y="97"/>
                    <a:pt x="196" y="100"/>
                    <a:pt x="195" y="103"/>
                  </a:cubicBezTo>
                  <a:cubicBezTo>
                    <a:pt x="188" y="119"/>
                    <a:pt x="172" y="136"/>
                    <a:pt x="170" y="149"/>
                  </a:cubicBezTo>
                  <a:cubicBezTo>
                    <a:pt x="164" y="154"/>
                    <a:pt x="164" y="154"/>
                    <a:pt x="164" y="154"/>
                  </a:cubicBezTo>
                  <a:cubicBezTo>
                    <a:pt x="160" y="149"/>
                    <a:pt x="160" y="149"/>
                    <a:pt x="160" y="149"/>
                  </a:cubicBezTo>
                  <a:cubicBezTo>
                    <a:pt x="126" y="149"/>
                    <a:pt x="126" y="149"/>
                    <a:pt x="126" y="149"/>
                  </a:cubicBezTo>
                  <a:cubicBezTo>
                    <a:pt x="121" y="154"/>
                    <a:pt x="121" y="154"/>
                    <a:pt x="121" y="154"/>
                  </a:cubicBezTo>
                  <a:cubicBezTo>
                    <a:pt x="116" y="149"/>
                    <a:pt x="116" y="149"/>
                    <a:pt x="116" y="149"/>
                  </a:cubicBezTo>
                  <a:cubicBezTo>
                    <a:pt x="114" y="136"/>
                    <a:pt x="97" y="119"/>
                    <a:pt x="90" y="103"/>
                  </a:cubicBezTo>
                  <a:close/>
                  <a:moveTo>
                    <a:pt x="115" y="155"/>
                  </a:moveTo>
                  <a:cubicBezTo>
                    <a:pt x="115" y="155"/>
                    <a:pt x="115" y="154"/>
                    <a:pt x="115" y="153"/>
                  </a:cubicBezTo>
                  <a:cubicBezTo>
                    <a:pt x="121" y="159"/>
                    <a:pt x="121" y="159"/>
                    <a:pt x="121" y="159"/>
                  </a:cubicBezTo>
                  <a:cubicBezTo>
                    <a:pt x="127" y="153"/>
                    <a:pt x="127" y="153"/>
                    <a:pt x="127" y="153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64" y="159"/>
                    <a:pt x="164" y="159"/>
                    <a:pt x="164" y="159"/>
                  </a:cubicBezTo>
                  <a:cubicBezTo>
                    <a:pt x="170" y="153"/>
                    <a:pt x="170" y="153"/>
                    <a:pt x="170" y="153"/>
                  </a:cubicBezTo>
                  <a:cubicBezTo>
                    <a:pt x="170" y="154"/>
                    <a:pt x="171" y="155"/>
                    <a:pt x="171" y="155"/>
                  </a:cubicBezTo>
                  <a:cubicBezTo>
                    <a:pt x="172" y="157"/>
                    <a:pt x="174" y="160"/>
                    <a:pt x="175" y="161"/>
                  </a:cubicBezTo>
                  <a:cubicBezTo>
                    <a:pt x="172" y="165"/>
                    <a:pt x="170" y="168"/>
                    <a:pt x="167" y="170"/>
                  </a:cubicBezTo>
                  <a:cubicBezTo>
                    <a:pt x="160" y="164"/>
                    <a:pt x="160" y="164"/>
                    <a:pt x="160" y="164"/>
                  </a:cubicBezTo>
                  <a:cubicBezTo>
                    <a:pt x="150" y="164"/>
                    <a:pt x="150" y="164"/>
                    <a:pt x="150" y="164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7" y="162"/>
                    <a:pt x="137" y="162"/>
                    <a:pt x="137" y="162"/>
                  </a:cubicBezTo>
                  <a:cubicBezTo>
                    <a:pt x="136" y="164"/>
                    <a:pt x="136" y="164"/>
                    <a:pt x="136" y="164"/>
                  </a:cubicBezTo>
                  <a:cubicBezTo>
                    <a:pt x="126" y="164"/>
                    <a:pt x="126" y="164"/>
                    <a:pt x="126" y="164"/>
                  </a:cubicBezTo>
                  <a:cubicBezTo>
                    <a:pt x="119" y="170"/>
                    <a:pt x="119" y="170"/>
                    <a:pt x="119" y="170"/>
                  </a:cubicBezTo>
                  <a:cubicBezTo>
                    <a:pt x="116" y="168"/>
                    <a:pt x="113" y="165"/>
                    <a:pt x="111" y="161"/>
                  </a:cubicBezTo>
                  <a:cubicBezTo>
                    <a:pt x="112" y="160"/>
                    <a:pt x="113" y="157"/>
                    <a:pt x="115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Freeform 30"/>
            <p:cNvSpPr/>
            <p:nvPr/>
          </p:nvSpPr>
          <p:spPr bwMode="auto">
            <a:xfrm>
              <a:off x="5084763" y="3794125"/>
              <a:ext cx="30163" cy="9525"/>
            </a:xfrm>
            <a:custGeom>
              <a:avLst/>
              <a:gdLst>
                <a:gd name="T0" fmla="*/ 31 w 31"/>
                <a:gd name="T1" fmla="*/ 5 h 11"/>
                <a:gd name="T2" fmla="*/ 29 w 31"/>
                <a:gd name="T3" fmla="*/ 0 h 11"/>
                <a:gd name="T4" fmla="*/ 0 w 31"/>
                <a:gd name="T5" fmla="*/ 6 h 11"/>
                <a:gd name="T6" fmla="*/ 2 w 31"/>
                <a:gd name="T7" fmla="*/ 10 h 11"/>
                <a:gd name="T8" fmla="*/ 31 w 31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1">
                  <a:moveTo>
                    <a:pt x="31" y="5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0" y="5"/>
                    <a:pt x="0" y="6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6" y="11"/>
                    <a:pt x="3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Freeform 31"/>
            <p:cNvSpPr/>
            <p:nvPr/>
          </p:nvSpPr>
          <p:spPr bwMode="auto">
            <a:xfrm>
              <a:off x="5038726" y="3794125"/>
              <a:ext cx="28575" cy="9525"/>
            </a:xfrm>
            <a:custGeom>
              <a:avLst/>
              <a:gdLst>
                <a:gd name="T0" fmla="*/ 28 w 30"/>
                <a:gd name="T1" fmla="*/ 10 h 11"/>
                <a:gd name="T2" fmla="*/ 30 w 30"/>
                <a:gd name="T3" fmla="*/ 6 h 11"/>
                <a:gd name="T4" fmla="*/ 2 w 30"/>
                <a:gd name="T5" fmla="*/ 0 h 11"/>
                <a:gd name="T6" fmla="*/ 0 w 30"/>
                <a:gd name="T7" fmla="*/ 5 h 11"/>
                <a:gd name="T8" fmla="*/ 28 w 30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1">
                  <a:moveTo>
                    <a:pt x="28" y="10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11" y="5"/>
                    <a:pt x="2" y="0"/>
                    <a:pt x="2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5" y="11"/>
                    <a:pt x="28" y="10"/>
                    <a:pt x="2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" name="Freeform 32"/>
            <p:cNvSpPr/>
            <p:nvPr/>
          </p:nvSpPr>
          <p:spPr bwMode="auto">
            <a:xfrm>
              <a:off x="5043488" y="3911600"/>
              <a:ext cx="65088" cy="28575"/>
            </a:xfrm>
            <a:custGeom>
              <a:avLst/>
              <a:gdLst>
                <a:gd name="T0" fmla="*/ 34 w 68"/>
                <a:gd name="T1" fmla="*/ 8 h 30"/>
                <a:gd name="T2" fmla="*/ 60 w 68"/>
                <a:gd name="T3" fmla="*/ 30 h 30"/>
                <a:gd name="T4" fmla="*/ 68 w 68"/>
                <a:gd name="T5" fmla="*/ 30 h 30"/>
                <a:gd name="T6" fmla="*/ 34 w 68"/>
                <a:gd name="T7" fmla="*/ 0 h 30"/>
                <a:gd name="T8" fmla="*/ 0 w 68"/>
                <a:gd name="T9" fmla="*/ 30 h 30"/>
                <a:gd name="T10" fmla="*/ 9 w 68"/>
                <a:gd name="T11" fmla="*/ 30 h 30"/>
                <a:gd name="T12" fmla="*/ 34 w 68"/>
                <a:gd name="T13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30">
                  <a:moveTo>
                    <a:pt x="34" y="8"/>
                  </a:moveTo>
                  <a:cubicBezTo>
                    <a:pt x="47" y="8"/>
                    <a:pt x="58" y="18"/>
                    <a:pt x="60" y="30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66" y="13"/>
                    <a:pt x="52" y="0"/>
                    <a:pt x="34" y="0"/>
                  </a:cubicBezTo>
                  <a:cubicBezTo>
                    <a:pt x="17" y="0"/>
                    <a:pt x="2" y="13"/>
                    <a:pt x="0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1" y="18"/>
                    <a:pt x="21" y="8"/>
                    <a:pt x="3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990013" y="5665788"/>
            <a:ext cx="276224" cy="276225"/>
            <a:chOff x="8247063" y="5341938"/>
            <a:chExt cx="276225" cy="276225"/>
          </a:xfrm>
          <a:solidFill>
            <a:srgbClr val="404040"/>
          </a:solidFill>
        </p:grpSpPr>
        <p:sp>
          <p:nvSpPr>
            <p:cNvPr id="39" name="Freeform 33"/>
            <p:cNvSpPr>
              <a:spLocks noEditPoints="1"/>
            </p:cNvSpPr>
            <p:nvPr/>
          </p:nvSpPr>
          <p:spPr bwMode="auto">
            <a:xfrm>
              <a:off x="8247063" y="5341938"/>
              <a:ext cx="276225" cy="276225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144 w 288"/>
                <a:gd name="T11" fmla="*/ 260 h 288"/>
                <a:gd name="T12" fmla="*/ 28 w 288"/>
                <a:gd name="T13" fmla="*/ 144 h 288"/>
                <a:gd name="T14" fmla="*/ 144 w 288"/>
                <a:gd name="T15" fmla="*/ 28 h 288"/>
                <a:gd name="T16" fmla="*/ 260 w 288"/>
                <a:gd name="T17" fmla="*/ 144 h 288"/>
                <a:gd name="T18" fmla="*/ 144 w 288"/>
                <a:gd name="T19" fmla="*/ 26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224"/>
                    <a:pt x="65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44" y="260"/>
                  </a:moveTo>
                  <a:cubicBezTo>
                    <a:pt x="80" y="260"/>
                    <a:pt x="28" y="208"/>
                    <a:pt x="28" y="144"/>
                  </a:cubicBezTo>
                  <a:cubicBezTo>
                    <a:pt x="28" y="80"/>
                    <a:pt x="80" y="28"/>
                    <a:pt x="144" y="28"/>
                  </a:cubicBezTo>
                  <a:cubicBezTo>
                    <a:pt x="208" y="28"/>
                    <a:pt x="260" y="80"/>
                    <a:pt x="260" y="144"/>
                  </a:cubicBezTo>
                  <a:cubicBezTo>
                    <a:pt x="260" y="208"/>
                    <a:pt x="208" y="260"/>
                    <a:pt x="144" y="2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Freeform 34"/>
            <p:cNvSpPr>
              <a:spLocks noEditPoints="1"/>
            </p:cNvSpPr>
            <p:nvPr/>
          </p:nvSpPr>
          <p:spPr bwMode="auto">
            <a:xfrm>
              <a:off x="8302626" y="5395913"/>
              <a:ext cx="166688" cy="168275"/>
            </a:xfrm>
            <a:custGeom>
              <a:avLst/>
              <a:gdLst>
                <a:gd name="T0" fmla="*/ 88 w 175"/>
                <a:gd name="T1" fmla="*/ 0 h 175"/>
                <a:gd name="T2" fmla="*/ 0 w 175"/>
                <a:gd name="T3" fmla="*/ 87 h 175"/>
                <a:gd name="T4" fmla="*/ 88 w 175"/>
                <a:gd name="T5" fmla="*/ 175 h 175"/>
                <a:gd name="T6" fmla="*/ 175 w 175"/>
                <a:gd name="T7" fmla="*/ 87 h 175"/>
                <a:gd name="T8" fmla="*/ 88 w 175"/>
                <a:gd name="T9" fmla="*/ 0 h 175"/>
                <a:gd name="T10" fmla="*/ 122 w 175"/>
                <a:gd name="T11" fmla="*/ 136 h 175"/>
                <a:gd name="T12" fmla="*/ 121 w 175"/>
                <a:gd name="T13" fmla="*/ 136 h 175"/>
                <a:gd name="T14" fmla="*/ 88 w 175"/>
                <a:gd name="T15" fmla="*/ 147 h 175"/>
                <a:gd name="T16" fmla="*/ 54 w 175"/>
                <a:gd name="T17" fmla="*/ 136 h 175"/>
                <a:gd name="T18" fmla="*/ 54 w 175"/>
                <a:gd name="T19" fmla="*/ 136 h 175"/>
                <a:gd name="T20" fmla="*/ 54 w 175"/>
                <a:gd name="T21" fmla="*/ 136 h 175"/>
                <a:gd name="T22" fmla="*/ 28 w 175"/>
                <a:gd name="T23" fmla="*/ 87 h 175"/>
                <a:gd name="T24" fmla="*/ 87 w 175"/>
                <a:gd name="T25" fmla="*/ 28 h 175"/>
                <a:gd name="T26" fmla="*/ 87 w 175"/>
                <a:gd name="T27" fmla="*/ 28 h 175"/>
                <a:gd name="T28" fmla="*/ 87 w 175"/>
                <a:gd name="T29" fmla="*/ 28 h 175"/>
                <a:gd name="T30" fmla="*/ 88 w 175"/>
                <a:gd name="T31" fmla="*/ 28 h 175"/>
                <a:gd name="T32" fmla="*/ 147 w 175"/>
                <a:gd name="T33" fmla="*/ 87 h 175"/>
                <a:gd name="T34" fmla="*/ 121 w 175"/>
                <a:gd name="T35" fmla="*/ 136 h 175"/>
                <a:gd name="T36" fmla="*/ 122 w 175"/>
                <a:gd name="T37" fmla="*/ 13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5" h="175">
                  <a:moveTo>
                    <a:pt x="88" y="0"/>
                  </a:moveTo>
                  <a:cubicBezTo>
                    <a:pt x="39" y="0"/>
                    <a:pt x="0" y="39"/>
                    <a:pt x="0" y="87"/>
                  </a:cubicBezTo>
                  <a:cubicBezTo>
                    <a:pt x="0" y="136"/>
                    <a:pt x="39" y="175"/>
                    <a:pt x="88" y="175"/>
                  </a:cubicBezTo>
                  <a:cubicBezTo>
                    <a:pt x="136" y="175"/>
                    <a:pt x="175" y="136"/>
                    <a:pt x="175" y="87"/>
                  </a:cubicBezTo>
                  <a:cubicBezTo>
                    <a:pt x="175" y="39"/>
                    <a:pt x="136" y="0"/>
                    <a:pt x="88" y="0"/>
                  </a:cubicBezTo>
                  <a:close/>
                  <a:moveTo>
                    <a:pt x="122" y="136"/>
                  </a:moveTo>
                  <a:cubicBezTo>
                    <a:pt x="121" y="136"/>
                    <a:pt x="121" y="136"/>
                    <a:pt x="121" y="136"/>
                  </a:cubicBezTo>
                  <a:cubicBezTo>
                    <a:pt x="112" y="143"/>
                    <a:pt x="100" y="147"/>
                    <a:pt x="88" y="147"/>
                  </a:cubicBezTo>
                  <a:cubicBezTo>
                    <a:pt x="75" y="147"/>
                    <a:pt x="64" y="143"/>
                    <a:pt x="54" y="136"/>
                  </a:cubicBezTo>
                  <a:cubicBezTo>
                    <a:pt x="54" y="136"/>
                    <a:pt x="54" y="136"/>
                    <a:pt x="54" y="136"/>
                  </a:cubicBezTo>
                  <a:cubicBezTo>
                    <a:pt x="54" y="136"/>
                    <a:pt x="54" y="136"/>
                    <a:pt x="54" y="136"/>
                  </a:cubicBezTo>
                  <a:cubicBezTo>
                    <a:pt x="39" y="125"/>
                    <a:pt x="28" y="108"/>
                    <a:pt x="28" y="87"/>
                  </a:cubicBezTo>
                  <a:cubicBezTo>
                    <a:pt x="28" y="55"/>
                    <a:pt x="55" y="28"/>
                    <a:pt x="87" y="28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7" y="28"/>
                    <a:pt x="87" y="28"/>
                    <a:pt x="88" y="28"/>
                  </a:cubicBezTo>
                  <a:cubicBezTo>
                    <a:pt x="120" y="28"/>
                    <a:pt x="147" y="55"/>
                    <a:pt x="147" y="87"/>
                  </a:cubicBezTo>
                  <a:cubicBezTo>
                    <a:pt x="147" y="107"/>
                    <a:pt x="137" y="125"/>
                    <a:pt x="121" y="136"/>
                  </a:cubicBezTo>
                  <a:lnTo>
                    <a:pt x="122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Freeform 35"/>
            <p:cNvSpPr/>
            <p:nvPr/>
          </p:nvSpPr>
          <p:spPr bwMode="auto">
            <a:xfrm>
              <a:off x="8334376" y="5422900"/>
              <a:ext cx="103188" cy="103187"/>
            </a:xfrm>
            <a:custGeom>
              <a:avLst/>
              <a:gdLst>
                <a:gd name="T0" fmla="*/ 65 w 65"/>
                <a:gd name="T1" fmla="*/ 26 h 65"/>
                <a:gd name="T2" fmla="*/ 39 w 65"/>
                <a:gd name="T3" fmla="*/ 26 h 65"/>
                <a:gd name="T4" fmla="*/ 32 w 65"/>
                <a:gd name="T5" fmla="*/ 0 h 65"/>
                <a:gd name="T6" fmla="*/ 32 w 65"/>
                <a:gd name="T7" fmla="*/ 0 h 65"/>
                <a:gd name="T8" fmla="*/ 32 w 65"/>
                <a:gd name="T9" fmla="*/ 0 h 65"/>
                <a:gd name="T10" fmla="*/ 25 w 65"/>
                <a:gd name="T11" fmla="*/ 26 h 65"/>
                <a:gd name="T12" fmla="*/ 0 w 65"/>
                <a:gd name="T13" fmla="*/ 26 h 65"/>
                <a:gd name="T14" fmla="*/ 20 w 65"/>
                <a:gd name="T15" fmla="*/ 40 h 65"/>
                <a:gd name="T16" fmla="*/ 12 w 65"/>
                <a:gd name="T17" fmla="*/ 65 h 65"/>
                <a:gd name="T18" fmla="*/ 12 w 65"/>
                <a:gd name="T19" fmla="*/ 65 h 65"/>
                <a:gd name="T20" fmla="*/ 12 w 65"/>
                <a:gd name="T21" fmla="*/ 65 h 65"/>
                <a:gd name="T22" fmla="*/ 32 w 65"/>
                <a:gd name="T23" fmla="*/ 48 h 65"/>
                <a:gd name="T24" fmla="*/ 53 w 65"/>
                <a:gd name="T25" fmla="*/ 65 h 65"/>
                <a:gd name="T26" fmla="*/ 53 w 65"/>
                <a:gd name="T27" fmla="*/ 65 h 65"/>
                <a:gd name="T28" fmla="*/ 53 w 65"/>
                <a:gd name="T29" fmla="*/ 65 h 65"/>
                <a:gd name="T30" fmla="*/ 44 w 65"/>
                <a:gd name="T31" fmla="*/ 40 h 65"/>
                <a:gd name="T32" fmla="*/ 65 w 65"/>
                <a:gd name="T33" fmla="*/ 2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65">
                  <a:moveTo>
                    <a:pt x="65" y="26"/>
                  </a:moveTo>
                  <a:lnTo>
                    <a:pt x="39" y="26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25" y="26"/>
                  </a:lnTo>
                  <a:lnTo>
                    <a:pt x="0" y="26"/>
                  </a:lnTo>
                  <a:lnTo>
                    <a:pt x="20" y="40"/>
                  </a:lnTo>
                  <a:lnTo>
                    <a:pt x="12" y="65"/>
                  </a:lnTo>
                  <a:lnTo>
                    <a:pt x="12" y="65"/>
                  </a:lnTo>
                  <a:lnTo>
                    <a:pt x="12" y="65"/>
                  </a:lnTo>
                  <a:lnTo>
                    <a:pt x="32" y="48"/>
                  </a:lnTo>
                  <a:lnTo>
                    <a:pt x="53" y="65"/>
                  </a:lnTo>
                  <a:lnTo>
                    <a:pt x="53" y="65"/>
                  </a:lnTo>
                  <a:lnTo>
                    <a:pt x="53" y="65"/>
                  </a:lnTo>
                  <a:lnTo>
                    <a:pt x="44" y="40"/>
                  </a:lnTo>
                  <a:lnTo>
                    <a:pt x="65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04" name="Freeform 36"/>
          <p:cNvSpPr>
            <a:spLocks noEditPoints="1"/>
          </p:cNvSpPr>
          <p:nvPr/>
        </p:nvSpPr>
        <p:spPr>
          <a:xfrm>
            <a:off x="8990013" y="2400300"/>
            <a:ext cx="276225" cy="184150"/>
          </a:xfrm>
          <a:custGeom>
            <a:avLst/>
            <a:gdLst/>
            <a:ahLst/>
            <a:cxnLst>
              <a:cxn ang="0">
                <a:pos x="224455831" y="0"/>
              </a:cxn>
              <a:cxn ang="0">
                <a:pos x="40475595" y="0"/>
              </a:cxn>
              <a:cxn ang="0">
                <a:pos x="0" y="40475595"/>
              </a:cxn>
              <a:cxn ang="0">
                <a:pos x="0" y="136145356"/>
              </a:cxn>
              <a:cxn ang="0">
                <a:pos x="40475595" y="176620951"/>
              </a:cxn>
              <a:cxn ang="0">
                <a:pos x="224455831" y="176620951"/>
              </a:cxn>
              <a:cxn ang="0">
                <a:pos x="264931426" y="136145356"/>
              </a:cxn>
              <a:cxn ang="0">
                <a:pos x="264931426" y="40475595"/>
              </a:cxn>
              <a:cxn ang="0">
                <a:pos x="224455831" y="0"/>
              </a:cxn>
              <a:cxn ang="0">
                <a:pos x="91989639" y="137065147"/>
              </a:cxn>
              <a:cxn ang="0">
                <a:pos x="91989639" y="39555804"/>
              </a:cxn>
              <a:cxn ang="0">
                <a:pos x="189499941" y="88310475"/>
              </a:cxn>
              <a:cxn ang="0">
                <a:pos x="91989639" y="137065147"/>
              </a:cxn>
            </a:cxnLst>
            <a:pathLst>
              <a:path w="288" h="192">
                <a:moveTo>
                  <a:pt x="244" y="0"/>
                </a:moveTo>
                <a:cubicBezTo>
                  <a:pt x="44" y="0"/>
                  <a:pt x="44" y="0"/>
                  <a:pt x="44" y="0"/>
                </a:cubicBezTo>
                <a:cubicBezTo>
                  <a:pt x="18" y="0"/>
                  <a:pt x="0" y="18"/>
                  <a:pt x="0" y="44"/>
                </a:cubicBezTo>
                <a:cubicBezTo>
                  <a:pt x="0" y="148"/>
                  <a:pt x="0" y="148"/>
                  <a:pt x="0" y="148"/>
                </a:cubicBezTo>
                <a:cubicBezTo>
                  <a:pt x="0" y="175"/>
                  <a:pt x="18" y="192"/>
                  <a:pt x="4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71" y="192"/>
                  <a:pt x="288" y="175"/>
                  <a:pt x="288" y="148"/>
                </a:cubicBezTo>
                <a:cubicBezTo>
                  <a:pt x="288" y="44"/>
                  <a:pt x="288" y="44"/>
                  <a:pt x="288" y="44"/>
                </a:cubicBezTo>
                <a:cubicBezTo>
                  <a:pt x="288" y="18"/>
                  <a:pt x="271" y="0"/>
                  <a:pt x="244" y="0"/>
                </a:cubicBezTo>
                <a:close/>
                <a:moveTo>
                  <a:pt x="100" y="149"/>
                </a:moveTo>
                <a:cubicBezTo>
                  <a:pt x="100" y="43"/>
                  <a:pt x="100" y="43"/>
                  <a:pt x="100" y="43"/>
                </a:cubicBezTo>
                <a:cubicBezTo>
                  <a:pt x="206" y="96"/>
                  <a:pt x="206" y="96"/>
                  <a:pt x="206" y="96"/>
                </a:cubicBezTo>
                <a:lnTo>
                  <a:pt x="100" y="149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1816101" y="3478213"/>
            <a:ext cx="282574" cy="234949"/>
            <a:chOff x="1073151" y="3154363"/>
            <a:chExt cx="282575" cy="234949"/>
          </a:xfrm>
          <a:solidFill>
            <a:srgbClr val="404040"/>
          </a:solidFill>
        </p:grpSpPr>
        <p:sp>
          <p:nvSpPr>
            <p:cNvPr id="44" name="Freeform 37"/>
            <p:cNvSpPr/>
            <p:nvPr/>
          </p:nvSpPr>
          <p:spPr bwMode="auto">
            <a:xfrm>
              <a:off x="1073151" y="3154363"/>
              <a:ext cx="166688" cy="180975"/>
            </a:xfrm>
            <a:custGeom>
              <a:avLst/>
              <a:gdLst>
                <a:gd name="T0" fmla="*/ 22 w 174"/>
                <a:gd name="T1" fmla="*/ 112 h 189"/>
                <a:gd name="T2" fmla="*/ 85 w 174"/>
                <a:gd name="T3" fmla="*/ 20 h 189"/>
                <a:gd name="T4" fmla="*/ 161 w 174"/>
                <a:gd name="T5" fmla="*/ 49 h 189"/>
                <a:gd name="T6" fmla="*/ 174 w 174"/>
                <a:gd name="T7" fmla="*/ 45 h 189"/>
                <a:gd name="T8" fmla="*/ 82 w 174"/>
                <a:gd name="T9" fmla="*/ 7 h 189"/>
                <a:gd name="T10" fmla="*/ 9 w 174"/>
                <a:gd name="T11" fmla="*/ 114 h 189"/>
                <a:gd name="T12" fmla="*/ 97 w 174"/>
                <a:gd name="T13" fmla="*/ 189 h 189"/>
                <a:gd name="T14" fmla="*/ 94 w 174"/>
                <a:gd name="T15" fmla="*/ 176 h 189"/>
                <a:gd name="T16" fmla="*/ 22 w 174"/>
                <a:gd name="T17" fmla="*/ 11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89">
                  <a:moveTo>
                    <a:pt x="22" y="112"/>
                  </a:moveTo>
                  <a:cubicBezTo>
                    <a:pt x="14" y="69"/>
                    <a:pt x="42" y="28"/>
                    <a:pt x="85" y="20"/>
                  </a:cubicBezTo>
                  <a:cubicBezTo>
                    <a:pt x="115" y="14"/>
                    <a:pt x="144" y="27"/>
                    <a:pt x="161" y="49"/>
                  </a:cubicBezTo>
                  <a:cubicBezTo>
                    <a:pt x="166" y="48"/>
                    <a:pt x="170" y="46"/>
                    <a:pt x="174" y="45"/>
                  </a:cubicBezTo>
                  <a:cubicBezTo>
                    <a:pt x="154" y="16"/>
                    <a:pt x="119" y="0"/>
                    <a:pt x="82" y="7"/>
                  </a:cubicBezTo>
                  <a:cubicBezTo>
                    <a:pt x="32" y="17"/>
                    <a:pt x="0" y="65"/>
                    <a:pt x="9" y="114"/>
                  </a:cubicBezTo>
                  <a:cubicBezTo>
                    <a:pt x="17" y="158"/>
                    <a:pt x="55" y="188"/>
                    <a:pt x="97" y="189"/>
                  </a:cubicBezTo>
                  <a:cubicBezTo>
                    <a:pt x="96" y="185"/>
                    <a:pt x="95" y="180"/>
                    <a:pt x="94" y="176"/>
                  </a:cubicBezTo>
                  <a:cubicBezTo>
                    <a:pt x="59" y="173"/>
                    <a:pt x="29" y="148"/>
                    <a:pt x="22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1092201" y="3173413"/>
              <a:ext cx="131763" cy="142875"/>
            </a:xfrm>
            <a:custGeom>
              <a:avLst/>
              <a:gdLst>
                <a:gd name="T0" fmla="*/ 74 w 138"/>
                <a:gd name="T1" fmla="*/ 150 h 150"/>
                <a:gd name="T2" fmla="*/ 72 w 138"/>
                <a:gd name="T3" fmla="*/ 133 h 150"/>
                <a:gd name="T4" fmla="*/ 73 w 138"/>
                <a:gd name="T5" fmla="*/ 126 h 150"/>
                <a:gd name="T6" fmla="*/ 60 w 138"/>
                <a:gd name="T7" fmla="*/ 123 h 150"/>
                <a:gd name="T8" fmla="*/ 60 w 138"/>
                <a:gd name="T9" fmla="*/ 122 h 150"/>
                <a:gd name="T10" fmla="*/ 62 w 138"/>
                <a:gd name="T11" fmla="*/ 109 h 150"/>
                <a:gd name="T12" fmla="*/ 63 w 138"/>
                <a:gd name="T13" fmla="*/ 108 h 150"/>
                <a:gd name="T14" fmla="*/ 75 w 138"/>
                <a:gd name="T15" fmla="*/ 111 h 150"/>
                <a:gd name="T16" fmla="*/ 79 w 138"/>
                <a:gd name="T17" fmla="*/ 94 h 150"/>
                <a:gd name="T18" fmla="*/ 78 w 138"/>
                <a:gd name="T19" fmla="*/ 84 h 150"/>
                <a:gd name="T20" fmla="*/ 48 w 138"/>
                <a:gd name="T21" fmla="*/ 62 h 150"/>
                <a:gd name="T22" fmla="*/ 68 w 138"/>
                <a:gd name="T23" fmla="*/ 31 h 150"/>
                <a:gd name="T24" fmla="*/ 66 w 138"/>
                <a:gd name="T25" fmla="*/ 24 h 150"/>
                <a:gd name="T26" fmla="*/ 69 w 138"/>
                <a:gd name="T27" fmla="*/ 21 h 150"/>
                <a:gd name="T28" fmla="*/ 71 w 138"/>
                <a:gd name="T29" fmla="*/ 20 h 150"/>
                <a:gd name="T30" fmla="*/ 75 w 138"/>
                <a:gd name="T31" fmla="*/ 22 h 150"/>
                <a:gd name="T32" fmla="*/ 76 w 138"/>
                <a:gd name="T33" fmla="*/ 29 h 150"/>
                <a:gd name="T34" fmla="*/ 99 w 138"/>
                <a:gd name="T35" fmla="*/ 33 h 150"/>
                <a:gd name="T36" fmla="*/ 99 w 138"/>
                <a:gd name="T37" fmla="*/ 34 h 150"/>
                <a:gd name="T38" fmla="*/ 97 w 138"/>
                <a:gd name="T39" fmla="*/ 45 h 150"/>
                <a:gd name="T40" fmla="*/ 96 w 138"/>
                <a:gd name="T41" fmla="*/ 46 h 150"/>
                <a:gd name="T42" fmla="*/ 79 w 138"/>
                <a:gd name="T43" fmla="*/ 43 h 150"/>
                <a:gd name="T44" fmla="*/ 84 w 138"/>
                <a:gd name="T45" fmla="*/ 69 h 150"/>
                <a:gd name="T46" fmla="*/ 91 w 138"/>
                <a:gd name="T47" fmla="*/ 71 h 150"/>
                <a:gd name="T48" fmla="*/ 138 w 138"/>
                <a:gd name="T49" fmla="*/ 32 h 150"/>
                <a:gd name="T50" fmla="*/ 66 w 138"/>
                <a:gd name="T51" fmla="*/ 5 h 150"/>
                <a:gd name="T52" fmla="*/ 8 w 138"/>
                <a:gd name="T53" fmla="*/ 91 h 150"/>
                <a:gd name="T54" fmla="*/ 74 w 138"/>
                <a:gd name="T55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8" h="150">
                  <a:moveTo>
                    <a:pt x="74" y="150"/>
                  </a:moveTo>
                  <a:cubicBezTo>
                    <a:pt x="73" y="145"/>
                    <a:pt x="72" y="139"/>
                    <a:pt x="72" y="133"/>
                  </a:cubicBezTo>
                  <a:cubicBezTo>
                    <a:pt x="72" y="131"/>
                    <a:pt x="72" y="129"/>
                    <a:pt x="73" y="126"/>
                  </a:cubicBezTo>
                  <a:cubicBezTo>
                    <a:pt x="66" y="126"/>
                    <a:pt x="61" y="125"/>
                    <a:pt x="60" y="123"/>
                  </a:cubicBezTo>
                  <a:cubicBezTo>
                    <a:pt x="60" y="123"/>
                    <a:pt x="60" y="123"/>
                    <a:pt x="60" y="122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3" y="108"/>
                  </a:cubicBezTo>
                  <a:cubicBezTo>
                    <a:pt x="64" y="108"/>
                    <a:pt x="69" y="110"/>
                    <a:pt x="75" y="111"/>
                  </a:cubicBezTo>
                  <a:cubicBezTo>
                    <a:pt x="76" y="105"/>
                    <a:pt x="77" y="99"/>
                    <a:pt x="79" y="94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68" y="82"/>
                    <a:pt x="52" y="80"/>
                    <a:pt x="48" y="62"/>
                  </a:cubicBezTo>
                  <a:cubicBezTo>
                    <a:pt x="44" y="41"/>
                    <a:pt x="61" y="32"/>
                    <a:pt x="68" y="31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6" y="21"/>
                    <a:pt x="66" y="21"/>
                    <a:pt x="69" y="21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4" y="20"/>
                    <a:pt x="74" y="20"/>
                    <a:pt x="75" y="22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80" y="28"/>
                    <a:pt x="98" y="28"/>
                    <a:pt x="99" y="33"/>
                  </a:cubicBezTo>
                  <a:cubicBezTo>
                    <a:pt x="99" y="33"/>
                    <a:pt x="99" y="34"/>
                    <a:pt x="99" y="34"/>
                  </a:cubicBezTo>
                  <a:cubicBezTo>
                    <a:pt x="97" y="45"/>
                    <a:pt x="97" y="45"/>
                    <a:pt x="97" y="45"/>
                  </a:cubicBezTo>
                  <a:cubicBezTo>
                    <a:pt x="97" y="45"/>
                    <a:pt x="96" y="46"/>
                    <a:pt x="96" y="46"/>
                  </a:cubicBezTo>
                  <a:cubicBezTo>
                    <a:pt x="95" y="46"/>
                    <a:pt x="85" y="42"/>
                    <a:pt x="79" y="43"/>
                  </a:cubicBezTo>
                  <a:cubicBezTo>
                    <a:pt x="84" y="69"/>
                    <a:pt x="84" y="69"/>
                    <a:pt x="84" y="69"/>
                  </a:cubicBezTo>
                  <a:cubicBezTo>
                    <a:pt x="86" y="70"/>
                    <a:pt x="88" y="70"/>
                    <a:pt x="91" y="71"/>
                  </a:cubicBezTo>
                  <a:cubicBezTo>
                    <a:pt x="103" y="54"/>
                    <a:pt x="119" y="40"/>
                    <a:pt x="138" y="32"/>
                  </a:cubicBezTo>
                  <a:cubicBezTo>
                    <a:pt x="121" y="11"/>
                    <a:pt x="94" y="0"/>
                    <a:pt x="66" y="5"/>
                  </a:cubicBezTo>
                  <a:cubicBezTo>
                    <a:pt x="27" y="13"/>
                    <a:pt x="0" y="51"/>
                    <a:pt x="8" y="91"/>
                  </a:cubicBezTo>
                  <a:cubicBezTo>
                    <a:pt x="14" y="124"/>
                    <a:pt x="42" y="148"/>
                    <a:pt x="74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150938" y="3216275"/>
              <a:ext cx="12700" cy="20637"/>
            </a:xfrm>
            <a:custGeom>
              <a:avLst/>
              <a:gdLst>
                <a:gd name="T0" fmla="*/ 2 w 13"/>
                <a:gd name="T1" fmla="*/ 12 h 22"/>
                <a:gd name="T2" fmla="*/ 13 w 13"/>
                <a:gd name="T3" fmla="*/ 22 h 22"/>
                <a:gd name="T4" fmla="*/ 9 w 13"/>
                <a:gd name="T5" fmla="*/ 0 h 22"/>
                <a:gd name="T6" fmla="*/ 2 w 13"/>
                <a:gd name="T7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2">
                  <a:moveTo>
                    <a:pt x="2" y="12"/>
                  </a:moveTo>
                  <a:cubicBezTo>
                    <a:pt x="3" y="20"/>
                    <a:pt x="10" y="22"/>
                    <a:pt x="13" y="2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1"/>
                    <a:pt x="0" y="4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179513" y="3213100"/>
              <a:ext cx="176213" cy="176212"/>
            </a:xfrm>
            <a:custGeom>
              <a:avLst/>
              <a:gdLst>
                <a:gd name="T0" fmla="*/ 92 w 184"/>
                <a:gd name="T1" fmla="*/ 0 h 184"/>
                <a:gd name="T2" fmla="*/ 0 w 184"/>
                <a:gd name="T3" fmla="*/ 92 h 184"/>
                <a:gd name="T4" fmla="*/ 92 w 184"/>
                <a:gd name="T5" fmla="*/ 184 h 184"/>
                <a:gd name="T6" fmla="*/ 184 w 184"/>
                <a:gd name="T7" fmla="*/ 92 h 184"/>
                <a:gd name="T8" fmla="*/ 92 w 184"/>
                <a:gd name="T9" fmla="*/ 0 h 184"/>
                <a:gd name="T10" fmla="*/ 92 w 184"/>
                <a:gd name="T11" fmla="*/ 170 h 184"/>
                <a:gd name="T12" fmla="*/ 13 w 184"/>
                <a:gd name="T13" fmla="*/ 92 h 184"/>
                <a:gd name="T14" fmla="*/ 92 w 184"/>
                <a:gd name="T15" fmla="*/ 13 h 184"/>
                <a:gd name="T16" fmla="*/ 170 w 184"/>
                <a:gd name="T17" fmla="*/ 92 h 184"/>
                <a:gd name="T18" fmla="*/ 92 w 184"/>
                <a:gd name="T19" fmla="*/ 17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84">
                  <a:moveTo>
                    <a:pt x="92" y="0"/>
                  </a:move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ubicBezTo>
                    <a:pt x="142" y="184"/>
                    <a:pt x="184" y="143"/>
                    <a:pt x="184" y="92"/>
                  </a:cubicBezTo>
                  <a:cubicBezTo>
                    <a:pt x="184" y="41"/>
                    <a:pt x="142" y="0"/>
                    <a:pt x="92" y="0"/>
                  </a:cubicBezTo>
                  <a:close/>
                  <a:moveTo>
                    <a:pt x="92" y="170"/>
                  </a:moveTo>
                  <a:cubicBezTo>
                    <a:pt x="48" y="170"/>
                    <a:pt x="13" y="135"/>
                    <a:pt x="13" y="92"/>
                  </a:cubicBezTo>
                  <a:cubicBezTo>
                    <a:pt x="13" y="49"/>
                    <a:pt x="48" y="13"/>
                    <a:pt x="92" y="13"/>
                  </a:cubicBezTo>
                  <a:cubicBezTo>
                    <a:pt x="135" y="13"/>
                    <a:pt x="170" y="49"/>
                    <a:pt x="170" y="92"/>
                  </a:cubicBezTo>
                  <a:cubicBezTo>
                    <a:pt x="170" y="135"/>
                    <a:pt x="135" y="170"/>
                    <a:pt x="92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1255713" y="3268663"/>
              <a:ext cx="9525" cy="20637"/>
            </a:xfrm>
            <a:custGeom>
              <a:avLst/>
              <a:gdLst>
                <a:gd name="T0" fmla="*/ 0 w 9"/>
                <a:gd name="T1" fmla="*/ 11 h 23"/>
                <a:gd name="T2" fmla="*/ 9 w 9"/>
                <a:gd name="T3" fmla="*/ 23 h 23"/>
                <a:gd name="T4" fmla="*/ 9 w 9"/>
                <a:gd name="T5" fmla="*/ 0 h 23"/>
                <a:gd name="T6" fmla="*/ 0 w 9"/>
                <a:gd name="T7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3">
                  <a:moveTo>
                    <a:pt x="0" y="11"/>
                  </a:moveTo>
                  <a:cubicBezTo>
                    <a:pt x="0" y="19"/>
                    <a:pt x="6" y="22"/>
                    <a:pt x="9" y="23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0" y="3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1196976" y="3228975"/>
              <a:ext cx="141288" cy="141287"/>
            </a:xfrm>
            <a:custGeom>
              <a:avLst/>
              <a:gdLst>
                <a:gd name="T0" fmla="*/ 74 w 147"/>
                <a:gd name="T1" fmla="*/ 0 h 147"/>
                <a:gd name="T2" fmla="*/ 0 w 147"/>
                <a:gd name="T3" fmla="*/ 74 h 147"/>
                <a:gd name="T4" fmla="*/ 74 w 147"/>
                <a:gd name="T5" fmla="*/ 147 h 147"/>
                <a:gd name="T6" fmla="*/ 147 w 147"/>
                <a:gd name="T7" fmla="*/ 74 h 147"/>
                <a:gd name="T8" fmla="*/ 74 w 147"/>
                <a:gd name="T9" fmla="*/ 0 h 147"/>
                <a:gd name="T10" fmla="*/ 79 w 147"/>
                <a:gd name="T11" fmla="*/ 123 h 147"/>
                <a:gd name="T12" fmla="*/ 79 w 147"/>
                <a:gd name="T13" fmla="*/ 129 h 147"/>
                <a:gd name="T14" fmla="*/ 76 w 147"/>
                <a:gd name="T15" fmla="*/ 132 h 147"/>
                <a:gd name="T16" fmla="*/ 73 w 147"/>
                <a:gd name="T17" fmla="*/ 132 h 147"/>
                <a:gd name="T18" fmla="*/ 70 w 147"/>
                <a:gd name="T19" fmla="*/ 129 h 147"/>
                <a:gd name="T20" fmla="*/ 70 w 147"/>
                <a:gd name="T21" fmla="*/ 123 h 147"/>
                <a:gd name="T22" fmla="*/ 46 w 147"/>
                <a:gd name="T23" fmla="*/ 115 h 147"/>
                <a:gd name="T24" fmla="*/ 46 w 147"/>
                <a:gd name="T25" fmla="*/ 114 h 147"/>
                <a:gd name="T26" fmla="*/ 50 w 147"/>
                <a:gd name="T27" fmla="*/ 102 h 147"/>
                <a:gd name="T28" fmla="*/ 51 w 147"/>
                <a:gd name="T29" fmla="*/ 101 h 147"/>
                <a:gd name="T30" fmla="*/ 70 w 147"/>
                <a:gd name="T31" fmla="*/ 107 h 147"/>
                <a:gd name="T32" fmla="*/ 70 w 147"/>
                <a:gd name="T33" fmla="*/ 80 h 147"/>
                <a:gd name="T34" fmla="*/ 45 w 147"/>
                <a:gd name="T35" fmla="*/ 52 h 147"/>
                <a:gd name="T36" fmla="*/ 70 w 147"/>
                <a:gd name="T37" fmla="*/ 26 h 147"/>
                <a:gd name="T38" fmla="*/ 70 w 147"/>
                <a:gd name="T39" fmla="*/ 19 h 147"/>
                <a:gd name="T40" fmla="*/ 73 w 147"/>
                <a:gd name="T41" fmla="*/ 16 h 147"/>
                <a:gd name="T42" fmla="*/ 76 w 147"/>
                <a:gd name="T43" fmla="*/ 16 h 147"/>
                <a:gd name="T44" fmla="*/ 79 w 147"/>
                <a:gd name="T45" fmla="*/ 19 h 147"/>
                <a:gd name="T46" fmla="*/ 79 w 147"/>
                <a:gd name="T47" fmla="*/ 26 h 147"/>
                <a:gd name="T48" fmla="*/ 101 w 147"/>
                <a:gd name="T49" fmla="*/ 34 h 147"/>
                <a:gd name="T50" fmla="*/ 101 w 147"/>
                <a:gd name="T51" fmla="*/ 35 h 147"/>
                <a:gd name="T52" fmla="*/ 96 w 147"/>
                <a:gd name="T53" fmla="*/ 45 h 147"/>
                <a:gd name="T54" fmla="*/ 95 w 147"/>
                <a:gd name="T55" fmla="*/ 46 h 147"/>
                <a:gd name="T56" fmla="*/ 79 w 147"/>
                <a:gd name="T57" fmla="*/ 40 h 147"/>
                <a:gd name="T58" fmla="*/ 79 w 147"/>
                <a:gd name="T59" fmla="*/ 66 h 147"/>
                <a:gd name="T60" fmla="*/ 104 w 147"/>
                <a:gd name="T61" fmla="*/ 95 h 147"/>
                <a:gd name="T62" fmla="*/ 79 w 147"/>
                <a:gd name="T63" fmla="*/ 1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7" h="147">
                  <a:moveTo>
                    <a:pt x="74" y="0"/>
                  </a:moveTo>
                  <a:cubicBezTo>
                    <a:pt x="33" y="1"/>
                    <a:pt x="0" y="33"/>
                    <a:pt x="0" y="74"/>
                  </a:cubicBezTo>
                  <a:cubicBezTo>
                    <a:pt x="0" y="114"/>
                    <a:pt x="33" y="147"/>
                    <a:pt x="74" y="147"/>
                  </a:cubicBezTo>
                  <a:cubicBezTo>
                    <a:pt x="114" y="147"/>
                    <a:pt x="147" y="114"/>
                    <a:pt x="147" y="74"/>
                  </a:cubicBezTo>
                  <a:cubicBezTo>
                    <a:pt x="147" y="33"/>
                    <a:pt x="114" y="1"/>
                    <a:pt x="74" y="0"/>
                  </a:cubicBezTo>
                  <a:close/>
                  <a:moveTo>
                    <a:pt x="79" y="123"/>
                  </a:move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2"/>
                    <a:pt x="76" y="132"/>
                  </a:cubicBezTo>
                  <a:cubicBezTo>
                    <a:pt x="73" y="132"/>
                    <a:pt x="73" y="132"/>
                    <a:pt x="73" y="132"/>
                  </a:cubicBezTo>
                  <a:cubicBezTo>
                    <a:pt x="71" y="132"/>
                    <a:pt x="70" y="131"/>
                    <a:pt x="70" y="129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65" y="123"/>
                    <a:pt x="46" y="119"/>
                    <a:pt x="46" y="115"/>
                  </a:cubicBezTo>
                  <a:cubicBezTo>
                    <a:pt x="46" y="115"/>
                    <a:pt x="46" y="115"/>
                    <a:pt x="46" y="114"/>
                  </a:cubicBezTo>
                  <a:cubicBezTo>
                    <a:pt x="50" y="102"/>
                    <a:pt x="50" y="102"/>
                    <a:pt x="50" y="102"/>
                  </a:cubicBezTo>
                  <a:cubicBezTo>
                    <a:pt x="50" y="102"/>
                    <a:pt x="51" y="101"/>
                    <a:pt x="51" y="101"/>
                  </a:cubicBezTo>
                  <a:cubicBezTo>
                    <a:pt x="52" y="101"/>
                    <a:pt x="62" y="106"/>
                    <a:pt x="70" y="107"/>
                  </a:cubicBezTo>
                  <a:cubicBezTo>
                    <a:pt x="70" y="80"/>
                    <a:pt x="70" y="80"/>
                    <a:pt x="70" y="80"/>
                  </a:cubicBezTo>
                  <a:cubicBezTo>
                    <a:pt x="62" y="76"/>
                    <a:pt x="45" y="71"/>
                    <a:pt x="45" y="52"/>
                  </a:cubicBezTo>
                  <a:cubicBezTo>
                    <a:pt x="45" y="32"/>
                    <a:pt x="64" y="26"/>
                    <a:pt x="70" y="26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6"/>
                    <a:pt x="71" y="16"/>
                    <a:pt x="73" y="16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8" y="16"/>
                    <a:pt x="79" y="16"/>
                    <a:pt x="79" y="19"/>
                  </a:cubicBezTo>
                  <a:cubicBezTo>
                    <a:pt x="79" y="26"/>
                    <a:pt x="79" y="26"/>
                    <a:pt x="79" y="26"/>
                  </a:cubicBezTo>
                  <a:cubicBezTo>
                    <a:pt x="83" y="26"/>
                    <a:pt x="101" y="29"/>
                    <a:pt x="101" y="34"/>
                  </a:cubicBezTo>
                  <a:cubicBezTo>
                    <a:pt x="101" y="34"/>
                    <a:pt x="101" y="35"/>
                    <a:pt x="101" y="35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6" y="46"/>
                    <a:pt x="95" y="46"/>
                    <a:pt x="95" y="46"/>
                  </a:cubicBezTo>
                  <a:cubicBezTo>
                    <a:pt x="94" y="46"/>
                    <a:pt x="85" y="40"/>
                    <a:pt x="79" y="40"/>
                  </a:cubicBezTo>
                  <a:cubicBezTo>
                    <a:pt x="79" y="66"/>
                    <a:pt x="79" y="66"/>
                    <a:pt x="79" y="66"/>
                  </a:cubicBezTo>
                  <a:cubicBezTo>
                    <a:pt x="88" y="71"/>
                    <a:pt x="104" y="77"/>
                    <a:pt x="104" y="95"/>
                  </a:cubicBezTo>
                  <a:cubicBezTo>
                    <a:pt x="104" y="115"/>
                    <a:pt x="88" y="121"/>
                    <a:pt x="79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1271588" y="3308350"/>
              <a:ext cx="7938" cy="23812"/>
            </a:xfrm>
            <a:custGeom>
              <a:avLst/>
              <a:gdLst>
                <a:gd name="T0" fmla="*/ 0 w 9"/>
                <a:gd name="T1" fmla="*/ 0 h 24"/>
                <a:gd name="T2" fmla="*/ 0 w 9"/>
                <a:gd name="T3" fmla="*/ 24 h 24"/>
                <a:gd name="T4" fmla="*/ 9 w 9"/>
                <a:gd name="T5" fmla="*/ 13 h 24"/>
                <a:gd name="T6" fmla="*/ 0 w 9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4">
                  <a:moveTo>
                    <a:pt x="0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4" y="23"/>
                    <a:pt x="9" y="21"/>
                    <a:pt x="9" y="13"/>
                  </a:cubicBezTo>
                  <a:cubicBezTo>
                    <a:pt x="9" y="5"/>
                    <a:pt x="3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06" name="Freeform 44"/>
          <p:cNvSpPr/>
          <p:nvPr/>
        </p:nvSpPr>
        <p:spPr>
          <a:xfrm>
            <a:off x="10091738" y="2355850"/>
            <a:ext cx="277812" cy="277813"/>
          </a:xfrm>
          <a:custGeom>
            <a:avLst/>
            <a:gdLst/>
            <a:ahLst/>
            <a:cxnLst>
              <a:cxn ang="0">
                <a:pos x="0" y="234374159"/>
              </a:cxn>
              <a:cxn ang="0">
                <a:pos x="206652441" y="234374159"/>
              </a:cxn>
              <a:cxn ang="0">
                <a:pos x="206652441" y="441027344"/>
              </a:cxn>
              <a:cxn ang="0">
                <a:pos x="441027344" y="0"/>
              </a:cxn>
              <a:cxn ang="0">
                <a:pos x="0" y="234374159"/>
              </a:cxn>
            </a:cxnLst>
            <a:pathLst>
              <a:path w="175" h="175">
                <a:moveTo>
                  <a:pt x="0" y="93"/>
                </a:moveTo>
                <a:lnTo>
                  <a:pt x="82" y="93"/>
                </a:lnTo>
                <a:lnTo>
                  <a:pt x="82" y="175"/>
                </a:lnTo>
                <a:lnTo>
                  <a:pt x="175" y="0"/>
                </a:lnTo>
                <a:lnTo>
                  <a:pt x="0" y="93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9559926" y="3454399"/>
            <a:ext cx="241300" cy="280989"/>
            <a:chOff x="8816976" y="3130550"/>
            <a:chExt cx="241300" cy="280988"/>
          </a:xfrm>
          <a:solidFill>
            <a:srgbClr val="404040"/>
          </a:solidFill>
        </p:grpSpPr>
        <p:sp>
          <p:nvSpPr>
            <p:cNvPr id="53" name="Freeform 45"/>
            <p:cNvSpPr/>
            <p:nvPr/>
          </p:nvSpPr>
          <p:spPr bwMode="auto">
            <a:xfrm>
              <a:off x="8926513" y="3232150"/>
              <a:ext cx="71438" cy="107950"/>
            </a:xfrm>
            <a:custGeom>
              <a:avLst/>
              <a:gdLst>
                <a:gd name="T0" fmla="*/ 65 w 74"/>
                <a:gd name="T1" fmla="*/ 111 h 113"/>
                <a:gd name="T2" fmla="*/ 62 w 74"/>
                <a:gd name="T3" fmla="*/ 113 h 113"/>
                <a:gd name="T4" fmla="*/ 61 w 74"/>
                <a:gd name="T5" fmla="*/ 113 h 113"/>
                <a:gd name="T6" fmla="*/ 58 w 74"/>
                <a:gd name="T7" fmla="*/ 113 h 113"/>
                <a:gd name="T8" fmla="*/ 3 w 74"/>
                <a:gd name="T9" fmla="*/ 75 h 113"/>
                <a:gd name="T10" fmla="*/ 1 w 74"/>
                <a:gd name="T11" fmla="*/ 74 h 113"/>
                <a:gd name="T12" fmla="*/ 0 w 74"/>
                <a:gd name="T13" fmla="*/ 71 h 113"/>
                <a:gd name="T14" fmla="*/ 0 w 74"/>
                <a:gd name="T15" fmla="*/ 5 h 113"/>
                <a:gd name="T16" fmla="*/ 1 w 74"/>
                <a:gd name="T17" fmla="*/ 1 h 113"/>
                <a:gd name="T18" fmla="*/ 5 w 74"/>
                <a:gd name="T19" fmla="*/ 0 h 113"/>
                <a:gd name="T20" fmla="*/ 18 w 74"/>
                <a:gd name="T21" fmla="*/ 0 h 113"/>
                <a:gd name="T22" fmla="*/ 22 w 74"/>
                <a:gd name="T23" fmla="*/ 1 h 113"/>
                <a:gd name="T24" fmla="*/ 23 w 74"/>
                <a:gd name="T25" fmla="*/ 5 h 113"/>
                <a:gd name="T26" fmla="*/ 23 w 74"/>
                <a:gd name="T27" fmla="*/ 61 h 113"/>
                <a:gd name="T28" fmla="*/ 71 w 74"/>
                <a:gd name="T29" fmla="*/ 93 h 113"/>
                <a:gd name="T30" fmla="*/ 72 w 74"/>
                <a:gd name="T31" fmla="*/ 100 h 113"/>
                <a:gd name="T32" fmla="*/ 65 w 74"/>
                <a:gd name="T33" fmla="*/ 11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113">
                  <a:moveTo>
                    <a:pt x="65" y="111"/>
                  </a:moveTo>
                  <a:cubicBezTo>
                    <a:pt x="65" y="112"/>
                    <a:pt x="64" y="113"/>
                    <a:pt x="62" y="113"/>
                  </a:cubicBezTo>
                  <a:cubicBezTo>
                    <a:pt x="62" y="113"/>
                    <a:pt x="62" y="113"/>
                    <a:pt x="61" y="113"/>
                  </a:cubicBezTo>
                  <a:cubicBezTo>
                    <a:pt x="60" y="113"/>
                    <a:pt x="59" y="113"/>
                    <a:pt x="58" y="113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2" y="75"/>
                    <a:pt x="2" y="75"/>
                    <a:pt x="1" y="74"/>
                  </a:cubicBezTo>
                  <a:cubicBezTo>
                    <a:pt x="0" y="73"/>
                    <a:pt x="0" y="72"/>
                    <a:pt x="0" y="7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0"/>
                    <a:pt x="21" y="0"/>
                    <a:pt x="22" y="1"/>
                  </a:cubicBezTo>
                  <a:cubicBezTo>
                    <a:pt x="23" y="2"/>
                    <a:pt x="23" y="3"/>
                    <a:pt x="23" y="5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73" y="94"/>
                    <a:pt x="74" y="98"/>
                    <a:pt x="72" y="100"/>
                  </a:cubicBezTo>
                  <a:lnTo>
                    <a:pt x="65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Freeform 46"/>
            <p:cNvSpPr/>
            <p:nvPr/>
          </p:nvSpPr>
          <p:spPr bwMode="auto">
            <a:xfrm>
              <a:off x="8816976" y="3130550"/>
              <a:ext cx="107950" cy="87312"/>
            </a:xfrm>
            <a:custGeom>
              <a:avLst/>
              <a:gdLst>
                <a:gd name="T0" fmla="*/ 113 w 113"/>
                <a:gd name="T1" fmla="*/ 38 h 90"/>
                <a:gd name="T2" fmla="*/ 100 w 113"/>
                <a:gd name="T3" fmla="*/ 15 h 90"/>
                <a:gd name="T4" fmla="*/ 40 w 113"/>
                <a:gd name="T5" fmla="*/ 18 h 90"/>
                <a:gd name="T6" fmla="*/ 7 w 113"/>
                <a:gd name="T7" fmla="*/ 69 h 90"/>
                <a:gd name="T8" fmla="*/ 19 w 113"/>
                <a:gd name="T9" fmla="*/ 90 h 90"/>
                <a:gd name="T10" fmla="*/ 113 w 113"/>
                <a:gd name="T11" fmla="*/ 3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90">
                  <a:moveTo>
                    <a:pt x="113" y="38"/>
                  </a:moveTo>
                  <a:cubicBezTo>
                    <a:pt x="100" y="15"/>
                    <a:pt x="100" y="15"/>
                    <a:pt x="100" y="15"/>
                  </a:cubicBezTo>
                  <a:cubicBezTo>
                    <a:pt x="92" y="2"/>
                    <a:pt x="71" y="0"/>
                    <a:pt x="40" y="18"/>
                  </a:cubicBezTo>
                  <a:cubicBezTo>
                    <a:pt x="9" y="36"/>
                    <a:pt x="0" y="56"/>
                    <a:pt x="7" y="69"/>
                  </a:cubicBezTo>
                  <a:cubicBezTo>
                    <a:pt x="19" y="90"/>
                    <a:pt x="19" y="90"/>
                    <a:pt x="19" y="90"/>
                  </a:cubicBezTo>
                  <a:cubicBezTo>
                    <a:pt x="41" y="61"/>
                    <a:pt x="75" y="42"/>
                    <a:pt x="11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Freeform 47"/>
            <p:cNvSpPr/>
            <p:nvPr/>
          </p:nvSpPr>
          <p:spPr bwMode="auto">
            <a:xfrm>
              <a:off x="8950326" y="3130550"/>
              <a:ext cx="107950" cy="85725"/>
            </a:xfrm>
            <a:custGeom>
              <a:avLst/>
              <a:gdLst>
                <a:gd name="T0" fmla="*/ 94 w 113"/>
                <a:gd name="T1" fmla="*/ 89 h 89"/>
                <a:gd name="T2" fmla="*/ 106 w 113"/>
                <a:gd name="T3" fmla="*/ 69 h 89"/>
                <a:gd name="T4" fmla="*/ 73 w 113"/>
                <a:gd name="T5" fmla="*/ 18 h 89"/>
                <a:gd name="T6" fmla="*/ 13 w 113"/>
                <a:gd name="T7" fmla="*/ 15 h 89"/>
                <a:gd name="T8" fmla="*/ 0 w 113"/>
                <a:gd name="T9" fmla="*/ 38 h 89"/>
                <a:gd name="T10" fmla="*/ 94 w 113"/>
                <a:gd name="T11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89">
                  <a:moveTo>
                    <a:pt x="94" y="89"/>
                  </a:moveTo>
                  <a:cubicBezTo>
                    <a:pt x="106" y="69"/>
                    <a:pt x="106" y="69"/>
                    <a:pt x="106" y="69"/>
                  </a:cubicBezTo>
                  <a:cubicBezTo>
                    <a:pt x="113" y="56"/>
                    <a:pt x="104" y="36"/>
                    <a:pt x="73" y="18"/>
                  </a:cubicBezTo>
                  <a:cubicBezTo>
                    <a:pt x="42" y="0"/>
                    <a:pt x="21" y="2"/>
                    <a:pt x="13" y="1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8" y="41"/>
                    <a:pt x="71" y="61"/>
                    <a:pt x="94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Freeform 48"/>
            <p:cNvSpPr>
              <a:spLocks noEditPoints="1"/>
            </p:cNvSpPr>
            <p:nvPr/>
          </p:nvSpPr>
          <p:spPr bwMode="auto">
            <a:xfrm>
              <a:off x="8821738" y="3179763"/>
              <a:ext cx="231775" cy="231775"/>
            </a:xfrm>
            <a:custGeom>
              <a:avLst/>
              <a:gdLst>
                <a:gd name="T0" fmla="*/ 121 w 242"/>
                <a:gd name="T1" fmla="*/ 0 h 242"/>
                <a:gd name="T2" fmla="*/ 0 w 242"/>
                <a:gd name="T3" fmla="*/ 121 h 242"/>
                <a:gd name="T4" fmla="*/ 121 w 242"/>
                <a:gd name="T5" fmla="*/ 242 h 242"/>
                <a:gd name="T6" fmla="*/ 242 w 242"/>
                <a:gd name="T7" fmla="*/ 121 h 242"/>
                <a:gd name="T8" fmla="*/ 121 w 242"/>
                <a:gd name="T9" fmla="*/ 0 h 242"/>
                <a:gd name="T10" fmla="*/ 121 w 242"/>
                <a:gd name="T11" fmla="*/ 212 h 242"/>
                <a:gd name="T12" fmla="*/ 30 w 242"/>
                <a:gd name="T13" fmla="*/ 121 h 242"/>
                <a:gd name="T14" fmla="*/ 121 w 242"/>
                <a:gd name="T15" fmla="*/ 30 h 242"/>
                <a:gd name="T16" fmla="*/ 212 w 242"/>
                <a:gd name="T17" fmla="*/ 121 h 242"/>
                <a:gd name="T18" fmla="*/ 121 w 242"/>
                <a:gd name="T19" fmla="*/ 21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2" h="242">
                  <a:moveTo>
                    <a:pt x="121" y="0"/>
                  </a:moveTo>
                  <a:cubicBezTo>
                    <a:pt x="54" y="0"/>
                    <a:pt x="0" y="54"/>
                    <a:pt x="0" y="121"/>
                  </a:cubicBezTo>
                  <a:cubicBezTo>
                    <a:pt x="0" y="188"/>
                    <a:pt x="54" y="242"/>
                    <a:pt x="121" y="242"/>
                  </a:cubicBezTo>
                  <a:cubicBezTo>
                    <a:pt x="188" y="242"/>
                    <a:pt x="242" y="188"/>
                    <a:pt x="242" y="121"/>
                  </a:cubicBezTo>
                  <a:cubicBezTo>
                    <a:pt x="242" y="54"/>
                    <a:pt x="188" y="0"/>
                    <a:pt x="121" y="0"/>
                  </a:cubicBezTo>
                  <a:close/>
                  <a:moveTo>
                    <a:pt x="121" y="212"/>
                  </a:moveTo>
                  <a:cubicBezTo>
                    <a:pt x="71" y="212"/>
                    <a:pt x="30" y="171"/>
                    <a:pt x="30" y="121"/>
                  </a:cubicBezTo>
                  <a:cubicBezTo>
                    <a:pt x="30" y="71"/>
                    <a:pt x="71" y="30"/>
                    <a:pt x="121" y="30"/>
                  </a:cubicBezTo>
                  <a:cubicBezTo>
                    <a:pt x="171" y="30"/>
                    <a:pt x="212" y="71"/>
                    <a:pt x="212" y="121"/>
                  </a:cubicBezTo>
                  <a:cubicBezTo>
                    <a:pt x="212" y="171"/>
                    <a:pt x="171" y="212"/>
                    <a:pt x="121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Freeform 49"/>
            <p:cNvSpPr/>
            <p:nvPr/>
          </p:nvSpPr>
          <p:spPr bwMode="auto">
            <a:xfrm>
              <a:off x="8926513" y="3232150"/>
              <a:ext cx="71438" cy="107950"/>
            </a:xfrm>
            <a:custGeom>
              <a:avLst/>
              <a:gdLst>
                <a:gd name="T0" fmla="*/ 71 w 74"/>
                <a:gd name="T1" fmla="*/ 93 h 113"/>
                <a:gd name="T2" fmla="*/ 23 w 74"/>
                <a:gd name="T3" fmla="*/ 61 h 113"/>
                <a:gd name="T4" fmla="*/ 23 w 74"/>
                <a:gd name="T5" fmla="*/ 5 h 113"/>
                <a:gd name="T6" fmla="*/ 22 w 74"/>
                <a:gd name="T7" fmla="*/ 1 h 113"/>
                <a:gd name="T8" fmla="*/ 18 w 74"/>
                <a:gd name="T9" fmla="*/ 0 h 113"/>
                <a:gd name="T10" fmla="*/ 5 w 74"/>
                <a:gd name="T11" fmla="*/ 0 h 113"/>
                <a:gd name="T12" fmla="*/ 1 w 74"/>
                <a:gd name="T13" fmla="*/ 1 h 113"/>
                <a:gd name="T14" fmla="*/ 0 w 74"/>
                <a:gd name="T15" fmla="*/ 5 h 113"/>
                <a:gd name="T16" fmla="*/ 0 w 74"/>
                <a:gd name="T17" fmla="*/ 71 h 113"/>
                <a:gd name="T18" fmla="*/ 1 w 74"/>
                <a:gd name="T19" fmla="*/ 74 h 113"/>
                <a:gd name="T20" fmla="*/ 3 w 74"/>
                <a:gd name="T21" fmla="*/ 75 h 113"/>
                <a:gd name="T22" fmla="*/ 58 w 74"/>
                <a:gd name="T23" fmla="*/ 113 h 113"/>
                <a:gd name="T24" fmla="*/ 61 w 74"/>
                <a:gd name="T25" fmla="*/ 113 h 113"/>
                <a:gd name="T26" fmla="*/ 62 w 74"/>
                <a:gd name="T27" fmla="*/ 113 h 113"/>
                <a:gd name="T28" fmla="*/ 65 w 74"/>
                <a:gd name="T29" fmla="*/ 111 h 113"/>
                <a:gd name="T30" fmla="*/ 72 w 74"/>
                <a:gd name="T31" fmla="*/ 100 h 113"/>
                <a:gd name="T32" fmla="*/ 71 w 74"/>
                <a:gd name="T33" fmla="*/ 9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113">
                  <a:moveTo>
                    <a:pt x="71" y="93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3"/>
                    <a:pt x="23" y="2"/>
                    <a:pt x="22" y="1"/>
                  </a:cubicBezTo>
                  <a:cubicBezTo>
                    <a:pt x="21" y="0"/>
                    <a:pt x="19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0" y="5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3"/>
                    <a:pt x="1" y="74"/>
                  </a:cubicBezTo>
                  <a:cubicBezTo>
                    <a:pt x="2" y="75"/>
                    <a:pt x="2" y="75"/>
                    <a:pt x="3" y="75"/>
                  </a:cubicBezTo>
                  <a:cubicBezTo>
                    <a:pt x="58" y="113"/>
                    <a:pt x="58" y="113"/>
                    <a:pt x="58" y="113"/>
                  </a:cubicBezTo>
                  <a:cubicBezTo>
                    <a:pt x="59" y="113"/>
                    <a:pt x="60" y="113"/>
                    <a:pt x="61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4" y="113"/>
                    <a:pt x="65" y="112"/>
                    <a:pt x="65" y="111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8"/>
                    <a:pt x="73" y="94"/>
                    <a:pt x="7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08" name="Freeform 50"/>
          <p:cNvSpPr>
            <a:spLocks noEditPoints="1"/>
          </p:cNvSpPr>
          <p:nvPr/>
        </p:nvSpPr>
        <p:spPr>
          <a:xfrm>
            <a:off x="10093325" y="3535363"/>
            <a:ext cx="276225" cy="127000"/>
          </a:xfrm>
          <a:custGeom>
            <a:avLst/>
            <a:gdLst/>
            <a:ahLst/>
            <a:cxnLst>
              <a:cxn ang="0">
                <a:pos x="204217554" y="0"/>
              </a:cxn>
              <a:cxn ang="0">
                <a:pos x="143504642" y="61094697"/>
              </a:cxn>
              <a:cxn ang="0">
                <a:pos x="154543092" y="96270811"/>
              </a:cxn>
              <a:cxn ang="0">
                <a:pos x="109468543" y="96270811"/>
              </a:cxn>
              <a:cxn ang="0">
                <a:pos x="120506993" y="61094697"/>
              </a:cxn>
              <a:cxn ang="0">
                <a:pos x="60713871" y="0"/>
              </a:cxn>
              <a:cxn ang="0">
                <a:pos x="0" y="61094697"/>
              </a:cxn>
              <a:cxn ang="0">
                <a:pos x="60713871" y="122189394"/>
              </a:cxn>
              <a:cxn ang="0">
                <a:pos x="60713871" y="122189394"/>
              </a:cxn>
              <a:cxn ang="0">
                <a:pos x="60713871" y="122189394"/>
              </a:cxn>
              <a:cxn ang="0">
                <a:pos x="204217554" y="122189394"/>
              </a:cxn>
              <a:cxn ang="0">
                <a:pos x="204217554" y="122189394"/>
              </a:cxn>
              <a:cxn ang="0">
                <a:pos x="204217554" y="122189394"/>
              </a:cxn>
              <a:cxn ang="0">
                <a:pos x="264931426" y="61094697"/>
              </a:cxn>
              <a:cxn ang="0">
                <a:pos x="204217554" y="0"/>
              </a:cxn>
              <a:cxn ang="0">
                <a:pos x="169261664" y="61094697"/>
              </a:cxn>
              <a:cxn ang="0">
                <a:pos x="204217554" y="25918583"/>
              </a:cxn>
              <a:cxn ang="0">
                <a:pos x="239174404" y="61094697"/>
              </a:cxn>
              <a:cxn ang="0">
                <a:pos x="204217554" y="96270811"/>
              </a:cxn>
              <a:cxn ang="0">
                <a:pos x="169261664" y="61094697"/>
              </a:cxn>
              <a:cxn ang="0">
                <a:pos x="60713871" y="25918583"/>
              </a:cxn>
              <a:cxn ang="0">
                <a:pos x="94749971" y="61094697"/>
              </a:cxn>
              <a:cxn ang="0">
                <a:pos x="60713871" y="96270811"/>
              </a:cxn>
              <a:cxn ang="0">
                <a:pos x="25757022" y="61094697"/>
              </a:cxn>
              <a:cxn ang="0">
                <a:pos x="60713871" y="25918583"/>
              </a:cxn>
            </a:cxnLst>
            <a:pathLst>
              <a:path w="288" h="132">
                <a:moveTo>
                  <a:pt x="222" y="0"/>
                </a:moveTo>
                <a:cubicBezTo>
                  <a:pt x="186" y="0"/>
                  <a:pt x="156" y="30"/>
                  <a:pt x="156" y="66"/>
                </a:cubicBezTo>
                <a:cubicBezTo>
                  <a:pt x="156" y="80"/>
                  <a:pt x="161" y="93"/>
                  <a:pt x="168" y="104"/>
                </a:cubicBezTo>
                <a:cubicBezTo>
                  <a:pt x="119" y="104"/>
                  <a:pt x="119" y="104"/>
                  <a:pt x="119" y="104"/>
                </a:cubicBezTo>
                <a:cubicBezTo>
                  <a:pt x="127" y="93"/>
                  <a:pt x="131" y="80"/>
                  <a:pt x="131" y="66"/>
                </a:cubicBezTo>
                <a:cubicBezTo>
                  <a:pt x="131" y="30"/>
                  <a:pt x="102" y="0"/>
                  <a:pt x="66" y="0"/>
                </a:cubicBezTo>
                <a:cubicBezTo>
                  <a:pt x="29" y="0"/>
                  <a:pt x="0" y="30"/>
                  <a:pt x="0" y="66"/>
                </a:cubicBezTo>
                <a:cubicBezTo>
                  <a:pt x="0" y="102"/>
                  <a:pt x="29" y="132"/>
                  <a:pt x="66" y="132"/>
                </a:cubicBezTo>
                <a:cubicBezTo>
                  <a:pt x="66" y="132"/>
                  <a:pt x="66" y="132"/>
                  <a:pt x="66" y="132"/>
                </a:cubicBezTo>
                <a:cubicBezTo>
                  <a:pt x="66" y="132"/>
                  <a:pt x="66" y="132"/>
                  <a:pt x="66" y="132"/>
                </a:cubicBezTo>
                <a:cubicBezTo>
                  <a:pt x="222" y="132"/>
                  <a:pt x="222" y="132"/>
                  <a:pt x="222" y="132"/>
                </a:cubicBezTo>
                <a:cubicBezTo>
                  <a:pt x="222" y="132"/>
                  <a:pt x="222" y="132"/>
                  <a:pt x="222" y="132"/>
                </a:cubicBezTo>
                <a:cubicBezTo>
                  <a:pt x="222" y="132"/>
                  <a:pt x="222" y="132"/>
                  <a:pt x="222" y="132"/>
                </a:cubicBezTo>
                <a:cubicBezTo>
                  <a:pt x="258" y="132"/>
                  <a:pt x="288" y="102"/>
                  <a:pt x="288" y="66"/>
                </a:cubicBezTo>
                <a:cubicBezTo>
                  <a:pt x="288" y="30"/>
                  <a:pt x="258" y="0"/>
                  <a:pt x="222" y="0"/>
                </a:cubicBezTo>
                <a:close/>
                <a:moveTo>
                  <a:pt x="184" y="66"/>
                </a:moveTo>
                <a:cubicBezTo>
                  <a:pt x="184" y="45"/>
                  <a:pt x="201" y="28"/>
                  <a:pt x="222" y="28"/>
                </a:cubicBezTo>
                <a:cubicBezTo>
                  <a:pt x="243" y="28"/>
                  <a:pt x="260" y="45"/>
                  <a:pt x="260" y="66"/>
                </a:cubicBezTo>
                <a:cubicBezTo>
                  <a:pt x="260" y="87"/>
                  <a:pt x="243" y="104"/>
                  <a:pt x="222" y="104"/>
                </a:cubicBezTo>
                <a:cubicBezTo>
                  <a:pt x="201" y="104"/>
                  <a:pt x="184" y="87"/>
                  <a:pt x="184" y="66"/>
                </a:cubicBezTo>
                <a:close/>
                <a:moveTo>
                  <a:pt x="66" y="28"/>
                </a:moveTo>
                <a:cubicBezTo>
                  <a:pt x="86" y="28"/>
                  <a:pt x="103" y="45"/>
                  <a:pt x="103" y="66"/>
                </a:cubicBezTo>
                <a:cubicBezTo>
                  <a:pt x="103" y="87"/>
                  <a:pt x="86" y="104"/>
                  <a:pt x="66" y="104"/>
                </a:cubicBezTo>
                <a:cubicBezTo>
                  <a:pt x="45" y="104"/>
                  <a:pt x="28" y="87"/>
                  <a:pt x="28" y="66"/>
                </a:cubicBezTo>
                <a:cubicBezTo>
                  <a:pt x="28" y="45"/>
                  <a:pt x="45" y="28"/>
                  <a:pt x="66" y="28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209" name="Freeform 51"/>
          <p:cNvSpPr>
            <a:spLocks noEditPoints="1"/>
          </p:cNvSpPr>
          <p:nvPr/>
        </p:nvSpPr>
        <p:spPr>
          <a:xfrm>
            <a:off x="6784975" y="6216650"/>
            <a:ext cx="276225" cy="276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438507188"/>
              </a:cxn>
              <a:cxn ang="0">
                <a:pos x="438507188" y="438507188"/>
              </a:cxn>
              <a:cxn ang="0">
                <a:pos x="438507188" y="0"/>
              </a:cxn>
              <a:cxn ang="0">
                <a:pos x="0" y="0"/>
              </a:cxn>
              <a:cxn ang="0">
                <a:pos x="42843450" y="219254388"/>
              </a:cxn>
              <a:cxn ang="0">
                <a:pos x="219254388" y="219254388"/>
              </a:cxn>
              <a:cxn ang="0">
                <a:pos x="219254388" y="42843450"/>
              </a:cxn>
              <a:cxn ang="0">
                <a:pos x="395665325" y="42843450"/>
              </a:cxn>
              <a:cxn ang="0">
                <a:pos x="395665325" y="219254388"/>
              </a:cxn>
              <a:cxn ang="0">
                <a:pos x="219254388" y="219254388"/>
              </a:cxn>
              <a:cxn ang="0">
                <a:pos x="219254388" y="395665325"/>
              </a:cxn>
              <a:cxn ang="0">
                <a:pos x="42843450" y="395665325"/>
              </a:cxn>
              <a:cxn ang="0">
                <a:pos x="42843450" y="219254388"/>
              </a:cxn>
            </a:cxnLst>
            <a:pathLst>
              <a:path w="174" h="174">
                <a:moveTo>
                  <a:pt x="0" y="0"/>
                </a:moveTo>
                <a:lnTo>
                  <a:pt x="0" y="174"/>
                </a:lnTo>
                <a:lnTo>
                  <a:pt x="174" y="174"/>
                </a:lnTo>
                <a:lnTo>
                  <a:pt x="174" y="0"/>
                </a:lnTo>
                <a:lnTo>
                  <a:pt x="0" y="0"/>
                </a:lnTo>
                <a:close/>
                <a:moveTo>
                  <a:pt x="17" y="87"/>
                </a:moveTo>
                <a:lnTo>
                  <a:pt x="87" y="87"/>
                </a:lnTo>
                <a:lnTo>
                  <a:pt x="87" y="17"/>
                </a:lnTo>
                <a:lnTo>
                  <a:pt x="157" y="17"/>
                </a:lnTo>
                <a:lnTo>
                  <a:pt x="157" y="87"/>
                </a:lnTo>
                <a:lnTo>
                  <a:pt x="87" y="87"/>
                </a:lnTo>
                <a:lnTo>
                  <a:pt x="87" y="157"/>
                </a:lnTo>
                <a:lnTo>
                  <a:pt x="17" y="157"/>
                </a:lnTo>
                <a:lnTo>
                  <a:pt x="17" y="87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10644188" y="3459163"/>
            <a:ext cx="279400" cy="277812"/>
            <a:chOff x="9901238" y="3135313"/>
            <a:chExt cx="279400" cy="277812"/>
          </a:xfrm>
          <a:solidFill>
            <a:srgbClr val="404040"/>
          </a:solidFill>
        </p:grpSpPr>
        <p:sp>
          <p:nvSpPr>
            <p:cNvPr id="61" name="Rectangle 52"/>
            <p:cNvSpPr>
              <a:spLocks noChangeArrowheads="1"/>
            </p:cNvSpPr>
            <p:nvPr/>
          </p:nvSpPr>
          <p:spPr bwMode="auto">
            <a:xfrm>
              <a:off x="9901238" y="3362325"/>
              <a:ext cx="76200" cy="142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2" name="Freeform 53"/>
            <p:cNvSpPr/>
            <p:nvPr/>
          </p:nvSpPr>
          <p:spPr bwMode="auto">
            <a:xfrm>
              <a:off x="9901238" y="3384550"/>
              <a:ext cx="76200" cy="26987"/>
            </a:xfrm>
            <a:custGeom>
              <a:avLst/>
              <a:gdLst>
                <a:gd name="T0" fmla="*/ 0 w 79"/>
                <a:gd name="T1" fmla="*/ 13 h 29"/>
                <a:gd name="T2" fmla="*/ 16 w 79"/>
                <a:gd name="T3" fmla="*/ 29 h 29"/>
                <a:gd name="T4" fmla="*/ 63 w 79"/>
                <a:gd name="T5" fmla="*/ 29 h 29"/>
                <a:gd name="T6" fmla="*/ 79 w 79"/>
                <a:gd name="T7" fmla="*/ 13 h 29"/>
                <a:gd name="T8" fmla="*/ 79 w 79"/>
                <a:gd name="T9" fmla="*/ 0 h 29"/>
                <a:gd name="T10" fmla="*/ 0 w 79"/>
                <a:gd name="T11" fmla="*/ 0 h 29"/>
                <a:gd name="T12" fmla="*/ 0 w 79"/>
                <a:gd name="T13" fmla="*/ 1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29">
                  <a:moveTo>
                    <a:pt x="0" y="13"/>
                  </a:moveTo>
                  <a:cubicBezTo>
                    <a:pt x="0" y="29"/>
                    <a:pt x="1" y="29"/>
                    <a:pt x="16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78" y="29"/>
                    <a:pt x="79" y="29"/>
                    <a:pt x="79" y="13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3" name="Rectangle 54"/>
            <p:cNvSpPr>
              <a:spLocks noChangeArrowheads="1"/>
            </p:cNvSpPr>
            <p:nvPr/>
          </p:nvSpPr>
          <p:spPr bwMode="auto">
            <a:xfrm>
              <a:off x="9901238" y="3243263"/>
              <a:ext cx="76200" cy="111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4" name="Freeform 55"/>
            <p:cNvSpPr/>
            <p:nvPr/>
          </p:nvSpPr>
          <p:spPr bwMode="auto">
            <a:xfrm>
              <a:off x="9901238" y="3192463"/>
              <a:ext cx="76200" cy="36512"/>
            </a:xfrm>
            <a:custGeom>
              <a:avLst/>
              <a:gdLst>
                <a:gd name="T0" fmla="*/ 79 w 79"/>
                <a:gd name="T1" fmla="*/ 16 h 37"/>
                <a:gd name="T2" fmla="*/ 63 w 79"/>
                <a:gd name="T3" fmla="*/ 0 h 37"/>
                <a:gd name="T4" fmla="*/ 16 w 79"/>
                <a:gd name="T5" fmla="*/ 0 h 37"/>
                <a:gd name="T6" fmla="*/ 0 w 79"/>
                <a:gd name="T7" fmla="*/ 16 h 37"/>
                <a:gd name="T8" fmla="*/ 0 w 79"/>
                <a:gd name="T9" fmla="*/ 37 h 37"/>
                <a:gd name="T10" fmla="*/ 79 w 79"/>
                <a:gd name="T11" fmla="*/ 37 h 37"/>
                <a:gd name="T12" fmla="*/ 79 w 79"/>
                <a:gd name="T13" fmla="*/ 1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37">
                  <a:moveTo>
                    <a:pt x="79" y="16"/>
                  </a:moveTo>
                  <a:cubicBezTo>
                    <a:pt x="79" y="1"/>
                    <a:pt x="78" y="0"/>
                    <a:pt x="63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" y="0"/>
                    <a:pt x="0" y="1"/>
                    <a:pt x="0" y="1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79" y="37"/>
                    <a:pt x="79" y="37"/>
                    <a:pt x="79" y="37"/>
                  </a:cubicBezTo>
                  <a:lnTo>
                    <a:pt x="79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5" name="Freeform 56"/>
            <p:cNvSpPr/>
            <p:nvPr/>
          </p:nvSpPr>
          <p:spPr bwMode="auto">
            <a:xfrm>
              <a:off x="9999663" y="3135313"/>
              <a:ext cx="57150" cy="28575"/>
            </a:xfrm>
            <a:custGeom>
              <a:avLst/>
              <a:gdLst>
                <a:gd name="T0" fmla="*/ 59 w 59"/>
                <a:gd name="T1" fmla="*/ 16 h 29"/>
                <a:gd name="T2" fmla="*/ 38 w 59"/>
                <a:gd name="T3" fmla="*/ 0 h 29"/>
                <a:gd name="T4" fmla="*/ 20 w 59"/>
                <a:gd name="T5" fmla="*/ 0 h 29"/>
                <a:gd name="T6" fmla="*/ 0 w 59"/>
                <a:gd name="T7" fmla="*/ 16 h 29"/>
                <a:gd name="T8" fmla="*/ 0 w 59"/>
                <a:gd name="T9" fmla="*/ 29 h 29"/>
                <a:gd name="T10" fmla="*/ 59 w 59"/>
                <a:gd name="T11" fmla="*/ 29 h 29"/>
                <a:gd name="T12" fmla="*/ 59 w 59"/>
                <a:gd name="T13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9">
                  <a:moveTo>
                    <a:pt x="59" y="16"/>
                  </a:moveTo>
                  <a:cubicBezTo>
                    <a:pt x="59" y="1"/>
                    <a:pt x="54" y="0"/>
                    <a:pt x="3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5" y="0"/>
                    <a:pt x="0" y="1"/>
                    <a:pt x="0" y="16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59" y="29"/>
                    <a:pt x="59" y="29"/>
                    <a:pt x="59" y="29"/>
                  </a:cubicBezTo>
                  <a:lnTo>
                    <a:pt x="59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6" name="Freeform 57"/>
            <p:cNvSpPr/>
            <p:nvPr/>
          </p:nvSpPr>
          <p:spPr bwMode="auto">
            <a:xfrm>
              <a:off x="9999663" y="3171825"/>
              <a:ext cx="57150" cy="239712"/>
            </a:xfrm>
            <a:custGeom>
              <a:avLst/>
              <a:gdLst>
                <a:gd name="T0" fmla="*/ 0 w 59"/>
                <a:gd name="T1" fmla="*/ 235 h 251"/>
                <a:gd name="T2" fmla="*/ 20 w 59"/>
                <a:gd name="T3" fmla="*/ 251 h 251"/>
                <a:gd name="T4" fmla="*/ 38 w 59"/>
                <a:gd name="T5" fmla="*/ 251 h 251"/>
                <a:gd name="T6" fmla="*/ 59 w 59"/>
                <a:gd name="T7" fmla="*/ 235 h 251"/>
                <a:gd name="T8" fmla="*/ 59 w 59"/>
                <a:gd name="T9" fmla="*/ 0 h 251"/>
                <a:gd name="T10" fmla="*/ 0 w 59"/>
                <a:gd name="T11" fmla="*/ 0 h 251"/>
                <a:gd name="T12" fmla="*/ 0 w 59"/>
                <a:gd name="T13" fmla="*/ 23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51">
                  <a:moveTo>
                    <a:pt x="0" y="235"/>
                  </a:moveTo>
                  <a:cubicBezTo>
                    <a:pt x="0" y="251"/>
                    <a:pt x="5" y="251"/>
                    <a:pt x="20" y="251"/>
                  </a:cubicBezTo>
                  <a:cubicBezTo>
                    <a:pt x="38" y="251"/>
                    <a:pt x="38" y="251"/>
                    <a:pt x="38" y="251"/>
                  </a:cubicBezTo>
                  <a:cubicBezTo>
                    <a:pt x="56" y="251"/>
                    <a:pt x="59" y="251"/>
                    <a:pt x="59" y="235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7" name="Freeform 58"/>
            <p:cNvSpPr/>
            <p:nvPr/>
          </p:nvSpPr>
          <p:spPr bwMode="auto">
            <a:xfrm>
              <a:off x="10072688" y="3217863"/>
              <a:ext cx="96838" cy="155575"/>
            </a:xfrm>
            <a:custGeom>
              <a:avLst/>
              <a:gdLst>
                <a:gd name="T0" fmla="*/ 64 w 100"/>
                <a:gd name="T1" fmla="*/ 12 h 163"/>
                <a:gd name="T2" fmla="*/ 45 w 100"/>
                <a:gd name="T3" fmla="*/ 4 h 163"/>
                <a:gd name="T4" fmla="*/ 16 w 100"/>
                <a:gd name="T5" fmla="*/ 11 h 163"/>
                <a:gd name="T6" fmla="*/ 4 w 100"/>
                <a:gd name="T7" fmla="*/ 31 h 163"/>
                <a:gd name="T8" fmla="*/ 39 w 100"/>
                <a:gd name="T9" fmla="*/ 163 h 163"/>
                <a:gd name="T10" fmla="*/ 100 w 100"/>
                <a:gd name="T11" fmla="*/ 148 h 163"/>
                <a:gd name="T12" fmla="*/ 64 w 100"/>
                <a:gd name="T13" fmla="*/ 1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63">
                  <a:moveTo>
                    <a:pt x="64" y="12"/>
                  </a:moveTo>
                  <a:cubicBezTo>
                    <a:pt x="61" y="1"/>
                    <a:pt x="60" y="0"/>
                    <a:pt x="45" y="4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" y="15"/>
                    <a:pt x="0" y="16"/>
                    <a:pt x="4" y="31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100" y="148"/>
                    <a:pt x="100" y="148"/>
                    <a:pt x="100" y="148"/>
                  </a:cubicBezTo>
                  <a:lnTo>
                    <a:pt x="6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8" name="Freeform 59"/>
            <p:cNvSpPr/>
            <p:nvPr/>
          </p:nvSpPr>
          <p:spPr bwMode="auto">
            <a:xfrm>
              <a:off x="10113963" y="3373438"/>
              <a:ext cx="66675" cy="39687"/>
            </a:xfrm>
            <a:custGeom>
              <a:avLst/>
              <a:gdLst>
                <a:gd name="T0" fmla="*/ 63 w 69"/>
                <a:gd name="T1" fmla="*/ 8 h 42"/>
                <a:gd name="T2" fmla="*/ 61 w 69"/>
                <a:gd name="T3" fmla="*/ 0 h 42"/>
                <a:gd name="T4" fmla="*/ 0 w 69"/>
                <a:gd name="T5" fmla="*/ 15 h 42"/>
                <a:gd name="T6" fmla="*/ 3 w 69"/>
                <a:gd name="T7" fmla="*/ 27 h 42"/>
                <a:gd name="T8" fmla="*/ 22 w 69"/>
                <a:gd name="T9" fmla="*/ 38 h 42"/>
                <a:gd name="T10" fmla="*/ 52 w 69"/>
                <a:gd name="T11" fmla="*/ 31 h 42"/>
                <a:gd name="T12" fmla="*/ 63 w 69"/>
                <a:gd name="T13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42">
                  <a:moveTo>
                    <a:pt x="63" y="8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6" y="42"/>
                    <a:pt x="7" y="42"/>
                    <a:pt x="22" y="38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69" y="27"/>
                    <a:pt x="67" y="27"/>
                    <a:pt x="6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9566276" y="5665788"/>
            <a:ext cx="225425" cy="276224"/>
            <a:chOff x="8823326" y="5341938"/>
            <a:chExt cx="225425" cy="276224"/>
          </a:xfrm>
          <a:solidFill>
            <a:srgbClr val="404040"/>
          </a:solidFill>
        </p:grpSpPr>
        <p:sp>
          <p:nvSpPr>
            <p:cNvPr id="71" name="Freeform 61"/>
            <p:cNvSpPr/>
            <p:nvPr/>
          </p:nvSpPr>
          <p:spPr bwMode="auto">
            <a:xfrm>
              <a:off x="8823326" y="5448300"/>
              <a:ext cx="160338" cy="169862"/>
            </a:xfrm>
            <a:custGeom>
              <a:avLst/>
              <a:gdLst>
                <a:gd name="T0" fmla="*/ 95 w 167"/>
                <a:gd name="T1" fmla="*/ 153 h 177"/>
                <a:gd name="T2" fmla="*/ 24 w 167"/>
                <a:gd name="T3" fmla="*/ 83 h 177"/>
                <a:gd name="T4" fmla="*/ 52 w 167"/>
                <a:gd name="T5" fmla="*/ 27 h 177"/>
                <a:gd name="T6" fmla="*/ 49 w 167"/>
                <a:gd name="T7" fmla="*/ 0 h 177"/>
                <a:gd name="T8" fmla="*/ 0 w 167"/>
                <a:gd name="T9" fmla="*/ 83 h 177"/>
                <a:gd name="T10" fmla="*/ 95 w 167"/>
                <a:gd name="T11" fmla="*/ 177 h 177"/>
                <a:gd name="T12" fmla="*/ 167 w 167"/>
                <a:gd name="T13" fmla="*/ 143 h 177"/>
                <a:gd name="T14" fmla="*/ 155 w 167"/>
                <a:gd name="T15" fmla="*/ 119 h 177"/>
                <a:gd name="T16" fmla="*/ 95 w 167"/>
                <a:gd name="T17" fmla="*/ 15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77">
                  <a:moveTo>
                    <a:pt x="95" y="153"/>
                  </a:moveTo>
                  <a:cubicBezTo>
                    <a:pt x="56" y="153"/>
                    <a:pt x="24" y="121"/>
                    <a:pt x="24" y="83"/>
                  </a:cubicBezTo>
                  <a:cubicBezTo>
                    <a:pt x="24" y="60"/>
                    <a:pt x="35" y="40"/>
                    <a:pt x="52" y="27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0" y="17"/>
                    <a:pt x="0" y="47"/>
                    <a:pt x="0" y="83"/>
                  </a:cubicBezTo>
                  <a:cubicBezTo>
                    <a:pt x="0" y="135"/>
                    <a:pt x="43" y="177"/>
                    <a:pt x="95" y="177"/>
                  </a:cubicBezTo>
                  <a:cubicBezTo>
                    <a:pt x="124" y="177"/>
                    <a:pt x="150" y="164"/>
                    <a:pt x="167" y="143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43" y="139"/>
                    <a:pt x="120" y="153"/>
                    <a:pt x="95" y="1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2" name="Freeform 62"/>
            <p:cNvSpPr/>
            <p:nvPr/>
          </p:nvSpPr>
          <p:spPr bwMode="auto">
            <a:xfrm>
              <a:off x="8864601" y="5341938"/>
              <a:ext cx="184150" cy="252412"/>
            </a:xfrm>
            <a:custGeom>
              <a:avLst/>
              <a:gdLst>
                <a:gd name="T0" fmla="*/ 17 w 192"/>
                <a:gd name="T1" fmla="*/ 66 h 264"/>
                <a:gd name="T2" fmla="*/ 30 w 192"/>
                <a:gd name="T3" fmla="*/ 187 h 264"/>
                <a:gd name="T4" fmla="*/ 108 w 192"/>
                <a:gd name="T5" fmla="*/ 188 h 264"/>
                <a:gd name="T6" fmla="*/ 147 w 192"/>
                <a:gd name="T7" fmla="*/ 264 h 264"/>
                <a:gd name="T8" fmla="*/ 192 w 192"/>
                <a:gd name="T9" fmla="*/ 251 h 264"/>
                <a:gd name="T10" fmla="*/ 185 w 192"/>
                <a:gd name="T11" fmla="*/ 227 h 264"/>
                <a:gd name="T12" fmla="*/ 160 w 192"/>
                <a:gd name="T13" fmla="*/ 235 h 264"/>
                <a:gd name="T14" fmla="*/ 124 w 192"/>
                <a:gd name="T15" fmla="*/ 163 h 264"/>
                <a:gd name="T16" fmla="*/ 52 w 192"/>
                <a:gd name="T17" fmla="*/ 162 h 264"/>
                <a:gd name="T18" fmla="*/ 49 w 192"/>
                <a:gd name="T19" fmla="*/ 128 h 264"/>
                <a:gd name="T20" fmla="*/ 96 w 192"/>
                <a:gd name="T21" fmla="*/ 128 h 264"/>
                <a:gd name="T22" fmla="*/ 96 w 192"/>
                <a:gd name="T23" fmla="*/ 104 h 264"/>
                <a:gd name="T24" fmla="*/ 46 w 192"/>
                <a:gd name="T25" fmla="*/ 104 h 264"/>
                <a:gd name="T26" fmla="*/ 43 w 192"/>
                <a:gd name="T27" fmla="*/ 71 h 264"/>
                <a:gd name="T28" fmla="*/ 58 w 192"/>
                <a:gd name="T29" fmla="*/ 64 h 264"/>
                <a:gd name="T30" fmla="*/ 72 w 192"/>
                <a:gd name="T31" fmla="*/ 36 h 264"/>
                <a:gd name="T32" fmla="*/ 36 w 192"/>
                <a:gd name="T33" fmla="*/ 0 h 264"/>
                <a:gd name="T34" fmla="*/ 0 w 192"/>
                <a:gd name="T35" fmla="*/ 36 h 264"/>
                <a:gd name="T36" fmla="*/ 2 w 192"/>
                <a:gd name="T37" fmla="*/ 45 h 264"/>
                <a:gd name="T38" fmla="*/ 17 w 192"/>
                <a:gd name="T39" fmla="*/ 66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2" h="264">
                  <a:moveTo>
                    <a:pt x="17" y="66"/>
                  </a:moveTo>
                  <a:cubicBezTo>
                    <a:pt x="30" y="187"/>
                    <a:pt x="30" y="187"/>
                    <a:pt x="30" y="187"/>
                  </a:cubicBezTo>
                  <a:cubicBezTo>
                    <a:pt x="108" y="188"/>
                    <a:pt x="108" y="188"/>
                    <a:pt x="108" y="188"/>
                  </a:cubicBezTo>
                  <a:cubicBezTo>
                    <a:pt x="147" y="264"/>
                    <a:pt x="147" y="264"/>
                    <a:pt x="147" y="264"/>
                  </a:cubicBezTo>
                  <a:cubicBezTo>
                    <a:pt x="192" y="251"/>
                    <a:pt x="192" y="251"/>
                    <a:pt x="192" y="251"/>
                  </a:cubicBezTo>
                  <a:cubicBezTo>
                    <a:pt x="185" y="227"/>
                    <a:pt x="185" y="227"/>
                    <a:pt x="185" y="227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24" y="163"/>
                    <a:pt x="124" y="163"/>
                    <a:pt x="124" y="163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49" y="128"/>
                    <a:pt x="49" y="128"/>
                    <a:pt x="49" y="12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96" y="104"/>
                    <a:pt x="96" y="104"/>
                    <a:pt x="96" y="104"/>
                  </a:cubicBezTo>
                  <a:cubicBezTo>
                    <a:pt x="46" y="104"/>
                    <a:pt x="46" y="104"/>
                    <a:pt x="46" y="104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8" y="70"/>
                    <a:pt x="53" y="68"/>
                    <a:pt x="58" y="64"/>
                  </a:cubicBezTo>
                  <a:cubicBezTo>
                    <a:pt x="66" y="58"/>
                    <a:pt x="72" y="48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39"/>
                    <a:pt x="1" y="42"/>
                    <a:pt x="2" y="45"/>
                  </a:cubicBezTo>
                  <a:cubicBezTo>
                    <a:pt x="4" y="54"/>
                    <a:pt x="10" y="62"/>
                    <a:pt x="17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12" name="Freeform 63"/>
          <p:cNvSpPr>
            <a:spLocks noEditPoints="1"/>
          </p:cNvSpPr>
          <p:nvPr/>
        </p:nvSpPr>
        <p:spPr>
          <a:xfrm>
            <a:off x="7327900" y="4572000"/>
            <a:ext cx="298450" cy="250825"/>
          </a:xfrm>
          <a:custGeom>
            <a:avLst/>
            <a:gdLst/>
            <a:ahLst/>
            <a:cxnLst>
              <a:cxn ang="0">
                <a:pos x="265225126" y="78222113"/>
              </a:cxn>
              <a:cxn ang="0">
                <a:pos x="100379963" y="26377634"/>
              </a:cxn>
              <a:cxn ang="0">
                <a:pos x="10130026" y="155534389"/>
              </a:cxn>
              <a:cxn ang="0">
                <a:pos x="29469778" y="203740474"/>
              </a:cxn>
              <a:cxn ang="0">
                <a:pos x="65385501" y="229208272"/>
              </a:cxn>
              <a:cxn ang="0">
                <a:pos x="166686724" y="151895996"/>
              </a:cxn>
              <a:cxn ang="0">
                <a:pos x="166686724" y="219202930"/>
              </a:cxn>
              <a:cxn ang="0">
                <a:pos x="198919324" y="210107424"/>
              </a:cxn>
              <a:cxn ang="0">
                <a:pos x="265225126" y="78222113"/>
              </a:cxn>
              <a:cxn ang="0">
                <a:pos x="45125448" y="100051517"/>
              </a:cxn>
              <a:cxn ang="0">
                <a:pos x="69068623" y="99141681"/>
              </a:cxn>
              <a:cxn ang="0">
                <a:pos x="79199609" y="110056860"/>
              </a:cxn>
              <a:cxn ang="0">
                <a:pos x="56175775" y="119152366"/>
              </a:cxn>
              <a:cxn ang="0">
                <a:pos x="38678544" y="113694299"/>
              </a:cxn>
              <a:cxn ang="0">
                <a:pos x="45125448" y="100051517"/>
              </a:cxn>
              <a:cxn ang="0">
                <a:pos x="81041171" y="178273630"/>
              </a:cxn>
              <a:cxn ang="0">
                <a:pos x="74594267" y="182820906"/>
              </a:cxn>
              <a:cxn ang="0">
                <a:pos x="63543940" y="186459299"/>
              </a:cxn>
              <a:cxn ang="0">
                <a:pos x="47888270" y="181002187"/>
              </a:cxn>
              <a:cxn ang="0">
                <a:pos x="46045749" y="165539731"/>
              </a:cxn>
              <a:cxn ang="0">
                <a:pos x="53412954" y="159172782"/>
              </a:cxn>
              <a:cxn ang="0">
                <a:pos x="72752705" y="153715669"/>
              </a:cxn>
              <a:cxn ang="0">
                <a:pos x="86566814" y="165539731"/>
              </a:cxn>
              <a:cxn ang="0">
                <a:pos x="81041171" y="178273630"/>
              </a:cxn>
              <a:cxn ang="0">
                <a:pos x="118798454" y="67306934"/>
              </a:cxn>
              <a:cxn ang="0">
                <a:pos x="93934019" y="73673883"/>
              </a:cxn>
              <a:cxn ang="0">
                <a:pos x="97618101" y="50935595"/>
              </a:cxn>
              <a:cxn ang="0">
                <a:pos x="111431250" y="51844478"/>
              </a:cxn>
              <a:cxn ang="0">
                <a:pos x="118798454" y="67306934"/>
              </a:cxn>
              <a:cxn ang="0">
                <a:pos x="193393681" y="61849821"/>
              </a:cxn>
              <a:cxn ang="0">
                <a:pos x="157477958" y="61849821"/>
              </a:cxn>
              <a:cxn ang="0">
                <a:pos x="168528285" y="39110580"/>
              </a:cxn>
              <a:cxn ang="0">
                <a:pos x="180500833" y="40020416"/>
              </a:cxn>
              <a:cxn ang="0">
                <a:pos x="191551160" y="42748973"/>
              </a:cxn>
              <a:cxn ang="0">
                <a:pos x="185105216" y="55482871"/>
              </a:cxn>
              <a:cxn ang="0">
                <a:pos x="193393681" y="61849821"/>
              </a:cxn>
              <a:cxn ang="0">
                <a:pos x="221942199" y="179182513"/>
              </a:cxn>
              <a:cxn ang="0">
                <a:pos x="197998064" y="176453957"/>
              </a:cxn>
              <a:cxn ang="0">
                <a:pos x="202602447" y="160991502"/>
              </a:cxn>
              <a:cxn ang="0">
                <a:pos x="219179377" y="163720058"/>
              </a:cxn>
              <a:cxn ang="0">
                <a:pos x="221942199" y="179182513"/>
              </a:cxn>
              <a:cxn ang="0">
                <a:pos x="233913786" y="112785416"/>
              </a:cxn>
              <a:cxn ang="0">
                <a:pos x="210890912" y="94594405"/>
              </a:cxn>
              <a:cxn ang="0">
                <a:pos x="231150964" y="79131950"/>
              </a:cxn>
              <a:cxn ang="0">
                <a:pos x="248649155" y="82769389"/>
              </a:cxn>
              <a:cxn ang="0">
                <a:pos x="233913786" y="112785416"/>
              </a:cxn>
            </a:cxnLst>
            <a:pathLst>
              <a:path w="311" h="263">
                <a:moveTo>
                  <a:pt x="288" y="86"/>
                </a:moveTo>
                <a:cubicBezTo>
                  <a:pt x="266" y="26"/>
                  <a:pt x="186" y="0"/>
                  <a:pt x="109" y="29"/>
                </a:cubicBezTo>
                <a:cubicBezTo>
                  <a:pt x="32" y="57"/>
                  <a:pt x="0" y="120"/>
                  <a:pt x="11" y="171"/>
                </a:cubicBezTo>
                <a:cubicBezTo>
                  <a:pt x="15" y="187"/>
                  <a:pt x="17" y="202"/>
                  <a:pt x="32" y="224"/>
                </a:cubicBezTo>
                <a:cubicBezTo>
                  <a:pt x="34" y="228"/>
                  <a:pt x="52" y="248"/>
                  <a:pt x="71" y="252"/>
                </a:cubicBezTo>
                <a:cubicBezTo>
                  <a:pt x="118" y="263"/>
                  <a:pt x="158" y="155"/>
                  <a:pt x="181" y="167"/>
                </a:cubicBezTo>
                <a:cubicBezTo>
                  <a:pt x="203" y="179"/>
                  <a:pt x="154" y="241"/>
                  <a:pt x="181" y="241"/>
                </a:cubicBezTo>
                <a:cubicBezTo>
                  <a:pt x="193" y="241"/>
                  <a:pt x="204" y="236"/>
                  <a:pt x="216" y="231"/>
                </a:cubicBezTo>
                <a:cubicBezTo>
                  <a:pt x="293" y="203"/>
                  <a:pt x="311" y="146"/>
                  <a:pt x="288" y="86"/>
                </a:cubicBezTo>
                <a:close/>
                <a:moveTo>
                  <a:pt x="49" y="110"/>
                </a:moveTo>
                <a:cubicBezTo>
                  <a:pt x="49" y="110"/>
                  <a:pt x="57" y="101"/>
                  <a:pt x="75" y="109"/>
                </a:cubicBezTo>
                <a:cubicBezTo>
                  <a:pt x="92" y="117"/>
                  <a:pt x="84" y="116"/>
                  <a:pt x="86" y="121"/>
                </a:cubicBezTo>
                <a:cubicBezTo>
                  <a:pt x="87" y="126"/>
                  <a:pt x="71" y="137"/>
                  <a:pt x="61" y="131"/>
                </a:cubicBezTo>
                <a:cubicBezTo>
                  <a:pt x="51" y="126"/>
                  <a:pt x="49" y="125"/>
                  <a:pt x="42" y="125"/>
                </a:cubicBezTo>
                <a:cubicBezTo>
                  <a:pt x="35" y="125"/>
                  <a:pt x="43" y="111"/>
                  <a:pt x="49" y="110"/>
                </a:cubicBezTo>
                <a:close/>
                <a:moveTo>
                  <a:pt x="88" y="196"/>
                </a:moveTo>
                <a:cubicBezTo>
                  <a:pt x="82" y="198"/>
                  <a:pt x="82" y="198"/>
                  <a:pt x="81" y="201"/>
                </a:cubicBezTo>
                <a:cubicBezTo>
                  <a:pt x="80" y="205"/>
                  <a:pt x="74" y="209"/>
                  <a:pt x="69" y="205"/>
                </a:cubicBezTo>
                <a:cubicBezTo>
                  <a:pt x="65" y="201"/>
                  <a:pt x="52" y="209"/>
                  <a:pt x="52" y="199"/>
                </a:cubicBezTo>
                <a:cubicBezTo>
                  <a:pt x="51" y="190"/>
                  <a:pt x="45" y="185"/>
                  <a:pt x="50" y="182"/>
                </a:cubicBezTo>
                <a:cubicBezTo>
                  <a:pt x="54" y="178"/>
                  <a:pt x="56" y="177"/>
                  <a:pt x="58" y="175"/>
                </a:cubicBezTo>
                <a:cubicBezTo>
                  <a:pt x="62" y="171"/>
                  <a:pt x="65" y="163"/>
                  <a:pt x="79" y="169"/>
                </a:cubicBezTo>
                <a:cubicBezTo>
                  <a:pt x="92" y="176"/>
                  <a:pt x="93" y="178"/>
                  <a:pt x="94" y="182"/>
                </a:cubicBezTo>
                <a:cubicBezTo>
                  <a:pt x="96" y="186"/>
                  <a:pt x="93" y="194"/>
                  <a:pt x="88" y="196"/>
                </a:cubicBezTo>
                <a:close/>
                <a:moveTo>
                  <a:pt x="129" y="74"/>
                </a:moveTo>
                <a:cubicBezTo>
                  <a:pt x="129" y="81"/>
                  <a:pt x="107" y="92"/>
                  <a:pt x="102" y="81"/>
                </a:cubicBezTo>
                <a:cubicBezTo>
                  <a:pt x="97" y="70"/>
                  <a:pt x="105" y="72"/>
                  <a:pt x="106" y="56"/>
                </a:cubicBezTo>
                <a:cubicBezTo>
                  <a:pt x="106" y="52"/>
                  <a:pt x="113" y="57"/>
                  <a:pt x="121" y="57"/>
                </a:cubicBezTo>
                <a:cubicBezTo>
                  <a:pt x="128" y="56"/>
                  <a:pt x="130" y="68"/>
                  <a:pt x="129" y="74"/>
                </a:cubicBezTo>
                <a:close/>
                <a:moveTo>
                  <a:pt x="210" y="68"/>
                </a:moveTo>
                <a:cubicBezTo>
                  <a:pt x="210" y="76"/>
                  <a:pt x="180" y="80"/>
                  <a:pt x="171" y="68"/>
                </a:cubicBezTo>
                <a:cubicBezTo>
                  <a:pt x="161" y="55"/>
                  <a:pt x="181" y="49"/>
                  <a:pt x="183" y="43"/>
                </a:cubicBezTo>
                <a:cubicBezTo>
                  <a:pt x="183" y="41"/>
                  <a:pt x="194" y="37"/>
                  <a:pt x="196" y="44"/>
                </a:cubicBezTo>
                <a:cubicBezTo>
                  <a:pt x="199" y="51"/>
                  <a:pt x="200" y="44"/>
                  <a:pt x="208" y="47"/>
                </a:cubicBezTo>
                <a:cubicBezTo>
                  <a:pt x="215" y="50"/>
                  <a:pt x="206" y="55"/>
                  <a:pt x="201" y="61"/>
                </a:cubicBezTo>
                <a:cubicBezTo>
                  <a:pt x="196" y="66"/>
                  <a:pt x="210" y="60"/>
                  <a:pt x="210" y="68"/>
                </a:cubicBezTo>
                <a:close/>
                <a:moveTo>
                  <a:pt x="241" y="197"/>
                </a:moveTo>
                <a:cubicBezTo>
                  <a:pt x="237" y="202"/>
                  <a:pt x="219" y="199"/>
                  <a:pt x="215" y="194"/>
                </a:cubicBezTo>
                <a:cubicBezTo>
                  <a:pt x="211" y="188"/>
                  <a:pt x="216" y="185"/>
                  <a:pt x="220" y="177"/>
                </a:cubicBezTo>
                <a:cubicBezTo>
                  <a:pt x="225" y="169"/>
                  <a:pt x="238" y="180"/>
                  <a:pt x="238" y="180"/>
                </a:cubicBezTo>
                <a:cubicBezTo>
                  <a:pt x="245" y="174"/>
                  <a:pt x="245" y="191"/>
                  <a:pt x="241" y="197"/>
                </a:cubicBezTo>
                <a:close/>
                <a:moveTo>
                  <a:pt x="254" y="124"/>
                </a:moveTo>
                <a:cubicBezTo>
                  <a:pt x="242" y="132"/>
                  <a:pt x="228" y="121"/>
                  <a:pt x="229" y="104"/>
                </a:cubicBezTo>
                <a:cubicBezTo>
                  <a:pt x="230" y="87"/>
                  <a:pt x="236" y="97"/>
                  <a:pt x="251" y="87"/>
                </a:cubicBezTo>
                <a:cubicBezTo>
                  <a:pt x="266" y="77"/>
                  <a:pt x="267" y="90"/>
                  <a:pt x="270" y="91"/>
                </a:cubicBezTo>
                <a:cubicBezTo>
                  <a:pt x="281" y="93"/>
                  <a:pt x="266" y="116"/>
                  <a:pt x="254" y="124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213" name="Freeform 64"/>
          <p:cNvSpPr>
            <a:spLocks noEditPoints="1"/>
          </p:cNvSpPr>
          <p:nvPr/>
        </p:nvSpPr>
        <p:spPr>
          <a:xfrm>
            <a:off x="1873250" y="5665788"/>
            <a:ext cx="177800" cy="274637"/>
          </a:xfrm>
          <a:custGeom>
            <a:avLst/>
            <a:gdLst/>
            <a:ahLst/>
            <a:cxnLst>
              <a:cxn ang="0">
                <a:pos x="282257500" y="30241820"/>
              </a:cxn>
              <a:cxn ang="0">
                <a:pos x="282257500" y="0"/>
              </a:cxn>
              <a:cxn ang="0">
                <a:pos x="176410938" y="0"/>
              </a:cxn>
              <a:cxn ang="0">
                <a:pos x="163810950" y="85685157"/>
              </a:cxn>
              <a:cxn ang="0">
                <a:pos x="0" y="85685157"/>
              </a:cxn>
              <a:cxn ang="0">
                <a:pos x="52924075" y="435985444"/>
              </a:cxn>
              <a:cxn ang="0">
                <a:pos x="226814063" y="435985444"/>
              </a:cxn>
              <a:cxn ang="0">
                <a:pos x="282257500" y="85685157"/>
              </a:cxn>
              <a:cxn ang="0">
                <a:pos x="196572188" y="85685157"/>
              </a:cxn>
              <a:cxn ang="0">
                <a:pos x="204133450" y="30241820"/>
              </a:cxn>
              <a:cxn ang="0">
                <a:pos x="282257500" y="30241820"/>
              </a:cxn>
              <a:cxn ang="0">
                <a:pos x="161290000" y="115926976"/>
              </a:cxn>
              <a:cxn ang="0">
                <a:pos x="138609388" y="284776344"/>
              </a:cxn>
              <a:cxn ang="0">
                <a:pos x="63004700" y="284776344"/>
              </a:cxn>
              <a:cxn ang="0">
                <a:pos x="37803138" y="115926976"/>
              </a:cxn>
              <a:cxn ang="0">
                <a:pos x="161290000" y="115926976"/>
              </a:cxn>
              <a:cxn ang="0">
                <a:pos x="244455950" y="115926976"/>
              </a:cxn>
              <a:cxn ang="0">
                <a:pos x="219254388" y="284776344"/>
              </a:cxn>
              <a:cxn ang="0">
                <a:pos x="168851263" y="284776344"/>
              </a:cxn>
              <a:cxn ang="0">
                <a:pos x="191531875" y="115926976"/>
              </a:cxn>
              <a:cxn ang="0">
                <a:pos x="244455950" y="115926976"/>
              </a:cxn>
            </a:cxnLst>
            <a:pathLst>
              <a:path w="112" h="173">
                <a:moveTo>
                  <a:pt x="112" y="12"/>
                </a:moveTo>
                <a:lnTo>
                  <a:pt x="112" y="0"/>
                </a:lnTo>
                <a:lnTo>
                  <a:pt x="70" y="0"/>
                </a:lnTo>
                <a:lnTo>
                  <a:pt x="65" y="34"/>
                </a:lnTo>
                <a:lnTo>
                  <a:pt x="0" y="34"/>
                </a:lnTo>
                <a:lnTo>
                  <a:pt x="21" y="173"/>
                </a:lnTo>
                <a:lnTo>
                  <a:pt x="90" y="173"/>
                </a:lnTo>
                <a:lnTo>
                  <a:pt x="112" y="34"/>
                </a:lnTo>
                <a:lnTo>
                  <a:pt x="78" y="34"/>
                </a:lnTo>
                <a:lnTo>
                  <a:pt x="81" y="12"/>
                </a:lnTo>
                <a:lnTo>
                  <a:pt x="112" y="12"/>
                </a:lnTo>
                <a:close/>
                <a:moveTo>
                  <a:pt x="64" y="46"/>
                </a:moveTo>
                <a:lnTo>
                  <a:pt x="55" y="113"/>
                </a:lnTo>
                <a:lnTo>
                  <a:pt x="25" y="113"/>
                </a:lnTo>
                <a:lnTo>
                  <a:pt x="15" y="46"/>
                </a:lnTo>
                <a:lnTo>
                  <a:pt x="64" y="46"/>
                </a:lnTo>
                <a:close/>
                <a:moveTo>
                  <a:pt x="97" y="46"/>
                </a:moveTo>
                <a:lnTo>
                  <a:pt x="87" y="113"/>
                </a:lnTo>
                <a:lnTo>
                  <a:pt x="67" y="113"/>
                </a:lnTo>
                <a:lnTo>
                  <a:pt x="76" y="46"/>
                </a:lnTo>
                <a:lnTo>
                  <a:pt x="97" y="46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2411413" y="5665788"/>
            <a:ext cx="201613" cy="276225"/>
            <a:chOff x="1668463" y="5341938"/>
            <a:chExt cx="201613" cy="276225"/>
          </a:xfrm>
          <a:solidFill>
            <a:srgbClr val="404040"/>
          </a:solidFill>
        </p:grpSpPr>
        <p:sp>
          <p:nvSpPr>
            <p:cNvPr id="76" name="Freeform 65"/>
            <p:cNvSpPr/>
            <p:nvPr/>
          </p:nvSpPr>
          <p:spPr bwMode="auto">
            <a:xfrm>
              <a:off x="1668463" y="5341938"/>
              <a:ext cx="201613" cy="41275"/>
            </a:xfrm>
            <a:custGeom>
              <a:avLst/>
              <a:gdLst>
                <a:gd name="T0" fmla="*/ 127 w 127"/>
                <a:gd name="T1" fmla="*/ 13 h 26"/>
                <a:gd name="T2" fmla="*/ 114 w 127"/>
                <a:gd name="T3" fmla="*/ 13 h 26"/>
                <a:gd name="T4" fmla="*/ 114 w 127"/>
                <a:gd name="T5" fmla="*/ 0 h 26"/>
                <a:gd name="T6" fmla="*/ 13 w 127"/>
                <a:gd name="T7" fmla="*/ 0 h 26"/>
                <a:gd name="T8" fmla="*/ 13 w 127"/>
                <a:gd name="T9" fmla="*/ 13 h 26"/>
                <a:gd name="T10" fmla="*/ 0 w 127"/>
                <a:gd name="T11" fmla="*/ 13 h 26"/>
                <a:gd name="T12" fmla="*/ 0 w 127"/>
                <a:gd name="T13" fmla="*/ 26 h 26"/>
                <a:gd name="T14" fmla="*/ 127 w 127"/>
                <a:gd name="T15" fmla="*/ 26 h 26"/>
                <a:gd name="T16" fmla="*/ 127 w 127"/>
                <a:gd name="T17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6">
                  <a:moveTo>
                    <a:pt x="127" y="13"/>
                  </a:moveTo>
                  <a:lnTo>
                    <a:pt x="114" y="13"/>
                  </a:lnTo>
                  <a:lnTo>
                    <a:pt x="114" y="0"/>
                  </a:lnTo>
                  <a:lnTo>
                    <a:pt x="13" y="0"/>
                  </a:lnTo>
                  <a:lnTo>
                    <a:pt x="13" y="13"/>
                  </a:lnTo>
                  <a:lnTo>
                    <a:pt x="0" y="13"/>
                  </a:lnTo>
                  <a:lnTo>
                    <a:pt x="0" y="26"/>
                  </a:lnTo>
                  <a:lnTo>
                    <a:pt x="127" y="26"/>
                  </a:lnTo>
                  <a:lnTo>
                    <a:pt x="12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7" name="Freeform 66"/>
            <p:cNvSpPr>
              <a:spLocks noEditPoints="1"/>
            </p:cNvSpPr>
            <p:nvPr/>
          </p:nvSpPr>
          <p:spPr bwMode="auto">
            <a:xfrm>
              <a:off x="1679576" y="5405438"/>
              <a:ext cx="180975" cy="212725"/>
            </a:xfrm>
            <a:custGeom>
              <a:avLst/>
              <a:gdLst>
                <a:gd name="T0" fmla="*/ 114 w 114"/>
                <a:gd name="T1" fmla="*/ 0 h 134"/>
                <a:gd name="T2" fmla="*/ 0 w 114"/>
                <a:gd name="T3" fmla="*/ 0 h 134"/>
                <a:gd name="T4" fmla="*/ 7 w 114"/>
                <a:gd name="T5" fmla="*/ 56 h 134"/>
                <a:gd name="T6" fmla="*/ 12 w 114"/>
                <a:gd name="T7" fmla="*/ 96 h 134"/>
                <a:gd name="T8" fmla="*/ 16 w 114"/>
                <a:gd name="T9" fmla="*/ 134 h 134"/>
                <a:gd name="T10" fmla="*/ 98 w 114"/>
                <a:gd name="T11" fmla="*/ 134 h 134"/>
                <a:gd name="T12" fmla="*/ 102 w 114"/>
                <a:gd name="T13" fmla="*/ 96 h 134"/>
                <a:gd name="T14" fmla="*/ 107 w 114"/>
                <a:gd name="T15" fmla="*/ 56 h 134"/>
                <a:gd name="T16" fmla="*/ 114 w 114"/>
                <a:gd name="T17" fmla="*/ 0 h 134"/>
                <a:gd name="T18" fmla="*/ 22 w 114"/>
                <a:gd name="T19" fmla="*/ 96 h 134"/>
                <a:gd name="T20" fmla="*/ 17 w 114"/>
                <a:gd name="T21" fmla="*/ 56 h 134"/>
                <a:gd name="T22" fmla="*/ 97 w 114"/>
                <a:gd name="T23" fmla="*/ 56 h 134"/>
                <a:gd name="T24" fmla="*/ 92 w 114"/>
                <a:gd name="T25" fmla="*/ 96 h 134"/>
                <a:gd name="T26" fmla="*/ 22 w 114"/>
                <a:gd name="T27" fmla="*/ 9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4" h="134">
                  <a:moveTo>
                    <a:pt x="114" y="0"/>
                  </a:moveTo>
                  <a:lnTo>
                    <a:pt x="0" y="0"/>
                  </a:lnTo>
                  <a:lnTo>
                    <a:pt x="7" y="56"/>
                  </a:lnTo>
                  <a:lnTo>
                    <a:pt x="12" y="96"/>
                  </a:lnTo>
                  <a:lnTo>
                    <a:pt x="16" y="134"/>
                  </a:lnTo>
                  <a:lnTo>
                    <a:pt x="98" y="134"/>
                  </a:lnTo>
                  <a:lnTo>
                    <a:pt x="102" y="96"/>
                  </a:lnTo>
                  <a:lnTo>
                    <a:pt x="107" y="56"/>
                  </a:lnTo>
                  <a:lnTo>
                    <a:pt x="114" y="0"/>
                  </a:lnTo>
                  <a:close/>
                  <a:moveTo>
                    <a:pt x="22" y="96"/>
                  </a:moveTo>
                  <a:lnTo>
                    <a:pt x="17" y="56"/>
                  </a:lnTo>
                  <a:lnTo>
                    <a:pt x="97" y="56"/>
                  </a:lnTo>
                  <a:lnTo>
                    <a:pt x="92" y="96"/>
                  </a:lnTo>
                  <a:lnTo>
                    <a:pt x="22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15" name="Freeform 67"/>
          <p:cNvSpPr>
            <a:spLocks noEditPoints="1"/>
          </p:cNvSpPr>
          <p:nvPr/>
        </p:nvSpPr>
        <p:spPr>
          <a:xfrm>
            <a:off x="6772275" y="5180013"/>
            <a:ext cx="290513" cy="146050"/>
          </a:xfrm>
          <a:custGeom>
            <a:avLst/>
            <a:gdLst/>
            <a:ahLst/>
            <a:cxnLst>
              <a:cxn ang="0">
                <a:pos x="211433060" y="107030941"/>
              </a:cxn>
              <a:cxn ang="0">
                <a:pos x="275783128" y="92640274"/>
              </a:cxn>
              <a:cxn ang="0">
                <a:pos x="238092182" y="17088798"/>
              </a:cxn>
              <a:cxn ang="0">
                <a:pos x="121344308" y="77349597"/>
              </a:cxn>
              <a:cxn ang="0">
                <a:pos x="69865021" y="61160808"/>
              </a:cxn>
              <a:cxn ang="0">
                <a:pos x="88250754" y="15289728"/>
              </a:cxn>
              <a:cxn ang="0">
                <a:pos x="47802332" y="48568264"/>
              </a:cxn>
              <a:cxn ang="0">
                <a:pos x="47802332" y="49468273"/>
              </a:cxn>
              <a:cxn ang="0">
                <a:pos x="13789300" y="88143072"/>
              </a:cxn>
              <a:cxn ang="0">
                <a:pos x="52398766" y="73752405"/>
              </a:cxn>
              <a:cxn ang="0">
                <a:pos x="101120576" y="125018800"/>
              </a:cxn>
              <a:cxn ang="0">
                <a:pos x="267509740" y="115125335"/>
              </a:cxn>
              <a:cxn ang="0">
                <a:pos x="273024693" y="103432800"/>
              </a:cxn>
              <a:cxn ang="0">
                <a:pos x="211433060" y="107030941"/>
              </a:cxn>
              <a:cxn ang="0">
                <a:pos x="211433060" y="82746809"/>
              </a:cxn>
              <a:cxn ang="0">
                <a:pos x="221545406" y="88143072"/>
              </a:cxn>
              <a:cxn ang="0">
                <a:pos x="211433060" y="90841203"/>
              </a:cxn>
              <a:cxn ang="0">
                <a:pos x="201321674" y="90841203"/>
              </a:cxn>
              <a:cxn ang="0">
                <a:pos x="211433060" y="82746809"/>
              </a:cxn>
            </a:cxnLst>
            <a:pathLst>
              <a:path w="303" h="154">
                <a:moveTo>
                  <a:pt x="230" y="119"/>
                </a:moveTo>
                <a:cubicBezTo>
                  <a:pt x="263" y="118"/>
                  <a:pt x="288" y="109"/>
                  <a:pt x="300" y="103"/>
                </a:cubicBezTo>
                <a:cubicBezTo>
                  <a:pt x="303" y="73"/>
                  <a:pt x="296" y="26"/>
                  <a:pt x="259" y="19"/>
                </a:cubicBezTo>
                <a:cubicBezTo>
                  <a:pt x="245" y="16"/>
                  <a:pt x="128" y="0"/>
                  <a:pt x="132" y="86"/>
                </a:cubicBezTo>
                <a:cubicBezTo>
                  <a:pt x="132" y="86"/>
                  <a:pt x="90" y="124"/>
                  <a:pt x="76" y="68"/>
                </a:cubicBezTo>
                <a:cubicBezTo>
                  <a:pt x="76" y="68"/>
                  <a:pt x="96" y="35"/>
                  <a:pt x="96" y="17"/>
                </a:cubicBezTo>
                <a:cubicBezTo>
                  <a:pt x="96" y="17"/>
                  <a:pt x="52" y="3"/>
                  <a:pt x="52" y="54"/>
                </a:cubicBezTo>
                <a:cubicBezTo>
                  <a:pt x="52" y="55"/>
                  <a:pt x="52" y="55"/>
                  <a:pt x="52" y="55"/>
                </a:cubicBezTo>
                <a:cubicBezTo>
                  <a:pt x="0" y="55"/>
                  <a:pt x="15" y="98"/>
                  <a:pt x="15" y="98"/>
                </a:cubicBezTo>
                <a:cubicBezTo>
                  <a:pt x="28" y="98"/>
                  <a:pt x="57" y="82"/>
                  <a:pt x="57" y="82"/>
                </a:cubicBezTo>
                <a:cubicBezTo>
                  <a:pt x="57" y="82"/>
                  <a:pt x="70" y="123"/>
                  <a:pt x="110" y="139"/>
                </a:cubicBezTo>
                <a:cubicBezTo>
                  <a:pt x="150" y="154"/>
                  <a:pt x="272" y="143"/>
                  <a:pt x="291" y="128"/>
                </a:cubicBezTo>
                <a:cubicBezTo>
                  <a:pt x="293" y="126"/>
                  <a:pt x="296" y="121"/>
                  <a:pt x="297" y="115"/>
                </a:cubicBezTo>
                <a:cubicBezTo>
                  <a:pt x="261" y="131"/>
                  <a:pt x="190" y="119"/>
                  <a:pt x="230" y="119"/>
                </a:cubicBezTo>
                <a:close/>
                <a:moveTo>
                  <a:pt x="230" y="92"/>
                </a:moveTo>
                <a:cubicBezTo>
                  <a:pt x="237" y="92"/>
                  <a:pt x="241" y="94"/>
                  <a:pt x="241" y="98"/>
                </a:cubicBezTo>
                <a:cubicBezTo>
                  <a:pt x="242" y="102"/>
                  <a:pt x="241" y="100"/>
                  <a:pt x="230" y="101"/>
                </a:cubicBezTo>
                <a:cubicBezTo>
                  <a:pt x="220" y="103"/>
                  <a:pt x="220" y="105"/>
                  <a:pt x="219" y="101"/>
                </a:cubicBezTo>
                <a:cubicBezTo>
                  <a:pt x="219" y="97"/>
                  <a:pt x="222" y="93"/>
                  <a:pt x="230" y="92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79" name="组合 78"/>
          <p:cNvGrpSpPr/>
          <p:nvPr/>
        </p:nvGrpSpPr>
        <p:grpSpPr>
          <a:xfrm>
            <a:off x="7335838" y="5113338"/>
            <a:ext cx="276225" cy="276224"/>
            <a:chOff x="6592888" y="4789488"/>
            <a:chExt cx="276225" cy="276225"/>
          </a:xfrm>
          <a:solidFill>
            <a:srgbClr val="404040"/>
          </a:solidFill>
        </p:grpSpPr>
        <p:sp>
          <p:nvSpPr>
            <p:cNvPr id="80" name="Freeform 68"/>
            <p:cNvSpPr>
              <a:spLocks noEditPoints="1"/>
            </p:cNvSpPr>
            <p:nvPr/>
          </p:nvSpPr>
          <p:spPr bwMode="auto">
            <a:xfrm>
              <a:off x="6592888" y="4789488"/>
              <a:ext cx="276225" cy="276225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48 w 288"/>
                <a:gd name="T11" fmla="*/ 176 h 289"/>
                <a:gd name="T12" fmla="*/ 243 w 288"/>
                <a:gd name="T13" fmla="*/ 185 h 289"/>
                <a:gd name="T14" fmla="*/ 106 w 288"/>
                <a:gd name="T15" fmla="*/ 193 h 289"/>
                <a:gd name="T16" fmla="*/ 66 w 288"/>
                <a:gd name="T17" fmla="*/ 151 h 289"/>
                <a:gd name="T18" fmla="*/ 34 w 288"/>
                <a:gd name="T19" fmla="*/ 163 h 289"/>
                <a:gd name="T20" fmla="*/ 62 w 288"/>
                <a:gd name="T21" fmla="*/ 130 h 289"/>
                <a:gd name="T22" fmla="*/ 62 w 288"/>
                <a:gd name="T23" fmla="*/ 130 h 289"/>
                <a:gd name="T24" fmla="*/ 95 w 288"/>
                <a:gd name="T25" fmla="*/ 101 h 289"/>
                <a:gd name="T26" fmla="*/ 80 w 288"/>
                <a:gd name="T27" fmla="*/ 140 h 289"/>
                <a:gd name="T28" fmla="*/ 123 w 288"/>
                <a:gd name="T29" fmla="*/ 153 h 289"/>
                <a:gd name="T30" fmla="*/ 219 w 288"/>
                <a:gd name="T31" fmla="*/ 102 h 289"/>
                <a:gd name="T32" fmla="*/ 250 w 288"/>
                <a:gd name="T33" fmla="*/ 166 h 289"/>
                <a:gd name="T34" fmla="*/ 197 w 288"/>
                <a:gd name="T35" fmla="*/ 178 h 289"/>
                <a:gd name="T36" fmla="*/ 248 w 288"/>
                <a:gd name="T37" fmla="*/ 17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48" y="176"/>
                  </a:moveTo>
                  <a:cubicBezTo>
                    <a:pt x="247" y="180"/>
                    <a:pt x="245" y="184"/>
                    <a:pt x="243" y="185"/>
                  </a:cubicBezTo>
                  <a:cubicBezTo>
                    <a:pt x="228" y="197"/>
                    <a:pt x="137" y="205"/>
                    <a:pt x="106" y="193"/>
                  </a:cubicBezTo>
                  <a:cubicBezTo>
                    <a:pt x="76" y="182"/>
                    <a:pt x="66" y="151"/>
                    <a:pt x="66" y="151"/>
                  </a:cubicBezTo>
                  <a:cubicBezTo>
                    <a:pt x="66" y="151"/>
                    <a:pt x="44" y="163"/>
                    <a:pt x="34" y="163"/>
                  </a:cubicBezTo>
                  <a:cubicBezTo>
                    <a:pt x="34" y="163"/>
                    <a:pt x="23" y="130"/>
                    <a:pt x="62" y="130"/>
                  </a:cubicBezTo>
                  <a:cubicBezTo>
                    <a:pt x="62" y="130"/>
                    <a:pt x="62" y="130"/>
                    <a:pt x="62" y="130"/>
                  </a:cubicBezTo>
                  <a:cubicBezTo>
                    <a:pt x="62" y="90"/>
                    <a:pt x="95" y="101"/>
                    <a:pt x="95" y="101"/>
                  </a:cubicBezTo>
                  <a:cubicBezTo>
                    <a:pt x="95" y="115"/>
                    <a:pt x="80" y="140"/>
                    <a:pt x="80" y="140"/>
                  </a:cubicBezTo>
                  <a:cubicBezTo>
                    <a:pt x="91" y="182"/>
                    <a:pt x="123" y="153"/>
                    <a:pt x="123" y="153"/>
                  </a:cubicBezTo>
                  <a:cubicBezTo>
                    <a:pt x="120" y="88"/>
                    <a:pt x="208" y="100"/>
                    <a:pt x="219" y="102"/>
                  </a:cubicBezTo>
                  <a:cubicBezTo>
                    <a:pt x="247" y="108"/>
                    <a:pt x="253" y="144"/>
                    <a:pt x="250" y="166"/>
                  </a:cubicBezTo>
                  <a:cubicBezTo>
                    <a:pt x="241" y="171"/>
                    <a:pt x="222" y="178"/>
                    <a:pt x="197" y="178"/>
                  </a:cubicBezTo>
                  <a:cubicBezTo>
                    <a:pt x="166" y="179"/>
                    <a:pt x="221" y="188"/>
                    <a:pt x="248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1" name="Freeform 69"/>
            <p:cNvSpPr/>
            <p:nvPr/>
          </p:nvSpPr>
          <p:spPr bwMode="auto">
            <a:xfrm>
              <a:off x="6773863" y="4940300"/>
              <a:ext cx="17463" cy="9525"/>
            </a:xfrm>
            <a:custGeom>
              <a:avLst/>
              <a:gdLst>
                <a:gd name="T0" fmla="*/ 8 w 17"/>
                <a:gd name="T1" fmla="*/ 7 h 10"/>
                <a:gd name="T2" fmla="*/ 17 w 17"/>
                <a:gd name="T3" fmla="*/ 5 h 10"/>
                <a:gd name="T4" fmla="*/ 8 w 17"/>
                <a:gd name="T5" fmla="*/ 0 h 10"/>
                <a:gd name="T6" fmla="*/ 0 w 17"/>
                <a:gd name="T7" fmla="*/ 7 h 10"/>
                <a:gd name="T8" fmla="*/ 8 w 17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8" y="7"/>
                  </a:moveTo>
                  <a:cubicBezTo>
                    <a:pt x="17" y="6"/>
                    <a:pt x="17" y="8"/>
                    <a:pt x="17" y="5"/>
                  </a:cubicBezTo>
                  <a:cubicBezTo>
                    <a:pt x="16" y="2"/>
                    <a:pt x="13" y="0"/>
                    <a:pt x="8" y="0"/>
                  </a:cubicBezTo>
                  <a:cubicBezTo>
                    <a:pt x="2" y="1"/>
                    <a:pt x="0" y="4"/>
                    <a:pt x="0" y="7"/>
                  </a:cubicBezTo>
                  <a:cubicBezTo>
                    <a:pt x="0" y="10"/>
                    <a:pt x="0" y="8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17" name="Freeform 70"/>
          <p:cNvSpPr/>
          <p:nvPr/>
        </p:nvSpPr>
        <p:spPr>
          <a:xfrm>
            <a:off x="4029075" y="4011613"/>
            <a:ext cx="274638" cy="274637"/>
          </a:xfrm>
          <a:custGeom>
            <a:avLst/>
            <a:gdLst/>
            <a:ahLst/>
            <a:cxnLst>
              <a:cxn ang="0">
                <a:pos x="229158710" y="163910443"/>
              </a:cxn>
              <a:cxn ang="0">
                <a:pos x="261895941" y="130945391"/>
              </a:cxn>
              <a:cxn ang="0">
                <a:pos x="229158710" y="97980338"/>
              </a:cxn>
              <a:cxn ang="0">
                <a:pos x="198240956" y="121788591"/>
              </a:cxn>
              <a:cxn ang="0">
                <a:pos x="116397878" y="121788591"/>
              </a:cxn>
              <a:cxn ang="0">
                <a:pos x="161866678" y="42121852"/>
              </a:cxn>
              <a:cxn ang="0">
                <a:pos x="198240956" y="42121852"/>
              </a:cxn>
              <a:cxn ang="0">
                <a:pos x="229158710" y="65930105"/>
              </a:cxn>
              <a:cxn ang="0">
                <a:pos x="261895941" y="32965052"/>
              </a:cxn>
              <a:cxn ang="0">
                <a:pos x="229158710" y="0"/>
              </a:cxn>
              <a:cxn ang="0">
                <a:pos x="198240956" y="23808253"/>
              </a:cxn>
              <a:cxn ang="0">
                <a:pos x="150953632" y="23808253"/>
              </a:cxn>
              <a:cxn ang="0">
                <a:pos x="94573693" y="121788591"/>
              </a:cxn>
              <a:cxn ang="0">
                <a:pos x="64564724" y="121788591"/>
              </a:cxn>
              <a:cxn ang="0">
                <a:pos x="32737231" y="97980338"/>
              </a:cxn>
              <a:cxn ang="0">
                <a:pos x="0" y="130945391"/>
              </a:cxn>
              <a:cxn ang="0">
                <a:pos x="32737231" y="163910443"/>
              </a:cxn>
              <a:cxn ang="0">
                <a:pos x="64564724" y="140102190"/>
              </a:cxn>
              <a:cxn ang="0">
                <a:pos x="94573693" y="140102190"/>
              </a:cxn>
              <a:cxn ang="0">
                <a:pos x="150953632" y="238998304"/>
              </a:cxn>
              <a:cxn ang="0">
                <a:pos x="198240956" y="238998304"/>
              </a:cxn>
              <a:cxn ang="0">
                <a:pos x="229158710" y="262806557"/>
              </a:cxn>
              <a:cxn ang="0">
                <a:pos x="261895941" y="229841504"/>
              </a:cxn>
              <a:cxn ang="0">
                <a:pos x="229158710" y="196876452"/>
              </a:cxn>
              <a:cxn ang="0">
                <a:pos x="198240956" y="220684705"/>
              </a:cxn>
              <a:cxn ang="0">
                <a:pos x="161866678" y="220684705"/>
              </a:cxn>
              <a:cxn ang="0">
                <a:pos x="116397878" y="140102190"/>
              </a:cxn>
              <a:cxn ang="0">
                <a:pos x="198240956" y="140102190"/>
              </a:cxn>
              <a:cxn ang="0">
                <a:pos x="229158710" y="163910443"/>
              </a:cxn>
            </a:cxnLst>
            <a:pathLst>
              <a:path w="288" h="287">
                <a:moveTo>
                  <a:pt x="252" y="179"/>
                </a:moveTo>
                <a:cubicBezTo>
                  <a:pt x="272" y="179"/>
                  <a:pt x="288" y="163"/>
                  <a:pt x="288" y="143"/>
                </a:cubicBezTo>
                <a:cubicBezTo>
                  <a:pt x="288" y="124"/>
                  <a:pt x="272" y="107"/>
                  <a:pt x="252" y="107"/>
                </a:cubicBezTo>
                <a:cubicBezTo>
                  <a:pt x="236" y="107"/>
                  <a:pt x="222" y="118"/>
                  <a:pt x="218" y="133"/>
                </a:cubicBezTo>
                <a:cubicBezTo>
                  <a:pt x="128" y="133"/>
                  <a:pt x="128" y="133"/>
                  <a:pt x="128" y="133"/>
                </a:cubicBezTo>
                <a:cubicBezTo>
                  <a:pt x="178" y="46"/>
                  <a:pt x="178" y="46"/>
                  <a:pt x="178" y="46"/>
                </a:cubicBezTo>
                <a:cubicBezTo>
                  <a:pt x="218" y="46"/>
                  <a:pt x="218" y="46"/>
                  <a:pt x="218" y="46"/>
                </a:cubicBezTo>
                <a:cubicBezTo>
                  <a:pt x="222" y="61"/>
                  <a:pt x="236" y="72"/>
                  <a:pt x="252" y="72"/>
                </a:cubicBezTo>
                <a:cubicBezTo>
                  <a:pt x="272" y="72"/>
                  <a:pt x="288" y="56"/>
                  <a:pt x="288" y="36"/>
                </a:cubicBezTo>
                <a:cubicBezTo>
                  <a:pt x="288" y="16"/>
                  <a:pt x="272" y="0"/>
                  <a:pt x="252" y="0"/>
                </a:cubicBezTo>
                <a:cubicBezTo>
                  <a:pt x="236" y="0"/>
                  <a:pt x="222" y="11"/>
                  <a:pt x="218" y="26"/>
                </a:cubicBezTo>
                <a:cubicBezTo>
                  <a:pt x="166" y="26"/>
                  <a:pt x="166" y="26"/>
                  <a:pt x="166" y="26"/>
                </a:cubicBezTo>
                <a:cubicBezTo>
                  <a:pt x="104" y="133"/>
                  <a:pt x="104" y="133"/>
                  <a:pt x="104" y="133"/>
                </a:cubicBezTo>
                <a:cubicBezTo>
                  <a:pt x="71" y="133"/>
                  <a:pt x="71" y="133"/>
                  <a:pt x="71" y="133"/>
                </a:cubicBezTo>
                <a:cubicBezTo>
                  <a:pt x="66" y="118"/>
                  <a:pt x="53" y="107"/>
                  <a:pt x="36" y="107"/>
                </a:cubicBezTo>
                <a:cubicBezTo>
                  <a:pt x="16" y="107"/>
                  <a:pt x="0" y="124"/>
                  <a:pt x="0" y="143"/>
                </a:cubicBezTo>
                <a:cubicBezTo>
                  <a:pt x="0" y="163"/>
                  <a:pt x="16" y="179"/>
                  <a:pt x="36" y="179"/>
                </a:cubicBezTo>
                <a:cubicBezTo>
                  <a:pt x="53" y="179"/>
                  <a:pt x="66" y="168"/>
                  <a:pt x="71" y="153"/>
                </a:cubicBezTo>
                <a:cubicBezTo>
                  <a:pt x="104" y="153"/>
                  <a:pt x="104" y="153"/>
                  <a:pt x="104" y="153"/>
                </a:cubicBezTo>
                <a:cubicBezTo>
                  <a:pt x="166" y="261"/>
                  <a:pt x="166" y="261"/>
                  <a:pt x="166" y="261"/>
                </a:cubicBezTo>
                <a:cubicBezTo>
                  <a:pt x="218" y="261"/>
                  <a:pt x="218" y="261"/>
                  <a:pt x="218" y="261"/>
                </a:cubicBezTo>
                <a:cubicBezTo>
                  <a:pt x="222" y="277"/>
                  <a:pt x="236" y="287"/>
                  <a:pt x="252" y="287"/>
                </a:cubicBezTo>
                <a:cubicBezTo>
                  <a:pt x="272" y="287"/>
                  <a:pt x="288" y="271"/>
                  <a:pt x="288" y="251"/>
                </a:cubicBezTo>
                <a:cubicBezTo>
                  <a:pt x="288" y="232"/>
                  <a:pt x="272" y="215"/>
                  <a:pt x="252" y="215"/>
                </a:cubicBezTo>
                <a:cubicBezTo>
                  <a:pt x="236" y="215"/>
                  <a:pt x="222" y="226"/>
                  <a:pt x="218" y="241"/>
                </a:cubicBezTo>
                <a:cubicBezTo>
                  <a:pt x="178" y="241"/>
                  <a:pt x="178" y="241"/>
                  <a:pt x="178" y="241"/>
                </a:cubicBezTo>
                <a:cubicBezTo>
                  <a:pt x="128" y="153"/>
                  <a:pt x="128" y="153"/>
                  <a:pt x="128" y="153"/>
                </a:cubicBezTo>
                <a:cubicBezTo>
                  <a:pt x="218" y="153"/>
                  <a:pt x="218" y="153"/>
                  <a:pt x="218" y="153"/>
                </a:cubicBezTo>
                <a:cubicBezTo>
                  <a:pt x="222" y="168"/>
                  <a:pt x="236" y="179"/>
                  <a:pt x="252" y="179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83" name="组合 82"/>
          <p:cNvGrpSpPr/>
          <p:nvPr/>
        </p:nvGrpSpPr>
        <p:grpSpPr>
          <a:xfrm>
            <a:off x="6234113" y="2355850"/>
            <a:ext cx="276224" cy="276225"/>
            <a:chOff x="5491163" y="2032000"/>
            <a:chExt cx="276225" cy="276225"/>
          </a:xfrm>
          <a:solidFill>
            <a:srgbClr val="404040"/>
          </a:solidFill>
        </p:grpSpPr>
        <p:sp>
          <p:nvSpPr>
            <p:cNvPr id="84" name="Rectangle 71"/>
            <p:cNvSpPr>
              <a:spLocks noChangeArrowheads="1"/>
            </p:cNvSpPr>
            <p:nvPr/>
          </p:nvSpPr>
          <p:spPr bwMode="auto">
            <a:xfrm>
              <a:off x="5741988" y="2136775"/>
              <a:ext cx="25400" cy="682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5" name="Rectangle 72"/>
            <p:cNvSpPr>
              <a:spLocks noChangeArrowheads="1"/>
            </p:cNvSpPr>
            <p:nvPr/>
          </p:nvSpPr>
          <p:spPr bwMode="auto">
            <a:xfrm>
              <a:off x="5491163" y="2136775"/>
              <a:ext cx="25400" cy="682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6" name="Freeform 73"/>
            <p:cNvSpPr/>
            <p:nvPr/>
          </p:nvSpPr>
          <p:spPr bwMode="auto">
            <a:xfrm>
              <a:off x="5491163" y="2032000"/>
              <a:ext cx="53975" cy="53975"/>
            </a:xfrm>
            <a:custGeom>
              <a:avLst/>
              <a:gdLst>
                <a:gd name="T0" fmla="*/ 56 w 56"/>
                <a:gd name="T1" fmla="*/ 26 h 56"/>
                <a:gd name="T2" fmla="*/ 56 w 56"/>
                <a:gd name="T3" fmla="*/ 0 h 56"/>
                <a:gd name="T4" fmla="*/ 0 w 56"/>
                <a:gd name="T5" fmla="*/ 56 h 56"/>
                <a:gd name="T6" fmla="*/ 26 w 56"/>
                <a:gd name="T7" fmla="*/ 56 h 56"/>
                <a:gd name="T8" fmla="*/ 56 w 56"/>
                <a:gd name="T9" fmla="*/ 2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56" y="26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25" y="0"/>
                    <a:pt x="0" y="25"/>
                    <a:pt x="0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39"/>
                    <a:pt x="39" y="26"/>
                    <a:pt x="56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7" name="Rectangle 74"/>
            <p:cNvSpPr>
              <a:spLocks noChangeArrowheads="1"/>
            </p:cNvSpPr>
            <p:nvPr/>
          </p:nvSpPr>
          <p:spPr bwMode="auto">
            <a:xfrm>
              <a:off x="5594351" y="2284413"/>
              <a:ext cx="68263" cy="238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8" name="Freeform 75"/>
            <p:cNvSpPr/>
            <p:nvPr/>
          </p:nvSpPr>
          <p:spPr bwMode="auto">
            <a:xfrm>
              <a:off x="5713413" y="2254250"/>
              <a:ext cx="53975" cy="53975"/>
            </a:xfrm>
            <a:custGeom>
              <a:avLst/>
              <a:gdLst>
                <a:gd name="T0" fmla="*/ 0 w 56"/>
                <a:gd name="T1" fmla="*/ 30 h 56"/>
                <a:gd name="T2" fmla="*/ 0 w 56"/>
                <a:gd name="T3" fmla="*/ 56 h 56"/>
                <a:gd name="T4" fmla="*/ 56 w 56"/>
                <a:gd name="T5" fmla="*/ 0 h 56"/>
                <a:gd name="T6" fmla="*/ 31 w 56"/>
                <a:gd name="T7" fmla="*/ 0 h 56"/>
                <a:gd name="T8" fmla="*/ 0 w 56"/>
                <a:gd name="T9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0" y="3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31" y="56"/>
                    <a:pt x="56" y="31"/>
                    <a:pt x="5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17"/>
                    <a:pt x="17" y="30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9" name="Freeform 76"/>
            <p:cNvSpPr/>
            <p:nvPr/>
          </p:nvSpPr>
          <p:spPr bwMode="auto">
            <a:xfrm>
              <a:off x="5491163" y="2254250"/>
              <a:ext cx="53975" cy="53975"/>
            </a:xfrm>
            <a:custGeom>
              <a:avLst/>
              <a:gdLst>
                <a:gd name="T0" fmla="*/ 26 w 56"/>
                <a:gd name="T1" fmla="*/ 0 h 56"/>
                <a:gd name="T2" fmla="*/ 0 w 56"/>
                <a:gd name="T3" fmla="*/ 0 h 56"/>
                <a:gd name="T4" fmla="*/ 56 w 56"/>
                <a:gd name="T5" fmla="*/ 56 h 56"/>
                <a:gd name="T6" fmla="*/ 56 w 56"/>
                <a:gd name="T7" fmla="*/ 30 h 56"/>
                <a:gd name="T8" fmla="*/ 26 w 56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2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25" y="56"/>
                    <a:pt x="56" y="56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39" y="30"/>
                    <a:pt x="26" y="17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0" name="Freeform 77"/>
            <p:cNvSpPr/>
            <p:nvPr/>
          </p:nvSpPr>
          <p:spPr bwMode="auto">
            <a:xfrm>
              <a:off x="5713413" y="2032000"/>
              <a:ext cx="53975" cy="53975"/>
            </a:xfrm>
            <a:custGeom>
              <a:avLst/>
              <a:gdLst>
                <a:gd name="T0" fmla="*/ 31 w 56"/>
                <a:gd name="T1" fmla="*/ 56 h 56"/>
                <a:gd name="T2" fmla="*/ 56 w 56"/>
                <a:gd name="T3" fmla="*/ 56 h 56"/>
                <a:gd name="T4" fmla="*/ 0 w 56"/>
                <a:gd name="T5" fmla="*/ 0 h 56"/>
                <a:gd name="T6" fmla="*/ 0 w 56"/>
                <a:gd name="T7" fmla="*/ 26 h 56"/>
                <a:gd name="T8" fmla="*/ 31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31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56" y="25"/>
                    <a:pt x="31" y="0"/>
                    <a:pt x="0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7" y="26"/>
                    <a:pt x="30" y="39"/>
                    <a:pt x="31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1" name="Rectangle 78"/>
            <p:cNvSpPr>
              <a:spLocks noChangeArrowheads="1"/>
            </p:cNvSpPr>
            <p:nvPr/>
          </p:nvSpPr>
          <p:spPr bwMode="auto">
            <a:xfrm>
              <a:off x="5594351" y="2032000"/>
              <a:ext cx="68263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6784976" y="2355850"/>
            <a:ext cx="276224" cy="276225"/>
            <a:chOff x="6042026" y="2032000"/>
            <a:chExt cx="276225" cy="276225"/>
          </a:xfrm>
          <a:solidFill>
            <a:srgbClr val="404040"/>
          </a:solidFill>
        </p:grpSpPr>
        <p:sp>
          <p:nvSpPr>
            <p:cNvPr id="93" name="Rectangle 79"/>
            <p:cNvSpPr>
              <a:spLocks noChangeArrowheads="1"/>
            </p:cNvSpPr>
            <p:nvPr/>
          </p:nvSpPr>
          <p:spPr bwMode="auto">
            <a:xfrm>
              <a:off x="6294438" y="2136775"/>
              <a:ext cx="23813" cy="682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4" name="Rectangle 80"/>
            <p:cNvSpPr>
              <a:spLocks noChangeArrowheads="1"/>
            </p:cNvSpPr>
            <p:nvPr/>
          </p:nvSpPr>
          <p:spPr bwMode="auto">
            <a:xfrm>
              <a:off x="6042026" y="2136775"/>
              <a:ext cx="25400" cy="682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5" name="Freeform 81"/>
            <p:cNvSpPr/>
            <p:nvPr/>
          </p:nvSpPr>
          <p:spPr bwMode="auto">
            <a:xfrm>
              <a:off x="6042026" y="2032000"/>
              <a:ext cx="55563" cy="53975"/>
            </a:xfrm>
            <a:custGeom>
              <a:avLst/>
              <a:gdLst>
                <a:gd name="T0" fmla="*/ 0 w 57"/>
                <a:gd name="T1" fmla="*/ 56 h 56"/>
                <a:gd name="T2" fmla="*/ 26 w 57"/>
                <a:gd name="T3" fmla="*/ 56 h 56"/>
                <a:gd name="T4" fmla="*/ 57 w 57"/>
                <a:gd name="T5" fmla="*/ 26 h 56"/>
                <a:gd name="T6" fmla="*/ 57 w 57"/>
                <a:gd name="T7" fmla="*/ 0 h 56"/>
                <a:gd name="T8" fmla="*/ 0 w 57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6">
                  <a:moveTo>
                    <a:pt x="0" y="56"/>
                  </a:moveTo>
                  <a:cubicBezTo>
                    <a:pt x="26" y="56"/>
                    <a:pt x="26" y="56"/>
                    <a:pt x="26" y="56"/>
                  </a:cubicBezTo>
                  <a:cubicBezTo>
                    <a:pt x="26" y="39"/>
                    <a:pt x="40" y="26"/>
                    <a:pt x="57" y="2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26" y="0"/>
                    <a:pt x="0" y="25"/>
                    <a:pt x="0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6" name="Rectangle 82"/>
            <p:cNvSpPr>
              <a:spLocks noChangeArrowheads="1"/>
            </p:cNvSpPr>
            <p:nvPr/>
          </p:nvSpPr>
          <p:spPr bwMode="auto">
            <a:xfrm>
              <a:off x="6146801" y="2284413"/>
              <a:ext cx="68263" cy="238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7" name="Freeform 83"/>
            <p:cNvSpPr/>
            <p:nvPr/>
          </p:nvSpPr>
          <p:spPr bwMode="auto">
            <a:xfrm>
              <a:off x="6264276" y="2254250"/>
              <a:ext cx="53975" cy="53975"/>
            </a:xfrm>
            <a:custGeom>
              <a:avLst/>
              <a:gdLst>
                <a:gd name="T0" fmla="*/ 0 w 56"/>
                <a:gd name="T1" fmla="*/ 30 h 56"/>
                <a:gd name="T2" fmla="*/ 0 w 56"/>
                <a:gd name="T3" fmla="*/ 56 h 56"/>
                <a:gd name="T4" fmla="*/ 56 w 56"/>
                <a:gd name="T5" fmla="*/ 0 h 56"/>
                <a:gd name="T6" fmla="*/ 31 w 56"/>
                <a:gd name="T7" fmla="*/ 0 h 56"/>
                <a:gd name="T8" fmla="*/ 0 w 56"/>
                <a:gd name="T9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0" y="3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31" y="56"/>
                    <a:pt x="56" y="31"/>
                    <a:pt x="5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17"/>
                    <a:pt x="17" y="30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8" name="Freeform 84"/>
            <p:cNvSpPr/>
            <p:nvPr/>
          </p:nvSpPr>
          <p:spPr bwMode="auto">
            <a:xfrm>
              <a:off x="6042026" y="2254250"/>
              <a:ext cx="55563" cy="53975"/>
            </a:xfrm>
            <a:custGeom>
              <a:avLst/>
              <a:gdLst>
                <a:gd name="T0" fmla="*/ 26 w 57"/>
                <a:gd name="T1" fmla="*/ 0 h 56"/>
                <a:gd name="T2" fmla="*/ 0 w 57"/>
                <a:gd name="T3" fmla="*/ 0 h 56"/>
                <a:gd name="T4" fmla="*/ 57 w 57"/>
                <a:gd name="T5" fmla="*/ 56 h 56"/>
                <a:gd name="T6" fmla="*/ 57 w 57"/>
                <a:gd name="T7" fmla="*/ 30 h 56"/>
                <a:gd name="T8" fmla="*/ 26 w 57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6">
                  <a:moveTo>
                    <a:pt x="2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26" y="56"/>
                    <a:pt x="57" y="56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40" y="30"/>
                    <a:pt x="26" y="17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9" name="Freeform 85"/>
            <p:cNvSpPr/>
            <p:nvPr/>
          </p:nvSpPr>
          <p:spPr bwMode="auto">
            <a:xfrm>
              <a:off x="6264276" y="2032000"/>
              <a:ext cx="53975" cy="53975"/>
            </a:xfrm>
            <a:custGeom>
              <a:avLst/>
              <a:gdLst>
                <a:gd name="T0" fmla="*/ 31 w 56"/>
                <a:gd name="T1" fmla="*/ 56 h 56"/>
                <a:gd name="T2" fmla="*/ 56 w 56"/>
                <a:gd name="T3" fmla="*/ 56 h 56"/>
                <a:gd name="T4" fmla="*/ 0 w 56"/>
                <a:gd name="T5" fmla="*/ 0 h 56"/>
                <a:gd name="T6" fmla="*/ 0 w 56"/>
                <a:gd name="T7" fmla="*/ 26 h 56"/>
                <a:gd name="T8" fmla="*/ 31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31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56" y="25"/>
                    <a:pt x="31" y="0"/>
                    <a:pt x="0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7" y="26"/>
                    <a:pt x="31" y="39"/>
                    <a:pt x="31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0" name="Rectangle 86"/>
            <p:cNvSpPr>
              <a:spLocks noChangeArrowheads="1"/>
            </p:cNvSpPr>
            <p:nvPr/>
          </p:nvSpPr>
          <p:spPr bwMode="auto">
            <a:xfrm>
              <a:off x="6145213" y="2032000"/>
              <a:ext cx="69850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1" name="Freeform 87"/>
            <p:cNvSpPr/>
            <p:nvPr/>
          </p:nvSpPr>
          <p:spPr bwMode="auto">
            <a:xfrm>
              <a:off x="6116638" y="2097088"/>
              <a:ext cx="128588" cy="147637"/>
            </a:xfrm>
            <a:custGeom>
              <a:avLst/>
              <a:gdLst>
                <a:gd name="T0" fmla="*/ 127 w 135"/>
                <a:gd name="T1" fmla="*/ 74 h 155"/>
                <a:gd name="T2" fmla="*/ 97 w 135"/>
                <a:gd name="T3" fmla="*/ 74 h 155"/>
                <a:gd name="T4" fmla="*/ 86 w 135"/>
                <a:gd name="T5" fmla="*/ 74 h 155"/>
                <a:gd name="T6" fmla="*/ 86 w 135"/>
                <a:gd name="T7" fmla="*/ 12 h 155"/>
                <a:gd name="T8" fmla="*/ 74 w 135"/>
                <a:gd name="T9" fmla="*/ 0 h 155"/>
                <a:gd name="T10" fmla="*/ 61 w 135"/>
                <a:gd name="T11" fmla="*/ 0 h 155"/>
                <a:gd name="T12" fmla="*/ 49 w 135"/>
                <a:gd name="T13" fmla="*/ 12 h 155"/>
                <a:gd name="T14" fmla="*/ 49 w 135"/>
                <a:gd name="T15" fmla="*/ 74 h 155"/>
                <a:gd name="T16" fmla="*/ 38 w 135"/>
                <a:gd name="T17" fmla="*/ 74 h 155"/>
                <a:gd name="T18" fmla="*/ 8 w 135"/>
                <a:gd name="T19" fmla="*/ 74 h 155"/>
                <a:gd name="T20" fmla="*/ 4 w 135"/>
                <a:gd name="T21" fmla="*/ 83 h 155"/>
                <a:gd name="T22" fmla="*/ 60 w 135"/>
                <a:gd name="T23" fmla="*/ 150 h 155"/>
                <a:gd name="T24" fmla="*/ 75 w 135"/>
                <a:gd name="T25" fmla="*/ 150 h 155"/>
                <a:gd name="T26" fmla="*/ 131 w 135"/>
                <a:gd name="T27" fmla="*/ 83 h 155"/>
                <a:gd name="T28" fmla="*/ 127 w 135"/>
                <a:gd name="T29" fmla="*/ 7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155">
                  <a:moveTo>
                    <a:pt x="127" y="74"/>
                  </a:moveTo>
                  <a:cubicBezTo>
                    <a:pt x="97" y="74"/>
                    <a:pt x="97" y="74"/>
                    <a:pt x="97" y="74"/>
                  </a:cubicBezTo>
                  <a:cubicBezTo>
                    <a:pt x="94" y="74"/>
                    <a:pt x="90" y="74"/>
                    <a:pt x="86" y="74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5"/>
                    <a:pt x="81" y="0"/>
                    <a:pt x="7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4" y="0"/>
                    <a:pt x="49" y="5"/>
                    <a:pt x="49" y="12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45" y="74"/>
                    <a:pt x="41" y="74"/>
                    <a:pt x="38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2" y="74"/>
                    <a:pt x="0" y="78"/>
                    <a:pt x="4" y="83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4" y="155"/>
                    <a:pt x="71" y="155"/>
                    <a:pt x="75" y="150"/>
                  </a:cubicBezTo>
                  <a:cubicBezTo>
                    <a:pt x="131" y="83"/>
                    <a:pt x="131" y="83"/>
                    <a:pt x="131" y="83"/>
                  </a:cubicBezTo>
                  <a:cubicBezTo>
                    <a:pt x="135" y="78"/>
                    <a:pt x="133" y="74"/>
                    <a:pt x="127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7335838" y="2355850"/>
            <a:ext cx="276225" cy="276225"/>
            <a:chOff x="6592888" y="2032000"/>
            <a:chExt cx="276225" cy="276225"/>
          </a:xfrm>
          <a:solidFill>
            <a:srgbClr val="404040"/>
          </a:solidFill>
        </p:grpSpPr>
        <p:sp>
          <p:nvSpPr>
            <p:cNvPr id="103" name="Rectangle 88"/>
            <p:cNvSpPr>
              <a:spLocks noChangeArrowheads="1"/>
            </p:cNvSpPr>
            <p:nvPr/>
          </p:nvSpPr>
          <p:spPr bwMode="auto">
            <a:xfrm>
              <a:off x="6843713" y="2136775"/>
              <a:ext cx="25400" cy="682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4" name="Rectangle 89"/>
            <p:cNvSpPr>
              <a:spLocks noChangeArrowheads="1"/>
            </p:cNvSpPr>
            <p:nvPr/>
          </p:nvSpPr>
          <p:spPr bwMode="auto">
            <a:xfrm>
              <a:off x="6592888" y="2136775"/>
              <a:ext cx="25400" cy="682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5" name="Freeform 90"/>
            <p:cNvSpPr/>
            <p:nvPr/>
          </p:nvSpPr>
          <p:spPr bwMode="auto">
            <a:xfrm>
              <a:off x="6592888" y="2032000"/>
              <a:ext cx="53975" cy="53975"/>
            </a:xfrm>
            <a:custGeom>
              <a:avLst/>
              <a:gdLst>
                <a:gd name="T0" fmla="*/ 0 w 56"/>
                <a:gd name="T1" fmla="*/ 56 h 56"/>
                <a:gd name="T2" fmla="*/ 25 w 56"/>
                <a:gd name="T3" fmla="*/ 56 h 56"/>
                <a:gd name="T4" fmla="*/ 56 w 56"/>
                <a:gd name="T5" fmla="*/ 26 h 56"/>
                <a:gd name="T6" fmla="*/ 56 w 56"/>
                <a:gd name="T7" fmla="*/ 0 h 56"/>
                <a:gd name="T8" fmla="*/ 0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0" y="56"/>
                  </a:moveTo>
                  <a:cubicBezTo>
                    <a:pt x="25" y="56"/>
                    <a:pt x="25" y="56"/>
                    <a:pt x="25" y="56"/>
                  </a:cubicBezTo>
                  <a:cubicBezTo>
                    <a:pt x="26" y="39"/>
                    <a:pt x="39" y="26"/>
                    <a:pt x="56" y="26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25" y="0"/>
                    <a:pt x="0" y="25"/>
                    <a:pt x="0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6" name="Rectangle 91"/>
            <p:cNvSpPr>
              <a:spLocks noChangeArrowheads="1"/>
            </p:cNvSpPr>
            <p:nvPr/>
          </p:nvSpPr>
          <p:spPr bwMode="auto">
            <a:xfrm>
              <a:off x="6697663" y="2284413"/>
              <a:ext cx="68263" cy="238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7" name="Freeform 92"/>
            <p:cNvSpPr/>
            <p:nvPr/>
          </p:nvSpPr>
          <p:spPr bwMode="auto">
            <a:xfrm>
              <a:off x="6815138" y="2254250"/>
              <a:ext cx="53975" cy="53975"/>
            </a:xfrm>
            <a:custGeom>
              <a:avLst/>
              <a:gdLst>
                <a:gd name="T0" fmla="*/ 0 w 56"/>
                <a:gd name="T1" fmla="*/ 30 h 56"/>
                <a:gd name="T2" fmla="*/ 0 w 56"/>
                <a:gd name="T3" fmla="*/ 56 h 56"/>
                <a:gd name="T4" fmla="*/ 56 w 56"/>
                <a:gd name="T5" fmla="*/ 0 h 56"/>
                <a:gd name="T6" fmla="*/ 30 w 56"/>
                <a:gd name="T7" fmla="*/ 0 h 56"/>
                <a:gd name="T8" fmla="*/ 0 w 56"/>
                <a:gd name="T9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0" y="3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31" y="56"/>
                    <a:pt x="56" y="31"/>
                    <a:pt x="5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17"/>
                    <a:pt x="17" y="30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8" name="Freeform 93"/>
            <p:cNvSpPr/>
            <p:nvPr/>
          </p:nvSpPr>
          <p:spPr bwMode="auto">
            <a:xfrm>
              <a:off x="6592888" y="2254250"/>
              <a:ext cx="53975" cy="53975"/>
            </a:xfrm>
            <a:custGeom>
              <a:avLst/>
              <a:gdLst>
                <a:gd name="T0" fmla="*/ 25 w 56"/>
                <a:gd name="T1" fmla="*/ 0 h 56"/>
                <a:gd name="T2" fmla="*/ 0 w 56"/>
                <a:gd name="T3" fmla="*/ 0 h 56"/>
                <a:gd name="T4" fmla="*/ 56 w 56"/>
                <a:gd name="T5" fmla="*/ 56 h 56"/>
                <a:gd name="T6" fmla="*/ 56 w 56"/>
                <a:gd name="T7" fmla="*/ 30 h 56"/>
                <a:gd name="T8" fmla="*/ 25 w 56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2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25" y="56"/>
                    <a:pt x="56" y="56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39" y="30"/>
                    <a:pt x="26" y="17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9" name="Freeform 94"/>
            <p:cNvSpPr/>
            <p:nvPr/>
          </p:nvSpPr>
          <p:spPr bwMode="auto">
            <a:xfrm>
              <a:off x="6815138" y="2032000"/>
              <a:ext cx="53975" cy="53975"/>
            </a:xfrm>
            <a:custGeom>
              <a:avLst/>
              <a:gdLst>
                <a:gd name="T0" fmla="*/ 30 w 56"/>
                <a:gd name="T1" fmla="*/ 56 h 56"/>
                <a:gd name="T2" fmla="*/ 56 w 56"/>
                <a:gd name="T3" fmla="*/ 56 h 56"/>
                <a:gd name="T4" fmla="*/ 0 w 56"/>
                <a:gd name="T5" fmla="*/ 0 h 56"/>
                <a:gd name="T6" fmla="*/ 0 w 56"/>
                <a:gd name="T7" fmla="*/ 26 h 56"/>
                <a:gd name="T8" fmla="*/ 30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30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56" y="25"/>
                    <a:pt x="31" y="0"/>
                    <a:pt x="0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7" y="26"/>
                    <a:pt x="30" y="39"/>
                    <a:pt x="30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0" name="Rectangle 95"/>
            <p:cNvSpPr>
              <a:spLocks noChangeArrowheads="1"/>
            </p:cNvSpPr>
            <p:nvPr/>
          </p:nvSpPr>
          <p:spPr bwMode="auto">
            <a:xfrm>
              <a:off x="6697663" y="2032000"/>
              <a:ext cx="68263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1" name="Freeform 96"/>
            <p:cNvSpPr/>
            <p:nvPr/>
          </p:nvSpPr>
          <p:spPr bwMode="auto">
            <a:xfrm>
              <a:off x="6665913" y="2095500"/>
              <a:ext cx="130175" cy="149225"/>
            </a:xfrm>
            <a:custGeom>
              <a:avLst/>
              <a:gdLst>
                <a:gd name="T0" fmla="*/ 75 w 136"/>
                <a:gd name="T1" fmla="*/ 5 h 155"/>
                <a:gd name="T2" fmla="*/ 61 w 136"/>
                <a:gd name="T3" fmla="*/ 5 h 155"/>
                <a:gd name="T4" fmla="*/ 5 w 136"/>
                <a:gd name="T5" fmla="*/ 72 h 155"/>
                <a:gd name="T6" fmla="*/ 9 w 136"/>
                <a:gd name="T7" fmla="*/ 81 h 155"/>
                <a:gd name="T8" fmla="*/ 38 w 136"/>
                <a:gd name="T9" fmla="*/ 81 h 155"/>
                <a:gd name="T10" fmla="*/ 50 w 136"/>
                <a:gd name="T11" fmla="*/ 81 h 155"/>
                <a:gd name="T12" fmla="*/ 50 w 136"/>
                <a:gd name="T13" fmla="*/ 143 h 155"/>
                <a:gd name="T14" fmla="*/ 61 w 136"/>
                <a:gd name="T15" fmla="*/ 155 h 155"/>
                <a:gd name="T16" fmla="*/ 75 w 136"/>
                <a:gd name="T17" fmla="*/ 155 h 155"/>
                <a:gd name="T18" fmla="*/ 86 w 136"/>
                <a:gd name="T19" fmla="*/ 143 h 155"/>
                <a:gd name="T20" fmla="*/ 86 w 136"/>
                <a:gd name="T21" fmla="*/ 81 h 155"/>
                <a:gd name="T22" fmla="*/ 98 w 136"/>
                <a:gd name="T23" fmla="*/ 81 h 155"/>
                <a:gd name="T24" fmla="*/ 127 w 136"/>
                <a:gd name="T25" fmla="*/ 81 h 155"/>
                <a:gd name="T26" fmla="*/ 132 w 136"/>
                <a:gd name="T27" fmla="*/ 72 h 155"/>
                <a:gd name="T28" fmla="*/ 75 w 136"/>
                <a:gd name="T29" fmla="*/ 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6" h="155">
                  <a:moveTo>
                    <a:pt x="75" y="5"/>
                  </a:moveTo>
                  <a:cubicBezTo>
                    <a:pt x="71" y="0"/>
                    <a:pt x="65" y="0"/>
                    <a:pt x="61" y="5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0" y="77"/>
                    <a:pt x="2" y="81"/>
                    <a:pt x="9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41" y="81"/>
                    <a:pt x="46" y="81"/>
                    <a:pt x="50" y="81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50" y="150"/>
                    <a:pt x="55" y="155"/>
                    <a:pt x="61" y="155"/>
                  </a:cubicBezTo>
                  <a:cubicBezTo>
                    <a:pt x="75" y="155"/>
                    <a:pt x="75" y="155"/>
                    <a:pt x="75" y="155"/>
                  </a:cubicBezTo>
                  <a:cubicBezTo>
                    <a:pt x="81" y="155"/>
                    <a:pt x="86" y="150"/>
                    <a:pt x="86" y="143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91" y="81"/>
                    <a:pt x="95" y="81"/>
                    <a:pt x="98" y="81"/>
                  </a:cubicBezTo>
                  <a:cubicBezTo>
                    <a:pt x="127" y="81"/>
                    <a:pt x="127" y="81"/>
                    <a:pt x="127" y="81"/>
                  </a:cubicBezTo>
                  <a:cubicBezTo>
                    <a:pt x="134" y="81"/>
                    <a:pt x="136" y="77"/>
                    <a:pt x="132" y="72"/>
                  </a:cubicBezTo>
                  <a:lnTo>
                    <a:pt x="7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21" name="Freeform 97"/>
          <p:cNvSpPr/>
          <p:nvPr/>
        </p:nvSpPr>
        <p:spPr>
          <a:xfrm>
            <a:off x="7893050" y="4618038"/>
            <a:ext cx="268288" cy="165100"/>
          </a:xfrm>
          <a:custGeom>
            <a:avLst/>
            <a:gdLst/>
            <a:ahLst/>
            <a:cxnLst>
              <a:cxn ang="0">
                <a:pos x="257065896" y="45147171"/>
              </a:cxn>
              <a:cxn ang="0">
                <a:pos x="257065896" y="13820406"/>
              </a:cxn>
              <a:cxn ang="0">
                <a:pos x="225850587" y="13820406"/>
              </a:cxn>
              <a:cxn ang="0">
                <a:pos x="225850587" y="23034330"/>
              </a:cxn>
              <a:cxn ang="0">
                <a:pos x="157911442" y="23034330"/>
              </a:cxn>
              <a:cxn ang="0">
                <a:pos x="157911442" y="0"/>
              </a:cxn>
              <a:cxn ang="0">
                <a:pos x="99154454" y="0"/>
              </a:cxn>
              <a:cxn ang="0">
                <a:pos x="99154454" y="23034330"/>
              </a:cxn>
              <a:cxn ang="0">
                <a:pos x="31215309" y="23034330"/>
              </a:cxn>
              <a:cxn ang="0">
                <a:pos x="31215309" y="13820406"/>
              </a:cxn>
              <a:cxn ang="0">
                <a:pos x="0" y="13820406"/>
              </a:cxn>
              <a:cxn ang="0">
                <a:pos x="0" y="45147171"/>
              </a:cxn>
              <a:cxn ang="0">
                <a:pos x="31215309" y="45147171"/>
              </a:cxn>
              <a:cxn ang="0">
                <a:pos x="31215309" y="35933247"/>
              </a:cxn>
              <a:cxn ang="0">
                <a:pos x="74365601" y="35933247"/>
              </a:cxn>
              <a:cxn ang="0">
                <a:pos x="22952038" y="127150037"/>
              </a:cxn>
              <a:cxn ang="0">
                <a:pos x="12852912" y="127150037"/>
              </a:cxn>
              <a:cxn ang="0">
                <a:pos x="12852912" y="158476802"/>
              </a:cxn>
              <a:cxn ang="0">
                <a:pos x="44068220" y="158476802"/>
              </a:cxn>
              <a:cxn ang="0">
                <a:pos x="44068220" y="127150037"/>
              </a:cxn>
              <a:cxn ang="0">
                <a:pos x="35805908" y="127150037"/>
              </a:cxn>
              <a:cxn ang="0">
                <a:pos x="99154454" y="40540689"/>
              </a:cxn>
              <a:cxn ang="0">
                <a:pos x="99154454" y="58968537"/>
              </a:cxn>
              <a:cxn ang="0">
                <a:pos x="157911442" y="58968537"/>
              </a:cxn>
              <a:cxn ang="0">
                <a:pos x="157911442" y="39619201"/>
              </a:cxn>
              <a:cxn ang="0">
                <a:pos x="221259988" y="127150037"/>
              </a:cxn>
              <a:cxn ang="0">
                <a:pos x="212997676" y="127150037"/>
              </a:cxn>
              <a:cxn ang="0">
                <a:pos x="212997676" y="158476802"/>
              </a:cxn>
              <a:cxn ang="0">
                <a:pos x="244212985" y="158476802"/>
              </a:cxn>
              <a:cxn ang="0">
                <a:pos x="244212985" y="127150037"/>
              </a:cxn>
              <a:cxn ang="0">
                <a:pos x="235031786" y="127150037"/>
              </a:cxn>
              <a:cxn ang="0">
                <a:pos x="183618224" y="35933247"/>
              </a:cxn>
              <a:cxn ang="0">
                <a:pos x="225850587" y="35933247"/>
              </a:cxn>
              <a:cxn ang="0">
                <a:pos x="225850587" y="45147171"/>
              </a:cxn>
              <a:cxn ang="0">
                <a:pos x="257065896" y="45147171"/>
              </a:cxn>
            </a:cxnLst>
            <a:pathLst>
              <a:path w="280" h="172">
                <a:moveTo>
                  <a:pt x="280" y="49"/>
                </a:moveTo>
                <a:cubicBezTo>
                  <a:pt x="280" y="15"/>
                  <a:pt x="280" y="15"/>
                  <a:pt x="280" y="15"/>
                </a:cubicBezTo>
                <a:cubicBezTo>
                  <a:pt x="246" y="15"/>
                  <a:pt x="246" y="15"/>
                  <a:pt x="246" y="15"/>
                </a:cubicBezTo>
                <a:cubicBezTo>
                  <a:pt x="246" y="25"/>
                  <a:pt x="246" y="25"/>
                  <a:pt x="246" y="25"/>
                </a:cubicBezTo>
                <a:cubicBezTo>
                  <a:pt x="172" y="25"/>
                  <a:pt x="172" y="25"/>
                  <a:pt x="172" y="25"/>
                </a:cubicBezTo>
                <a:cubicBezTo>
                  <a:pt x="172" y="0"/>
                  <a:pt x="172" y="0"/>
                  <a:pt x="172" y="0"/>
                </a:cubicBezTo>
                <a:cubicBezTo>
                  <a:pt x="108" y="0"/>
                  <a:pt x="108" y="0"/>
                  <a:pt x="108" y="0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34" y="25"/>
                  <a:pt x="34" y="25"/>
                  <a:pt x="34" y="25"/>
                </a:cubicBezTo>
                <a:cubicBezTo>
                  <a:pt x="34" y="15"/>
                  <a:pt x="34" y="15"/>
                  <a:pt x="34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49"/>
                  <a:pt x="0" y="49"/>
                  <a:pt x="0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39"/>
                  <a:pt x="34" y="39"/>
                  <a:pt x="34" y="39"/>
                </a:cubicBezTo>
                <a:cubicBezTo>
                  <a:pt x="81" y="39"/>
                  <a:pt x="81" y="39"/>
                  <a:pt x="81" y="39"/>
                </a:cubicBezTo>
                <a:cubicBezTo>
                  <a:pt x="42" y="61"/>
                  <a:pt x="28" y="105"/>
                  <a:pt x="25" y="138"/>
                </a:cubicBezTo>
                <a:cubicBezTo>
                  <a:pt x="14" y="138"/>
                  <a:pt x="14" y="138"/>
                  <a:pt x="14" y="138"/>
                </a:cubicBezTo>
                <a:cubicBezTo>
                  <a:pt x="14" y="172"/>
                  <a:pt x="14" y="172"/>
                  <a:pt x="14" y="172"/>
                </a:cubicBezTo>
                <a:cubicBezTo>
                  <a:pt x="48" y="172"/>
                  <a:pt x="48" y="172"/>
                  <a:pt x="48" y="172"/>
                </a:cubicBezTo>
                <a:cubicBezTo>
                  <a:pt x="48" y="138"/>
                  <a:pt x="48" y="138"/>
                  <a:pt x="48" y="138"/>
                </a:cubicBezTo>
                <a:cubicBezTo>
                  <a:pt x="39" y="138"/>
                  <a:pt x="39" y="138"/>
                  <a:pt x="39" y="138"/>
                </a:cubicBezTo>
                <a:cubicBezTo>
                  <a:pt x="42" y="103"/>
                  <a:pt x="60" y="58"/>
                  <a:pt x="108" y="44"/>
                </a:cubicBezTo>
                <a:cubicBezTo>
                  <a:pt x="108" y="64"/>
                  <a:pt x="108" y="64"/>
                  <a:pt x="108" y="64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43"/>
                  <a:pt x="172" y="43"/>
                  <a:pt x="172" y="43"/>
                </a:cubicBezTo>
                <a:cubicBezTo>
                  <a:pt x="220" y="58"/>
                  <a:pt x="238" y="103"/>
                  <a:pt x="241" y="138"/>
                </a:cubicBezTo>
                <a:cubicBezTo>
                  <a:pt x="232" y="138"/>
                  <a:pt x="232" y="138"/>
                  <a:pt x="232" y="138"/>
                </a:cubicBezTo>
                <a:cubicBezTo>
                  <a:pt x="232" y="172"/>
                  <a:pt x="232" y="172"/>
                  <a:pt x="232" y="172"/>
                </a:cubicBezTo>
                <a:cubicBezTo>
                  <a:pt x="266" y="172"/>
                  <a:pt x="266" y="172"/>
                  <a:pt x="266" y="172"/>
                </a:cubicBezTo>
                <a:cubicBezTo>
                  <a:pt x="266" y="138"/>
                  <a:pt x="266" y="138"/>
                  <a:pt x="266" y="138"/>
                </a:cubicBezTo>
                <a:cubicBezTo>
                  <a:pt x="256" y="138"/>
                  <a:pt x="256" y="138"/>
                  <a:pt x="256" y="138"/>
                </a:cubicBezTo>
                <a:cubicBezTo>
                  <a:pt x="253" y="105"/>
                  <a:pt x="238" y="61"/>
                  <a:pt x="200" y="39"/>
                </a:cubicBezTo>
                <a:cubicBezTo>
                  <a:pt x="246" y="39"/>
                  <a:pt x="246" y="39"/>
                  <a:pt x="246" y="39"/>
                </a:cubicBezTo>
                <a:cubicBezTo>
                  <a:pt x="246" y="49"/>
                  <a:pt x="246" y="49"/>
                  <a:pt x="246" y="49"/>
                </a:cubicBezTo>
                <a:lnTo>
                  <a:pt x="280" y="49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13" name="组合 112"/>
          <p:cNvGrpSpPr/>
          <p:nvPr/>
        </p:nvGrpSpPr>
        <p:grpSpPr>
          <a:xfrm>
            <a:off x="8448676" y="4562475"/>
            <a:ext cx="257175" cy="276225"/>
            <a:chOff x="7705726" y="4238625"/>
            <a:chExt cx="257175" cy="276225"/>
          </a:xfrm>
          <a:solidFill>
            <a:srgbClr val="404040"/>
          </a:solidFill>
        </p:grpSpPr>
        <p:sp>
          <p:nvSpPr>
            <p:cNvPr id="114" name="Freeform 98"/>
            <p:cNvSpPr>
              <a:spLocks noEditPoints="1"/>
            </p:cNvSpPr>
            <p:nvPr/>
          </p:nvSpPr>
          <p:spPr bwMode="auto">
            <a:xfrm>
              <a:off x="7705726" y="4238625"/>
              <a:ext cx="257175" cy="276225"/>
            </a:xfrm>
            <a:custGeom>
              <a:avLst/>
              <a:gdLst>
                <a:gd name="T0" fmla="*/ 217 w 270"/>
                <a:gd name="T1" fmla="*/ 54 h 288"/>
                <a:gd name="T2" fmla="*/ 135 w 270"/>
                <a:gd name="T3" fmla="*/ 0 h 288"/>
                <a:gd name="T4" fmla="*/ 53 w 270"/>
                <a:gd name="T5" fmla="*/ 54 h 288"/>
                <a:gd name="T6" fmla="*/ 10 w 270"/>
                <a:gd name="T7" fmla="*/ 72 h 288"/>
                <a:gd name="T8" fmla="*/ 10 w 270"/>
                <a:gd name="T9" fmla="*/ 216 h 288"/>
                <a:gd name="T10" fmla="*/ 85 w 270"/>
                <a:gd name="T11" fmla="*/ 230 h 288"/>
                <a:gd name="T12" fmla="*/ 185 w 270"/>
                <a:gd name="T13" fmla="*/ 230 h 288"/>
                <a:gd name="T14" fmla="*/ 260 w 270"/>
                <a:gd name="T15" fmla="*/ 216 h 288"/>
                <a:gd name="T16" fmla="*/ 260 w 270"/>
                <a:gd name="T17" fmla="*/ 72 h 288"/>
                <a:gd name="T18" fmla="*/ 24 w 270"/>
                <a:gd name="T19" fmla="*/ 208 h 288"/>
                <a:gd name="T20" fmla="*/ 47 w 270"/>
                <a:gd name="T21" fmla="*/ 155 h 288"/>
                <a:gd name="T22" fmla="*/ 81 w 270"/>
                <a:gd name="T23" fmla="*/ 215 h 288"/>
                <a:gd name="T24" fmla="*/ 73 w 270"/>
                <a:gd name="T25" fmla="*/ 157 h 288"/>
                <a:gd name="T26" fmla="*/ 73 w 270"/>
                <a:gd name="T27" fmla="*/ 131 h 288"/>
                <a:gd name="T28" fmla="*/ 73 w 270"/>
                <a:gd name="T29" fmla="*/ 157 h 288"/>
                <a:gd name="T30" fmla="*/ 47 w 270"/>
                <a:gd name="T31" fmla="*/ 133 h 288"/>
                <a:gd name="T32" fmla="*/ 24 w 270"/>
                <a:gd name="T33" fmla="*/ 80 h 288"/>
                <a:gd name="T34" fmla="*/ 81 w 270"/>
                <a:gd name="T35" fmla="*/ 74 h 288"/>
                <a:gd name="T36" fmla="*/ 177 w 270"/>
                <a:gd name="T37" fmla="*/ 97 h 288"/>
                <a:gd name="T38" fmla="*/ 154 w 270"/>
                <a:gd name="T39" fmla="*/ 84 h 288"/>
                <a:gd name="T40" fmla="*/ 177 w 270"/>
                <a:gd name="T41" fmla="*/ 97 h 288"/>
                <a:gd name="T42" fmla="*/ 169 w 270"/>
                <a:gd name="T43" fmla="*/ 62 h 288"/>
                <a:gd name="T44" fmla="*/ 101 w 270"/>
                <a:gd name="T45" fmla="*/ 62 h 288"/>
                <a:gd name="T46" fmla="*/ 97 w 270"/>
                <a:gd name="T47" fmla="*/ 77 h 288"/>
                <a:gd name="T48" fmla="*/ 104 w 270"/>
                <a:gd name="T49" fmla="*/ 90 h 288"/>
                <a:gd name="T50" fmla="*/ 97 w 270"/>
                <a:gd name="T51" fmla="*/ 77 h 288"/>
                <a:gd name="T52" fmla="*/ 104 w 270"/>
                <a:gd name="T53" fmla="*/ 198 h 288"/>
                <a:gd name="T54" fmla="*/ 97 w 270"/>
                <a:gd name="T55" fmla="*/ 211 h 288"/>
                <a:gd name="T56" fmla="*/ 135 w 270"/>
                <a:gd name="T57" fmla="*/ 272 h 288"/>
                <a:gd name="T58" fmla="*/ 135 w 270"/>
                <a:gd name="T59" fmla="*/ 213 h 288"/>
                <a:gd name="T60" fmla="*/ 135 w 270"/>
                <a:gd name="T61" fmla="*/ 272 h 288"/>
                <a:gd name="T62" fmla="*/ 154 w 270"/>
                <a:gd name="T63" fmla="*/ 204 h 288"/>
                <a:gd name="T64" fmla="*/ 177 w 270"/>
                <a:gd name="T65" fmla="*/ 191 h 288"/>
                <a:gd name="T66" fmla="*/ 180 w 270"/>
                <a:gd name="T67" fmla="*/ 170 h 288"/>
                <a:gd name="T68" fmla="*/ 135 w 270"/>
                <a:gd name="T69" fmla="*/ 196 h 288"/>
                <a:gd name="T70" fmla="*/ 90 w 270"/>
                <a:gd name="T71" fmla="*/ 170 h 288"/>
                <a:gd name="T72" fmla="*/ 90 w 270"/>
                <a:gd name="T73" fmla="*/ 118 h 288"/>
                <a:gd name="T74" fmla="*/ 135 w 270"/>
                <a:gd name="T75" fmla="*/ 92 h 288"/>
                <a:gd name="T76" fmla="*/ 180 w 270"/>
                <a:gd name="T77" fmla="*/ 118 h 288"/>
                <a:gd name="T78" fmla="*/ 180 w 270"/>
                <a:gd name="T79" fmla="*/ 170 h 288"/>
                <a:gd name="T80" fmla="*/ 246 w 270"/>
                <a:gd name="T81" fmla="*/ 80 h 288"/>
                <a:gd name="T82" fmla="*/ 223 w 270"/>
                <a:gd name="T83" fmla="*/ 133 h 288"/>
                <a:gd name="T84" fmla="*/ 189 w 270"/>
                <a:gd name="T85" fmla="*/ 74 h 288"/>
                <a:gd name="T86" fmla="*/ 197 w 270"/>
                <a:gd name="T87" fmla="*/ 131 h 288"/>
                <a:gd name="T88" fmla="*/ 197 w 270"/>
                <a:gd name="T89" fmla="*/ 157 h 288"/>
                <a:gd name="T90" fmla="*/ 197 w 270"/>
                <a:gd name="T91" fmla="*/ 131 h 288"/>
                <a:gd name="T92" fmla="*/ 217 w 270"/>
                <a:gd name="T93" fmla="*/ 218 h 288"/>
                <a:gd name="T94" fmla="*/ 195 w 270"/>
                <a:gd name="T95" fmla="*/ 179 h 288"/>
                <a:gd name="T96" fmla="*/ 232 w 270"/>
                <a:gd name="T97" fmla="*/ 16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0" h="288">
                  <a:moveTo>
                    <a:pt x="260" y="72"/>
                  </a:moveTo>
                  <a:cubicBezTo>
                    <a:pt x="253" y="60"/>
                    <a:pt x="237" y="54"/>
                    <a:pt x="217" y="54"/>
                  </a:cubicBezTo>
                  <a:cubicBezTo>
                    <a:pt x="207" y="54"/>
                    <a:pt x="196" y="56"/>
                    <a:pt x="185" y="58"/>
                  </a:cubicBezTo>
                  <a:cubicBezTo>
                    <a:pt x="173" y="23"/>
                    <a:pt x="155" y="0"/>
                    <a:pt x="135" y="0"/>
                  </a:cubicBezTo>
                  <a:cubicBezTo>
                    <a:pt x="115" y="0"/>
                    <a:pt x="97" y="23"/>
                    <a:pt x="85" y="58"/>
                  </a:cubicBezTo>
                  <a:cubicBezTo>
                    <a:pt x="74" y="56"/>
                    <a:pt x="63" y="54"/>
                    <a:pt x="53" y="54"/>
                  </a:cubicBezTo>
                  <a:cubicBezTo>
                    <a:pt x="43" y="54"/>
                    <a:pt x="34" y="56"/>
                    <a:pt x="27" y="59"/>
                  </a:cubicBezTo>
                  <a:cubicBezTo>
                    <a:pt x="19" y="62"/>
                    <a:pt x="14" y="66"/>
                    <a:pt x="10" y="72"/>
                  </a:cubicBezTo>
                  <a:cubicBezTo>
                    <a:pt x="0" y="90"/>
                    <a:pt x="11" y="117"/>
                    <a:pt x="36" y="144"/>
                  </a:cubicBezTo>
                  <a:cubicBezTo>
                    <a:pt x="11" y="171"/>
                    <a:pt x="0" y="198"/>
                    <a:pt x="10" y="216"/>
                  </a:cubicBezTo>
                  <a:cubicBezTo>
                    <a:pt x="17" y="228"/>
                    <a:pt x="33" y="234"/>
                    <a:pt x="53" y="234"/>
                  </a:cubicBezTo>
                  <a:cubicBezTo>
                    <a:pt x="63" y="234"/>
                    <a:pt x="74" y="233"/>
                    <a:pt x="85" y="230"/>
                  </a:cubicBezTo>
                  <a:cubicBezTo>
                    <a:pt x="97" y="265"/>
                    <a:pt x="115" y="288"/>
                    <a:pt x="135" y="288"/>
                  </a:cubicBezTo>
                  <a:cubicBezTo>
                    <a:pt x="155" y="288"/>
                    <a:pt x="173" y="265"/>
                    <a:pt x="185" y="230"/>
                  </a:cubicBezTo>
                  <a:cubicBezTo>
                    <a:pt x="196" y="233"/>
                    <a:pt x="207" y="234"/>
                    <a:pt x="217" y="234"/>
                  </a:cubicBezTo>
                  <a:cubicBezTo>
                    <a:pt x="237" y="234"/>
                    <a:pt x="253" y="228"/>
                    <a:pt x="260" y="216"/>
                  </a:cubicBezTo>
                  <a:cubicBezTo>
                    <a:pt x="270" y="198"/>
                    <a:pt x="259" y="171"/>
                    <a:pt x="234" y="144"/>
                  </a:cubicBezTo>
                  <a:cubicBezTo>
                    <a:pt x="259" y="117"/>
                    <a:pt x="270" y="90"/>
                    <a:pt x="260" y="72"/>
                  </a:cubicBezTo>
                  <a:close/>
                  <a:moveTo>
                    <a:pt x="53" y="218"/>
                  </a:moveTo>
                  <a:cubicBezTo>
                    <a:pt x="38" y="218"/>
                    <a:pt x="28" y="214"/>
                    <a:pt x="24" y="208"/>
                  </a:cubicBezTo>
                  <a:cubicBezTo>
                    <a:pt x="20" y="200"/>
                    <a:pt x="25" y="184"/>
                    <a:pt x="38" y="167"/>
                  </a:cubicBezTo>
                  <a:cubicBezTo>
                    <a:pt x="41" y="163"/>
                    <a:pt x="44" y="159"/>
                    <a:pt x="47" y="155"/>
                  </a:cubicBezTo>
                  <a:cubicBezTo>
                    <a:pt x="55" y="163"/>
                    <a:pt x="65" y="171"/>
                    <a:pt x="75" y="179"/>
                  </a:cubicBezTo>
                  <a:cubicBezTo>
                    <a:pt x="76" y="191"/>
                    <a:pt x="78" y="203"/>
                    <a:pt x="81" y="215"/>
                  </a:cubicBezTo>
                  <a:cubicBezTo>
                    <a:pt x="71" y="217"/>
                    <a:pt x="62" y="218"/>
                    <a:pt x="53" y="218"/>
                  </a:cubicBezTo>
                  <a:close/>
                  <a:moveTo>
                    <a:pt x="73" y="157"/>
                  </a:moveTo>
                  <a:cubicBezTo>
                    <a:pt x="68" y="153"/>
                    <a:pt x="63" y="149"/>
                    <a:pt x="58" y="144"/>
                  </a:cubicBezTo>
                  <a:cubicBezTo>
                    <a:pt x="63" y="140"/>
                    <a:pt x="68" y="135"/>
                    <a:pt x="73" y="131"/>
                  </a:cubicBezTo>
                  <a:cubicBezTo>
                    <a:pt x="73" y="135"/>
                    <a:pt x="73" y="140"/>
                    <a:pt x="73" y="144"/>
                  </a:cubicBezTo>
                  <a:cubicBezTo>
                    <a:pt x="73" y="149"/>
                    <a:pt x="73" y="153"/>
                    <a:pt x="73" y="157"/>
                  </a:cubicBezTo>
                  <a:close/>
                  <a:moveTo>
                    <a:pt x="75" y="109"/>
                  </a:moveTo>
                  <a:cubicBezTo>
                    <a:pt x="65" y="117"/>
                    <a:pt x="55" y="125"/>
                    <a:pt x="47" y="133"/>
                  </a:cubicBezTo>
                  <a:cubicBezTo>
                    <a:pt x="44" y="129"/>
                    <a:pt x="41" y="125"/>
                    <a:pt x="38" y="121"/>
                  </a:cubicBezTo>
                  <a:cubicBezTo>
                    <a:pt x="25" y="104"/>
                    <a:pt x="20" y="88"/>
                    <a:pt x="24" y="80"/>
                  </a:cubicBezTo>
                  <a:cubicBezTo>
                    <a:pt x="28" y="74"/>
                    <a:pt x="38" y="70"/>
                    <a:pt x="53" y="70"/>
                  </a:cubicBezTo>
                  <a:cubicBezTo>
                    <a:pt x="62" y="70"/>
                    <a:pt x="71" y="71"/>
                    <a:pt x="81" y="74"/>
                  </a:cubicBezTo>
                  <a:cubicBezTo>
                    <a:pt x="78" y="85"/>
                    <a:pt x="76" y="97"/>
                    <a:pt x="75" y="109"/>
                  </a:cubicBezTo>
                  <a:close/>
                  <a:moveTo>
                    <a:pt x="177" y="97"/>
                  </a:moveTo>
                  <a:cubicBezTo>
                    <a:pt x="174" y="95"/>
                    <a:pt x="170" y="93"/>
                    <a:pt x="166" y="90"/>
                  </a:cubicBezTo>
                  <a:cubicBezTo>
                    <a:pt x="162" y="88"/>
                    <a:pt x="158" y="86"/>
                    <a:pt x="154" y="84"/>
                  </a:cubicBezTo>
                  <a:cubicBezTo>
                    <a:pt x="161" y="82"/>
                    <a:pt x="167" y="79"/>
                    <a:pt x="174" y="77"/>
                  </a:cubicBezTo>
                  <a:cubicBezTo>
                    <a:pt x="175" y="84"/>
                    <a:pt x="176" y="90"/>
                    <a:pt x="177" y="97"/>
                  </a:cubicBezTo>
                  <a:close/>
                  <a:moveTo>
                    <a:pt x="135" y="16"/>
                  </a:moveTo>
                  <a:cubicBezTo>
                    <a:pt x="146" y="16"/>
                    <a:pt x="160" y="33"/>
                    <a:pt x="169" y="62"/>
                  </a:cubicBezTo>
                  <a:cubicBezTo>
                    <a:pt x="158" y="65"/>
                    <a:pt x="147" y="70"/>
                    <a:pt x="135" y="75"/>
                  </a:cubicBezTo>
                  <a:cubicBezTo>
                    <a:pt x="123" y="69"/>
                    <a:pt x="112" y="65"/>
                    <a:pt x="101" y="62"/>
                  </a:cubicBezTo>
                  <a:cubicBezTo>
                    <a:pt x="111" y="33"/>
                    <a:pt x="124" y="16"/>
                    <a:pt x="135" y="16"/>
                  </a:cubicBezTo>
                  <a:close/>
                  <a:moveTo>
                    <a:pt x="97" y="77"/>
                  </a:moveTo>
                  <a:cubicBezTo>
                    <a:pt x="103" y="79"/>
                    <a:pt x="109" y="82"/>
                    <a:pt x="116" y="84"/>
                  </a:cubicBezTo>
                  <a:cubicBezTo>
                    <a:pt x="112" y="86"/>
                    <a:pt x="108" y="88"/>
                    <a:pt x="104" y="90"/>
                  </a:cubicBezTo>
                  <a:cubicBezTo>
                    <a:pt x="100" y="93"/>
                    <a:pt x="96" y="95"/>
                    <a:pt x="93" y="97"/>
                  </a:cubicBezTo>
                  <a:cubicBezTo>
                    <a:pt x="94" y="90"/>
                    <a:pt x="95" y="84"/>
                    <a:pt x="97" y="77"/>
                  </a:cubicBezTo>
                  <a:close/>
                  <a:moveTo>
                    <a:pt x="93" y="191"/>
                  </a:moveTo>
                  <a:cubicBezTo>
                    <a:pt x="96" y="193"/>
                    <a:pt x="100" y="195"/>
                    <a:pt x="104" y="198"/>
                  </a:cubicBezTo>
                  <a:cubicBezTo>
                    <a:pt x="108" y="200"/>
                    <a:pt x="112" y="202"/>
                    <a:pt x="116" y="204"/>
                  </a:cubicBezTo>
                  <a:cubicBezTo>
                    <a:pt x="109" y="207"/>
                    <a:pt x="103" y="209"/>
                    <a:pt x="97" y="211"/>
                  </a:cubicBezTo>
                  <a:cubicBezTo>
                    <a:pt x="95" y="204"/>
                    <a:pt x="94" y="198"/>
                    <a:pt x="93" y="191"/>
                  </a:cubicBezTo>
                  <a:close/>
                  <a:moveTo>
                    <a:pt x="135" y="272"/>
                  </a:moveTo>
                  <a:cubicBezTo>
                    <a:pt x="124" y="272"/>
                    <a:pt x="111" y="255"/>
                    <a:pt x="101" y="226"/>
                  </a:cubicBezTo>
                  <a:cubicBezTo>
                    <a:pt x="112" y="223"/>
                    <a:pt x="123" y="219"/>
                    <a:pt x="135" y="213"/>
                  </a:cubicBezTo>
                  <a:cubicBezTo>
                    <a:pt x="147" y="219"/>
                    <a:pt x="158" y="223"/>
                    <a:pt x="169" y="226"/>
                  </a:cubicBezTo>
                  <a:cubicBezTo>
                    <a:pt x="160" y="255"/>
                    <a:pt x="146" y="272"/>
                    <a:pt x="135" y="272"/>
                  </a:cubicBezTo>
                  <a:close/>
                  <a:moveTo>
                    <a:pt x="174" y="211"/>
                  </a:moveTo>
                  <a:cubicBezTo>
                    <a:pt x="167" y="209"/>
                    <a:pt x="161" y="207"/>
                    <a:pt x="154" y="204"/>
                  </a:cubicBezTo>
                  <a:cubicBezTo>
                    <a:pt x="158" y="202"/>
                    <a:pt x="162" y="200"/>
                    <a:pt x="166" y="198"/>
                  </a:cubicBezTo>
                  <a:cubicBezTo>
                    <a:pt x="170" y="195"/>
                    <a:pt x="174" y="193"/>
                    <a:pt x="177" y="191"/>
                  </a:cubicBezTo>
                  <a:cubicBezTo>
                    <a:pt x="176" y="198"/>
                    <a:pt x="175" y="204"/>
                    <a:pt x="174" y="211"/>
                  </a:cubicBezTo>
                  <a:close/>
                  <a:moveTo>
                    <a:pt x="180" y="170"/>
                  </a:moveTo>
                  <a:cubicBezTo>
                    <a:pt x="173" y="175"/>
                    <a:pt x="166" y="179"/>
                    <a:pt x="158" y="184"/>
                  </a:cubicBezTo>
                  <a:cubicBezTo>
                    <a:pt x="150" y="188"/>
                    <a:pt x="143" y="192"/>
                    <a:pt x="135" y="196"/>
                  </a:cubicBezTo>
                  <a:cubicBezTo>
                    <a:pt x="127" y="192"/>
                    <a:pt x="120" y="188"/>
                    <a:pt x="112" y="184"/>
                  </a:cubicBezTo>
                  <a:cubicBezTo>
                    <a:pt x="105" y="179"/>
                    <a:pt x="97" y="175"/>
                    <a:pt x="90" y="170"/>
                  </a:cubicBezTo>
                  <a:cubicBezTo>
                    <a:pt x="90" y="162"/>
                    <a:pt x="89" y="153"/>
                    <a:pt x="89" y="144"/>
                  </a:cubicBezTo>
                  <a:cubicBezTo>
                    <a:pt x="89" y="135"/>
                    <a:pt x="90" y="126"/>
                    <a:pt x="90" y="118"/>
                  </a:cubicBezTo>
                  <a:cubicBezTo>
                    <a:pt x="97" y="113"/>
                    <a:pt x="105" y="109"/>
                    <a:pt x="112" y="104"/>
                  </a:cubicBezTo>
                  <a:cubicBezTo>
                    <a:pt x="120" y="100"/>
                    <a:pt x="127" y="96"/>
                    <a:pt x="135" y="92"/>
                  </a:cubicBezTo>
                  <a:cubicBezTo>
                    <a:pt x="143" y="96"/>
                    <a:pt x="150" y="100"/>
                    <a:pt x="158" y="104"/>
                  </a:cubicBezTo>
                  <a:cubicBezTo>
                    <a:pt x="166" y="109"/>
                    <a:pt x="173" y="113"/>
                    <a:pt x="180" y="118"/>
                  </a:cubicBezTo>
                  <a:cubicBezTo>
                    <a:pt x="181" y="126"/>
                    <a:pt x="181" y="135"/>
                    <a:pt x="181" y="144"/>
                  </a:cubicBezTo>
                  <a:cubicBezTo>
                    <a:pt x="181" y="153"/>
                    <a:pt x="181" y="162"/>
                    <a:pt x="180" y="170"/>
                  </a:cubicBezTo>
                  <a:close/>
                  <a:moveTo>
                    <a:pt x="217" y="70"/>
                  </a:moveTo>
                  <a:cubicBezTo>
                    <a:pt x="232" y="70"/>
                    <a:pt x="242" y="74"/>
                    <a:pt x="246" y="80"/>
                  </a:cubicBezTo>
                  <a:cubicBezTo>
                    <a:pt x="251" y="88"/>
                    <a:pt x="245" y="104"/>
                    <a:pt x="232" y="121"/>
                  </a:cubicBezTo>
                  <a:cubicBezTo>
                    <a:pt x="230" y="125"/>
                    <a:pt x="226" y="129"/>
                    <a:pt x="223" y="133"/>
                  </a:cubicBezTo>
                  <a:cubicBezTo>
                    <a:pt x="215" y="125"/>
                    <a:pt x="205" y="117"/>
                    <a:pt x="195" y="109"/>
                  </a:cubicBezTo>
                  <a:cubicBezTo>
                    <a:pt x="194" y="97"/>
                    <a:pt x="192" y="85"/>
                    <a:pt x="189" y="74"/>
                  </a:cubicBezTo>
                  <a:cubicBezTo>
                    <a:pt x="199" y="71"/>
                    <a:pt x="208" y="70"/>
                    <a:pt x="217" y="70"/>
                  </a:cubicBezTo>
                  <a:close/>
                  <a:moveTo>
                    <a:pt x="197" y="131"/>
                  </a:moveTo>
                  <a:cubicBezTo>
                    <a:pt x="202" y="135"/>
                    <a:pt x="207" y="140"/>
                    <a:pt x="212" y="144"/>
                  </a:cubicBezTo>
                  <a:cubicBezTo>
                    <a:pt x="207" y="149"/>
                    <a:pt x="202" y="153"/>
                    <a:pt x="197" y="157"/>
                  </a:cubicBezTo>
                  <a:cubicBezTo>
                    <a:pt x="197" y="153"/>
                    <a:pt x="197" y="149"/>
                    <a:pt x="197" y="144"/>
                  </a:cubicBezTo>
                  <a:cubicBezTo>
                    <a:pt x="197" y="140"/>
                    <a:pt x="197" y="135"/>
                    <a:pt x="197" y="131"/>
                  </a:cubicBezTo>
                  <a:close/>
                  <a:moveTo>
                    <a:pt x="246" y="208"/>
                  </a:moveTo>
                  <a:cubicBezTo>
                    <a:pt x="242" y="214"/>
                    <a:pt x="232" y="218"/>
                    <a:pt x="217" y="218"/>
                  </a:cubicBezTo>
                  <a:cubicBezTo>
                    <a:pt x="208" y="218"/>
                    <a:pt x="199" y="217"/>
                    <a:pt x="189" y="215"/>
                  </a:cubicBezTo>
                  <a:cubicBezTo>
                    <a:pt x="192" y="203"/>
                    <a:pt x="194" y="191"/>
                    <a:pt x="195" y="179"/>
                  </a:cubicBezTo>
                  <a:cubicBezTo>
                    <a:pt x="205" y="171"/>
                    <a:pt x="215" y="163"/>
                    <a:pt x="223" y="155"/>
                  </a:cubicBezTo>
                  <a:cubicBezTo>
                    <a:pt x="226" y="159"/>
                    <a:pt x="230" y="163"/>
                    <a:pt x="232" y="167"/>
                  </a:cubicBezTo>
                  <a:cubicBezTo>
                    <a:pt x="245" y="184"/>
                    <a:pt x="251" y="200"/>
                    <a:pt x="246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5" name="Rectangle 99"/>
            <p:cNvSpPr>
              <a:spLocks noChangeArrowheads="1"/>
            </p:cNvSpPr>
            <p:nvPr/>
          </p:nvSpPr>
          <p:spPr bwMode="auto">
            <a:xfrm>
              <a:off x="7754938" y="4291013"/>
              <a:ext cx="1588" cy="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6" name="Rectangle 100"/>
            <p:cNvSpPr>
              <a:spLocks noChangeArrowheads="1"/>
            </p:cNvSpPr>
            <p:nvPr/>
          </p:nvSpPr>
          <p:spPr bwMode="auto">
            <a:xfrm>
              <a:off x="7912101" y="4291013"/>
              <a:ext cx="1588" cy="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7" name="Oval 101"/>
            <p:cNvSpPr>
              <a:spLocks noChangeArrowheads="1"/>
            </p:cNvSpPr>
            <p:nvPr/>
          </p:nvSpPr>
          <p:spPr bwMode="auto">
            <a:xfrm>
              <a:off x="7813676" y="4356100"/>
              <a:ext cx="41275" cy="41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23" name="Freeform 102"/>
          <p:cNvSpPr/>
          <p:nvPr/>
        </p:nvSpPr>
        <p:spPr>
          <a:xfrm>
            <a:off x="8991600" y="4621213"/>
            <a:ext cx="274638" cy="158750"/>
          </a:xfrm>
          <a:custGeom>
            <a:avLst/>
            <a:gdLst/>
            <a:ahLst/>
            <a:cxnLst>
              <a:cxn ang="0">
                <a:pos x="240831689" y="50300798"/>
              </a:cxn>
              <a:cxn ang="0">
                <a:pos x="233505457" y="50300798"/>
              </a:cxn>
              <a:cxn ang="0">
                <a:pos x="217939128" y="53958742"/>
              </a:cxn>
              <a:cxn ang="0">
                <a:pos x="217939128" y="15547937"/>
              </a:cxn>
              <a:cxn ang="0">
                <a:pos x="201456064" y="0"/>
              </a:cxn>
              <a:cxn ang="0">
                <a:pos x="152007827" y="0"/>
              </a:cxn>
              <a:cxn ang="0">
                <a:pos x="156585765" y="19205881"/>
              </a:cxn>
              <a:cxn ang="0">
                <a:pos x="156585765" y="26521770"/>
              </a:cxn>
              <a:cxn ang="0">
                <a:pos x="134608983" y="48471348"/>
              </a:cxn>
              <a:cxn ang="0">
                <a:pos x="127283708" y="48471348"/>
              </a:cxn>
              <a:cxn ang="0">
                <a:pos x="105306927" y="26521770"/>
              </a:cxn>
              <a:cxn ang="0">
                <a:pos x="105306927" y="19205881"/>
              </a:cxn>
              <a:cxn ang="0">
                <a:pos x="109884865" y="0"/>
              </a:cxn>
              <a:cxn ang="0">
                <a:pos x="60436628" y="0"/>
              </a:cxn>
              <a:cxn ang="0">
                <a:pos x="43953563" y="15547937"/>
              </a:cxn>
              <a:cxn ang="0">
                <a:pos x="43953563" y="53958742"/>
              </a:cxn>
              <a:cxn ang="0">
                <a:pos x="28387234" y="50300798"/>
              </a:cxn>
              <a:cxn ang="0">
                <a:pos x="21061003" y="50300798"/>
              </a:cxn>
              <a:cxn ang="0">
                <a:pos x="0" y="72250377"/>
              </a:cxn>
              <a:cxn ang="0">
                <a:pos x="0" y="79566265"/>
              </a:cxn>
              <a:cxn ang="0">
                <a:pos x="21061003" y="101515843"/>
              </a:cxn>
              <a:cxn ang="0">
                <a:pos x="28387234" y="101515843"/>
              </a:cxn>
              <a:cxn ang="0">
                <a:pos x="43953563" y="97857899"/>
              </a:cxn>
              <a:cxn ang="0">
                <a:pos x="43953563" y="136268705"/>
              </a:cxn>
              <a:cxn ang="0">
                <a:pos x="60436628" y="151816642"/>
              </a:cxn>
              <a:cxn ang="0">
                <a:pos x="109884865" y="151816642"/>
              </a:cxn>
              <a:cxn ang="0">
                <a:pos x="105306927" y="132610761"/>
              </a:cxn>
              <a:cxn ang="0">
                <a:pos x="105306927" y="125294872"/>
              </a:cxn>
              <a:cxn ang="0">
                <a:pos x="127283708" y="103345294"/>
              </a:cxn>
              <a:cxn ang="0">
                <a:pos x="134608983" y="103345294"/>
              </a:cxn>
              <a:cxn ang="0">
                <a:pos x="156585765" y="125294872"/>
              </a:cxn>
              <a:cxn ang="0">
                <a:pos x="156585765" y="132610761"/>
              </a:cxn>
              <a:cxn ang="0">
                <a:pos x="152007827" y="151816642"/>
              </a:cxn>
              <a:cxn ang="0">
                <a:pos x="201456064" y="151816642"/>
              </a:cxn>
              <a:cxn ang="0">
                <a:pos x="217939128" y="136268705"/>
              </a:cxn>
              <a:cxn ang="0">
                <a:pos x="217939128" y="97857899"/>
              </a:cxn>
              <a:cxn ang="0">
                <a:pos x="233505457" y="101515843"/>
              </a:cxn>
              <a:cxn ang="0">
                <a:pos x="240831689" y="101515843"/>
              </a:cxn>
              <a:cxn ang="0">
                <a:pos x="262808471" y="79566265"/>
              </a:cxn>
              <a:cxn ang="0">
                <a:pos x="262808471" y="72250377"/>
              </a:cxn>
              <a:cxn ang="0">
                <a:pos x="240831689" y="50300798"/>
              </a:cxn>
            </a:cxnLst>
            <a:pathLst>
              <a:path w="287" h="166">
                <a:moveTo>
                  <a:pt x="263" y="55"/>
                </a:moveTo>
                <a:cubicBezTo>
                  <a:pt x="255" y="55"/>
                  <a:pt x="255" y="55"/>
                  <a:pt x="255" y="55"/>
                </a:cubicBezTo>
                <a:cubicBezTo>
                  <a:pt x="250" y="55"/>
                  <a:pt x="244" y="57"/>
                  <a:pt x="238" y="59"/>
                </a:cubicBezTo>
                <a:cubicBezTo>
                  <a:pt x="238" y="17"/>
                  <a:pt x="238" y="17"/>
                  <a:pt x="238" y="17"/>
                </a:cubicBezTo>
                <a:cubicBezTo>
                  <a:pt x="238" y="8"/>
                  <a:pt x="230" y="0"/>
                  <a:pt x="220" y="0"/>
                </a:cubicBezTo>
                <a:cubicBezTo>
                  <a:pt x="166" y="0"/>
                  <a:pt x="166" y="0"/>
                  <a:pt x="166" y="0"/>
                </a:cubicBezTo>
                <a:cubicBezTo>
                  <a:pt x="168" y="6"/>
                  <a:pt x="171" y="15"/>
                  <a:pt x="171" y="21"/>
                </a:cubicBezTo>
                <a:cubicBezTo>
                  <a:pt x="171" y="29"/>
                  <a:pt x="171" y="29"/>
                  <a:pt x="171" y="29"/>
                </a:cubicBezTo>
                <a:cubicBezTo>
                  <a:pt x="171" y="42"/>
                  <a:pt x="160" y="53"/>
                  <a:pt x="147" y="53"/>
                </a:cubicBezTo>
                <a:cubicBezTo>
                  <a:pt x="139" y="53"/>
                  <a:pt x="139" y="53"/>
                  <a:pt x="139" y="53"/>
                </a:cubicBezTo>
                <a:cubicBezTo>
                  <a:pt x="126" y="53"/>
                  <a:pt x="115" y="42"/>
                  <a:pt x="115" y="29"/>
                </a:cubicBezTo>
                <a:cubicBezTo>
                  <a:pt x="115" y="21"/>
                  <a:pt x="115" y="21"/>
                  <a:pt x="115" y="21"/>
                </a:cubicBezTo>
                <a:cubicBezTo>
                  <a:pt x="115" y="15"/>
                  <a:pt x="118" y="6"/>
                  <a:pt x="120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56" y="0"/>
                  <a:pt x="48" y="8"/>
                  <a:pt x="48" y="17"/>
                </a:cubicBezTo>
                <a:cubicBezTo>
                  <a:pt x="48" y="59"/>
                  <a:pt x="48" y="59"/>
                  <a:pt x="48" y="59"/>
                </a:cubicBezTo>
                <a:cubicBezTo>
                  <a:pt x="43" y="57"/>
                  <a:pt x="36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10" y="55"/>
                  <a:pt x="0" y="66"/>
                  <a:pt x="0" y="79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100"/>
                  <a:pt x="10" y="111"/>
                  <a:pt x="23" y="111"/>
                </a:cubicBezTo>
                <a:cubicBezTo>
                  <a:pt x="31" y="111"/>
                  <a:pt x="31" y="111"/>
                  <a:pt x="31" y="111"/>
                </a:cubicBezTo>
                <a:cubicBezTo>
                  <a:pt x="36" y="111"/>
                  <a:pt x="43" y="109"/>
                  <a:pt x="48" y="107"/>
                </a:cubicBezTo>
                <a:cubicBezTo>
                  <a:pt x="48" y="149"/>
                  <a:pt x="48" y="149"/>
                  <a:pt x="48" y="149"/>
                </a:cubicBezTo>
                <a:cubicBezTo>
                  <a:pt x="48" y="158"/>
                  <a:pt x="56" y="166"/>
                  <a:pt x="66" y="166"/>
                </a:cubicBezTo>
                <a:cubicBezTo>
                  <a:pt x="120" y="166"/>
                  <a:pt x="120" y="166"/>
                  <a:pt x="120" y="166"/>
                </a:cubicBezTo>
                <a:cubicBezTo>
                  <a:pt x="118" y="160"/>
                  <a:pt x="115" y="151"/>
                  <a:pt x="115" y="145"/>
                </a:cubicBezTo>
                <a:cubicBezTo>
                  <a:pt x="115" y="137"/>
                  <a:pt x="115" y="137"/>
                  <a:pt x="115" y="137"/>
                </a:cubicBezTo>
                <a:cubicBezTo>
                  <a:pt x="115" y="123"/>
                  <a:pt x="126" y="113"/>
                  <a:pt x="139" y="113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60" y="113"/>
                  <a:pt x="171" y="123"/>
                  <a:pt x="171" y="137"/>
                </a:cubicBezTo>
                <a:cubicBezTo>
                  <a:pt x="171" y="145"/>
                  <a:pt x="171" y="145"/>
                  <a:pt x="171" y="145"/>
                </a:cubicBezTo>
                <a:cubicBezTo>
                  <a:pt x="171" y="151"/>
                  <a:pt x="169" y="160"/>
                  <a:pt x="166" y="166"/>
                </a:cubicBezTo>
                <a:cubicBezTo>
                  <a:pt x="220" y="166"/>
                  <a:pt x="220" y="166"/>
                  <a:pt x="220" y="166"/>
                </a:cubicBezTo>
                <a:cubicBezTo>
                  <a:pt x="230" y="166"/>
                  <a:pt x="238" y="158"/>
                  <a:pt x="238" y="149"/>
                </a:cubicBezTo>
                <a:cubicBezTo>
                  <a:pt x="238" y="107"/>
                  <a:pt x="238" y="107"/>
                  <a:pt x="238" y="107"/>
                </a:cubicBezTo>
                <a:cubicBezTo>
                  <a:pt x="244" y="109"/>
                  <a:pt x="250" y="111"/>
                  <a:pt x="255" y="111"/>
                </a:cubicBezTo>
                <a:cubicBezTo>
                  <a:pt x="263" y="111"/>
                  <a:pt x="263" y="111"/>
                  <a:pt x="263" y="111"/>
                </a:cubicBezTo>
                <a:cubicBezTo>
                  <a:pt x="276" y="111"/>
                  <a:pt x="287" y="100"/>
                  <a:pt x="287" y="87"/>
                </a:cubicBezTo>
                <a:cubicBezTo>
                  <a:pt x="287" y="79"/>
                  <a:pt x="287" y="79"/>
                  <a:pt x="287" y="79"/>
                </a:cubicBezTo>
                <a:cubicBezTo>
                  <a:pt x="287" y="66"/>
                  <a:pt x="276" y="55"/>
                  <a:pt x="263" y="55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19" name="组合 118"/>
          <p:cNvGrpSpPr/>
          <p:nvPr/>
        </p:nvGrpSpPr>
        <p:grpSpPr>
          <a:xfrm>
            <a:off x="6783388" y="4581525"/>
            <a:ext cx="280988" cy="238124"/>
            <a:chOff x="6040438" y="4257675"/>
            <a:chExt cx="280988" cy="238125"/>
          </a:xfrm>
          <a:solidFill>
            <a:srgbClr val="404040"/>
          </a:solidFill>
        </p:grpSpPr>
        <p:sp>
          <p:nvSpPr>
            <p:cNvPr id="120" name="Freeform 103"/>
            <p:cNvSpPr/>
            <p:nvPr/>
          </p:nvSpPr>
          <p:spPr bwMode="auto">
            <a:xfrm>
              <a:off x="6137276" y="4306888"/>
              <a:ext cx="39688" cy="58737"/>
            </a:xfrm>
            <a:custGeom>
              <a:avLst/>
              <a:gdLst>
                <a:gd name="T0" fmla="*/ 15 w 25"/>
                <a:gd name="T1" fmla="*/ 33 h 37"/>
                <a:gd name="T2" fmla="*/ 25 w 25"/>
                <a:gd name="T3" fmla="*/ 14 h 37"/>
                <a:gd name="T4" fmla="*/ 22 w 25"/>
                <a:gd name="T5" fmla="*/ 0 h 37"/>
                <a:gd name="T6" fmla="*/ 0 w 25"/>
                <a:gd name="T7" fmla="*/ 37 h 37"/>
                <a:gd name="T8" fmla="*/ 15 w 25"/>
                <a:gd name="T9" fmla="*/ 3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7">
                  <a:moveTo>
                    <a:pt x="15" y="33"/>
                  </a:moveTo>
                  <a:lnTo>
                    <a:pt x="25" y="14"/>
                  </a:lnTo>
                  <a:lnTo>
                    <a:pt x="22" y="0"/>
                  </a:lnTo>
                  <a:lnTo>
                    <a:pt x="0" y="37"/>
                  </a:lnTo>
                  <a:lnTo>
                    <a:pt x="15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1" name="Freeform 104"/>
            <p:cNvSpPr/>
            <p:nvPr/>
          </p:nvSpPr>
          <p:spPr bwMode="auto">
            <a:xfrm>
              <a:off x="6154738" y="4295775"/>
              <a:ext cx="166688" cy="200025"/>
            </a:xfrm>
            <a:custGeom>
              <a:avLst/>
              <a:gdLst>
                <a:gd name="T0" fmla="*/ 159 w 173"/>
                <a:gd name="T1" fmla="*/ 53 h 209"/>
                <a:gd name="T2" fmla="*/ 66 w 173"/>
                <a:gd name="T3" fmla="*/ 0 h 209"/>
                <a:gd name="T4" fmla="*/ 72 w 173"/>
                <a:gd name="T5" fmla="*/ 24 h 209"/>
                <a:gd name="T6" fmla="*/ 150 w 173"/>
                <a:gd name="T7" fmla="*/ 69 h 209"/>
                <a:gd name="T8" fmla="*/ 152 w 173"/>
                <a:gd name="T9" fmla="*/ 74 h 209"/>
                <a:gd name="T10" fmla="*/ 105 w 173"/>
                <a:gd name="T11" fmla="*/ 155 h 209"/>
                <a:gd name="T12" fmla="*/ 80 w 173"/>
                <a:gd name="T13" fmla="*/ 141 h 209"/>
                <a:gd name="T14" fmla="*/ 66 w 173"/>
                <a:gd name="T15" fmla="*/ 148 h 209"/>
                <a:gd name="T16" fmla="*/ 0 w 173"/>
                <a:gd name="T17" fmla="*/ 165 h 209"/>
                <a:gd name="T18" fmla="*/ 71 w 173"/>
                <a:gd name="T19" fmla="*/ 206 h 209"/>
                <a:gd name="T20" fmla="*/ 82 w 173"/>
                <a:gd name="T21" fmla="*/ 209 h 209"/>
                <a:gd name="T22" fmla="*/ 101 w 173"/>
                <a:gd name="T23" fmla="*/ 198 h 209"/>
                <a:gd name="T24" fmla="*/ 167 w 173"/>
                <a:gd name="T25" fmla="*/ 83 h 209"/>
                <a:gd name="T26" fmla="*/ 159 w 173"/>
                <a:gd name="T27" fmla="*/ 5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3" h="209">
                  <a:moveTo>
                    <a:pt x="159" y="53"/>
                  </a:moveTo>
                  <a:cubicBezTo>
                    <a:pt x="66" y="0"/>
                    <a:pt x="66" y="0"/>
                    <a:pt x="66" y="0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150" y="69"/>
                    <a:pt x="150" y="69"/>
                    <a:pt x="150" y="69"/>
                  </a:cubicBezTo>
                  <a:cubicBezTo>
                    <a:pt x="152" y="70"/>
                    <a:pt x="153" y="72"/>
                    <a:pt x="152" y="74"/>
                  </a:cubicBezTo>
                  <a:cubicBezTo>
                    <a:pt x="105" y="155"/>
                    <a:pt x="105" y="155"/>
                    <a:pt x="105" y="155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76" y="144"/>
                    <a:pt x="71" y="146"/>
                    <a:pt x="66" y="148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71" y="206"/>
                    <a:pt x="71" y="206"/>
                    <a:pt x="71" y="206"/>
                  </a:cubicBezTo>
                  <a:cubicBezTo>
                    <a:pt x="74" y="208"/>
                    <a:pt x="78" y="209"/>
                    <a:pt x="82" y="209"/>
                  </a:cubicBezTo>
                  <a:cubicBezTo>
                    <a:pt x="89" y="209"/>
                    <a:pt x="97" y="205"/>
                    <a:pt x="101" y="198"/>
                  </a:cubicBezTo>
                  <a:cubicBezTo>
                    <a:pt x="167" y="83"/>
                    <a:pt x="167" y="83"/>
                    <a:pt x="167" y="83"/>
                  </a:cubicBezTo>
                  <a:cubicBezTo>
                    <a:pt x="173" y="73"/>
                    <a:pt x="170" y="60"/>
                    <a:pt x="159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2" name="Freeform 105"/>
            <p:cNvSpPr>
              <a:spLocks noEditPoints="1"/>
            </p:cNvSpPr>
            <p:nvPr/>
          </p:nvSpPr>
          <p:spPr bwMode="auto">
            <a:xfrm>
              <a:off x="6040438" y="4257675"/>
              <a:ext cx="192088" cy="195262"/>
            </a:xfrm>
            <a:custGeom>
              <a:avLst/>
              <a:gdLst>
                <a:gd name="T0" fmla="*/ 197 w 200"/>
                <a:gd name="T1" fmla="*/ 144 h 203"/>
                <a:gd name="T2" fmla="*/ 163 w 200"/>
                <a:gd name="T3" fmla="*/ 16 h 203"/>
                <a:gd name="T4" fmla="*/ 142 w 200"/>
                <a:gd name="T5" fmla="*/ 0 h 203"/>
                <a:gd name="T6" fmla="*/ 142 w 200"/>
                <a:gd name="T7" fmla="*/ 0 h 203"/>
                <a:gd name="T8" fmla="*/ 136 w 200"/>
                <a:gd name="T9" fmla="*/ 1 h 203"/>
                <a:gd name="T10" fmla="*/ 18 w 200"/>
                <a:gd name="T11" fmla="*/ 32 h 203"/>
                <a:gd name="T12" fmla="*/ 3 w 200"/>
                <a:gd name="T13" fmla="*/ 59 h 203"/>
                <a:gd name="T14" fmla="*/ 37 w 200"/>
                <a:gd name="T15" fmla="*/ 187 h 203"/>
                <a:gd name="T16" fmla="*/ 58 w 200"/>
                <a:gd name="T17" fmla="*/ 203 h 203"/>
                <a:gd name="T18" fmla="*/ 64 w 200"/>
                <a:gd name="T19" fmla="*/ 203 h 203"/>
                <a:gd name="T20" fmla="*/ 182 w 200"/>
                <a:gd name="T21" fmla="*/ 171 h 203"/>
                <a:gd name="T22" fmla="*/ 197 w 200"/>
                <a:gd name="T23" fmla="*/ 144 h 203"/>
                <a:gd name="T24" fmla="*/ 44 w 200"/>
                <a:gd name="T25" fmla="*/ 144 h 203"/>
                <a:gd name="T26" fmla="*/ 20 w 200"/>
                <a:gd name="T27" fmla="*/ 54 h 203"/>
                <a:gd name="T28" fmla="*/ 20 w 200"/>
                <a:gd name="T29" fmla="*/ 51 h 203"/>
                <a:gd name="T30" fmla="*/ 23 w 200"/>
                <a:gd name="T31" fmla="*/ 49 h 203"/>
                <a:gd name="T32" fmla="*/ 141 w 200"/>
                <a:gd name="T33" fmla="*/ 18 h 203"/>
                <a:gd name="T34" fmla="*/ 142 w 200"/>
                <a:gd name="T35" fmla="*/ 17 h 203"/>
                <a:gd name="T36" fmla="*/ 146 w 200"/>
                <a:gd name="T37" fmla="*/ 21 h 203"/>
                <a:gd name="T38" fmla="*/ 170 w 200"/>
                <a:gd name="T39" fmla="*/ 110 h 203"/>
                <a:gd name="T40" fmla="*/ 44 w 200"/>
                <a:gd name="T41" fmla="*/ 144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" h="203">
                  <a:moveTo>
                    <a:pt x="197" y="144"/>
                  </a:moveTo>
                  <a:cubicBezTo>
                    <a:pt x="163" y="16"/>
                    <a:pt x="163" y="16"/>
                    <a:pt x="163" y="16"/>
                  </a:cubicBezTo>
                  <a:cubicBezTo>
                    <a:pt x="160" y="6"/>
                    <a:pt x="151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0" y="0"/>
                    <a:pt x="138" y="0"/>
                    <a:pt x="136" y="1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6" y="35"/>
                    <a:pt x="0" y="47"/>
                    <a:pt x="3" y="59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40" y="197"/>
                    <a:pt x="48" y="203"/>
                    <a:pt x="58" y="203"/>
                  </a:cubicBezTo>
                  <a:cubicBezTo>
                    <a:pt x="60" y="203"/>
                    <a:pt x="62" y="203"/>
                    <a:pt x="64" y="203"/>
                  </a:cubicBezTo>
                  <a:cubicBezTo>
                    <a:pt x="182" y="171"/>
                    <a:pt x="182" y="171"/>
                    <a:pt x="182" y="171"/>
                  </a:cubicBezTo>
                  <a:cubicBezTo>
                    <a:pt x="194" y="168"/>
                    <a:pt x="200" y="156"/>
                    <a:pt x="197" y="144"/>
                  </a:cubicBezTo>
                  <a:close/>
                  <a:moveTo>
                    <a:pt x="44" y="144"/>
                  </a:moveTo>
                  <a:cubicBezTo>
                    <a:pt x="20" y="54"/>
                    <a:pt x="20" y="54"/>
                    <a:pt x="20" y="54"/>
                  </a:cubicBezTo>
                  <a:cubicBezTo>
                    <a:pt x="19" y="53"/>
                    <a:pt x="20" y="52"/>
                    <a:pt x="20" y="51"/>
                  </a:cubicBezTo>
                  <a:cubicBezTo>
                    <a:pt x="21" y="51"/>
                    <a:pt x="21" y="50"/>
                    <a:pt x="23" y="49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2" y="17"/>
                    <a:pt x="142" y="17"/>
                  </a:cubicBezTo>
                  <a:cubicBezTo>
                    <a:pt x="143" y="17"/>
                    <a:pt x="145" y="18"/>
                    <a:pt x="146" y="21"/>
                  </a:cubicBezTo>
                  <a:cubicBezTo>
                    <a:pt x="170" y="110"/>
                    <a:pt x="170" y="110"/>
                    <a:pt x="170" y="110"/>
                  </a:cubicBezTo>
                  <a:lnTo>
                    <a:pt x="44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10093325" y="1804988"/>
            <a:ext cx="276226" cy="276224"/>
            <a:chOff x="9350376" y="1481138"/>
            <a:chExt cx="276225" cy="276224"/>
          </a:xfrm>
          <a:solidFill>
            <a:srgbClr val="404040"/>
          </a:solidFill>
        </p:grpSpPr>
        <p:sp>
          <p:nvSpPr>
            <p:cNvPr id="124" name="Freeform 106"/>
            <p:cNvSpPr/>
            <p:nvPr/>
          </p:nvSpPr>
          <p:spPr bwMode="auto">
            <a:xfrm>
              <a:off x="9399588" y="1481138"/>
              <a:ext cx="177800" cy="200025"/>
            </a:xfrm>
            <a:custGeom>
              <a:avLst/>
              <a:gdLst>
                <a:gd name="T0" fmla="*/ 112 w 112"/>
                <a:gd name="T1" fmla="*/ 62 h 126"/>
                <a:gd name="T2" fmla="*/ 70 w 112"/>
                <a:gd name="T3" fmla="*/ 62 h 126"/>
                <a:gd name="T4" fmla="*/ 70 w 112"/>
                <a:gd name="T5" fmla="*/ 0 h 126"/>
                <a:gd name="T6" fmla="*/ 42 w 112"/>
                <a:gd name="T7" fmla="*/ 0 h 126"/>
                <a:gd name="T8" fmla="*/ 42 w 112"/>
                <a:gd name="T9" fmla="*/ 62 h 126"/>
                <a:gd name="T10" fmla="*/ 0 w 112"/>
                <a:gd name="T11" fmla="*/ 62 h 126"/>
                <a:gd name="T12" fmla="*/ 56 w 112"/>
                <a:gd name="T13" fmla="*/ 126 h 126"/>
                <a:gd name="T14" fmla="*/ 112 w 112"/>
                <a:gd name="T15" fmla="*/ 6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26">
                  <a:moveTo>
                    <a:pt x="112" y="62"/>
                  </a:moveTo>
                  <a:lnTo>
                    <a:pt x="70" y="62"/>
                  </a:lnTo>
                  <a:lnTo>
                    <a:pt x="70" y="0"/>
                  </a:lnTo>
                  <a:lnTo>
                    <a:pt x="42" y="0"/>
                  </a:lnTo>
                  <a:lnTo>
                    <a:pt x="42" y="62"/>
                  </a:lnTo>
                  <a:lnTo>
                    <a:pt x="0" y="62"/>
                  </a:lnTo>
                  <a:lnTo>
                    <a:pt x="56" y="126"/>
                  </a:lnTo>
                  <a:lnTo>
                    <a:pt x="112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5" name="Freeform 107"/>
            <p:cNvSpPr/>
            <p:nvPr/>
          </p:nvSpPr>
          <p:spPr bwMode="auto">
            <a:xfrm>
              <a:off x="9350376" y="1654175"/>
              <a:ext cx="276225" cy="103187"/>
            </a:xfrm>
            <a:custGeom>
              <a:avLst/>
              <a:gdLst>
                <a:gd name="T0" fmla="*/ 248 w 288"/>
                <a:gd name="T1" fmla="*/ 0 h 108"/>
                <a:gd name="T2" fmla="*/ 248 w 288"/>
                <a:gd name="T3" fmla="*/ 68 h 108"/>
                <a:gd name="T4" fmla="*/ 40 w 288"/>
                <a:gd name="T5" fmla="*/ 68 h 108"/>
                <a:gd name="T6" fmla="*/ 40 w 288"/>
                <a:gd name="T7" fmla="*/ 0 h 108"/>
                <a:gd name="T8" fmla="*/ 0 w 288"/>
                <a:gd name="T9" fmla="*/ 0 h 108"/>
                <a:gd name="T10" fmla="*/ 0 w 288"/>
                <a:gd name="T11" fmla="*/ 88 h 108"/>
                <a:gd name="T12" fmla="*/ 20 w 288"/>
                <a:gd name="T13" fmla="*/ 108 h 108"/>
                <a:gd name="T14" fmla="*/ 268 w 288"/>
                <a:gd name="T15" fmla="*/ 108 h 108"/>
                <a:gd name="T16" fmla="*/ 288 w 288"/>
                <a:gd name="T17" fmla="*/ 88 h 108"/>
                <a:gd name="T18" fmla="*/ 288 w 288"/>
                <a:gd name="T19" fmla="*/ 0 h 108"/>
                <a:gd name="T20" fmla="*/ 248 w 288"/>
                <a:gd name="T21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108">
                  <a:moveTo>
                    <a:pt x="248" y="0"/>
                  </a:moveTo>
                  <a:cubicBezTo>
                    <a:pt x="248" y="68"/>
                    <a:pt x="248" y="68"/>
                    <a:pt x="248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9"/>
                    <a:pt x="9" y="108"/>
                    <a:pt x="20" y="108"/>
                  </a:cubicBezTo>
                  <a:cubicBezTo>
                    <a:pt x="268" y="108"/>
                    <a:pt x="268" y="108"/>
                    <a:pt x="268" y="108"/>
                  </a:cubicBezTo>
                  <a:cubicBezTo>
                    <a:pt x="279" y="108"/>
                    <a:pt x="288" y="99"/>
                    <a:pt x="288" y="88"/>
                  </a:cubicBezTo>
                  <a:cubicBezTo>
                    <a:pt x="288" y="0"/>
                    <a:pt x="288" y="0"/>
                    <a:pt x="288" y="0"/>
                  </a:cubicBezTo>
                  <a:lnTo>
                    <a:pt x="2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10644188" y="1804988"/>
            <a:ext cx="276225" cy="276224"/>
            <a:chOff x="9901238" y="1481138"/>
            <a:chExt cx="276225" cy="276224"/>
          </a:xfrm>
          <a:solidFill>
            <a:srgbClr val="404040"/>
          </a:solidFill>
        </p:grpSpPr>
        <p:sp>
          <p:nvSpPr>
            <p:cNvPr id="127" name="Freeform 108"/>
            <p:cNvSpPr/>
            <p:nvPr/>
          </p:nvSpPr>
          <p:spPr bwMode="auto">
            <a:xfrm>
              <a:off x="9948863" y="1552575"/>
              <a:ext cx="180975" cy="204787"/>
            </a:xfrm>
            <a:custGeom>
              <a:avLst/>
              <a:gdLst>
                <a:gd name="T0" fmla="*/ 0 w 114"/>
                <a:gd name="T1" fmla="*/ 65 h 129"/>
                <a:gd name="T2" fmla="*/ 43 w 114"/>
                <a:gd name="T3" fmla="*/ 65 h 129"/>
                <a:gd name="T4" fmla="*/ 43 w 114"/>
                <a:gd name="T5" fmla="*/ 129 h 129"/>
                <a:gd name="T6" fmla="*/ 71 w 114"/>
                <a:gd name="T7" fmla="*/ 129 h 129"/>
                <a:gd name="T8" fmla="*/ 71 w 114"/>
                <a:gd name="T9" fmla="*/ 65 h 129"/>
                <a:gd name="T10" fmla="*/ 114 w 114"/>
                <a:gd name="T11" fmla="*/ 65 h 129"/>
                <a:gd name="T12" fmla="*/ 57 w 114"/>
                <a:gd name="T13" fmla="*/ 0 h 129"/>
                <a:gd name="T14" fmla="*/ 0 w 114"/>
                <a:gd name="T15" fmla="*/ 6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" h="129">
                  <a:moveTo>
                    <a:pt x="0" y="65"/>
                  </a:moveTo>
                  <a:lnTo>
                    <a:pt x="43" y="65"/>
                  </a:lnTo>
                  <a:lnTo>
                    <a:pt x="43" y="129"/>
                  </a:lnTo>
                  <a:lnTo>
                    <a:pt x="71" y="129"/>
                  </a:lnTo>
                  <a:lnTo>
                    <a:pt x="71" y="65"/>
                  </a:lnTo>
                  <a:lnTo>
                    <a:pt x="114" y="65"/>
                  </a:lnTo>
                  <a:lnTo>
                    <a:pt x="57" y="0"/>
                  </a:lnTo>
                  <a:lnTo>
                    <a:pt x="0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8" name="Rectangle 109"/>
            <p:cNvSpPr>
              <a:spLocks noChangeArrowheads="1"/>
            </p:cNvSpPr>
            <p:nvPr/>
          </p:nvSpPr>
          <p:spPr bwMode="auto">
            <a:xfrm>
              <a:off x="9901238" y="1481138"/>
              <a:ext cx="276225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27" name="Freeform 110"/>
          <p:cNvSpPr>
            <a:spLocks noEditPoints="1"/>
          </p:cNvSpPr>
          <p:nvPr/>
        </p:nvSpPr>
        <p:spPr>
          <a:xfrm>
            <a:off x="2400300" y="4562475"/>
            <a:ext cx="222250" cy="276225"/>
          </a:xfrm>
          <a:custGeom>
            <a:avLst/>
            <a:gdLst/>
            <a:ahLst/>
            <a:cxnLst>
              <a:cxn ang="0">
                <a:pos x="21836778" y="0"/>
              </a:cxn>
              <a:cxn ang="0">
                <a:pos x="0" y="242853567"/>
              </a:cxn>
              <a:cxn ang="0">
                <a:pos x="190159198" y="264931426"/>
              </a:cxn>
              <a:cxn ang="0">
                <a:pos x="211995976" y="22077859"/>
              </a:cxn>
              <a:cxn ang="0">
                <a:pos x="23655794" y="34036099"/>
              </a:cxn>
              <a:cxn ang="0">
                <a:pos x="176511332" y="23917440"/>
              </a:cxn>
              <a:cxn ang="0">
                <a:pos x="188340182" y="75431485"/>
              </a:cxn>
              <a:cxn ang="0">
                <a:pos x="35484645" y="85551103"/>
              </a:cxn>
              <a:cxn ang="0">
                <a:pos x="23655794" y="34036099"/>
              </a:cxn>
              <a:cxn ang="0">
                <a:pos x="33664675" y="236414072"/>
              </a:cxn>
              <a:cxn ang="0">
                <a:pos x="33664675" y="210657050"/>
              </a:cxn>
              <a:cxn ang="0">
                <a:pos x="52771498" y="223536040"/>
              </a:cxn>
              <a:cxn ang="0">
                <a:pos x="42763571" y="187659400"/>
              </a:cxn>
              <a:cxn ang="0">
                <a:pos x="23655794" y="174781369"/>
              </a:cxn>
              <a:cxn ang="0">
                <a:pos x="42763571" y="160982587"/>
              </a:cxn>
              <a:cxn ang="0">
                <a:pos x="42763571" y="187659400"/>
              </a:cxn>
              <a:cxn ang="0">
                <a:pos x="33664675" y="138904729"/>
              </a:cxn>
              <a:cxn ang="0">
                <a:pos x="33664675" y="112227916"/>
              </a:cxn>
              <a:cxn ang="0">
                <a:pos x="52771498" y="126026697"/>
              </a:cxn>
              <a:cxn ang="0">
                <a:pos x="87346158" y="236414072"/>
              </a:cxn>
              <a:cxn ang="0">
                <a:pos x="68239335" y="223536040"/>
              </a:cxn>
              <a:cxn ang="0">
                <a:pos x="87346158" y="210657050"/>
              </a:cxn>
              <a:cxn ang="0">
                <a:pos x="87346158" y="236414072"/>
              </a:cxn>
              <a:cxn ang="0">
                <a:pos x="78247262" y="187659400"/>
              </a:cxn>
              <a:cxn ang="0">
                <a:pos x="78247262" y="160982587"/>
              </a:cxn>
              <a:cxn ang="0">
                <a:pos x="97354085" y="174781369"/>
              </a:cxn>
              <a:cxn ang="0">
                <a:pos x="87346158" y="138904729"/>
              </a:cxn>
              <a:cxn ang="0">
                <a:pos x="68239335" y="126026697"/>
              </a:cxn>
              <a:cxn ang="0">
                <a:pos x="87346158" y="112227916"/>
              </a:cxn>
              <a:cxn ang="0">
                <a:pos x="87346158" y="138904729"/>
              </a:cxn>
              <a:cxn ang="0">
                <a:pos x="122829849" y="236414072"/>
              </a:cxn>
              <a:cxn ang="0">
                <a:pos x="122829849" y="210657050"/>
              </a:cxn>
              <a:cxn ang="0">
                <a:pos x="141937626" y="223536040"/>
              </a:cxn>
              <a:cxn ang="0">
                <a:pos x="131928745" y="187659400"/>
              </a:cxn>
              <a:cxn ang="0">
                <a:pos x="111911937" y="174781369"/>
              </a:cxn>
              <a:cxn ang="0">
                <a:pos x="131928745" y="160982587"/>
              </a:cxn>
              <a:cxn ang="0">
                <a:pos x="131928745" y="187659400"/>
              </a:cxn>
              <a:cxn ang="0">
                <a:pos x="122829849" y="138904729"/>
              </a:cxn>
              <a:cxn ang="0">
                <a:pos x="122829849" y="112227916"/>
              </a:cxn>
              <a:cxn ang="0">
                <a:pos x="141937626" y="126026697"/>
              </a:cxn>
              <a:cxn ang="0">
                <a:pos x="188340182" y="227215204"/>
              </a:cxn>
              <a:cxn ang="0">
                <a:pos x="168323374" y="236414072"/>
              </a:cxn>
              <a:cxn ang="0">
                <a:pos x="159224479" y="170181455"/>
              </a:cxn>
              <a:cxn ang="0">
                <a:pos x="179241286" y="160982587"/>
              </a:cxn>
              <a:cxn ang="0">
                <a:pos x="188340182" y="227215204"/>
              </a:cxn>
              <a:cxn ang="0">
                <a:pos x="169232406" y="138904729"/>
              </a:cxn>
              <a:cxn ang="0">
                <a:pos x="169232406" y="113147707"/>
              </a:cxn>
              <a:cxn ang="0">
                <a:pos x="188340182" y="126026697"/>
              </a:cxn>
            </a:cxnLst>
            <a:pathLst>
              <a:path w="233" h="288">
                <a:moveTo>
                  <a:pt x="209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7"/>
                  <a:pt x="11" y="288"/>
                  <a:pt x="24" y="288"/>
                </a:cubicBezTo>
                <a:cubicBezTo>
                  <a:pt x="209" y="288"/>
                  <a:pt x="209" y="288"/>
                  <a:pt x="209" y="288"/>
                </a:cubicBezTo>
                <a:cubicBezTo>
                  <a:pt x="223" y="288"/>
                  <a:pt x="233" y="277"/>
                  <a:pt x="233" y="264"/>
                </a:cubicBezTo>
                <a:cubicBezTo>
                  <a:pt x="233" y="24"/>
                  <a:pt x="233" y="24"/>
                  <a:pt x="233" y="24"/>
                </a:cubicBezTo>
                <a:cubicBezTo>
                  <a:pt x="233" y="11"/>
                  <a:pt x="223" y="0"/>
                  <a:pt x="209" y="0"/>
                </a:cubicBezTo>
                <a:close/>
                <a:moveTo>
                  <a:pt x="26" y="37"/>
                </a:moveTo>
                <a:cubicBezTo>
                  <a:pt x="26" y="31"/>
                  <a:pt x="32" y="26"/>
                  <a:pt x="39" y="26"/>
                </a:cubicBezTo>
                <a:cubicBezTo>
                  <a:pt x="194" y="26"/>
                  <a:pt x="194" y="26"/>
                  <a:pt x="194" y="26"/>
                </a:cubicBezTo>
                <a:cubicBezTo>
                  <a:pt x="201" y="26"/>
                  <a:pt x="207" y="31"/>
                  <a:pt x="207" y="37"/>
                </a:cubicBezTo>
                <a:cubicBezTo>
                  <a:pt x="207" y="82"/>
                  <a:pt x="207" y="82"/>
                  <a:pt x="207" y="82"/>
                </a:cubicBezTo>
                <a:cubicBezTo>
                  <a:pt x="207" y="88"/>
                  <a:pt x="201" y="93"/>
                  <a:pt x="194" y="93"/>
                </a:cubicBezTo>
                <a:cubicBezTo>
                  <a:pt x="39" y="93"/>
                  <a:pt x="39" y="93"/>
                  <a:pt x="39" y="93"/>
                </a:cubicBezTo>
                <a:cubicBezTo>
                  <a:pt x="32" y="93"/>
                  <a:pt x="26" y="88"/>
                  <a:pt x="26" y="82"/>
                </a:cubicBezTo>
                <a:lnTo>
                  <a:pt x="26" y="37"/>
                </a:lnTo>
                <a:close/>
                <a:moveTo>
                  <a:pt x="47" y="257"/>
                </a:moveTo>
                <a:cubicBezTo>
                  <a:pt x="37" y="257"/>
                  <a:pt x="37" y="257"/>
                  <a:pt x="37" y="257"/>
                </a:cubicBezTo>
                <a:cubicBezTo>
                  <a:pt x="31" y="257"/>
                  <a:pt x="26" y="251"/>
                  <a:pt x="26" y="243"/>
                </a:cubicBezTo>
                <a:cubicBezTo>
                  <a:pt x="26" y="235"/>
                  <a:pt x="31" y="229"/>
                  <a:pt x="37" y="229"/>
                </a:cubicBezTo>
                <a:cubicBezTo>
                  <a:pt x="47" y="229"/>
                  <a:pt x="47" y="229"/>
                  <a:pt x="47" y="229"/>
                </a:cubicBezTo>
                <a:cubicBezTo>
                  <a:pt x="53" y="229"/>
                  <a:pt x="58" y="235"/>
                  <a:pt x="58" y="243"/>
                </a:cubicBezTo>
                <a:cubicBezTo>
                  <a:pt x="58" y="251"/>
                  <a:pt x="53" y="257"/>
                  <a:pt x="47" y="257"/>
                </a:cubicBezTo>
                <a:close/>
                <a:moveTo>
                  <a:pt x="47" y="204"/>
                </a:moveTo>
                <a:cubicBezTo>
                  <a:pt x="37" y="204"/>
                  <a:pt x="37" y="204"/>
                  <a:pt x="37" y="204"/>
                </a:cubicBezTo>
                <a:cubicBezTo>
                  <a:pt x="31" y="204"/>
                  <a:pt x="26" y="198"/>
                  <a:pt x="26" y="190"/>
                </a:cubicBezTo>
                <a:cubicBezTo>
                  <a:pt x="26" y="182"/>
                  <a:pt x="31" y="175"/>
                  <a:pt x="37" y="175"/>
                </a:cubicBezTo>
                <a:cubicBezTo>
                  <a:pt x="47" y="175"/>
                  <a:pt x="47" y="175"/>
                  <a:pt x="47" y="175"/>
                </a:cubicBezTo>
                <a:cubicBezTo>
                  <a:pt x="53" y="175"/>
                  <a:pt x="58" y="182"/>
                  <a:pt x="58" y="190"/>
                </a:cubicBezTo>
                <a:cubicBezTo>
                  <a:pt x="58" y="198"/>
                  <a:pt x="53" y="204"/>
                  <a:pt x="47" y="204"/>
                </a:cubicBezTo>
                <a:close/>
                <a:moveTo>
                  <a:pt x="47" y="151"/>
                </a:moveTo>
                <a:cubicBezTo>
                  <a:pt x="37" y="151"/>
                  <a:pt x="37" y="151"/>
                  <a:pt x="37" y="151"/>
                </a:cubicBezTo>
                <a:cubicBezTo>
                  <a:pt x="31" y="151"/>
                  <a:pt x="26" y="145"/>
                  <a:pt x="26" y="137"/>
                </a:cubicBezTo>
                <a:cubicBezTo>
                  <a:pt x="26" y="129"/>
                  <a:pt x="31" y="122"/>
                  <a:pt x="37" y="122"/>
                </a:cubicBezTo>
                <a:cubicBezTo>
                  <a:pt x="47" y="122"/>
                  <a:pt x="47" y="122"/>
                  <a:pt x="47" y="122"/>
                </a:cubicBezTo>
                <a:cubicBezTo>
                  <a:pt x="53" y="122"/>
                  <a:pt x="58" y="129"/>
                  <a:pt x="58" y="137"/>
                </a:cubicBezTo>
                <a:cubicBezTo>
                  <a:pt x="58" y="145"/>
                  <a:pt x="53" y="151"/>
                  <a:pt x="47" y="151"/>
                </a:cubicBezTo>
                <a:close/>
                <a:moveTo>
                  <a:pt x="96" y="257"/>
                </a:moveTo>
                <a:cubicBezTo>
                  <a:pt x="86" y="257"/>
                  <a:pt x="86" y="257"/>
                  <a:pt x="86" y="257"/>
                </a:cubicBezTo>
                <a:cubicBezTo>
                  <a:pt x="80" y="257"/>
                  <a:pt x="75" y="251"/>
                  <a:pt x="75" y="243"/>
                </a:cubicBezTo>
                <a:cubicBezTo>
                  <a:pt x="75" y="235"/>
                  <a:pt x="80" y="229"/>
                  <a:pt x="86" y="229"/>
                </a:cubicBezTo>
                <a:cubicBezTo>
                  <a:pt x="96" y="229"/>
                  <a:pt x="96" y="229"/>
                  <a:pt x="96" y="229"/>
                </a:cubicBezTo>
                <a:cubicBezTo>
                  <a:pt x="102" y="229"/>
                  <a:pt x="107" y="235"/>
                  <a:pt x="107" y="243"/>
                </a:cubicBezTo>
                <a:cubicBezTo>
                  <a:pt x="107" y="251"/>
                  <a:pt x="102" y="257"/>
                  <a:pt x="96" y="257"/>
                </a:cubicBezTo>
                <a:close/>
                <a:moveTo>
                  <a:pt x="96" y="204"/>
                </a:moveTo>
                <a:cubicBezTo>
                  <a:pt x="86" y="204"/>
                  <a:pt x="86" y="204"/>
                  <a:pt x="86" y="204"/>
                </a:cubicBezTo>
                <a:cubicBezTo>
                  <a:pt x="80" y="204"/>
                  <a:pt x="75" y="198"/>
                  <a:pt x="75" y="190"/>
                </a:cubicBezTo>
                <a:cubicBezTo>
                  <a:pt x="75" y="182"/>
                  <a:pt x="80" y="175"/>
                  <a:pt x="86" y="175"/>
                </a:cubicBezTo>
                <a:cubicBezTo>
                  <a:pt x="96" y="175"/>
                  <a:pt x="96" y="175"/>
                  <a:pt x="96" y="175"/>
                </a:cubicBezTo>
                <a:cubicBezTo>
                  <a:pt x="102" y="175"/>
                  <a:pt x="107" y="182"/>
                  <a:pt x="107" y="190"/>
                </a:cubicBezTo>
                <a:cubicBezTo>
                  <a:pt x="107" y="198"/>
                  <a:pt x="102" y="204"/>
                  <a:pt x="96" y="204"/>
                </a:cubicBezTo>
                <a:close/>
                <a:moveTo>
                  <a:pt x="96" y="151"/>
                </a:moveTo>
                <a:cubicBezTo>
                  <a:pt x="86" y="151"/>
                  <a:pt x="86" y="151"/>
                  <a:pt x="86" y="151"/>
                </a:cubicBezTo>
                <a:cubicBezTo>
                  <a:pt x="80" y="151"/>
                  <a:pt x="75" y="145"/>
                  <a:pt x="75" y="137"/>
                </a:cubicBezTo>
                <a:cubicBezTo>
                  <a:pt x="75" y="129"/>
                  <a:pt x="80" y="122"/>
                  <a:pt x="86" y="122"/>
                </a:cubicBezTo>
                <a:cubicBezTo>
                  <a:pt x="96" y="122"/>
                  <a:pt x="96" y="122"/>
                  <a:pt x="96" y="122"/>
                </a:cubicBezTo>
                <a:cubicBezTo>
                  <a:pt x="102" y="122"/>
                  <a:pt x="107" y="129"/>
                  <a:pt x="107" y="137"/>
                </a:cubicBezTo>
                <a:cubicBezTo>
                  <a:pt x="107" y="145"/>
                  <a:pt x="102" y="151"/>
                  <a:pt x="96" y="151"/>
                </a:cubicBezTo>
                <a:close/>
                <a:moveTo>
                  <a:pt x="145" y="257"/>
                </a:moveTo>
                <a:cubicBezTo>
                  <a:pt x="135" y="257"/>
                  <a:pt x="135" y="257"/>
                  <a:pt x="135" y="257"/>
                </a:cubicBezTo>
                <a:cubicBezTo>
                  <a:pt x="129" y="257"/>
                  <a:pt x="123" y="251"/>
                  <a:pt x="123" y="243"/>
                </a:cubicBezTo>
                <a:cubicBezTo>
                  <a:pt x="123" y="235"/>
                  <a:pt x="129" y="229"/>
                  <a:pt x="135" y="229"/>
                </a:cubicBezTo>
                <a:cubicBezTo>
                  <a:pt x="145" y="229"/>
                  <a:pt x="145" y="229"/>
                  <a:pt x="145" y="229"/>
                </a:cubicBezTo>
                <a:cubicBezTo>
                  <a:pt x="151" y="229"/>
                  <a:pt x="156" y="235"/>
                  <a:pt x="156" y="243"/>
                </a:cubicBezTo>
                <a:cubicBezTo>
                  <a:pt x="156" y="251"/>
                  <a:pt x="151" y="257"/>
                  <a:pt x="145" y="257"/>
                </a:cubicBezTo>
                <a:close/>
                <a:moveTo>
                  <a:pt x="145" y="204"/>
                </a:moveTo>
                <a:cubicBezTo>
                  <a:pt x="135" y="204"/>
                  <a:pt x="135" y="204"/>
                  <a:pt x="135" y="204"/>
                </a:cubicBezTo>
                <a:cubicBezTo>
                  <a:pt x="129" y="204"/>
                  <a:pt x="123" y="198"/>
                  <a:pt x="123" y="190"/>
                </a:cubicBezTo>
                <a:cubicBezTo>
                  <a:pt x="123" y="182"/>
                  <a:pt x="129" y="175"/>
                  <a:pt x="135" y="175"/>
                </a:cubicBezTo>
                <a:cubicBezTo>
                  <a:pt x="145" y="175"/>
                  <a:pt x="145" y="175"/>
                  <a:pt x="145" y="175"/>
                </a:cubicBezTo>
                <a:cubicBezTo>
                  <a:pt x="151" y="175"/>
                  <a:pt x="156" y="182"/>
                  <a:pt x="156" y="190"/>
                </a:cubicBezTo>
                <a:cubicBezTo>
                  <a:pt x="156" y="198"/>
                  <a:pt x="151" y="204"/>
                  <a:pt x="145" y="204"/>
                </a:cubicBezTo>
                <a:close/>
                <a:moveTo>
                  <a:pt x="145" y="151"/>
                </a:moveTo>
                <a:cubicBezTo>
                  <a:pt x="135" y="151"/>
                  <a:pt x="135" y="151"/>
                  <a:pt x="135" y="151"/>
                </a:cubicBezTo>
                <a:cubicBezTo>
                  <a:pt x="129" y="151"/>
                  <a:pt x="123" y="145"/>
                  <a:pt x="123" y="137"/>
                </a:cubicBezTo>
                <a:cubicBezTo>
                  <a:pt x="123" y="129"/>
                  <a:pt x="129" y="122"/>
                  <a:pt x="135" y="122"/>
                </a:cubicBezTo>
                <a:cubicBezTo>
                  <a:pt x="145" y="122"/>
                  <a:pt x="145" y="122"/>
                  <a:pt x="145" y="122"/>
                </a:cubicBezTo>
                <a:cubicBezTo>
                  <a:pt x="151" y="122"/>
                  <a:pt x="156" y="129"/>
                  <a:pt x="156" y="137"/>
                </a:cubicBezTo>
                <a:cubicBezTo>
                  <a:pt x="156" y="145"/>
                  <a:pt x="151" y="151"/>
                  <a:pt x="145" y="151"/>
                </a:cubicBezTo>
                <a:close/>
                <a:moveTo>
                  <a:pt x="207" y="247"/>
                </a:moveTo>
                <a:cubicBezTo>
                  <a:pt x="207" y="253"/>
                  <a:pt x="200" y="257"/>
                  <a:pt x="197" y="257"/>
                </a:cubicBezTo>
                <a:cubicBezTo>
                  <a:pt x="185" y="257"/>
                  <a:pt x="185" y="257"/>
                  <a:pt x="185" y="257"/>
                </a:cubicBezTo>
                <a:cubicBezTo>
                  <a:pt x="182" y="257"/>
                  <a:pt x="175" y="253"/>
                  <a:pt x="175" y="247"/>
                </a:cubicBezTo>
                <a:cubicBezTo>
                  <a:pt x="175" y="185"/>
                  <a:pt x="175" y="185"/>
                  <a:pt x="175" y="185"/>
                </a:cubicBezTo>
                <a:cubicBezTo>
                  <a:pt x="175" y="180"/>
                  <a:pt x="182" y="175"/>
                  <a:pt x="185" y="175"/>
                </a:cubicBezTo>
                <a:cubicBezTo>
                  <a:pt x="197" y="175"/>
                  <a:pt x="197" y="175"/>
                  <a:pt x="197" y="175"/>
                </a:cubicBezTo>
                <a:cubicBezTo>
                  <a:pt x="200" y="175"/>
                  <a:pt x="207" y="180"/>
                  <a:pt x="207" y="185"/>
                </a:cubicBezTo>
                <a:lnTo>
                  <a:pt x="207" y="247"/>
                </a:lnTo>
                <a:close/>
                <a:moveTo>
                  <a:pt x="196" y="151"/>
                </a:moveTo>
                <a:cubicBezTo>
                  <a:pt x="186" y="151"/>
                  <a:pt x="186" y="151"/>
                  <a:pt x="186" y="151"/>
                </a:cubicBezTo>
                <a:cubicBezTo>
                  <a:pt x="180" y="151"/>
                  <a:pt x="175" y="145"/>
                  <a:pt x="175" y="137"/>
                </a:cubicBezTo>
                <a:cubicBezTo>
                  <a:pt x="175" y="129"/>
                  <a:pt x="180" y="123"/>
                  <a:pt x="186" y="123"/>
                </a:cubicBezTo>
                <a:cubicBezTo>
                  <a:pt x="196" y="123"/>
                  <a:pt x="196" y="123"/>
                  <a:pt x="196" y="123"/>
                </a:cubicBezTo>
                <a:cubicBezTo>
                  <a:pt x="202" y="123"/>
                  <a:pt x="207" y="129"/>
                  <a:pt x="207" y="137"/>
                </a:cubicBezTo>
                <a:cubicBezTo>
                  <a:pt x="207" y="145"/>
                  <a:pt x="202" y="151"/>
                  <a:pt x="196" y="151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228" name="Freeform 111"/>
          <p:cNvSpPr>
            <a:spLocks noEditPoints="1"/>
          </p:cNvSpPr>
          <p:nvPr/>
        </p:nvSpPr>
        <p:spPr>
          <a:xfrm>
            <a:off x="2951163" y="4562475"/>
            <a:ext cx="223837" cy="276225"/>
          </a:xfrm>
          <a:custGeom>
            <a:avLst/>
            <a:gdLst/>
            <a:ahLst/>
            <a:cxnLst>
              <a:cxn ang="0">
                <a:pos x="18458387" y="0"/>
              </a:cxn>
              <a:cxn ang="0">
                <a:pos x="0" y="246533690"/>
              </a:cxn>
              <a:cxn ang="0">
                <a:pos x="196576920" y="264931426"/>
              </a:cxn>
              <a:cxn ang="0">
                <a:pos x="215035306" y="18397736"/>
              </a:cxn>
              <a:cxn ang="0">
                <a:pos x="69217509" y="218936127"/>
              </a:cxn>
              <a:cxn ang="0">
                <a:pos x="41530890" y="232734908"/>
              </a:cxn>
              <a:cxn ang="0">
                <a:pos x="27686619" y="208817468"/>
              </a:cxn>
              <a:cxn ang="0">
                <a:pos x="55374200" y="195018686"/>
              </a:cxn>
              <a:cxn ang="0">
                <a:pos x="69217509" y="218936127"/>
              </a:cxn>
              <a:cxn ang="0">
                <a:pos x="55374200" y="171101246"/>
              </a:cxn>
              <a:cxn ang="0">
                <a:pos x="27686619" y="157303424"/>
              </a:cxn>
              <a:cxn ang="0">
                <a:pos x="41530890" y="133385983"/>
              </a:cxn>
              <a:cxn ang="0">
                <a:pos x="69217509" y="147183806"/>
              </a:cxn>
              <a:cxn ang="0">
                <a:pos x="128282618" y="218936127"/>
              </a:cxn>
              <a:cxn ang="0">
                <a:pos x="100595998" y="232734908"/>
              </a:cxn>
              <a:cxn ang="0">
                <a:pos x="86752689" y="208817468"/>
              </a:cxn>
              <a:cxn ang="0">
                <a:pos x="114439308" y="195018686"/>
              </a:cxn>
              <a:cxn ang="0">
                <a:pos x="128282618" y="218936127"/>
              </a:cxn>
              <a:cxn ang="0">
                <a:pos x="114439308" y="171101246"/>
              </a:cxn>
              <a:cxn ang="0">
                <a:pos x="86752689" y="157303424"/>
              </a:cxn>
              <a:cxn ang="0">
                <a:pos x="100595998" y="133385983"/>
              </a:cxn>
              <a:cxn ang="0">
                <a:pos x="128282618" y="147183806"/>
              </a:cxn>
              <a:cxn ang="0">
                <a:pos x="187348687" y="218936127"/>
              </a:cxn>
              <a:cxn ang="0">
                <a:pos x="159661107" y="232734908"/>
              </a:cxn>
              <a:cxn ang="0">
                <a:pos x="145817797" y="208817468"/>
              </a:cxn>
              <a:cxn ang="0">
                <a:pos x="173504417" y="195018686"/>
              </a:cxn>
              <a:cxn ang="0">
                <a:pos x="187348687" y="218936127"/>
              </a:cxn>
              <a:cxn ang="0">
                <a:pos x="173504417" y="171101246"/>
              </a:cxn>
              <a:cxn ang="0">
                <a:pos x="145817797" y="157303424"/>
              </a:cxn>
              <a:cxn ang="0">
                <a:pos x="159661107" y="133385983"/>
              </a:cxn>
              <a:cxn ang="0">
                <a:pos x="187348687" y="147183806"/>
              </a:cxn>
              <a:cxn ang="0">
                <a:pos x="187348687" y="97509343"/>
              </a:cxn>
              <a:cxn ang="0">
                <a:pos x="39684475" y="107628002"/>
              </a:cxn>
              <a:cxn ang="0">
                <a:pos x="27686619" y="37716222"/>
              </a:cxn>
              <a:cxn ang="0">
                <a:pos x="175350832" y="27596604"/>
              </a:cxn>
              <a:cxn ang="0">
                <a:pos x="187348687" y="97509343"/>
              </a:cxn>
            </a:cxnLst>
            <a:pathLst>
              <a:path w="233" h="288">
                <a:moveTo>
                  <a:pt x="213" y="0"/>
                </a:moveTo>
                <a:cubicBezTo>
                  <a:pt x="20" y="0"/>
                  <a:pt x="20" y="0"/>
                  <a:pt x="20" y="0"/>
                </a:cubicBezTo>
                <a:cubicBezTo>
                  <a:pt x="7" y="0"/>
                  <a:pt x="0" y="7"/>
                  <a:pt x="0" y="20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81"/>
                  <a:pt x="7" y="288"/>
                  <a:pt x="20" y="288"/>
                </a:cubicBezTo>
                <a:cubicBezTo>
                  <a:pt x="213" y="288"/>
                  <a:pt x="213" y="288"/>
                  <a:pt x="213" y="288"/>
                </a:cubicBezTo>
                <a:cubicBezTo>
                  <a:pt x="226" y="288"/>
                  <a:pt x="233" y="281"/>
                  <a:pt x="233" y="268"/>
                </a:cubicBezTo>
                <a:cubicBezTo>
                  <a:pt x="233" y="20"/>
                  <a:pt x="233" y="20"/>
                  <a:pt x="233" y="20"/>
                </a:cubicBezTo>
                <a:cubicBezTo>
                  <a:pt x="233" y="7"/>
                  <a:pt x="226" y="0"/>
                  <a:pt x="213" y="0"/>
                </a:cubicBezTo>
                <a:close/>
                <a:moveTo>
                  <a:pt x="75" y="238"/>
                </a:moveTo>
                <a:cubicBezTo>
                  <a:pt x="75" y="246"/>
                  <a:pt x="68" y="253"/>
                  <a:pt x="60" y="253"/>
                </a:cubicBezTo>
                <a:cubicBezTo>
                  <a:pt x="45" y="253"/>
                  <a:pt x="45" y="253"/>
                  <a:pt x="45" y="253"/>
                </a:cubicBezTo>
                <a:cubicBezTo>
                  <a:pt x="36" y="253"/>
                  <a:pt x="30" y="246"/>
                  <a:pt x="30" y="238"/>
                </a:cubicBezTo>
                <a:cubicBezTo>
                  <a:pt x="30" y="227"/>
                  <a:pt x="30" y="227"/>
                  <a:pt x="30" y="227"/>
                </a:cubicBezTo>
                <a:cubicBezTo>
                  <a:pt x="30" y="219"/>
                  <a:pt x="36" y="212"/>
                  <a:pt x="45" y="212"/>
                </a:cubicBezTo>
                <a:cubicBezTo>
                  <a:pt x="60" y="212"/>
                  <a:pt x="60" y="212"/>
                  <a:pt x="60" y="212"/>
                </a:cubicBezTo>
                <a:cubicBezTo>
                  <a:pt x="68" y="212"/>
                  <a:pt x="75" y="219"/>
                  <a:pt x="75" y="227"/>
                </a:cubicBezTo>
                <a:lnTo>
                  <a:pt x="75" y="238"/>
                </a:lnTo>
                <a:close/>
                <a:moveTo>
                  <a:pt x="75" y="171"/>
                </a:moveTo>
                <a:cubicBezTo>
                  <a:pt x="75" y="179"/>
                  <a:pt x="68" y="186"/>
                  <a:pt x="60" y="186"/>
                </a:cubicBezTo>
                <a:cubicBezTo>
                  <a:pt x="45" y="186"/>
                  <a:pt x="45" y="186"/>
                  <a:pt x="45" y="186"/>
                </a:cubicBezTo>
                <a:cubicBezTo>
                  <a:pt x="36" y="186"/>
                  <a:pt x="30" y="179"/>
                  <a:pt x="30" y="171"/>
                </a:cubicBezTo>
                <a:cubicBezTo>
                  <a:pt x="30" y="160"/>
                  <a:pt x="30" y="160"/>
                  <a:pt x="30" y="160"/>
                </a:cubicBezTo>
                <a:cubicBezTo>
                  <a:pt x="30" y="152"/>
                  <a:pt x="36" y="145"/>
                  <a:pt x="45" y="145"/>
                </a:cubicBezTo>
                <a:cubicBezTo>
                  <a:pt x="60" y="145"/>
                  <a:pt x="60" y="145"/>
                  <a:pt x="60" y="145"/>
                </a:cubicBezTo>
                <a:cubicBezTo>
                  <a:pt x="68" y="145"/>
                  <a:pt x="75" y="152"/>
                  <a:pt x="75" y="160"/>
                </a:cubicBezTo>
                <a:lnTo>
                  <a:pt x="75" y="171"/>
                </a:lnTo>
                <a:close/>
                <a:moveTo>
                  <a:pt x="139" y="238"/>
                </a:moveTo>
                <a:cubicBezTo>
                  <a:pt x="139" y="246"/>
                  <a:pt x="132" y="253"/>
                  <a:pt x="124" y="253"/>
                </a:cubicBezTo>
                <a:cubicBezTo>
                  <a:pt x="109" y="253"/>
                  <a:pt x="109" y="253"/>
                  <a:pt x="109" y="253"/>
                </a:cubicBezTo>
                <a:cubicBezTo>
                  <a:pt x="100" y="253"/>
                  <a:pt x="94" y="246"/>
                  <a:pt x="94" y="238"/>
                </a:cubicBezTo>
                <a:cubicBezTo>
                  <a:pt x="94" y="227"/>
                  <a:pt x="94" y="227"/>
                  <a:pt x="94" y="227"/>
                </a:cubicBezTo>
                <a:cubicBezTo>
                  <a:pt x="94" y="219"/>
                  <a:pt x="100" y="212"/>
                  <a:pt x="109" y="212"/>
                </a:cubicBezTo>
                <a:cubicBezTo>
                  <a:pt x="124" y="212"/>
                  <a:pt x="124" y="212"/>
                  <a:pt x="124" y="212"/>
                </a:cubicBezTo>
                <a:cubicBezTo>
                  <a:pt x="132" y="212"/>
                  <a:pt x="139" y="219"/>
                  <a:pt x="139" y="227"/>
                </a:cubicBezTo>
                <a:lnTo>
                  <a:pt x="139" y="238"/>
                </a:lnTo>
                <a:close/>
                <a:moveTo>
                  <a:pt x="139" y="171"/>
                </a:moveTo>
                <a:cubicBezTo>
                  <a:pt x="139" y="179"/>
                  <a:pt x="132" y="186"/>
                  <a:pt x="124" y="186"/>
                </a:cubicBezTo>
                <a:cubicBezTo>
                  <a:pt x="109" y="186"/>
                  <a:pt x="109" y="186"/>
                  <a:pt x="109" y="186"/>
                </a:cubicBezTo>
                <a:cubicBezTo>
                  <a:pt x="100" y="186"/>
                  <a:pt x="94" y="179"/>
                  <a:pt x="94" y="171"/>
                </a:cubicBezTo>
                <a:cubicBezTo>
                  <a:pt x="94" y="160"/>
                  <a:pt x="94" y="160"/>
                  <a:pt x="94" y="160"/>
                </a:cubicBezTo>
                <a:cubicBezTo>
                  <a:pt x="94" y="152"/>
                  <a:pt x="100" y="145"/>
                  <a:pt x="109" y="145"/>
                </a:cubicBezTo>
                <a:cubicBezTo>
                  <a:pt x="124" y="145"/>
                  <a:pt x="124" y="145"/>
                  <a:pt x="124" y="145"/>
                </a:cubicBezTo>
                <a:cubicBezTo>
                  <a:pt x="132" y="145"/>
                  <a:pt x="139" y="152"/>
                  <a:pt x="139" y="160"/>
                </a:cubicBezTo>
                <a:lnTo>
                  <a:pt x="139" y="171"/>
                </a:lnTo>
                <a:close/>
                <a:moveTo>
                  <a:pt x="203" y="238"/>
                </a:moveTo>
                <a:cubicBezTo>
                  <a:pt x="203" y="246"/>
                  <a:pt x="196" y="253"/>
                  <a:pt x="188" y="253"/>
                </a:cubicBezTo>
                <a:cubicBezTo>
                  <a:pt x="173" y="253"/>
                  <a:pt x="173" y="253"/>
                  <a:pt x="173" y="253"/>
                </a:cubicBezTo>
                <a:cubicBezTo>
                  <a:pt x="164" y="253"/>
                  <a:pt x="158" y="246"/>
                  <a:pt x="158" y="238"/>
                </a:cubicBezTo>
                <a:cubicBezTo>
                  <a:pt x="158" y="227"/>
                  <a:pt x="158" y="227"/>
                  <a:pt x="158" y="227"/>
                </a:cubicBezTo>
                <a:cubicBezTo>
                  <a:pt x="158" y="219"/>
                  <a:pt x="164" y="212"/>
                  <a:pt x="173" y="212"/>
                </a:cubicBezTo>
                <a:cubicBezTo>
                  <a:pt x="188" y="212"/>
                  <a:pt x="188" y="212"/>
                  <a:pt x="188" y="212"/>
                </a:cubicBezTo>
                <a:cubicBezTo>
                  <a:pt x="196" y="212"/>
                  <a:pt x="203" y="219"/>
                  <a:pt x="203" y="227"/>
                </a:cubicBezTo>
                <a:lnTo>
                  <a:pt x="203" y="238"/>
                </a:lnTo>
                <a:close/>
                <a:moveTo>
                  <a:pt x="203" y="171"/>
                </a:moveTo>
                <a:cubicBezTo>
                  <a:pt x="203" y="179"/>
                  <a:pt x="196" y="186"/>
                  <a:pt x="188" y="186"/>
                </a:cubicBezTo>
                <a:cubicBezTo>
                  <a:pt x="173" y="186"/>
                  <a:pt x="173" y="186"/>
                  <a:pt x="173" y="186"/>
                </a:cubicBezTo>
                <a:cubicBezTo>
                  <a:pt x="164" y="186"/>
                  <a:pt x="158" y="179"/>
                  <a:pt x="158" y="171"/>
                </a:cubicBezTo>
                <a:cubicBezTo>
                  <a:pt x="158" y="160"/>
                  <a:pt x="158" y="160"/>
                  <a:pt x="158" y="160"/>
                </a:cubicBezTo>
                <a:cubicBezTo>
                  <a:pt x="158" y="152"/>
                  <a:pt x="164" y="145"/>
                  <a:pt x="173" y="145"/>
                </a:cubicBezTo>
                <a:cubicBezTo>
                  <a:pt x="188" y="145"/>
                  <a:pt x="188" y="145"/>
                  <a:pt x="188" y="145"/>
                </a:cubicBezTo>
                <a:cubicBezTo>
                  <a:pt x="196" y="145"/>
                  <a:pt x="203" y="152"/>
                  <a:pt x="203" y="160"/>
                </a:cubicBezTo>
                <a:lnTo>
                  <a:pt x="203" y="171"/>
                </a:lnTo>
                <a:close/>
                <a:moveTo>
                  <a:pt x="203" y="106"/>
                </a:moveTo>
                <a:cubicBezTo>
                  <a:pt x="203" y="112"/>
                  <a:pt x="197" y="117"/>
                  <a:pt x="190" y="117"/>
                </a:cubicBezTo>
                <a:cubicBezTo>
                  <a:pt x="43" y="117"/>
                  <a:pt x="43" y="117"/>
                  <a:pt x="43" y="117"/>
                </a:cubicBezTo>
                <a:cubicBezTo>
                  <a:pt x="36" y="117"/>
                  <a:pt x="30" y="112"/>
                  <a:pt x="30" y="106"/>
                </a:cubicBezTo>
                <a:cubicBezTo>
                  <a:pt x="30" y="41"/>
                  <a:pt x="30" y="41"/>
                  <a:pt x="30" y="41"/>
                </a:cubicBezTo>
                <a:cubicBezTo>
                  <a:pt x="30" y="35"/>
                  <a:pt x="36" y="30"/>
                  <a:pt x="43" y="30"/>
                </a:cubicBezTo>
                <a:cubicBezTo>
                  <a:pt x="190" y="30"/>
                  <a:pt x="190" y="30"/>
                  <a:pt x="190" y="30"/>
                </a:cubicBezTo>
                <a:cubicBezTo>
                  <a:pt x="197" y="30"/>
                  <a:pt x="203" y="35"/>
                  <a:pt x="203" y="41"/>
                </a:cubicBezTo>
                <a:lnTo>
                  <a:pt x="203" y="106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31" name="组合 130"/>
          <p:cNvGrpSpPr/>
          <p:nvPr/>
        </p:nvGrpSpPr>
        <p:grpSpPr>
          <a:xfrm>
            <a:off x="1273175" y="6218238"/>
            <a:ext cx="269876" cy="274638"/>
            <a:chOff x="530226" y="5894388"/>
            <a:chExt cx="269875" cy="274637"/>
          </a:xfrm>
          <a:solidFill>
            <a:srgbClr val="404040"/>
          </a:solidFill>
        </p:grpSpPr>
        <p:sp>
          <p:nvSpPr>
            <p:cNvPr id="132" name="Freeform 112"/>
            <p:cNvSpPr/>
            <p:nvPr/>
          </p:nvSpPr>
          <p:spPr bwMode="auto">
            <a:xfrm>
              <a:off x="581026" y="6057900"/>
              <a:ext cx="168275" cy="111125"/>
            </a:xfrm>
            <a:custGeom>
              <a:avLst/>
              <a:gdLst>
                <a:gd name="T0" fmla="*/ 72 w 176"/>
                <a:gd name="T1" fmla="*/ 92 h 116"/>
                <a:gd name="T2" fmla="*/ 12 w 176"/>
                <a:gd name="T3" fmla="*/ 92 h 116"/>
                <a:gd name="T4" fmla="*/ 0 w 176"/>
                <a:gd name="T5" fmla="*/ 104 h 116"/>
                <a:gd name="T6" fmla="*/ 12 w 176"/>
                <a:gd name="T7" fmla="*/ 116 h 116"/>
                <a:gd name="T8" fmla="*/ 164 w 176"/>
                <a:gd name="T9" fmla="*/ 116 h 116"/>
                <a:gd name="T10" fmla="*/ 176 w 176"/>
                <a:gd name="T11" fmla="*/ 104 h 116"/>
                <a:gd name="T12" fmla="*/ 164 w 176"/>
                <a:gd name="T13" fmla="*/ 92 h 116"/>
                <a:gd name="T14" fmla="*/ 104 w 176"/>
                <a:gd name="T15" fmla="*/ 92 h 116"/>
                <a:gd name="T16" fmla="*/ 104 w 176"/>
                <a:gd name="T17" fmla="*/ 0 h 116"/>
                <a:gd name="T18" fmla="*/ 72 w 176"/>
                <a:gd name="T19" fmla="*/ 0 h 116"/>
                <a:gd name="T20" fmla="*/ 72 w 176"/>
                <a:gd name="T21" fmla="*/ 9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6" h="116">
                  <a:moveTo>
                    <a:pt x="72" y="92"/>
                  </a:moveTo>
                  <a:cubicBezTo>
                    <a:pt x="12" y="92"/>
                    <a:pt x="12" y="92"/>
                    <a:pt x="12" y="92"/>
                  </a:cubicBezTo>
                  <a:cubicBezTo>
                    <a:pt x="5" y="92"/>
                    <a:pt x="0" y="98"/>
                    <a:pt x="0" y="104"/>
                  </a:cubicBezTo>
                  <a:cubicBezTo>
                    <a:pt x="0" y="111"/>
                    <a:pt x="5" y="116"/>
                    <a:pt x="12" y="116"/>
                  </a:cubicBezTo>
                  <a:cubicBezTo>
                    <a:pt x="164" y="116"/>
                    <a:pt x="164" y="116"/>
                    <a:pt x="164" y="116"/>
                  </a:cubicBezTo>
                  <a:cubicBezTo>
                    <a:pt x="171" y="116"/>
                    <a:pt x="176" y="111"/>
                    <a:pt x="176" y="104"/>
                  </a:cubicBezTo>
                  <a:cubicBezTo>
                    <a:pt x="176" y="98"/>
                    <a:pt x="171" y="92"/>
                    <a:pt x="164" y="92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72" y="0"/>
                    <a:pt x="72" y="0"/>
                    <a:pt x="72" y="0"/>
                  </a:cubicBezTo>
                  <a:lnTo>
                    <a:pt x="72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3" name="Freeform 113"/>
            <p:cNvSpPr/>
            <p:nvPr/>
          </p:nvSpPr>
          <p:spPr bwMode="auto">
            <a:xfrm>
              <a:off x="744538" y="6057900"/>
              <a:ext cx="14288" cy="58737"/>
            </a:xfrm>
            <a:custGeom>
              <a:avLst/>
              <a:gdLst>
                <a:gd name="T0" fmla="*/ 0 w 16"/>
                <a:gd name="T1" fmla="*/ 53 h 61"/>
                <a:gd name="T2" fmla="*/ 8 w 16"/>
                <a:gd name="T3" fmla="*/ 61 h 61"/>
                <a:gd name="T4" fmla="*/ 16 w 16"/>
                <a:gd name="T5" fmla="*/ 53 h 61"/>
                <a:gd name="T6" fmla="*/ 16 w 16"/>
                <a:gd name="T7" fmla="*/ 0 h 61"/>
                <a:gd name="T8" fmla="*/ 0 w 16"/>
                <a:gd name="T9" fmla="*/ 0 h 61"/>
                <a:gd name="T10" fmla="*/ 0 w 16"/>
                <a:gd name="T11" fmla="*/ 5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61">
                  <a:moveTo>
                    <a:pt x="0" y="53"/>
                  </a:moveTo>
                  <a:cubicBezTo>
                    <a:pt x="0" y="58"/>
                    <a:pt x="3" y="61"/>
                    <a:pt x="8" y="61"/>
                  </a:cubicBezTo>
                  <a:cubicBezTo>
                    <a:pt x="12" y="61"/>
                    <a:pt x="16" y="58"/>
                    <a:pt x="16" y="5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4" name="Freeform 114"/>
            <p:cNvSpPr/>
            <p:nvPr/>
          </p:nvSpPr>
          <p:spPr bwMode="auto">
            <a:xfrm>
              <a:off x="530226" y="5894388"/>
              <a:ext cx="269875" cy="147637"/>
            </a:xfrm>
            <a:custGeom>
              <a:avLst/>
              <a:gdLst>
                <a:gd name="T0" fmla="*/ 273 w 282"/>
                <a:gd name="T1" fmla="*/ 155 h 155"/>
                <a:gd name="T2" fmla="*/ 277 w 282"/>
                <a:gd name="T3" fmla="*/ 146 h 155"/>
                <a:gd name="T4" fmla="*/ 167 w 282"/>
                <a:gd name="T5" fmla="*/ 9 h 155"/>
                <a:gd name="T6" fmla="*/ 148 w 282"/>
                <a:gd name="T7" fmla="*/ 0 h 155"/>
                <a:gd name="T8" fmla="*/ 134 w 282"/>
                <a:gd name="T9" fmla="*/ 0 h 155"/>
                <a:gd name="T10" fmla="*/ 115 w 282"/>
                <a:gd name="T11" fmla="*/ 9 h 155"/>
                <a:gd name="T12" fmla="*/ 4 w 282"/>
                <a:gd name="T13" fmla="*/ 146 h 155"/>
                <a:gd name="T14" fmla="*/ 9 w 282"/>
                <a:gd name="T15" fmla="*/ 155 h 155"/>
                <a:gd name="T16" fmla="*/ 273 w 282"/>
                <a:gd name="T17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" h="155">
                  <a:moveTo>
                    <a:pt x="273" y="155"/>
                  </a:moveTo>
                  <a:cubicBezTo>
                    <a:pt x="280" y="155"/>
                    <a:pt x="282" y="151"/>
                    <a:pt x="277" y="146"/>
                  </a:cubicBezTo>
                  <a:cubicBezTo>
                    <a:pt x="167" y="9"/>
                    <a:pt x="167" y="9"/>
                    <a:pt x="167" y="9"/>
                  </a:cubicBezTo>
                  <a:cubicBezTo>
                    <a:pt x="163" y="4"/>
                    <a:pt x="155" y="0"/>
                    <a:pt x="148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8" y="0"/>
                    <a:pt x="119" y="4"/>
                    <a:pt x="115" y="9"/>
                  </a:cubicBezTo>
                  <a:cubicBezTo>
                    <a:pt x="4" y="146"/>
                    <a:pt x="4" y="146"/>
                    <a:pt x="4" y="146"/>
                  </a:cubicBezTo>
                  <a:cubicBezTo>
                    <a:pt x="0" y="151"/>
                    <a:pt x="2" y="155"/>
                    <a:pt x="9" y="155"/>
                  </a:cubicBezTo>
                  <a:lnTo>
                    <a:pt x="273" y="1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4075113" y="5114925"/>
            <a:ext cx="187325" cy="274637"/>
            <a:chOff x="3332163" y="4791075"/>
            <a:chExt cx="187325" cy="274637"/>
          </a:xfrm>
          <a:solidFill>
            <a:srgbClr val="404040"/>
          </a:solidFill>
        </p:grpSpPr>
        <p:sp>
          <p:nvSpPr>
            <p:cNvPr id="136" name="Freeform 115"/>
            <p:cNvSpPr/>
            <p:nvPr/>
          </p:nvSpPr>
          <p:spPr bwMode="auto">
            <a:xfrm>
              <a:off x="3332163" y="4791075"/>
              <a:ext cx="106363" cy="274637"/>
            </a:xfrm>
            <a:custGeom>
              <a:avLst/>
              <a:gdLst>
                <a:gd name="T0" fmla="*/ 82 w 111"/>
                <a:gd name="T1" fmla="*/ 184 h 288"/>
                <a:gd name="T2" fmla="*/ 79 w 111"/>
                <a:gd name="T3" fmla="*/ 182 h 288"/>
                <a:gd name="T4" fmla="*/ 79 w 111"/>
                <a:gd name="T5" fmla="*/ 24 h 288"/>
                <a:gd name="T6" fmla="*/ 55 w 111"/>
                <a:gd name="T7" fmla="*/ 0 h 288"/>
                <a:gd name="T8" fmla="*/ 31 w 111"/>
                <a:gd name="T9" fmla="*/ 24 h 288"/>
                <a:gd name="T10" fmla="*/ 31 w 111"/>
                <a:gd name="T11" fmla="*/ 182 h 288"/>
                <a:gd name="T12" fmla="*/ 28 w 111"/>
                <a:gd name="T13" fmla="*/ 184 h 288"/>
                <a:gd name="T14" fmla="*/ 0 w 111"/>
                <a:gd name="T15" fmla="*/ 232 h 288"/>
                <a:gd name="T16" fmla="*/ 55 w 111"/>
                <a:gd name="T17" fmla="*/ 288 h 288"/>
                <a:gd name="T18" fmla="*/ 110 w 111"/>
                <a:gd name="T19" fmla="*/ 232 h 288"/>
                <a:gd name="T20" fmla="*/ 82 w 111"/>
                <a:gd name="T21" fmla="*/ 18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" h="288">
                  <a:moveTo>
                    <a:pt x="82" y="184"/>
                  </a:moveTo>
                  <a:cubicBezTo>
                    <a:pt x="79" y="182"/>
                    <a:pt x="79" y="182"/>
                    <a:pt x="79" y="182"/>
                  </a:cubicBezTo>
                  <a:cubicBezTo>
                    <a:pt x="79" y="24"/>
                    <a:pt x="79" y="24"/>
                    <a:pt x="79" y="24"/>
                  </a:cubicBezTo>
                  <a:cubicBezTo>
                    <a:pt x="79" y="11"/>
                    <a:pt x="68" y="0"/>
                    <a:pt x="55" y="0"/>
                  </a:cubicBezTo>
                  <a:cubicBezTo>
                    <a:pt x="42" y="0"/>
                    <a:pt x="31" y="11"/>
                    <a:pt x="31" y="24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11" y="193"/>
                    <a:pt x="0" y="211"/>
                    <a:pt x="0" y="232"/>
                  </a:cubicBezTo>
                  <a:cubicBezTo>
                    <a:pt x="0" y="263"/>
                    <a:pt x="25" y="287"/>
                    <a:pt x="55" y="288"/>
                  </a:cubicBezTo>
                  <a:cubicBezTo>
                    <a:pt x="86" y="287"/>
                    <a:pt x="110" y="263"/>
                    <a:pt x="110" y="232"/>
                  </a:cubicBezTo>
                  <a:cubicBezTo>
                    <a:pt x="111" y="211"/>
                    <a:pt x="99" y="193"/>
                    <a:pt x="82" y="1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7" name="Freeform 116"/>
            <p:cNvSpPr/>
            <p:nvPr/>
          </p:nvSpPr>
          <p:spPr bwMode="auto">
            <a:xfrm>
              <a:off x="3443288" y="4816475"/>
              <a:ext cx="76200" cy="15875"/>
            </a:xfrm>
            <a:custGeom>
              <a:avLst/>
              <a:gdLst>
                <a:gd name="T0" fmla="*/ 8 w 79"/>
                <a:gd name="T1" fmla="*/ 16 h 16"/>
                <a:gd name="T2" fmla="*/ 71 w 79"/>
                <a:gd name="T3" fmla="*/ 16 h 16"/>
                <a:gd name="T4" fmla="*/ 79 w 79"/>
                <a:gd name="T5" fmla="*/ 8 h 16"/>
                <a:gd name="T6" fmla="*/ 71 w 79"/>
                <a:gd name="T7" fmla="*/ 0 h 16"/>
                <a:gd name="T8" fmla="*/ 8 w 79"/>
                <a:gd name="T9" fmla="*/ 0 h 16"/>
                <a:gd name="T10" fmla="*/ 0 w 79"/>
                <a:gd name="T11" fmla="*/ 8 h 16"/>
                <a:gd name="T12" fmla="*/ 8 w 7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6">
                  <a:moveTo>
                    <a:pt x="8" y="16"/>
                  </a:moveTo>
                  <a:cubicBezTo>
                    <a:pt x="71" y="16"/>
                    <a:pt x="71" y="16"/>
                    <a:pt x="71" y="16"/>
                  </a:cubicBezTo>
                  <a:cubicBezTo>
                    <a:pt x="76" y="16"/>
                    <a:pt x="79" y="12"/>
                    <a:pt x="79" y="8"/>
                  </a:cubicBezTo>
                  <a:cubicBezTo>
                    <a:pt x="79" y="3"/>
                    <a:pt x="76" y="0"/>
                    <a:pt x="7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8" name="Freeform 117"/>
            <p:cNvSpPr/>
            <p:nvPr/>
          </p:nvSpPr>
          <p:spPr bwMode="auto">
            <a:xfrm>
              <a:off x="3443288" y="4859338"/>
              <a:ext cx="76200" cy="15875"/>
            </a:xfrm>
            <a:custGeom>
              <a:avLst/>
              <a:gdLst>
                <a:gd name="T0" fmla="*/ 71 w 79"/>
                <a:gd name="T1" fmla="*/ 0 h 16"/>
                <a:gd name="T2" fmla="*/ 8 w 79"/>
                <a:gd name="T3" fmla="*/ 0 h 16"/>
                <a:gd name="T4" fmla="*/ 0 w 79"/>
                <a:gd name="T5" fmla="*/ 8 h 16"/>
                <a:gd name="T6" fmla="*/ 8 w 79"/>
                <a:gd name="T7" fmla="*/ 16 h 16"/>
                <a:gd name="T8" fmla="*/ 71 w 79"/>
                <a:gd name="T9" fmla="*/ 16 h 16"/>
                <a:gd name="T10" fmla="*/ 79 w 79"/>
                <a:gd name="T11" fmla="*/ 8 h 16"/>
                <a:gd name="T12" fmla="*/ 71 w 79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6">
                  <a:moveTo>
                    <a:pt x="7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6" y="16"/>
                    <a:pt x="79" y="12"/>
                    <a:pt x="79" y="8"/>
                  </a:cubicBezTo>
                  <a:cubicBezTo>
                    <a:pt x="79" y="3"/>
                    <a:pt x="76" y="0"/>
                    <a:pt x="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9" name="Freeform 118"/>
            <p:cNvSpPr/>
            <p:nvPr/>
          </p:nvSpPr>
          <p:spPr bwMode="auto">
            <a:xfrm>
              <a:off x="3443288" y="4902200"/>
              <a:ext cx="76200" cy="14287"/>
            </a:xfrm>
            <a:custGeom>
              <a:avLst/>
              <a:gdLst>
                <a:gd name="T0" fmla="*/ 71 w 79"/>
                <a:gd name="T1" fmla="*/ 0 h 16"/>
                <a:gd name="T2" fmla="*/ 8 w 79"/>
                <a:gd name="T3" fmla="*/ 0 h 16"/>
                <a:gd name="T4" fmla="*/ 0 w 79"/>
                <a:gd name="T5" fmla="*/ 8 h 16"/>
                <a:gd name="T6" fmla="*/ 8 w 79"/>
                <a:gd name="T7" fmla="*/ 16 h 16"/>
                <a:gd name="T8" fmla="*/ 71 w 79"/>
                <a:gd name="T9" fmla="*/ 16 h 16"/>
                <a:gd name="T10" fmla="*/ 79 w 79"/>
                <a:gd name="T11" fmla="*/ 8 h 16"/>
                <a:gd name="T12" fmla="*/ 71 w 79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6">
                  <a:moveTo>
                    <a:pt x="7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6"/>
                    <a:pt x="8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6" y="16"/>
                    <a:pt x="79" y="13"/>
                    <a:pt x="79" y="8"/>
                  </a:cubicBezTo>
                  <a:cubicBezTo>
                    <a:pt x="79" y="4"/>
                    <a:pt x="76" y="0"/>
                    <a:pt x="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0" name="Freeform 119"/>
            <p:cNvSpPr/>
            <p:nvPr/>
          </p:nvSpPr>
          <p:spPr bwMode="auto">
            <a:xfrm>
              <a:off x="3443288" y="4943475"/>
              <a:ext cx="76200" cy="15875"/>
            </a:xfrm>
            <a:custGeom>
              <a:avLst/>
              <a:gdLst>
                <a:gd name="T0" fmla="*/ 71 w 79"/>
                <a:gd name="T1" fmla="*/ 0 h 16"/>
                <a:gd name="T2" fmla="*/ 8 w 79"/>
                <a:gd name="T3" fmla="*/ 0 h 16"/>
                <a:gd name="T4" fmla="*/ 0 w 79"/>
                <a:gd name="T5" fmla="*/ 8 h 16"/>
                <a:gd name="T6" fmla="*/ 8 w 79"/>
                <a:gd name="T7" fmla="*/ 16 h 16"/>
                <a:gd name="T8" fmla="*/ 71 w 79"/>
                <a:gd name="T9" fmla="*/ 16 h 16"/>
                <a:gd name="T10" fmla="*/ 79 w 79"/>
                <a:gd name="T11" fmla="*/ 8 h 16"/>
                <a:gd name="T12" fmla="*/ 71 w 79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6">
                  <a:moveTo>
                    <a:pt x="7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6" y="16"/>
                    <a:pt x="79" y="12"/>
                    <a:pt x="79" y="8"/>
                  </a:cubicBezTo>
                  <a:cubicBezTo>
                    <a:pt x="79" y="3"/>
                    <a:pt x="76" y="0"/>
                    <a:pt x="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31" name="Freeform 120"/>
          <p:cNvSpPr>
            <a:spLocks noEditPoints="1"/>
          </p:cNvSpPr>
          <p:nvPr/>
        </p:nvSpPr>
        <p:spPr>
          <a:xfrm>
            <a:off x="1271588" y="2947988"/>
            <a:ext cx="276225" cy="195262"/>
          </a:xfrm>
          <a:custGeom>
            <a:avLst/>
            <a:gdLst/>
            <a:ahLst/>
            <a:cxnLst>
              <a:cxn ang="0">
                <a:pos x="7359286" y="0"/>
              </a:cxn>
              <a:cxn ang="0">
                <a:pos x="0" y="179569253"/>
              </a:cxn>
              <a:cxn ang="0">
                <a:pos x="257572140" y="186898278"/>
              </a:cxn>
              <a:cxn ang="0">
                <a:pos x="264931426" y="7329025"/>
              </a:cxn>
              <a:cxn ang="0">
                <a:pos x="39555804" y="161245254"/>
              </a:cxn>
              <a:cxn ang="0">
                <a:pos x="19317527" y="164910245"/>
              </a:cxn>
              <a:cxn ang="0">
                <a:pos x="15638363" y="144754229"/>
              </a:cxn>
              <a:cxn ang="0">
                <a:pos x="35875681" y="141090195"/>
              </a:cxn>
              <a:cxn ang="0">
                <a:pos x="39555804" y="161245254"/>
              </a:cxn>
              <a:cxn ang="0">
                <a:pos x="35875681" y="124599171"/>
              </a:cxn>
              <a:cxn ang="0">
                <a:pos x="15638363" y="120934180"/>
              </a:cxn>
              <a:cxn ang="0">
                <a:pos x="19317527" y="100778164"/>
              </a:cxn>
              <a:cxn ang="0">
                <a:pos x="39555804" y="104443155"/>
              </a:cxn>
              <a:cxn ang="0">
                <a:pos x="39555804" y="82455123"/>
              </a:cxn>
              <a:cxn ang="0">
                <a:pos x="19317527" y="86120114"/>
              </a:cxn>
              <a:cxn ang="0">
                <a:pos x="15638363" y="65964098"/>
              </a:cxn>
              <a:cxn ang="0">
                <a:pos x="35875681" y="62299107"/>
              </a:cxn>
              <a:cxn ang="0">
                <a:pos x="39555804" y="82455123"/>
              </a:cxn>
              <a:cxn ang="0">
                <a:pos x="35875681" y="45808082"/>
              </a:cxn>
              <a:cxn ang="0">
                <a:pos x="15638363" y="42144048"/>
              </a:cxn>
              <a:cxn ang="0">
                <a:pos x="19317527" y="21988033"/>
              </a:cxn>
              <a:cxn ang="0">
                <a:pos x="39555804" y="25653024"/>
              </a:cxn>
              <a:cxn ang="0">
                <a:pos x="207897677" y="162162220"/>
              </a:cxn>
              <a:cxn ang="0">
                <a:pos x="64393035" y="169491245"/>
              </a:cxn>
              <a:cxn ang="0">
                <a:pos x="57033749" y="23820050"/>
              </a:cxn>
              <a:cxn ang="0">
                <a:pos x="200538391" y="16491025"/>
              </a:cxn>
              <a:cxn ang="0">
                <a:pos x="207897677" y="162162220"/>
              </a:cxn>
              <a:cxn ang="0">
                <a:pos x="245613899" y="164910245"/>
              </a:cxn>
              <a:cxn ang="0">
                <a:pos x="225375622" y="161245254"/>
              </a:cxn>
              <a:cxn ang="0">
                <a:pos x="229055745" y="141090195"/>
              </a:cxn>
              <a:cxn ang="0">
                <a:pos x="249293063" y="144754229"/>
              </a:cxn>
              <a:cxn ang="0">
                <a:pos x="249293063" y="120934180"/>
              </a:cxn>
              <a:cxn ang="0">
                <a:pos x="229055745" y="124599171"/>
              </a:cxn>
              <a:cxn ang="0">
                <a:pos x="225375622" y="104443155"/>
              </a:cxn>
              <a:cxn ang="0">
                <a:pos x="245613899" y="100778164"/>
              </a:cxn>
              <a:cxn ang="0">
                <a:pos x="249293063" y="120934180"/>
              </a:cxn>
              <a:cxn ang="0">
                <a:pos x="245613899" y="86120114"/>
              </a:cxn>
              <a:cxn ang="0">
                <a:pos x="225375622" y="82455123"/>
              </a:cxn>
              <a:cxn ang="0">
                <a:pos x="229055745" y="62299107"/>
              </a:cxn>
              <a:cxn ang="0">
                <a:pos x="249293063" y="65964098"/>
              </a:cxn>
              <a:cxn ang="0">
                <a:pos x="249293063" y="42144048"/>
              </a:cxn>
              <a:cxn ang="0">
                <a:pos x="229055745" y="45808082"/>
              </a:cxn>
              <a:cxn ang="0">
                <a:pos x="225375622" y="25653024"/>
              </a:cxn>
              <a:cxn ang="0">
                <a:pos x="245613899" y="21988033"/>
              </a:cxn>
              <a:cxn ang="0">
                <a:pos x="249293063" y="42144048"/>
              </a:cxn>
            </a:cxnLst>
            <a:pathLst>
              <a:path w="288" h="204">
                <a:moveTo>
                  <a:pt x="280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200"/>
                  <a:pt x="4" y="204"/>
                  <a:pt x="8" y="204"/>
                </a:cubicBezTo>
                <a:cubicBezTo>
                  <a:pt x="280" y="204"/>
                  <a:pt x="280" y="204"/>
                  <a:pt x="280" y="204"/>
                </a:cubicBezTo>
                <a:cubicBezTo>
                  <a:pt x="284" y="204"/>
                  <a:pt x="288" y="200"/>
                  <a:pt x="288" y="196"/>
                </a:cubicBezTo>
                <a:cubicBezTo>
                  <a:pt x="288" y="8"/>
                  <a:pt x="288" y="8"/>
                  <a:pt x="288" y="8"/>
                </a:cubicBezTo>
                <a:cubicBezTo>
                  <a:pt x="288" y="4"/>
                  <a:pt x="284" y="0"/>
                  <a:pt x="280" y="0"/>
                </a:cubicBezTo>
                <a:close/>
                <a:moveTo>
                  <a:pt x="43" y="176"/>
                </a:moveTo>
                <a:cubicBezTo>
                  <a:pt x="43" y="178"/>
                  <a:pt x="42" y="180"/>
                  <a:pt x="39" y="180"/>
                </a:cubicBezTo>
                <a:cubicBezTo>
                  <a:pt x="21" y="180"/>
                  <a:pt x="21" y="180"/>
                  <a:pt x="21" y="180"/>
                </a:cubicBezTo>
                <a:cubicBezTo>
                  <a:pt x="19" y="180"/>
                  <a:pt x="17" y="178"/>
                  <a:pt x="17" y="176"/>
                </a:cubicBezTo>
                <a:cubicBezTo>
                  <a:pt x="17" y="158"/>
                  <a:pt x="17" y="158"/>
                  <a:pt x="17" y="158"/>
                </a:cubicBezTo>
                <a:cubicBezTo>
                  <a:pt x="17" y="156"/>
                  <a:pt x="19" y="154"/>
                  <a:pt x="21" y="154"/>
                </a:cubicBezTo>
                <a:cubicBezTo>
                  <a:pt x="39" y="154"/>
                  <a:pt x="39" y="154"/>
                  <a:pt x="39" y="154"/>
                </a:cubicBezTo>
                <a:cubicBezTo>
                  <a:pt x="42" y="154"/>
                  <a:pt x="43" y="156"/>
                  <a:pt x="43" y="158"/>
                </a:cubicBezTo>
                <a:lnTo>
                  <a:pt x="43" y="176"/>
                </a:lnTo>
                <a:close/>
                <a:moveTo>
                  <a:pt x="43" y="132"/>
                </a:moveTo>
                <a:cubicBezTo>
                  <a:pt x="43" y="134"/>
                  <a:pt x="42" y="136"/>
                  <a:pt x="39" y="136"/>
                </a:cubicBezTo>
                <a:cubicBezTo>
                  <a:pt x="21" y="136"/>
                  <a:pt x="21" y="136"/>
                  <a:pt x="21" y="136"/>
                </a:cubicBezTo>
                <a:cubicBezTo>
                  <a:pt x="19" y="136"/>
                  <a:pt x="17" y="134"/>
                  <a:pt x="17" y="132"/>
                </a:cubicBezTo>
                <a:cubicBezTo>
                  <a:pt x="17" y="114"/>
                  <a:pt x="17" y="114"/>
                  <a:pt x="17" y="114"/>
                </a:cubicBezTo>
                <a:cubicBezTo>
                  <a:pt x="17" y="112"/>
                  <a:pt x="19" y="110"/>
                  <a:pt x="21" y="110"/>
                </a:cubicBezTo>
                <a:cubicBezTo>
                  <a:pt x="39" y="110"/>
                  <a:pt x="39" y="110"/>
                  <a:pt x="39" y="110"/>
                </a:cubicBezTo>
                <a:cubicBezTo>
                  <a:pt x="42" y="110"/>
                  <a:pt x="43" y="112"/>
                  <a:pt x="43" y="114"/>
                </a:cubicBezTo>
                <a:lnTo>
                  <a:pt x="43" y="132"/>
                </a:lnTo>
                <a:close/>
                <a:moveTo>
                  <a:pt x="43" y="90"/>
                </a:moveTo>
                <a:cubicBezTo>
                  <a:pt x="43" y="92"/>
                  <a:pt x="42" y="94"/>
                  <a:pt x="39" y="94"/>
                </a:cubicBezTo>
                <a:cubicBezTo>
                  <a:pt x="21" y="94"/>
                  <a:pt x="21" y="94"/>
                  <a:pt x="21" y="94"/>
                </a:cubicBezTo>
                <a:cubicBezTo>
                  <a:pt x="19" y="94"/>
                  <a:pt x="17" y="92"/>
                  <a:pt x="17" y="90"/>
                </a:cubicBezTo>
                <a:cubicBezTo>
                  <a:pt x="17" y="72"/>
                  <a:pt x="17" y="72"/>
                  <a:pt x="17" y="72"/>
                </a:cubicBezTo>
                <a:cubicBezTo>
                  <a:pt x="17" y="70"/>
                  <a:pt x="19" y="68"/>
                  <a:pt x="21" y="68"/>
                </a:cubicBezTo>
                <a:cubicBezTo>
                  <a:pt x="39" y="68"/>
                  <a:pt x="39" y="68"/>
                  <a:pt x="39" y="68"/>
                </a:cubicBezTo>
                <a:cubicBezTo>
                  <a:pt x="42" y="68"/>
                  <a:pt x="43" y="70"/>
                  <a:pt x="43" y="72"/>
                </a:cubicBezTo>
                <a:lnTo>
                  <a:pt x="43" y="90"/>
                </a:lnTo>
                <a:close/>
                <a:moveTo>
                  <a:pt x="43" y="46"/>
                </a:moveTo>
                <a:cubicBezTo>
                  <a:pt x="43" y="48"/>
                  <a:pt x="42" y="50"/>
                  <a:pt x="39" y="50"/>
                </a:cubicBezTo>
                <a:cubicBezTo>
                  <a:pt x="21" y="50"/>
                  <a:pt x="21" y="50"/>
                  <a:pt x="21" y="50"/>
                </a:cubicBezTo>
                <a:cubicBezTo>
                  <a:pt x="19" y="50"/>
                  <a:pt x="17" y="48"/>
                  <a:pt x="17" y="46"/>
                </a:cubicBezTo>
                <a:cubicBezTo>
                  <a:pt x="17" y="28"/>
                  <a:pt x="17" y="28"/>
                  <a:pt x="17" y="28"/>
                </a:cubicBezTo>
                <a:cubicBezTo>
                  <a:pt x="17" y="26"/>
                  <a:pt x="19" y="24"/>
                  <a:pt x="21" y="24"/>
                </a:cubicBezTo>
                <a:cubicBezTo>
                  <a:pt x="39" y="24"/>
                  <a:pt x="39" y="24"/>
                  <a:pt x="39" y="24"/>
                </a:cubicBezTo>
                <a:cubicBezTo>
                  <a:pt x="42" y="24"/>
                  <a:pt x="43" y="26"/>
                  <a:pt x="43" y="28"/>
                </a:cubicBezTo>
                <a:lnTo>
                  <a:pt x="43" y="46"/>
                </a:lnTo>
                <a:close/>
                <a:moveTo>
                  <a:pt x="226" y="177"/>
                </a:moveTo>
                <a:cubicBezTo>
                  <a:pt x="226" y="182"/>
                  <a:pt x="222" y="185"/>
                  <a:pt x="218" y="185"/>
                </a:cubicBezTo>
                <a:cubicBezTo>
                  <a:pt x="70" y="185"/>
                  <a:pt x="70" y="185"/>
                  <a:pt x="70" y="185"/>
                </a:cubicBezTo>
                <a:cubicBezTo>
                  <a:pt x="66" y="185"/>
                  <a:pt x="62" y="182"/>
                  <a:pt x="62" y="177"/>
                </a:cubicBezTo>
                <a:cubicBezTo>
                  <a:pt x="62" y="26"/>
                  <a:pt x="62" y="26"/>
                  <a:pt x="62" y="26"/>
                </a:cubicBezTo>
                <a:cubicBezTo>
                  <a:pt x="62" y="22"/>
                  <a:pt x="66" y="18"/>
                  <a:pt x="70" y="18"/>
                </a:cubicBezTo>
                <a:cubicBezTo>
                  <a:pt x="218" y="18"/>
                  <a:pt x="218" y="18"/>
                  <a:pt x="218" y="18"/>
                </a:cubicBezTo>
                <a:cubicBezTo>
                  <a:pt x="222" y="18"/>
                  <a:pt x="226" y="22"/>
                  <a:pt x="226" y="26"/>
                </a:cubicBezTo>
                <a:lnTo>
                  <a:pt x="226" y="177"/>
                </a:lnTo>
                <a:close/>
                <a:moveTo>
                  <a:pt x="271" y="176"/>
                </a:moveTo>
                <a:cubicBezTo>
                  <a:pt x="271" y="178"/>
                  <a:pt x="269" y="180"/>
                  <a:pt x="267" y="180"/>
                </a:cubicBezTo>
                <a:cubicBezTo>
                  <a:pt x="249" y="180"/>
                  <a:pt x="249" y="180"/>
                  <a:pt x="249" y="180"/>
                </a:cubicBezTo>
                <a:cubicBezTo>
                  <a:pt x="247" y="180"/>
                  <a:pt x="245" y="178"/>
                  <a:pt x="245" y="176"/>
                </a:cubicBezTo>
                <a:cubicBezTo>
                  <a:pt x="245" y="158"/>
                  <a:pt x="245" y="158"/>
                  <a:pt x="245" y="158"/>
                </a:cubicBezTo>
                <a:cubicBezTo>
                  <a:pt x="245" y="156"/>
                  <a:pt x="247" y="154"/>
                  <a:pt x="249" y="154"/>
                </a:cubicBezTo>
                <a:cubicBezTo>
                  <a:pt x="267" y="154"/>
                  <a:pt x="267" y="154"/>
                  <a:pt x="267" y="154"/>
                </a:cubicBezTo>
                <a:cubicBezTo>
                  <a:pt x="269" y="154"/>
                  <a:pt x="271" y="156"/>
                  <a:pt x="271" y="158"/>
                </a:cubicBezTo>
                <a:lnTo>
                  <a:pt x="271" y="176"/>
                </a:lnTo>
                <a:close/>
                <a:moveTo>
                  <a:pt x="271" y="132"/>
                </a:moveTo>
                <a:cubicBezTo>
                  <a:pt x="271" y="134"/>
                  <a:pt x="269" y="136"/>
                  <a:pt x="267" y="136"/>
                </a:cubicBezTo>
                <a:cubicBezTo>
                  <a:pt x="249" y="136"/>
                  <a:pt x="249" y="136"/>
                  <a:pt x="249" y="136"/>
                </a:cubicBezTo>
                <a:cubicBezTo>
                  <a:pt x="247" y="136"/>
                  <a:pt x="245" y="134"/>
                  <a:pt x="245" y="132"/>
                </a:cubicBezTo>
                <a:cubicBezTo>
                  <a:pt x="245" y="114"/>
                  <a:pt x="245" y="114"/>
                  <a:pt x="245" y="114"/>
                </a:cubicBezTo>
                <a:cubicBezTo>
                  <a:pt x="245" y="112"/>
                  <a:pt x="247" y="110"/>
                  <a:pt x="249" y="110"/>
                </a:cubicBezTo>
                <a:cubicBezTo>
                  <a:pt x="267" y="110"/>
                  <a:pt x="267" y="110"/>
                  <a:pt x="267" y="110"/>
                </a:cubicBezTo>
                <a:cubicBezTo>
                  <a:pt x="269" y="110"/>
                  <a:pt x="271" y="112"/>
                  <a:pt x="271" y="114"/>
                </a:cubicBezTo>
                <a:lnTo>
                  <a:pt x="271" y="132"/>
                </a:lnTo>
                <a:close/>
                <a:moveTo>
                  <a:pt x="271" y="90"/>
                </a:moveTo>
                <a:cubicBezTo>
                  <a:pt x="271" y="92"/>
                  <a:pt x="269" y="94"/>
                  <a:pt x="267" y="94"/>
                </a:cubicBezTo>
                <a:cubicBezTo>
                  <a:pt x="249" y="94"/>
                  <a:pt x="249" y="94"/>
                  <a:pt x="249" y="94"/>
                </a:cubicBezTo>
                <a:cubicBezTo>
                  <a:pt x="247" y="94"/>
                  <a:pt x="245" y="92"/>
                  <a:pt x="245" y="90"/>
                </a:cubicBezTo>
                <a:cubicBezTo>
                  <a:pt x="245" y="72"/>
                  <a:pt x="245" y="72"/>
                  <a:pt x="245" y="72"/>
                </a:cubicBezTo>
                <a:cubicBezTo>
                  <a:pt x="245" y="70"/>
                  <a:pt x="247" y="68"/>
                  <a:pt x="249" y="68"/>
                </a:cubicBezTo>
                <a:cubicBezTo>
                  <a:pt x="267" y="68"/>
                  <a:pt x="267" y="68"/>
                  <a:pt x="267" y="68"/>
                </a:cubicBezTo>
                <a:cubicBezTo>
                  <a:pt x="269" y="68"/>
                  <a:pt x="271" y="70"/>
                  <a:pt x="271" y="72"/>
                </a:cubicBezTo>
                <a:lnTo>
                  <a:pt x="271" y="90"/>
                </a:lnTo>
                <a:close/>
                <a:moveTo>
                  <a:pt x="271" y="46"/>
                </a:moveTo>
                <a:cubicBezTo>
                  <a:pt x="271" y="48"/>
                  <a:pt x="269" y="50"/>
                  <a:pt x="267" y="50"/>
                </a:cubicBezTo>
                <a:cubicBezTo>
                  <a:pt x="249" y="50"/>
                  <a:pt x="249" y="50"/>
                  <a:pt x="249" y="50"/>
                </a:cubicBezTo>
                <a:cubicBezTo>
                  <a:pt x="247" y="50"/>
                  <a:pt x="245" y="48"/>
                  <a:pt x="245" y="46"/>
                </a:cubicBezTo>
                <a:cubicBezTo>
                  <a:pt x="245" y="28"/>
                  <a:pt x="245" y="28"/>
                  <a:pt x="245" y="28"/>
                </a:cubicBezTo>
                <a:cubicBezTo>
                  <a:pt x="245" y="26"/>
                  <a:pt x="247" y="24"/>
                  <a:pt x="249" y="24"/>
                </a:cubicBezTo>
                <a:cubicBezTo>
                  <a:pt x="267" y="24"/>
                  <a:pt x="267" y="24"/>
                  <a:pt x="267" y="24"/>
                </a:cubicBezTo>
                <a:cubicBezTo>
                  <a:pt x="269" y="24"/>
                  <a:pt x="271" y="26"/>
                  <a:pt x="271" y="28"/>
                </a:cubicBezTo>
                <a:lnTo>
                  <a:pt x="271" y="46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42" name="组合 141"/>
          <p:cNvGrpSpPr/>
          <p:nvPr/>
        </p:nvGrpSpPr>
        <p:grpSpPr>
          <a:xfrm>
            <a:off x="1822451" y="2947988"/>
            <a:ext cx="276224" cy="195262"/>
            <a:chOff x="1079501" y="2624138"/>
            <a:chExt cx="276225" cy="195262"/>
          </a:xfrm>
          <a:solidFill>
            <a:srgbClr val="404040"/>
          </a:solidFill>
        </p:grpSpPr>
        <p:sp>
          <p:nvSpPr>
            <p:cNvPr id="143" name="Freeform 121"/>
            <p:cNvSpPr>
              <a:spLocks noEditPoints="1"/>
            </p:cNvSpPr>
            <p:nvPr/>
          </p:nvSpPr>
          <p:spPr bwMode="auto">
            <a:xfrm>
              <a:off x="1079501" y="2624138"/>
              <a:ext cx="276225" cy="195262"/>
            </a:xfrm>
            <a:custGeom>
              <a:avLst/>
              <a:gdLst>
                <a:gd name="T0" fmla="*/ 8 w 288"/>
                <a:gd name="T1" fmla="*/ 0 h 204"/>
                <a:gd name="T2" fmla="*/ 0 w 288"/>
                <a:gd name="T3" fmla="*/ 196 h 204"/>
                <a:gd name="T4" fmla="*/ 280 w 288"/>
                <a:gd name="T5" fmla="*/ 204 h 204"/>
                <a:gd name="T6" fmla="*/ 288 w 288"/>
                <a:gd name="T7" fmla="*/ 8 h 204"/>
                <a:gd name="T8" fmla="*/ 43 w 288"/>
                <a:gd name="T9" fmla="*/ 176 h 204"/>
                <a:gd name="T10" fmla="*/ 21 w 288"/>
                <a:gd name="T11" fmla="*/ 180 h 204"/>
                <a:gd name="T12" fmla="*/ 17 w 288"/>
                <a:gd name="T13" fmla="*/ 158 h 204"/>
                <a:gd name="T14" fmla="*/ 39 w 288"/>
                <a:gd name="T15" fmla="*/ 154 h 204"/>
                <a:gd name="T16" fmla="*/ 43 w 288"/>
                <a:gd name="T17" fmla="*/ 176 h 204"/>
                <a:gd name="T18" fmla="*/ 39 w 288"/>
                <a:gd name="T19" fmla="*/ 136 h 204"/>
                <a:gd name="T20" fmla="*/ 17 w 288"/>
                <a:gd name="T21" fmla="*/ 132 h 204"/>
                <a:gd name="T22" fmla="*/ 21 w 288"/>
                <a:gd name="T23" fmla="*/ 110 h 204"/>
                <a:gd name="T24" fmla="*/ 43 w 288"/>
                <a:gd name="T25" fmla="*/ 114 h 204"/>
                <a:gd name="T26" fmla="*/ 43 w 288"/>
                <a:gd name="T27" fmla="*/ 90 h 204"/>
                <a:gd name="T28" fmla="*/ 21 w 288"/>
                <a:gd name="T29" fmla="*/ 94 h 204"/>
                <a:gd name="T30" fmla="*/ 17 w 288"/>
                <a:gd name="T31" fmla="*/ 72 h 204"/>
                <a:gd name="T32" fmla="*/ 39 w 288"/>
                <a:gd name="T33" fmla="*/ 68 h 204"/>
                <a:gd name="T34" fmla="*/ 43 w 288"/>
                <a:gd name="T35" fmla="*/ 90 h 204"/>
                <a:gd name="T36" fmla="*/ 39 w 288"/>
                <a:gd name="T37" fmla="*/ 50 h 204"/>
                <a:gd name="T38" fmla="*/ 17 w 288"/>
                <a:gd name="T39" fmla="*/ 46 h 204"/>
                <a:gd name="T40" fmla="*/ 21 w 288"/>
                <a:gd name="T41" fmla="*/ 24 h 204"/>
                <a:gd name="T42" fmla="*/ 43 w 288"/>
                <a:gd name="T43" fmla="*/ 28 h 204"/>
                <a:gd name="T44" fmla="*/ 226 w 288"/>
                <a:gd name="T45" fmla="*/ 177 h 204"/>
                <a:gd name="T46" fmla="*/ 70 w 288"/>
                <a:gd name="T47" fmla="*/ 185 h 204"/>
                <a:gd name="T48" fmla="*/ 62 w 288"/>
                <a:gd name="T49" fmla="*/ 26 h 204"/>
                <a:gd name="T50" fmla="*/ 218 w 288"/>
                <a:gd name="T51" fmla="*/ 18 h 204"/>
                <a:gd name="T52" fmla="*/ 226 w 288"/>
                <a:gd name="T53" fmla="*/ 177 h 204"/>
                <a:gd name="T54" fmla="*/ 267 w 288"/>
                <a:gd name="T55" fmla="*/ 180 h 204"/>
                <a:gd name="T56" fmla="*/ 245 w 288"/>
                <a:gd name="T57" fmla="*/ 176 h 204"/>
                <a:gd name="T58" fmla="*/ 249 w 288"/>
                <a:gd name="T59" fmla="*/ 154 h 204"/>
                <a:gd name="T60" fmla="*/ 271 w 288"/>
                <a:gd name="T61" fmla="*/ 158 h 204"/>
                <a:gd name="T62" fmla="*/ 271 w 288"/>
                <a:gd name="T63" fmla="*/ 132 h 204"/>
                <a:gd name="T64" fmla="*/ 249 w 288"/>
                <a:gd name="T65" fmla="*/ 136 h 204"/>
                <a:gd name="T66" fmla="*/ 245 w 288"/>
                <a:gd name="T67" fmla="*/ 114 h 204"/>
                <a:gd name="T68" fmla="*/ 267 w 288"/>
                <a:gd name="T69" fmla="*/ 110 h 204"/>
                <a:gd name="T70" fmla="*/ 271 w 288"/>
                <a:gd name="T71" fmla="*/ 132 h 204"/>
                <a:gd name="T72" fmla="*/ 267 w 288"/>
                <a:gd name="T73" fmla="*/ 94 h 204"/>
                <a:gd name="T74" fmla="*/ 245 w 288"/>
                <a:gd name="T75" fmla="*/ 90 h 204"/>
                <a:gd name="T76" fmla="*/ 249 w 288"/>
                <a:gd name="T77" fmla="*/ 68 h 204"/>
                <a:gd name="T78" fmla="*/ 271 w 288"/>
                <a:gd name="T79" fmla="*/ 72 h 204"/>
                <a:gd name="T80" fmla="*/ 271 w 288"/>
                <a:gd name="T81" fmla="*/ 46 h 204"/>
                <a:gd name="T82" fmla="*/ 249 w 288"/>
                <a:gd name="T83" fmla="*/ 50 h 204"/>
                <a:gd name="T84" fmla="*/ 245 w 288"/>
                <a:gd name="T85" fmla="*/ 28 h 204"/>
                <a:gd name="T86" fmla="*/ 267 w 288"/>
                <a:gd name="T87" fmla="*/ 24 h 204"/>
                <a:gd name="T88" fmla="*/ 271 w 288"/>
                <a:gd name="T89" fmla="*/ 4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8" h="204">
                  <a:moveTo>
                    <a:pt x="280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200"/>
                    <a:pt x="4" y="204"/>
                    <a:pt x="8" y="204"/>
                  </a:cubicBezTo>
                  <a:cubicBezTo>
                    <a:pt x="280" y="204"/>
                    <a:pt x="280" y="204"/>
                    <a:pt x="280" y="204"/>
                  </a:cubicBezTo>
                  <a:cubicBezTo>
                    <a:pt x="285" y="204"/>
                    <a:pt x="288" y="200"/>
                    <a:pt x="288" y="196"/>
                  </a:cubicBezTo>
                  <a:cubicBezTo>
                    <a:pt x="288" y="8"/>
                    <a:pt x="288" y="8"/>
                    <a:pt x="288" y="8"/>
                  </a:cubicBezTo>
                  <a:cubicBezTo>
                    <a:pt x="288" y="4"/>
                    <a:pt x="285" y="0"/>
                    <a:pt x="280" y="0"/>
                  </a:cubicBezTo>
                  <a:close/>
                  <a:moveTo>
                    <a:pt x="43" y="176"/>
                  </a:moveTo>
                  <a:cubicBezTo>
                    <a:pt x="43" y="178"/>
                    <a:pt x="42" y="180"/>
                    <a:pt x="39" y="180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19" y="180"/>
                    <a:pt x="17" y="178"/>
                    <a:pt x="17" y="176"/>
                  </a:cubicBezTo>
                  <a:cubicBezTo>
                    <a:pt x="17" y="158"/>
                    <a:pt x="17" y="158"/>
                    <a:pt x="17" y="158"/>
                  </a:cubicBezTo>
                  <a:cubicBezTo>
                    <a:pt x="17" y="156"/>
                    <a:pt x="19" y="154"/>
                    <a:pt x="21" y="154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42" y="154"/>
                    <a:pt x="43" y="156"/>
                    <a:pt x="43" y="158"/>
                  </a:cubicBezTo>
                  <a:lnTo>
                    <a:pt x="43" y="176"/>
                  </a:lnTo>
                  <a:close/>
                  <a:moveTo>
                    <a:pt x="43" y="132"/>
                  </a:moveTo>
                  <a:cubicBezTo>
                    <a:pt x="43" y="134"/>
                    <a:pt x="42" y="136"/>
                    <a:pt x="39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19" y="136"/>
                    <a:pt x="17" y="134"/>
                    <a:pt x="17" y="132"/>
                  </a:cubicBezTo>
                  <a:cubicBezTo>
                    <a:pt x="17" y="114"/>
                    <a:pt x="17" y="114"/>
                    <a:pt x="17" y="114"/>
                  </a:cubicBezTo>
                  <a:cubicBezTo>
                    <a:pt x="17" y="112"/>
                    <a:pt x="19" y="110"/>
                    <a:pt x="21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42" y="110"/>
                    <a:pt x="43" y="112"/>
                    <a:pt x="43" y="114"/>
                  </a:cubicBezTo>
                  <a:lnTo>
                    <a:pt x="43" y="132"/>
                  </a:lnTo>
                  <a:close/>
                  <a:moveTo>
                    <a:pt x="43" y="90"/>
                  </a:moveTo>
                  <a:cubicBezTo>
                    <a:pt x="43" y="92"/>
                    <a:pt x="42" y="94"/>
                    <a:pt x="39" y="94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19" y="94"/>
                    <a:pt x="17" y="92"/>
                    <a:pt x="17" y="90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0"/>
                    <a:pt x="19" y="68"/>
                    <a:pt x="21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42" y="68"/>
                    <a:pt x="43" y="70"/>
                    <a:pt x="43" y="72"/>
                  </a:cubicBezTo>
                  <a:lnTo>
                    <a:pt x="43" y="90"/>
                  </a:lnTo>
                  <a:close/>
                  <a:moveTo>
                    <a:pt x="43" y="46"/>
                  </a:moveTo>
                  <a:cubicBezTo>
                    <a:pt x="43" y="48"/>
                    <a:pt x="42" y="50"/>
                    <a:pt x="39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19" y="50"/>
                    <a:pt x="17" y="48"/>
                    <a:pt x="17" y="46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6"/>
                    <a:pt x="19" y="24"/>
                    <a:pt x="21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2" y="24"/>
                    <a:pt x="43" y="26"/>
                    <a:pt x="43" y="28"/>
                  </a:cubicBezTo>
                  <a:lnTo>
                    <a:pt x="43" y="46"/>
                  </a:lnTo>
                  <a:close/>
                  <a:moveTo>
                    <a:pt x="226" y="177"/>
                  </a:moveTo>
                  <a:cubicBezTo>
                    <a:pt x="226" y="182"/>
                    <a:pt x="223" y="185"/>
                    <a:pt x="218" y="185"/>
                  </a:cubicBezTo>
                  <a:cubicBezTo>
                    <a:pt x="70" y="185"/>
                    <a:pt x="70" y="185"/>
                    <a:pt x="70" y="185"/>
                  </a:cubicBezTo>
                  <a:cubicBezTo>
                    <a:pt x="66" y="185"/>
                    <a:pt x="62" y="182"/>
                    <a:pt x="62" y="177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2" y="22"/>
                    <a:pt x="66" y="18"/>
                    <a:pt x="70" y="18"/>
                  </a:cubicBezTo>
                  <a:cubicBezTo>
                    <a:pt x="218" y="18"/>
                    <a:pt x="218" y="18"/>
                    <a:pt x="218" y="18"/>
                  </a:cubicBezTo>
                  <a:cubicBezTo>
                    <a:pt x="223" y="18"/>
                    <a:pt x="226" y="22"/>
                    <a:pt x="226" y="26"/>
                  </a:cubicBezTo>
                  <a:lnTo>
                    <a:pt x="226" y="177"/>
                  </a:lnTo>
                  <a:close/>
                  <a:moveTo>
                    <a:pt x="271" y="176"/>
                  </a:moveTo>
                  <a:cubicBezTo>
                    <a:pt x="271" y="178"/>
                    <a:pt x="269" y="180"/>
                    <a:pt x="267" y="180"/>
                  </a:cubicBezTo>
                  <a:cubicBezTo>
                    <a:pt x="249" y="180"/>
                    <a:pt x="249" y="180"/>
                    <a:pt x="249" y="180"/>
                  </a:cubicBezTo>
                  <a:cubicBezTo>
                    <a:pt x="247" y="180"/>
                    <a:pt x="245" y="178"/>
                    <a:pt x="245" y="176"/>
                  </a:cubicBezTo>
                  <a:cubicBezTo>
                    <a:pt x="245" y="158"/>
                    <a:pt x="245" y="158"/>
                    <a:pt x="245" y="158"/>
                  </a:cubicBezTo>
                  <a:cubicBezTo>
                    <a:pt x="245" y="156"/>
                    <a:pt x="247" y="154"/>
                    <a:pt x="249" y="154"/>
                  </a:cubicBezTo>
                  <a:cubicBezTo>
                    <a:pt x="267" y="154"/>
                    <a:pt x="267" y="154"/>
                    <a:pt x="267" y="154"/>
                  </a:cubicBezTo>
                  <a:cubicBezTo>
                    <a:pt x="269" y="154"/>
                    <a:pt x="271" y="156"/>
                    <a:pt x="271" y="158"/>
                  </a:cubicBezTo>
                  <a:lnTo>
                    <a:pt x="271" y="176"/>
                  </a:lnTo>
                  <a:close/>
                  <a:moveTo>
                    <a:pt x="271" y="132"/>
                  </a:moveTo>
                  <a:cubicBezTo>
                    <a:pt x="271" y="134"/>
                    <a:pt x="269" y="136"/>
                    <a:pt x="267" y="136"/>
                  </a:cubicBezTo>
                  <a:cubicBezTo>
                    <a:pt x="249" y="136"/>
                    <a:pt x="249" y="136"/>
                    <a:pt x="249" y="136"/>
                  </a:cubicBezTo>
                  <a:cubicBezTo>
                    <a:pt x="247" y="136"/>
                    <a:pt x="245" y="134"/>
                    <a:pt x="245" y="132"/>
                  </a:cubicBezTo>
                  <a:cubicBezTo>
                    <a:pt x="245" y="114"/>
                    <a:pt x="245" y="114"/>
                    <a:pt x="245" y="114"/>
                  </a:cubicBezTo>
                  <a:cubicBezTo>
                    <a:pt x="245" y="112"/>
                    <a:pt x="247" y="110"/>
                    <a:pt x="249" y="110"/>
                  </a:cubicBezTo>
                  <a:cubicBezTo>
                    <a:pt x="267" y="110"/>
                    <a:pt x="267" y="110"/>
                    <a:pt x="267" y="110"/>
                  </a:cubicBezTo>
                  <a:cubicBezTo>
                    <a:pt x="269" y="110"/>
                    <a:pt x="271" y="112"/>
                    <a:pt x="271" y="114"/>
                  </a:cubicBezTo>
                  <a:lnTo>
                    <a:pt x="271" y="132"/>
                  </a:lnTo>
                  <a:close/>
                  <a:moveTo>
                    <a:pt x="271" y="90"/>
                  </a:moveTo>
                  <a:cubicBezTo>
                    <a:pt x="271" y="92"/>
                    <a:pt x="269" y="94"/>
                    <a:pt x="267" y="94"/>
                  </a:cubicBezTo>
                  <a:cubicBezTo>
                    <a:pt x="249" y="94"/>
                    <a:pt x="249" y="94"/>
                    <a:pt x="249" y="94"/>
                  </a:cubicBezTo>
                  <a:cubicBezTo>
                    <a:pt x="247" y="94"/>
                    <a:pt x="245" y="92"/>
                    <a:pt x="245" y="90"/>
                  </a:cubicBezTo>
                  <a:cubicBezTo>
                    <a:pt x="245" y="72"/>
                    <a:pt x="245" y="72"/>
                    <a:pt x="245" y="72"/>
                  </a:cubicBezTo>
                  <a:cubicBezTo>
                    <a:pt x="245" y="70"/>
                    <a:pt x="247" y="68"/>
                    <a:pt x="249" y="68"/>
                  </a:cubicBezTo>
                  <a:cubicBezTo>
                    <a:pt x="267" y="68"/>
                    <a:pt x="267" y="68"/>
                    <a:pt x="267" y="68"/>
                  </a:cubicBezTo>
                  <a:cubicBezTo>
                    <a:pt x="269" y="68"/>
                    <a:pt x="271" y="70"/>
                    <a:pt x="271" y="72"/>
                  </a:cubicBezTo>
                  <a:lnTo>
                    <a:pt x="271" y="90"/>
                  </a:lnTo>
                  <a:close/>
                  <a:moveTo>
                    <a:pt x="271" y="46"/>
                  </a:moveTo>
                  <a:cubicBezTo>
                    <a:pt x="271" y="48"/>
                    <a:pt x="269" y="50"/>
                    <a:pt x="267" y="50"/>
                  </a:cubicBezTo>
                  <a:cubicBezTo>
                    <a:pt x="249" y="50"/>
                    <a:pt x="249" y="50"/>
                    <a:pt x="249" y="50"/>
                  </a:cubicBezTo>
                  <a:cubicBezTo>
                    <a:pt x="247" y="50"/>
                    <a:pt x="245" y="48"/>
                    <a:pt x="245" y="46"/>
                  </a:cubicBezTo>
                  <a:cubicBezTo>
                    <a:pt x="245" y="28"/>
                    <a:pt x="245" y="28"/>
                    <a:pt x="245" y="28"/>
                  </a:cubicBezTo>
                  <a:cubicBezTo>
                    <a:pt x="245" y="26"/>
                    <a:pt x="247" y="24"/>
                    <a:pt x="249" y="24"/>
                  </a:cubicBezTo>
                  <a:cubicBezTo>
                    <a:pt x="267" y="24"/>
                    <a:pt x="267" y="24"/>
                    <a:pt x="267" y="24"/>
                  </a:cubicBezTo>
                  <a:cubicBezTo>
                    <a:pt x="269" y="24"/>
                    <a:pt x="271" y="26"/>
                    <a:pt x="271" y="28"/>
                  </a:cubicBezTo>
                  <a:lnTo>
                    <a:pt x="271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4" name="Freeform 122"/>
            <p:cNvSpPr/>
            <p:nvPr/>
          </p:nvSpPr>
          <p:spPr bwMode="auto">
            <a:xfrm>
              <a:off x="1187451" y="2686050"/>
              <a:ext cx="71438" cy="69850"/>
            </a:xfrm>
            <a:custGeom>
              <a:avLst/>
              <a:gdLst>
                <a:gd name="T0" fmla="*/ 0 w 45"/>
                <a:gd name="T1" fmla="*/ 44 h 44"/>
                <a:gd name="T2" fmla="*/ 45 w 45"/>
                <a:gd name="T3" fmla="*/ 22 h 44"/>
                <a:gd name="T4" fmla="*/ 0 w 45"/>
                <a:gd name="T5" fmla="*/ 0 h 44"/>
                <a:gd name="T6" fmla="*/ 0 w 45"/>
                <a:gd name="T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44">
                  <a:moveTo>
                    <a:pt x="0" y="44"/>
                  </a:moveTo>
                  <a:lnTo>
                    <a:pt x="45" y="22"/>
                  </a:lnTo>
                  <a:lnTo>
                    <a:pt x="0" y="0"/>
                  </a:ln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33" name="Freeform 123"/>
          <p:cNvSpPr>
            <a:spLocks noEditPoints="1"/>
          </p:cNvSpPr>
          <p:nvPr/>
        </p:nvSpPr>
        <p:spPr>
          <a:xfrm>
            <a:off x="5130800" y="4564063"/>
            <a:ext cx="276225" cy="274637"/>
          </a:xfrm>
          <a:custGeom>
            <a:avLst/>
            <a:gdLst/>
            <a:ahLst/>
            <a:cxnLst>
              <a:cxn ang="0">
                <a:pos x="219254388" y="123486638"/>
              </a:cxn>
              <a:cxn ang="0">
                <a:pos x="234375325" y="181450920"/>
              </a:cxn>
              <a:cxn ang="0">
                <a:pos x="241935000" y="206652436"/>
              </a:cxn>
              <a:cxn ang="0">
                <a:pos x="267136563" y="206652436"/>
              </a:cxn>
              <a:cxn ang="0">
                <a:pos x="327620313" y="206652436"/>
              </a:cxn>
              <a:cxn ang="0">
                <a:pos x="282257500" y="236894256"/>
              </a:cxn>
              <a:cxn ang="0">
                <a:pos x="259576888" y="249494221"/>
              </a:cxn>
              <a:cxn ang="0">
                <a:pos x="267136563" y="274695737"/>
              </a:cxn>
              <a:cxn ang="0">
                <a:pos x="289818763" y="337700323"/>
              </a:cxn>
              <a:cxn ang="0">
                <a:pos x="239415638" y="297377896"/>
              </a:cxn>
              <a:cxn ang="0">
                <a:pos x="219254388" y="279736041"/>
              </a:cxn>
              <a:cxn ang="0">
                <a:pos x="199093138" y="297377896"/>
              </a:cxn>
              <a:cxn ang="0">
                <a:pos x="151209375" y="337700323"/>
              </a:cxn>
              <a:cxn ang="0">
                <a:pos x="171370625" y="274695737"/>
              </a:cxn>
              <a:cxn ang="0">
                <a:pos x="178931888" y="249494221"/>
              </a:cxn>
              <a:cxn ang="0">
                <a:pos x="156249688" y="236894256"/>
              </a:cxn>
              <a:cxn ang="0">
                <a:pos x="110886875" y="206652436"/>
              </a:cxn>
              <a:cxn ang="0">
                <a:pos x="171370625" y="206652436"/>
              </a:cxn>
              <a:cxn ang="0">
                <a:pos x="196572188" y="206652436"/>
              </a:cxn>
              <a:cxn ang="0">
                <a:pos x="201612500" y="181450920"/>
              </a:cxn>
              <a:cxn ang="0">
                <a:pos x="219254388" y="123486638"/>
              </a:cxn>
              <a:cxn ang="0">
                <a:pos x="219254388" y="0"/>
              </a:cxn>
              <a:cxn ang="0">
                <a:pos x="171370625" y="171370313"/>
              </a:cxn>
              <a:cxn ang="0">
                <a:pos x="0" y="171370313"/>
              </a:cxn>
              <a:cxn ang="0">
                <a:pos x="138609388" y="264615131"/>
              </a:cxn>
              <a:cxn ang="0">
                <a:pos x="85685313" y="435985444"/>
              </a:cxn>
              <a:cxn ang="0">
                <a:pos x="219254388" y="322579413"/>
              </a:cxn>
              <a:cxn ang="0">
                <a:pos x="360383138" y="435985444"/>
              </a:cxn>
              <a:cxn ang="0">
                <a:pos x="299899388" y="264615131"/>
              </a:cxn>
              <a:cxn ang="0">
                <a:pos x="438507188" y="171370313"/>
              </a:cxn>
              <a:cxn ang="0">
                <a:pos x="267136563" y="171370313"/>
              </a:cxn>
              <a:cxn ang="0">
                <a:pos x="219254388" y="0"/>
              </a:cxn>
              <a:cxn ang="0">
                <a:pos x="219254388" y="0"/>
              </a:cxn>
            </a:cxnLst>
            <a:pathLst>
              <a:path w="174" h="173">
                <a:moveTo>
                  <a:pt x="87" y="49"/>
                </a:moveTo>
                <a:lnTo>
                  <a:pt x="93" y="72"/>
                </a:lnTo>
                <a:lnTo>
                  <a:pt x="96" y="82"/>
                </a:lnTo>
                <a:lnTo>
                  <a:pt x="106" y="82"/>
                </a:lnTo>
                <a:lnTo>
                  <a:pt x="130" y="82"/>
                </a:lnTo>
                <a:lnTo>
                  <a:pt x="112" y="94"/>
                </a:lnTo>
                <a:lnTo>
                  <a:pt x="103" y="99"/>
                </a:lnTo>
                <a:lnTo>
                  <a:pt x="106" y="109"/>
                </a:lnTo>
                <a:lnTo>
                  <a:pt x="115" y="134"/>
                </a:lnTo>
                <a:lnTo>
                  <a:pt x="95" y="118"/>
                </a:lnTo>
                <a:lnTo>
                  <a:pt x="87" y="111"/>
                </a:lnTo>
                <a:lnTo>
                  <a:pt x="79" y="118"/>
                </a:lnTo>
                <a:lnTo>
                  <a:pt x="60" y="134"/>
                </a:lnTo>
                <a:lnTo>
                  <a:pt x="68" y="109"/>
                </a:lnTo>
                <a:lnTo>
                  <a:pt x="71" y="99"/>
                </a:lnTo>
                <a:lnTo>
                  <a:pt x="62" y="94"/>
                </a:lnTo>
                <a:lnTo>
                  <a:pt x="44" y="82"/>
                </a:lnTo>
                <a:lnTo>
                  <a:pt x="68" y="82"/>
                </a:lnTo>
                <a:lnTo>
                  <a:pt x="78" y="82"/>
                </a:lnTo>
                <a:lnTo>
                  <a:pt x="80" y="72"/>
                </a:lnTo>
                <a:lnTo>
                  <a:pt x="87" y="49"/>
                </a:lnTo>
                <a:close/>
                <a:moveTo>
                  <a:pt x="87" y="0"/>
                </a:moveTo>
                <a:lnTo>
                  <a:pt x="68" y="68"/>
                </a:lnTo>
                <a:lnTo>
                  <a:pt x="0" y="68"/>
                </a:lnTo>
                <a:lnTo>
                  <a:pt x="55" y="105"/>
                </a:lnTo>
                <a:lnTo>
                  <a:pt x="34" y="173"/>
                </a:lnTo>
                <a:lnTo>
                  <a:pt x="87" y="128"/>
                </a:lnTo>
                <a:lnTo>
                  <a:pt x="143" y="173"/>
                </a:lnTo>
                <a:lnTo>
                  <a:pt x="119" y="105"/>
                </a:lnTo>
                <a:lnTo>
                  <a:pt x="174" y="68"/>
                </a:lnTo>
                <a:lnTo>
                  <a:pt x="106" y="68"/>
                </a:lnTo>
                <a:lnTo>
                  <a:pt x="87" y="0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46" name="组合 145"/>
          <p:cNvGrpSpPr/>
          <p:nvPr/>
        </p:nvGrpSpPr>
        <p:grpSpPr>
          <a:xfrm>
            <a:off x="7923213" y="2908300"/>
            <a:ext cx="204787" cy="276225"/>
            <a:chOff x="7180263" y="2584450"/>
            <a:chExt cx="204788" cy="276225"/>
          </a:xfrm>
          <a:solidFill>
            <a:srgbClr val="404040"/>
          </a:solidFill>
        </p:grpSpPr>
        <p:sp>
          <p:nvSpPr>
            <p:cNvPr id="147" name="Freeform 125"/>
            <p:cNvSpPr>
              <a:spLocks noEditPoints="1"/>
            </p:cNvSpPr>
            <p:nvPr/>
          </p:nvSpPr>
          <p:spPr bwMode="auto">
            <a:xfrm>
              <a:off x="7180263" y="2584450"/>
              <a:ext cx="204788" cy="276225"/>
            </a:xfrm>
            <a:custGeom>
              <a:avLst/>
              <a:gdLst>
                <a:gd name="T0" fmla="*/ 192 w 213"/>
                <a:gd name="T1" fmla="*/ 0 h 288"/>
                <a:gd name="T2" fmla="*/ 21 w 213"/>
                <a:gd name="T3" fmla="*/ 0 h 288"/>
                <a:gd name="T4" fmla="*/ 0 w 213"/>
                <a:gd name="T5" fmla="*/ 22 h 288"/>
                <a:gd name="T6" fmla="*/ 0 w 213"/>
                <a:gd name="T7" fmla="*/ 267 h 288"/>
                <a:gd name="T8" fmla="*/ 21 w 213"/>
                <a:gd name="T9" fmla="*/ 288 h 288"/>
                <a:gd name="T10" fmla="*/ 192 w 213"/>
                <a:gd name="T11" fmla="*/ 288 h 288"/>
                <a:gd name="T12" fmla="*/ 213 w 213"/>
                <a:gd name="T13" fmla="*/ 267 h 288"/>
                <a:gd name="T14" fmla="*/ 213 w 213"/>
                <a:gd name="T15" fmla="*/ 22 h 288"/>
                <a:gd name="T16" fmla="*/ 192 w 213"/>
                <a:gd name="T17" fmla="*/ 0 h 288"/>
                <a:gd name="T18" fmla="*/ 188 w 213"/>
                <a:gd name="T19" fmla="*/ 262 h 288"/>
                <a:gd name="T20" fmla="*/ 25 w 213"/>
                <a:gd name="T21" fmla="*/ 262 h 288"/>
                <a:gd name="T22" fmla="*/ 25 w 213"/>
                <a:gd name="T23" fmla="*/ 152 h 288"/>
                <a:gd name="T24" fmla="*/ 188 w 213"/>
                <a:gd name="T25" fmla="*/ 152 h 288"/>
                <a:gd name="T26" fmla="*/ 188 w 213"/>
                <a:gd name="T27" fmla="*/ 262 h 288"/>
                <a:gd name="T28" fmla="*/ 188 w 213"/>
                <a:gd name="T29" fmla="*/ 136 h 288"/>
                <a:gd name="T30" fmla="*/ 25 w 213"/>
                <a:gd name="T31" fmla="*/ 136 h 288"/>
                <a:gd name="T32" fmla="*/ 25 w 213"/>
                <a:gd name="T33" fmla="*/ 26 h 288"/>
                <a:gd name="T34" fmla="*/ 188 w 213"/>
                <a:gd name="T35" fmla="*/ 26 h 288"/>
                <a:gd name="T36" fmla="*/ 188 w 213"/>
                <a:gd name="T37" fmla="*/ 13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3" h="288">
                  <a:moveTo>
                    <a:pt x="19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3" y="0"/>
                    <a:pt x="0" y="3"/>
                    <a:pt x="0" y="22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285"/>
                    <a:pt x="3" y="288"/>
                    <a:pt x="21" y="288"/>
                  </a:cubicBezTo>
                  <a:cubicBezTo>
                    <a:pt x="192" y="288"/>
                    <a:pt x="192" y="288"/>
                    <a:pt x="192" y="288"/>
                  </a:cubicBezTo>
                  <a:cubicBezTo>
                    <a:pt x="210" y="288"/>
                    <a:pt x="213" y="285"/>
                    <a:pt x="213" y="267"/>
                  </a:cubicBezTo>
                  <a:cubicBezTo>
                    <a:pt x="213" y="22"/>
                    <a:pt x="213" y="22"/>
                    <a:pt x="213" y="22"/>
                  </a:cubicBezTo>
                  <a:cubicBezTo>
                    <a:pt x="213" y="3"/>
                    <a:pt x="210" y="0"/>
                    <a:pt x="192" y="0"/>
                  </a:cubicBezTo>
                  <a:close/>
                  <a:moveTo>
                    <a:pt x="188" y="262"/>
                  </a:moveTo>
                  <a:cubicBezTo>
                    <a:pt x="25" y="262"/>
                    <a:pt x="25" y="262"/>
                    <a:pt x="25" y="26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188" y="152"/>
                    <a:pt x="188" y="152"/>
                    <a:pt x="188" y="152"/>
                  </a:cubicBezTo>
                  <a:lnTo>
                    <a:pt x="188" y="262"/>
                  </a:lnTo>
                  <a:close/>
                  <a:moveTo>
                    <a:pt x="188" y="136"/>
                  </a:moveTo>
                  <a:cubicBezTo>
                    <a:pt x="25" y="136"/>
                    <a:pt x="25" y="136"/>
                    <a:pt x="25" y="13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188" y="26"/>
                    <a:pt x="188" y="26"/>
                    <a:pt x="188" y="26"/>
                  </a:cubicBezTo>
                  <a:lnTo>
                    <a:pt x="188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8" name="Freeform 126"/>
            <p:cNvSpPr>
              <a:spLocks noEditPoints="1"/>
            </p:cNvSpPr>
            <p:nvPr/>
          </p:nvSpPr>
          <p:spPr bwMode="auto">
            <a:xfrm>
              <a:off x="7219951" y="2624138"/>
              <a:ext cx="125413" cy="74612"/>
            </a:xfrm>
            <a:custGeom>
              <a:avLst/>
              <a:gdLst>
                <a:gd name="T0" fmla="*/ 0 w 79"/>
                <a:gd name="T1" fmla="*/ 0 h 47"/>
                <a:gd name="T2" fmla="*/ 0 w 79"/>
                <a:gd name="T3" fmla="*/ 47 h 47"/>
                <a:gd name="T4" fmla="*/ 79 w 79"/>
                <a:gd name="T5" fmla="*/ 47 h 47"/>
                <a:gd name="T6" fmla="*/ 79 w 79"/>
                <a:gd name="T7" fmla="*/ 0 h 47"/>
                <a:gd name="T8" fmla="*/ 0 w 79"/>
                <a:gd name="T9" fmla="*/ 0 h 47"/>
                <a:gd name="T10" fmla="*/ 58 w 79"/>
                <a:gd name="T11" fmla="*/ 36 h 47"/>
                <a:gd name="T12" fmla="*/ 21 w 79"/>
                <a:gd name="T13" fmla="*/ 36 h 47"/>
                <a:gd name="T14" fmla="*/ 21 w 79"/>
                <a:gd name="T15" fmla="*/ 27 h 47"/>
                <a:gd name="T16" fmla="*/ 58 w 79"/>
                <a:gd name="T17" fmla="*/ 27 h 47"/>
                <a:gd name="T18" fmla="*/ 58 w 79"/>
                <a:gd name="T1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47">
                  <a:moveTo>
                    <a:pt x="0" y="0"/>
                  </a:moveTo>
                  <a:lnTo>
                    <a:pt x="0" y="47"/>
                  </a:lnTo>
                  <a:lnTo>
                    <a:pt x="79" y="47"/>
                  </a:lnTo>
                  <a:lnTo>
                    <a:pt x="79" y="0"/>
                  </a:lnTo>
                  <a:lnTo>
                    <a:pt x="0" y="0"/>
                  </a:lnTo>
                  <a:close/>
                  <a:moveTo>
                    <a:pt x="58" y="36"/>
                  </a:moveTo>
                  <a:lnTo>
                    <a:pt x="21" y="36"/>
                  </a:lnTo>
                  <a:lnTo>
                    <a:pt x="21" y="27"/>
                  </a:lnTo>
                  <a:lnTo>
                    <a:pt x="58" y="27"/>
                  </a:lnTo>
                  <a:lnTo>
                    <a:pt x="5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9" name="Freeform 127"/>
            <p:cNvSpPr>
              <a:spLocks noEditPoints="1"/>
            </p:cNvSpPr>
            <p:nvPr/>
          </p:nvSpPr>
          <p:spPr bwMode="auto">
            <a:xfrm>
              <a:off x="7219951" y="2744788"/>
              <a:ext cx="125413" cy="74612"/>
            </a:xfrm>
            <a:custGeom>
              <a:avLst/>
              <a:gdLst>
                <a:gd name="T0" fmla="*/ 0 w 79"/>
                <a:gd name="T1" fmla="*/ 0 h 47"/>
                <a:gd name="T2" fmla="*/ 0 w 79"/>
                <a:gd name="T3" fmla="*/ 47 h 47"/>
                <a:gd name="T4" fmla="*/ 79 w 79"/>
                <a:gd name="T5" fmla="*/ 47 h 47"/>
                <a:gd name="T6" fmla="*/ 79 w 79"/>
                <a:gd name="T7" fmla="*/ 0 h 47"/>
                <a:gd name="T8" fmla="*/ 0 w 79"/>
                <a:gd name="T9" fmla="*/ 0 h 47"/>
                <a:gd name="T10" fmla="*/ 58 w 79"/>
                <a:gd name="T11" fmla="*/ 36 h 47"/>
                <a:gd name="T12" fmla="*/ 21 w 79"/>
                <a:gd name="T13" fmla="*/ 36 h 47"/>
                <a:gd name="T14" fmla="*/ 21 w 79"/>
                <a:gd name="T15" fmla="*/ 27 h 47"/>
                <a:gd name="T16" fmla="*/ 58 w 79"/>
                <a:gd name="T17" fmla="*/ 27 h 47"/>
                <a:gd name="T18" fmla="*/ 58 w 79"/>
                <a:gd name="T1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47">
                  <a:moveTo>
                    <a:pt x="0" y="0"/>
                  </a:moveTo>
                  <a:lnTo>
                    <a:pt x="0" y="47"/>
                  </a:lnTo>
                  <a:lnTo>
                    <a:pt x="79" y="47"/>
                  </a:lnTo>
                  <a:lnTo>
                    <a:pt x="79" y="0"/>
                  </a:lnTo>
                  <a:lnTo>
                    <a:pt x="0" y="0"/>
                  </a:lnTo>
                  <a:close/>
                  <a:moveTo>
                    <a:pt x="58" y="36"/>
                  </a:moveTo>
                  <a:lnTo>
                    <a:pt x="21" y="36"/>
                  </a:lnTo>
                  <a:lnTo>
                    <a:pt x="21" y="27"/>
                  </a:lnTo>
                  <a:lnTo>
                    <a:pt x="58" y="27"/>
                  </a:lnTo>
                  <a:lnTo>
                    <a:pt x="5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4032251" y="6216649"/>
            <a:ext cx="268288" cy="276226"/>
            <a:chOff x="3289301" y="5892800"/>
            <a:chExt cx="268288" cy="276225"/>
          </a:xfrm>
          <a:solidFill>
            <a:srgbClr val="404040"/>
          </a:solidFill>
        </p:grpSpPr>
        <p:sp>
          <p:nvSpPr>
            <p:cNvPr id="151" name="Freeform 128"/>
            <p:cNvSpPr>
              <a:spLocks noEditPoints="1"/>
            </p:cNvSpPr>
            <p:nvPr/>
          </p:nvSpPr>
          <p:spPr bwMode="auto">
            <a:xfrm>
              <a:off x="3289301" y="5892800"/>
              <a:ext cx="268288" cy="69850"/>
            </a:xfrm>
            <a:custGeom>
              <a:avLst/>
              <a:gdLst>
                <a:gd name="T0" fmla="*/ 280 w 280"/>
                <a:gd name="T1" fmla="*/ 42 h 73"/>
                <a:gd name="T2" fmla="*/ 213 w 280"/>
                <a:gd name="T3" fmla="*/ 42 h 73"/>
                <a:gd name="T4" fmla="*/ 172 w 280"/>
                <a:gd name="T5" fmla="*/ 0 h 73"/>
                <a:gd name="T6" fmla="*/ 107 w 280"/>
                <a:gd name="T7" fmla="*/ 0 h 73"/>
                <a:gd name="T8" fmla="*/ 69 w 280"/>
                <a:gd name="T9" fmla="*/ 42 h 73"/>
                <a:gd name="T10" fmla="*/ 0 w 280"/>
                <a:gd name="T11" fmla="*/ 42 h 73"/>
                <a:gd name="T12" fmla="*/ 0 w 280"/>
                <a:gd name="T13" fmla="*/ 73 h 73"/>
                <a:gd name="T14" fmla="*/ 280 w 280"/>
                <a:gd name="T15" fmla="*/ 73 h 73"/>
                <a:gd name="T16" fmla="*/ 280 w 280"/>
                <a:gd name="T17" fmla="*/ 42 h 73"/>
                <a:gd name="T18" fmla="*/ 156 w 280"/>
                <a:gd name="T19" fmla="*/ 43 h 73"/>
                <a:gd name="T20" fmla="*/ 123 w 280"/>
                <a:gd name="T21" fmla="*/ 43 h 73"/>
                <a:gd name="T22" fmla="*/ 113 w 280"/>
                <a:gd name="T23" fmla="*/ 29 h 73"/>
                <a:gd name="T24" fmla="*/ 123 w 280"/>
                <a:gd name="T25" fmla="*/ 15 h 73"/>
                <a:gd name="T26" fmla="*/ 156 w 280"/>
                <a:gd name="T27" fmla="*/ 15 h 73"/>
                <a:gd name="T28" fmla="*/ 165 w 280"/>
                <a:gd name="T29" fmla="*/ 29 h 73"/>
                <a:gd name="T30" fmla="*/ 156 w 280"/>
                <a:gd name="T31" fmla="*/ 4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0" h="73">
                  <a:moveTo>
                    <a:pt x="280" y="42"/>
                  </a:moveTo>
                  <a:cubicBezTo>
                    <a:pt x="213" y="42"/>
                    <a:pt x="213" y="42"/>
                    <a:pt x="213" y="42"/>
                  </a:cubicBezTo>
                  <a:cubicBezTo>
                    <a:pt x="204" y="24"/>
                    <a:pt x="187" y="0"/>
                    <a:pt x="172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93" y="0"/>
                    <a:pt x="78" y="23"/>
                    <a:pt x="69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280" y="73"/>
                    <a:pt x="280" y="73"/>
                    <a:pt x="280" y="73"/>
                  </a:cubicBezTo>
                  <a:lnTo>
                    <a:pt x="280" y="42"/>
                  </a:lnTo>
                  <a:close/>
                  <a:moveTo>
                    <a:pt x="156" y="43"/>
                  </a:moveTo>
                  <a:cubicBezTo>
                    <a:pt x="123" y="43"/>
                    <a:pt x="123" y="43"/>
                    <a:pt x="123" y="43"/>
                  </a:cubicBezTo>
                  <a:cubicBezTo>
                    <a:pt x="118" y="43"/>
                    <a:pt x="113" y="34"/>
                    <a:pt x="113" y="29"/>
                  </a:cubicBezTo>
                  <a:cubicBezTo>
                    <a:pt x="113" y="23"/>
                    <a:pt x="118" y="15"/>
                    <a:pt x="123" y="15"/>
                  </a:cubicBezTo>
                  <a:cubicBezTo>
                    <a:pt x="156" y="15"/>
                    <a:pt x="156" y="15"/>
                    <a:pt x="156" y="15"/>
                  </a:cubicBezTo>
                  <a:cubicBezTo>
                    <a:pt x="161" y="15"/>
                    <a:pt x="165" y="23"/>
                    <a:pt x="165" y="29"/>
                  </a:cubicBezTo>
                  <a:cubicBezTo>
                    <a:pt x="165" y="34"/>
                    <a:pt x="161" y="43"/>
                    <a:pt x="15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2" name="Freeform 129"/>
            <p:cNvSpPr>
              <a:spLocks noEditPoints="1"/>
            </p:cNvSpPr>
            <p:nvPr/>
          </p:nvSpPr>
          <p:spPr bwMode="auto">
            <a:xfrm>
              <a:off x="3289301" y="5986463"/>
              <a:ext cx="268288" cy="182562"/>
            </a:xfrm>
            <a:custGeom>
              <a:avLst/>
              <a:gdLst>
                <a:gd name="T0" fmla="*/ 1 w 169"/>
                <a:gd name="T1" fmla="*/ 115 h 115"/>
                <a:gd name="T2" fmla="*/ 169 w 169"/>
                <a:gd name="T3" fmla="*/ 115 h 115"/>
                <a:gd name="T4" fmla="*/ 169 w 169"/>
                <a:gd name="T5" fmla="*/ 0 h 115"/>
                <a:gd name="T6" fmla="*/ 0 w 169"/>
                <a:gd name="T7" fmla="*/ 0 h 115"/>
                <a:gd name="T8" fmla="*/ 1 w 169"/>
                <a:gd name="T9" fmla="*/ 115 h 115"/>
                <a:gd name="T10" fmla="*/ 46 w 169"/>
                <a:gd name="T11" fmla="*/ 43 h 115"/>
                <a:gd name="T12" fmla="*/ 74 w 169"/>
                <a:gd name="T13" fmla="*/ 43 h 115"/>
                <a:gd name="T14" fmla="*/ 74 w 169"/>
                <a:gd name="T15" fmla="*/ 15 h 115"/>
                <a:gd name="T16" fmla="*/ 95 w 169"/>
                <a:gd name="T17" fmla="*/ 15 h 115"/>
                <a:gd name="T18" fmla="*/ 95 w 169"/>
                <a:gd name="T19" fmla="*/ 43 h 115"/>
                <a:gd name="T20" fmla="*/ 123 w 169"/>
                <a:gd name="T21" fmla="*/ 43 h 115"/>
                <a:gd name="T22" fmla="*/ 123 w 169"/>
                <a:gd name="T23" fmla="*/ 64 h 115"/>
                <a:gd name="T24" fmla="*/ 95 w 169"/>
                <a:gd name="T25" fmla="*/ 64 h 115"/>
                <a:gd name="T26" fmla="*/ 95 w 169"/>
                <a:gd name="T27" fmla="*/ 91 h 115"/>
                <a:gd name="T28" fmla="*/ 74 w 169"/>
                <a:gd name="T29" fmla="*/ 91 h 115"/>
                <a:gd name="T30" fmla="*/ 74 w 169"/>
                <a:gd name="T31" fmla="*/ 64 h 115"/>
                <a:gd name="T32" fmla="*/ 46 w 169"/>
                <a:gd name="T33" fmla="*/ 64 h 115"/>
                <a:gd name="T34" fmla="*/ 46 w 169"/>
                <a:gd name="T35" fmla="*/ 4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9" h="115">
                  <a:moveTo>
                    <a:pt x="1" y="115"/>
                  </a:moveTo>
                  <a:lnTo>
                    <a:pt x="169" y="115"/>
                  </a:lnTo>
                  <a:lnTo>
                    <a:pt x="169" y="0"/>
                  </a:lnTo>
                  <a:lnTo>
                    <a:pt x="0" y="0"/>
                  </a:lnTo>
                  <a:lnTo>
                    <a:pt x="1" y="115"/>
                  </a:lnTo>
                  <a:close/>
                  <a:moveTo>
                    <a:pt x="46" y="43"/>
                  </a:moveTo>
                  <a:lnTo>
                    <a:pt x="74" y="43"/>
                  </a:lnTo>
                  <a:lnTo>
                    <a:pt x="74" y="15"/>
                  </a:lnTo>
                  <a:lnTo>
                    <a:pt x="95" y="15"/>
                  </a:lnTo>
                  <a:lnTo>
                    <a:pt x="95" y="43"/>
                  </a:lnTo>
                  <a:lnTo>
                    <a:pt x="123" y="43"/>
                  </a:lnTo>
                  <a:lnTo>
                    <a:pt x="123" y="64"/>
                  </a:lnTo>
                  <a:lnTo>
                    <a:pt x="95" y="64"/>
                  </a:lnTo>
                  <a:lnTo>
                    <a:pt x="95" y="91"/>
                  </a:lnTo>
                  <a:lnTo>
                    <a:pt x="74" y="91"/>
                  </a:lnTo>
                  <a:lnTo>
                    <a:pt x="74" y="64"/>
                  </a:lnTo>
                  <a:lnTo>
                    <a:pt x="46" y="64"/>
                  </a:lnTo>
                  <a:lnTo>
                    <a:pt x="46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4616451" y="2355850"/>
            <a:ext cx="201613" cy="276225"/>
            <a:chOff x="3873501" y="2032000"/>
            <a:chExt cx="201612" cy="276225"/>
          </a:xfrm>
          <a:solidFill>
            <a:srgbClr val="404040"/>
          </a:solidFill>
        </p:grpSpPr>
        <p:sp>
          <p:nvSpPr>
            <p:cNvPr id="154" name="Freeform 130"/>
            <p:cNvSpPr>
              <a:spLocks noEditPoints="1"/>
            </p:cNvSpPr>
            <p:nvPr/>
          </p:nvSpPr>
          <p:spPr bwMode="auto">
            <a:xfrm>
              <a:off x="3875088" y="2032000"/>
              <a:ext cx="200025" cy="276225"/>
            </a:xfrm>
            <a:custGeom>
              <a:avLst/>
              <a:gdLst>
                <a:gd name="T0" fmla="*/ 60 w 208"/>
                <a:gd name="T1" fmla="*/ 0 h 288"/>
                <a:gd name="T2" fmla="*/ 60 w 208"/>
                <a:gd name="T3" fmla="*/ 0 h 288"/>
                <a:gd name="T4" fmla="*/ 60 w 208"/>
                <a:gd name="T5" fmla="*/ 42 h 288"/>
                <a:gd name="T6" fmla="*/ 60 w 208"/>
                <a:gd name="T7" fmla="*/ 60 h 288"/>
                <a:gd name="T8" fmla="*/ 41 w 208"/>
                <a:gd name="T9" fmla="*/ 60 h 288"/>
                <a:gd name="T10" fmla="*/ 0 w 208"/>
                <a:gd name="T11" fmla="*/ 60 h 288"/>
                <a:gd name="T12" fmla="*/ 0 w 208"/>
                <a:gd name="T13" fmla="*/ 288 h 288"/>
                <a:gd name="T14" fmla="*/ 208 w 208"/>
                <a:gd name="T15" fmla="*/ 288 h 288"/>
                <a:gd name="T16" fmla="*/ 208 w 208"/>
                <a:gd name="T17" fmla="*/ 0 h 288"/>
                <a:gd name="T18" fmla="*/ 60 w 208"/>
                <a:gd name="T19" fmla="*/ 0 h 288"/>
                <a:gd name="T20" fmla="*/ 167 w 208"/>
                <a:gd name="T21" fmla="*/ 170 h 288"/>
                <a:gd name="T22" fmla="*/ 111 w 208"/>
                <a:gd name="T23" fmla="*/ 237 h 288"/>
                <a:gd name="T24" fmla="*/ 96 w 208"/>
                <a:gd name="T25" fmla="*/ 237 h 288"/>
                <a:gd name="T26" fmla="*/ 40 w 208"/>
                <a:gd name="T27" fmla="*/ 170 h 288"/>
                <a:gd name="T28" fmla="*/ 45 w 208"/>
                <a:gd name="T29" fmla="*/ 161 h 288"/>
                <a:gd name="T30" fmla="*/ 74 w 208"/>
                <a:gd name="T31" fmla="*/ 161 h 288"/>
                <a:gd name="T32" fmla="*/ 86 w 208"/>
                <a:gd name="T33" fmla="*/ 161 h 288"/>
                <a:gd name="T34" fmla="*/ 86 w 208"/>
                <a:gd name="T35" fmla="*/ 99 h 288"/>
                <a:gd name="T36" fmla="*/ 97 w 208"/>
                <a:gd name="T37" fmla="*/ 87 h 288"/>
                <a:gd name="T38" fmla="*/ 111 w 208"/>
                <a:gd name="T39" fmla="*/ 87 h 288"/>
                <a:gd name="T40" fmla="*/ 122 w 208"/>
                <a:gd name="T41" fmla="*/ 99 h 288"/>
                <a:gd name="T42" fmla="*/ 122 w 208"/>
                <a:gd name="T43" fmla="*/ 161 h 288"/>
                <a:gd name="T44" fmla="*/ 134 w 208"/>
                <a:gd name="T45" fmla="*/ 161 h 288"/>
                <a:gd name="T46" fmla="*/ 163 w 208"/>
                <a:gd name="T47" fmla="*/ 161 h 288"/>
                <a:gd name="T48" fmla="*/ 167 w 208"/>
                <a:gd name="T49" fmla="*/ 17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8" h="288">
                  <a:moveTo>
                    <a:pt x="60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08" y="288"/>
                    <a:pt x="208" y="288"/>
                    <a:pt x="208" y="288"/>
                  </a:cubicBezTo>
                  <a:cubicBezTo>
                    <a:pt x="208" y="0"/>
                    <a:pt x="208" y="0"/>
                    <a:pt x="208" y="0"/>
                  </a:cubicBezTo>
                  <a:lnTo>
                    <a:pt x="60" y="0"/>
                  </a:lnTo>
                  <a:close/>
                  <a:moveTo>
                    <a:pt x="167" y="170"/>
                  </a:moveTo>
                  <a:cubicBezTo>
                    <a:pt x="111" y="237"/>
                    <a:pt x="111" y="237"/>
                    <a:pt x="111" y="237"/>
                  </a:cubicBezTo>
                  <a:cubicBezTo>
                    <a:pt x="107" y="242"/>
                    <a:pt x="101" y="242"/>
                    <a:pt x="96" y="237"/>
                  </a:cubicBezTo>
                  <a:cubicBezTo>
                    <a:pt x="40" y="170"/>
                    <a:pt x="40" y="170"/>
                    <a:pt x="40" y="170"/>
                  </a:cubicBezTo>
                  <a:cubicBezTo>
                    <a:pt x="36" y="165"/>
                    <a:pt x="38" y="161"/>
                    <a:pt x="45" y="161"/>
                  </a:cubicBezTo>
                  <a:cubicBezTo>
                    <a:pt x="74" y="161"/>
                    <a:pt x="74" y="161"/>
                    <a:pt x="74" y="161"/>
                  </a:cubicBezTo>
                  <a:cubicBezTo>
                    <a:pt x="77" y="161"/>
                    <a:pt x="81" y="161"/>
                    <a:pt x="86" y="161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2"/>
                    <a:pt x="91" y="87"/>
                    <a:pt x="97" y="87"/>
                  </a:cubicBezTo>
                  <a:cubicBezTo>
                    <a:pt x="111" y="87"/>
                    <a:pt x="111" y="87"/>
                    <a:pt x="111" y="87"/>
                  </a:cubicBezTo>
                  <a:cubicBezTo>
                    <a:pt x="117" y="87"/>
                    <a:pt x="122" y="92"/>
                    <a:pt x="122" y="99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6" y="161"/>
                    <a:pt x="131" y="161"/>
                    <a:pt x="134" y="161"/>
                  </a:cubicBezTo>
                  <a:cubicBezTo>
                    <a:pt x="163" y="161"/>
                    <a:pt x="163" y="161"/>
                    <a:pt x="163" y="161"/>
                  </a:cubicBezTo>
                  <a:cubicBezTo>
                    <a:pt x="170" y="161"/>
                    <a:pt x="171" y="165"/>
                    <a:pt x="167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5" name="Freeform 131"/>
            <p:cNvSpPr/>
            <p:nvPr/>
          </p:nvSpPr>
          <p:spPr bwMode="auto">
            <a:xfrm>
              <a:off x="3873501" y="2032000"/>
              <a:ext cx="41275" cy="41275"/>
            </a:xfrm>
            <a:custGeom>
              <a:avLst/>
              <a:gdLst>
                <a:gd name="T0" fmla="*/ 26 w 26"/>
                <a:gd name="T1" fmla="*/ 0 h 26"/>
                <a:gd name="T2" fmla="*/ 0 w 26"/>
                <a:gd name="T3" fmla="*/ 26 h 26"/>
                <a:gd name="T4" fmla="*/ 26 w 26"/>
                <a:gd name="T5" fmla="*/ 26 h 26"/>
                <a:gd name="T6" fmla="*/ 26 w 26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26" y="0"/>
                  </a:moveTo>
                  <a:lnTo>
                    <a:pt x="0" y="26"/>
                  </a:lnTo>
                  <a:lnTo>
                    <a:pt x="26" y="26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56" name="组合 155"/>
          <p:cNvGrpSpPr/>
          <p:nvPr/>
        </p:nvGrpSpPr>
        <p:grpSpPr>
          <a:xfrm>
            <a:off x="5172076" y="2355850"/>
            <a:ext cx="198438" cy="276225"/>
            <a:chOff x="4429126" y="2032000"/>
            <a:chExt cx="198438" cy="276225"/>
          </a:xfrm>
          <a:solidFill>
            <a:srgbClr val="404040"/>
          </a:solidFill>
        </p:grpSpPr>
        <p:sp>
          <p:nvSpPr>
            <p:cNvPr id="157" name="Freeform 132"/>
            <p:cNvSpPr>
              <a:spLocks noEditPoints="1"/>
            </p:cNvSpPr>
            <p:nvPr/>
          </p:nvSpPr>
          <p:spPr bwMode="auto">
            <a:xfrm>
              <a:off x="4429126" y="2032000"/>
              <a:ext cx="198438" cy="276225"/>
            </a:xfrm>
            <a:custGeom>
              <a:avLst/>
              <a:gdLst>
                <a:gd name="T0" fmla="*/ 60 w 208"/>
                <a:gd name="T1" fmla="*/ 0 h 288"/>
                <a:gd name="T2" fmla="*/ 60 w 208"/>
                <a:gd name="T3" fmla="*/ 0 h 288"/>
                <a:gd name="T4" fmla="*/ 60 w 208"/>
                <a:gd name="T5" fmla="*/ 42 h 288"/>
                <a:gd name="T6" fmla="*/ 60 w 208"/>
                <a:gd name="T7" fmla="*/ 61 h 288"/>
                <a:gd name="T8" fmla="*/ 41 w 208"/>
                <a:gd name="T9" fmla="*/ 61 h 288"/>
                <a:gd name="T10" fmla="*/ 0 w 208"/>
                <a:gd name="T11" fmla="*/ 61 h 288"/>
                <a:gd name="T12" fmla="*/ 0 w 208"/>
                <a:gd name="T13" fmla="*/ 288 h 288"/>
                <a:gd name="T14" fmla="*/ 208 w 208"/>
                <a:gd name="T15" fmla="*/ 288 h 288"/>
                <a:gd name="T16" fmla="*/ 208 w 208"/>
                <a:gd name="T17" fmla="*/ 0 h 288"/>
                <a:gd name="T18" fmla="*/ 60 w 208"/>
                <a:gd name="T19" fmla="*/ 0 h 288"/>
                <a:gd name="T20" fmla="*/ 163 w 208"/>
                <a:gd name="T21" fmla="*/ 167 h 288"/>
                <a:gd name="T22" fmla="*/ 134 w 208"/>
                <a:gd name="T23" fmla="*/ 167 h 288"/>
                <a:gd name="T24" fmla="*/ 122 w 208"/>
                <a:gd name="T25" fmla="*/ 167 h 288"/>
                <a:gd name="T26" fmla="*/ 122 w 208"/>
                <a:gd name="T27" fmla="*/ 230 h 288"/>
                <a:gd name="T28" fmla="*/ 111 w 208"/>
                <a:gd name="T29" fmla="*/ 241 h 288"/>
                <a:gd name="T30" fmla="*/ 97 w 208"/>
                <a:gd name="T31" fmla="*/ 241 h 288"/>
                <a:gd name="T32" fmla="*/ 86 w 208"/>
                <a:gd name="T33" fmla="*/ 230 h 288"/>
                <a:gd name="T34" fmla="*/ 86 w 208"/>
                <a:gd name="T35" fmla="*/ 167 h 288"/>
                <a:gd name="T36" fmla="*/ 74 w 208"/>
                <a:gd name="T37" fmla="*/ 167 h 288"/>
                <a:gd name="T38" fmla="*/ 45 w 208"/>
                <a:gd name="T39" fmla="*/ 167 h 288"/>
                <a:gd name="T40" fmla="*/ 40 w 208"/>
                <a:gd name="T41" fmla="*/ 158 h 288"/>
                <a:gd name="T42" fmla="*/ 97 w 208"/>
                <a:gd name="T43" fmla="*/ 91 h 288"/>
                <a:gd name="T44" fmla="*/ 111 w 208"/>
                <a:gd name="T45" fmla="*/ 91 h 288"/>
                <a:gd name="T46" fmla="*/ 167 w 208"/>
                <a:gd name="T47" fmla="*/ 158 h 288"/>
                <a:gd name="T48" fmla="*/ 163 w 208"/>
                <a:gd name="T49" fmla="*/ 16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8" h="288">
                  <a:moveTo>
                    <a:pt x="60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08" y="288"/>
                    <a:pt x="208" y="288"/>
                    <a:pt x="208" y="288"/>
                  </a:cubicBezTo>
                  <a:cubicBezTo>
                    <a:pt x="208" y="0"/>
                    <a:pt x="208" y="0"/>
                    <a:pt x="208" y="0"/>
                  </a:cubicBezTo>
                  <a:lnTo>
                    <a:pt x="60" y="0"/>
                  </a:lnTo>
                  <a:close/>
                  <a:moveTo>
                    <a:pt x="163" y="167"/>
                  </a:moveTo>
                  <a:cubicBezTo>
                    <a:pt x="134" y="167"/>
                    <a:pt x="134" y="167"/>
                    <a:pt x="134" y="167"/>
                  </a:cubicBezTo>
                  <a:cubicBezTo>
                    <a:pt x="131" y="167"/>
                    <a:pt x="126" y="167"/>
                    <a:pt x="122" y="167"/>
                  </a:cubicBezTo>
                  <a:cubicBezTo>
                    <a:pt x="122" y="230"/>
                    <a:pt x="122" y="230"/>
                    <a:pt x="122" y="230"/>
                  </a:cubicBezTo>
                  <a:cubicBezTo>
                    <a:pt x="122" y="236"/>
                    <a:pt x="117" y="241"/>
                    <a:pt x="111" y="241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1" y="241"/>
                    <a:pt x="86" y="236"/>
                    <a:pt x="86" y="230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1" y="167"/>
                    <a:pt x="77" y="167"/>
                    <a:pt x="74" y="167"/>
                  </a:cubicBezTo>
                  <a:cubicBezTo>
                    <a:pt x="45" y="167"/>
                    <a:pt x="45" y="167"/>
                    <a:pt x="45" y="167"/>
                  </a:cubicBezTo>
                  <a:cubicBezTo>
                    <a:pt x="38" y="167"/>
                    <a:pt x="36" y="163"/>
                    <a:pt x="40" y="158"/>
                  </a:cubicBezTo>
                  <a:cubicBezTo>
                    <a:pt x="97" y="91"/>
                    <a:pt x="97" y="91"/>
                    <a:pt x="97" y="91"/>
                  </a:cubicBezTo>
                  <a:cubicBezTo>
                    <a:pt x="101" y="86"/>
                    <a:pt x="107" y="86"/>
                    <a:pt x="111" y="91"/>
                  </a:cubicBezTo>
                  <a:cubicBezTo>
                    <a:pt x="167" y="158"/>
                    <a:pt x="167" y="158"/>
                    <a:pt x="167" y="158"/>
                  </a:cubicBezTo>
                  <a:cubicBezTo>
                    <a:pt x="172" y="163"/>
                    <a:pt x="170" y="167"/>
                    <a:pt x="163" y="1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8" name="Freeform 133"/>
            <p:cNvSpPr/>
            <p:nvPr/>
          </p:nvSpPr>
          <p:spPr bwMode="auto">
            <a:xfrm>
              <a:off x="4429126" y="2032000"/>
              <a:ext cx="38100" cy="41275"/>
            </a:xfrm>
            <a:custGeom>
              <a:avLst/>
              <a:gdLst>
                <a:gd name="T0" fmla="*/ 24 w 24"/>
                <a:gd name="T1" fmla="*/ 0 h 26"/>
                <a:gd name="T2" fmla="*/ 0 w 24"/>
                <a:gd name="T3" fmla="*/ 26 h 26"/>
                <a:gd name="T4" fmla="*/ 24 w 24"/>
                <a:gd name="T5" fmla="*/ 26 h 26"/>
                <a:gd name="T6" fmla="*/ 24 w 24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6">
                  <a:moveTo>
                    <a:pt x="24" y="0"/>
                  </a:moveTo>
                  <a:lnTo>
                    <a:pt x="0" y="26"/>
                  </a:lnTo>
                  <a:lnTo>
                    <a:pt x="24" y="26"/>
                  </a:ln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59" name="组合 158"/>
          <p:cNvGrpSpPr/>
          <p:nvPr/>
        </p:nvGrpSpPr>
        <p:grpSpPr>
          <a:xfrm>
            <a:off x="4029076" y="2908300"/>
            <a:ext cx="274638" cy="274637"/>
            <a:chOff x="3286126" y="2584450"/>
            <a:chExt cx="274638" cy="274637"/>
          </a:xfrm>
          <a:solidFill>
            <a:srgbClr val="404040"/>
          </a:solidFill>
        </p:grpSpPr>
        <p:sp>
          <p:nvSpPr>
            <p:cNvPr id="160" name="Freeform 134"/>
            <p:cNvSpPr>
              <a:spLocks noEditPoints="1"/>
            </p:cNvSpPr>
            <p:nvPr/>
          </p:nvSpPr>
          <p:spPr bwMode="auto">
            <a:xfrm>
              <a:off x="3286126" y="2584450"/>
              <a:ext cx="274638" cy="274637"/>
            </a:xfrm>
            <a:custGeom>
              <a:avLst/>
              <a:gdLst>
                <a:gd name="T0" fmla="*/ 252 w 288"/>
                <a:gd name="T1" fmla="*/ 223 h 287"/>
                <a:gd name="T2" fmla="*/ 252 w 288"/>
                <a:gd name="T3" fmla="*/ 34 h 287"/>
                <a:gd name="T4" fmla="*/ 221 w 288"/>
                <a:gd name="T5" fmla="*/ 1 h 287"/>
                <a:gd name="T6" fmla="*/ 46 w 288"/>
                <a:gd name="T7" fmla="*/ 1 h 287"/>
                <a:gd name="T8" fmla="*/ 20 w 288"/>
                <a:gd name="T9" fmla="*/ 10 h 287"/>
                <a:gd name="T10" fmla="*/ 0 w 288"/>
                <a:gd name="T11" fmla="*/ 71 h 287"/>
                <a:gd name="T12" fmla="*/ 0 w 288"/>
                <a:gd name="T13" fmla="*/ 80 h 287"/>
                <a:gd name="T14" fmla="*/ 36 w 288"/>
                <a:gd name="T15" fmla="*/ 80 h 287"/>
                <a:gd name="T16" fmla="*/ 36 w 288"/>
                <a:gd name="T17" fmla="*/ 257 h 287"/>
                <a:gd name="T18" fmla="*/ 44 w 288"/>
                <a:gd name="T19" fmla="*/ 281 h 287"/>
                <a:gd name="T20" fmla="*/ 57 w 288"/>
                <a:gd name="T21" fmla="*/ 287 h 287"/>
                <a:gd name="T22" fmla="*/ 57 w 288"/>
                <a:gd name="T23" fmla="*/ 287 h 287"/>
                <a:gd name="T24" fmla="*/ 243 w 288"/>
                <a:gd name="T25" fmla="*/ 287 h 287"/>
                <a:gd name="T26" fmla="*/ 288 w 288"/>
                <a:gd name="T27" fmla="*/ 232 h 287"/>
                <a:gd name="T28" fmla="*/ 288 w 288"/>
                <a:gd name="T29" fmla="*/ 223 h 287"/>
                <a:gd name="T30" fmla="*/ 252 w 288"/>
                <a:gd name="T31" fmla="*/ 223 h 287"/>
                <a:gd name="T32" fmla="*/ 18 w 288"/>
                <a:gd name="T33" fmla="*/ 62 h 287"/>
                <a:gd name="T34" fmla="*/ 31 w 288"/>
                <a:gd name="T35" fmla="*/ 24 h 287"/>
                <a:gd name="T36" fmla="*/ 36 w 288"/>
                <a:gd name="T37" fmla="*/ 43 h 287"/>
                <a:gd name="T38" fmla="*/ 36 w 288"/>
                <a:gd name="T39" fmla="*/ 62 h 287"/>
                <a:gd name="T40" fmla="*/ 18 w 288"/>
                <a:gd name="T41" fmla="*/ 62 h 287"/>
                <a:gd name="T42" fmla="*/ 72 w 288"/>
                <a:gd name="T43" fmla="*/ 232 h 287"/>
                <a:gd name="T44" fmla="*/ 58 w 288"/>
                <a:gd name="T45" fmla="*/ 270 h 287"/>
                <a:gd name="T46" fmla="*/ 54 w 288"/>
                <a:gd name="T47" fmla="*/ 257 h 287"/>
                <a:gd name="T48" fmla="*/ 54 w 288"/>
                <a:gd name="T49" fmla="*/ 43 h 287"/>
                <a:gd name="T50" fmla="*/ 48 w 288"/>
                <a:gd name="T51" fmla="*/ 18 h 287"/>
                <a:gd name="T52" fmla="*/ 221 w 288"/>
                <a:gd name="T53" fmla="*/ 19 h 287"/>
                <a:gd name="T54" fmla="*/ 234 w 288"/>
                <a:gd name="T55" fmla="*/ 34 h 287"/>
                <a:gd name="T56" fmla="*/ 234 w 288"/>
                <a:gd name="T57" fmla="*/ 223 h 287"/>
                <a:gd name="T58" fmla="*/ 72 w 288"/>
                <a:gd name="T59" fmla="*/ 224 h 287"/>
                <a:gd name="T60" fmla="*/ 72 w 288"/>
                <a:gd name="T61" fmla="*/ 232 h 287"/>
                <a:gd name="T62" fmla="*/ 243 w 288"/>
                <a:gd name="T63" fmla="*/ 270 h 287"/>
                <a:gd name="T64" fmla="*/ 83 w 288"/>
                <a:gd name="T65" fmla="*/ 270 h 287"/>
                <a:gd name="T66" fmla="*/ 90 w 288"/>
                <a:gd name="T67" fmla="*/ 241 h 287"/>
                <a:gd name="T68" fmla="*/ 269 w 288"/>
                <a:gd name="T69" fmla="*/ 241 h 287"/>
                <a:gd name="T70" fmla="*/ 243 w 288"/>
                <a:gd name="T71" fmla="*/ 27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8" h="287">
                  <a:moveTo>
                    <a:pt x="252" y="223"/>
                  </a:moveTo>
                  <a:cubicBezTo>
                    <a:pt x="252" y="34"/>
                    <a:pt x="252" y="34"/>
                    <a:pt x="252" y="34"/>
                  </a:cubicBezTo>
                  <a:cubicBezTo>
                    <a:pt x="252" y="20"/>
                    <a:pt x="243" y="1"/>
                    <a:pt x="221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3" y="0"/>
                    <a:pt x="31" y="0"/>
                    <a:pt x="20" y="10"/>
                  </a:cubicBezTo>
                  <a:cubicBezTo>
                    <a:pt x="7" y="22"/>
                    <a:pt x="0" y="42"/>
                    <a:pt x="0" y="7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6" y="257"/>
                    <a:pt x="36" y="257"/>
                    <a:pt x="36" y="257"/>
                  </a:cubicBezTo>
                  <a:cubicBezTo>
                    <a:pt x="36" y="268"/>
                    <a:pt x="39" y="276"/>
                    <a:pt x="44" y="281"/>
                  </a:cubicBezTo>
                  <a:cubicBezTo>
                    <a:pt x="49" y="286"/>
                    <a:pt x="54" y="287"/>
                    <a:pt x="57" y="287"/>
                  </a:cubicBezTo>
                  <a:cubicBezTo>
                    <a:pt x="57" y="287"/>
                    <a:pt x="57" y="287"/>
                    <a:pt x="57" y="287"/>
                  </a:cubicBezTo>
                  <a:cubicBezTo>
                    <a:pt x="243" y="287"/>
                    <a:pt x="243" y="287"/>
                    <a:pt x="243" y="287"/>
                  </a:cubicBezTo>
                  <a:cubicBezTo>
                    <a:pt x="279" y="287"/>
                    <a:pt x="288" y="251"/>
                    <a:pt x="288" y="232"/>
                  </a:cubicBezTo>
                  <a:cubicBezTo>
                    <a:pt x="288" y="223"/>
                    <a:pt x="288" y="223"/>
                    <a:pt x="288" y="223"/>
                  </a:cubicBezTo>
                  <a:lnTo>
                    <a:pt x="252" y="223"/>
                  </a:lnTo>
                  <a:close/>
                  <a:moveTo>
                    <a:pt x="18" y="62"/>
                  </a:moveTo>
                  <a:cubicBezTo>
                    <a:pt x="20" y="40"/>
                    <a:pt x="25" y="30"/>
                    <a:pt x="31" y="24"/>
                  </a:cubicBezTo>
                  <a:cubicBezTo>
                    <a:pt x="33" y="26"/>
                    <a:pt x="36" y="32"/>
                    <a:pt x="36" y="43"/>
                  </a:cubicBezTo>
                  <a:cubicBezTo>
                    <a:pt x="36" y="62"/>
                    <a:pt x="36" y="62"/>
                    <a:pt x="36" y="62"/>
                  </a:cubicBezTo>
                  <a:lnTo>
                    <a:pt x="18" y="62"/>
                  </a:lnTo>
                  <a:close/>
                  <a:moveTo>
                    <a:pt x="72" y="232"/>
                  </a:moveTo>
                  <a:cubicBezTo>
                    <a:pt x="72" y="260"/>
                    <a:pt x="64" y="269"/>
                    <a:pt x="58" y="270"/>
                  </a:cubicBezTo>
                  <a:cubicBezTo>
                    <a:pt x="56" y="269"/>
                    <a:pt x="54" y="266"/>
                    <a:pt x="54" y="257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4" y="32"/>
                    <a:pt x="51" y="24"/>
                    <a:pt x="48" y="18"/>
                  </a:cubicBezTo>
                  <a:cubicBezTo>
                    <a:pt x="221" y="19"/>
                    <a:pt x="221" y="19"/>
                    <a:pt x="221" y="19"/>
                  </a:cubicBezTo>
                  <a:cubicBezTo>
                    <a:pt x="233" y="19"/>
                    <a:pt x="234" y="30"/>
                    <a:pt x="234" y="3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72" y="224"/>
                    <a:pt x="72" y="224"/>
                    <a:pt x="72" y="224"/>
                  </a:cubicBezTo>
                  <a:lnTo>
                    <a:pt x="72" y="232"/>
                  </a:lnTo>
                  <a:close/>
                  <a:moveTo>
                    <a:pt x="243" y="270"/>
                  </a:moveTo>
                  <a:cubicBezTo>
                    <a:pt x="83" y="270"/>
                    <a:pt x="83" y="270"/>
                    <a:pt x="83" y="270"/>
                  </a:cubicBezTo>
                  <a:cubicBezTo>
                    <a:pt x="86" y="263"/>
                    <a:pt x="89" y="254"/>
                    <a:pt x="90" y="241"/>
                  </a:cubicBezTo>
                  <a:cubicBezTo>
                    <a:pt x="269" y="241"/>
                    <a:pt x="269" y="241"/>
                    <a:pt x="269" y="241"/>
                  </a:cubicBezTo>
                  <a:cubicBezTo>
                    <a:pt x="267" y="252"/>
                    <a:pt x="262" y="270"/>
                    <a:pt x="243" y="2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1" name="Rectangle 135"/>
            <p:cNvSpPr>
              <a:spLocks noChangeArrowheads="1"/>
            </p:cNvSpPr>
            <p:nvPr/>
          </p:nvSpPr>
          <p:spPr bwMode="auto">
            <a:xfrm>
              <a:off x="3368676" y="2638425"/>
              <a:ext cx="112713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2" name="Rectangle 136"/>
            <p:cNvSpPr>
              <a:spLocks noChangeArrowheads="1"/>
            </p:cNvSpPr>
            <p:nvPr/>
          </p:nvSpPr>
          <p:spPr bwMode="auto">
            <a:xfrm>
              <a:off x="3368676" y="2674938"/>
              <a:ext cx="112713" cy="174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3" name="Rectangle 137"/>
            <p:cNvSpPr>
              <a:spLocks noChangeArrowheads="1"/>
            </p:cNvSpPr>
            <p:nvPr/>
          </p:nvSpPr>
          <p:spPr bwMode="auto">
            <a:xfrm>
              <a:off x="3368676" y="2713038"/>
              <a:ext cx="112713" cy="174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4" name="Rectangle 138"/>
            <p:cNvSpPr>
              <a:spLocks noChangeArrowheads="1"/>
            </p:cNvSpPr>
            <p:nvPr/>
          </p:nvSpPr>
          <p:spPr bwMode="auto">
            <a:xfrm>
              <a:off x="3368676" y="2751138"/>
              <a:ext cx="112713" cy="174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8993188" y="6192837"/>
            <a:ext cx="269875" cy="298450"/>
            <a:chOff x="8250238" y="5868988"/>
            <a:chExt cx="269875" cy="298449"/>
          </a:xfrm>
          <a:solidFill>
            <a:srgbClr val="404040"/>
          </a:solidFill>
        </p:grpSpPr>
        <p:sp>
          <p:nvSpPr>
            <p:cNvPr id="166" name="Freeform 139"/>
            <p:cNvSpPr/>
            <p:nvPr/>
          </p:nvSpPr>
          <p:spPr bwMode="auto">
            <a:xfrm>
              <a:off x="8250238" y="5868988"/>
              <a:ext cx="269875" cy="133350"/>
            </a:xfrm>
            <a:custGeom>
              <a:avLst/>
              <a:gdLst>
                <a:gd name="T0" fmla="*/ 11 w 282"/>
                <a:gd name="T1" fmla="*/ 94 h 139"/>
                <a:gd name="T2" fmla="*/ 130 w 282"/>
                <a:gd name="T3" fmla="*/ 94 h 139"/>
                <a:gd name="T4" fmla="*/ 211 w 282"/>
                <a:gd name="T5" fmla="*/ 139 h 139"/>
                <a:gd name="T6" fmla="*/ 282 w 282"/>
                <a:gd name="T7" fmla="*/ 107 h 139"/>
                <a:gd name="T8" fmla="*/ 282 w 282"/>
                <a:gd name="T9" fmla="*/ 60 h 139"/>
                <a:gd name="T10" fmla="*/ 273 w 282"/>
                <a:gd name="T11" fmla="*/ 69 h 139"/>
                <a:gd name="T12" fmla="*/ 154 w 282"/>
                <a:gd name="T13" fmla="*/ 69 h 139"/>
                <a:gd name="T14" fmla="*/ 0 w 282"/>
                <a:gd name="T15" fmla="*/ 58 h 139"/>
                <a:gd name="T16" fmla="*/ 0 w 282"/>
                <a:gd name="T17" fmla="*/ 105 h 139"/>
                <a:gd name="T18" fmla="*/ 11 w 282"/>
                <a:gd name="T19" fmla="*/ 9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139">
                  <a:moveTo>
                    <a:pt x="11" y="94"/>
                  </a:moveTo>
                  <a:cubicBezTo>
                    <a:pt x="14" y="92"/>
                    <a:pt x="72" y="37"/>
                    <a:pt x="130" y="94"/>
                  </a:cubicBezTo>
                  <a:cubicBezTo>
                    <a:pt x="157" y="121"/>
                    <a:pt x="185" y="139"/>
                    <a:pt x="211" y="139"/>
                  </a:cubicBezTo>
                  <a:cubicBezTo>
                    <a:pt x="239" y="139"/>
                    <a:pt x="264" y="120"/>
                    <a:pt x="282" y="107"/>
                  </a:cubicBezTo>
                  <a:cubicBezTo>
                    <a:pt x="282" y="60"/>
                    <a:pt x="282" y="60"/>
                    <a:pt x="282" y="60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1" y="71"/>
                    <a:pt x="213" y="127"/>
                    <a:pt x="154" y="69"/>
                  </a:cubicBezTo>
                  <a:cubicBezTo>
                    <a:pt x="86" y="0"/>
                    <a:pt x="47" y="24"/>
                    <a:pt x="0" y="58"/>
                  </a:cubicBezTo>
                  <a:cubicBezTo>
                    <a:pt x="0" y="105"/>
                    <a:pt x="0" y="105"/>
                    <a:pt x="0" y="105"/>
                  </a:cubicBezTo>
                  <a:lnTo>
                    <a:pt x="11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7" name="Freeform 140"/>
            <p:cNvSpPr/>
            <p:nvPr/>
          </p:nvSpPr>
          <p:spPr bwMode="auto">
            <a:xfrm>
              <a:off x="8250238" y="5953125"/>
              <a:ext cx="269875" cy="133350"/>
            </a:xfrm>
            <a:custGeom>
              <a:avLst/>
              <a:gdLst>
                <a:gd name="T0" fmla="*/ 154 w 282"/>
                <a:gd name="T1" fmla="*/ 69 h 139"/>
                <a:gd name="T2" fmla="*/ 0 w 282"/>
                <a:gd name="T3" fmla="*/ 58 h 139"/>
                <a:gd name="T4" fmla="*/ 0 w 282"/>
                <a:gd name="T5" fmla="*/ 105 h 139"/>
                <a:gd name="T6" fmla="*/ 11 w 282"/>
                <a:gd name="T7" fmla="*/ 94 h 139"/>
                <a:gd name="T8" fmla="*/ 130 w 282"/>
                <a:gd name="T9" fmla="*/ 94 h 139"/>
                <a:gd name="T10" fmla="*/ 211 w 282"/>
                <a:gd name="T11" fmla="*/ 139 h 139"/>
                <a:gd name="T12" fmla="*/ 282 w 282"/>
                <a:gd name="T13" fmla="*/ 107 h 139"/>
                <a:gd name="T14" fmla="*/ 282 w 282"/>
                <a:gd name="T15" fmla="*/ 60 h 139"/>
                <a:gd name="T16" fmla="*/ 273 w 282"/>
                <a:gd name="T17" fmla="*/ 69 h 139"/>
                <a:gd name="T18" fmla="*/ 154 w 282"/>
                <a:gd name="T19" fmla="*/ 6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139">
                  <a:moveTo>
                    <a:pt x="154" y="69"/>
                  </a:moveTo>
                  <a:cubicBezTo>
                    <a:pt x="86" y="0"/>
                    <a:pt x="47" y="24"/>
                    <a:pt x="0" y="58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4" y="92"/>
                    <a:pt x="72" y="36"/>
                    <a:pt x="130" y="94"/>
                  </a:cubicBezTo>
                  <a:cubicBezTo>
                    <a:pt x="157" y="121"/>
                    <a:pt x="185" y="139"/>
                    <a:pt x="211" y="139"/>
                  </a:cubicBezTo>
                  <a:cubicBezTo>
                    <a:pt x="239" y="139"/>
                    <a:pt x="264" y="120"/>
                    <a:pt x="282" y="107"/>
                  </a:cubicBezTo>
                  <a:cubicBezTo>
                    <a:pt x="282" y="60"/>
                    <a:pt x="282" y="60"/>
                    <a:pt x="282" y="60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1" y="71"/>
                    <a:pt x="213" y="127"/>
                    <a:pt x="15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8" name="Freeform 141"/>
            <p:cNvSpPr/>
            <p:nvPr/>
          </p:nvSpPr>
          <p:spPr bwMode="auto">
            <a:xfrm>
              <a:off x="8250238" y="6035675"/>
              <a:ext cx="269875" cy="131762"/>
            </a:xfrm>
            <a:custGeom>
              <a:avLst/>
              <a:gdLst>
                <a:gd name="T0" fmla="*/ 273 w 282"/>
                <a:gd name="T1" fmla="*/ 69 h 138"/>
                <a:gd name="T2" fmla="*/ 154 w 282"/>
                <a:gd name="T3" fmla="*/ 69 h 138"/>
                <a:gd name="T4" fmla="*/ 0 w 282"/>
                <a:gd name="T5" fmla="*/ 57 h 138"/>
                <a:gd name="T6" fmla="*/ 0 w 282"/>
                <a:gd name="T7" fmla="*/ 105 h 138"/>
                <a:gd name="T8" fmla="*/ 11 w 282"/>
                <a:gd name="T9" fmla="*/ 94 h 138"/>
                <a:gd name="T10" fmla="*/ 130 w 282"/>
                <a:gd name="T11" fmla="*/ 94 h 138"/>
                <a:gd name="T12" fmla="*/ 211 w 282"/>
                <a:gd name="T13" fmla="*/ 138 h 138"/>
                <a:gd name="T14" fmla="*/ 282 w 282"/>
                <a:gd name="T15" fmla="*/ 107 h 138"/>
                <a:gd name="T16" fmla="*/ 282 w 282"/>
                <a:gd name="T17" fmla="*/ 60 h 138"/>
                <a:gd name="T18" fmla="*/ 273 w 282"/>
                <a:gd name="T19" fmla="*/ 6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138">
                  <a:moveTo>
                    <a:pt x="273" y="69"/>
                  </a:moveTo>
                  <a:cubicBezTo>
                    <a:pt x="271" y="71"/>
                    <a:pt x="213" y="127"/>
                    <a:pt x="154" y="69"/>
                  </a:cubicBezTo>
                  <a:cubicBezTo>
                    <a:pt x="86" y="0"/>
                    <a:pt x="47" y="24"/>
                    <a:pt x="0" y="57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4" y="91"/>
                    <a:pt x="72" y="36"/>
                    <a:pt x="130" y="94"/>
                  </a:cubicBezTo>
                  <a:cubicBezTo>
                    <a:pt x="157" y="121"/>
                    <a:pt x="185" y="138"/>
                    <a:pt x="211" y="138"/>
                  </a:cubicBezTo>
                  <a:cubicBezTo>
                    <a:pt x="239" y="138"/>
                    <a:pt x="264" y="120"/>
                    <a:pt x="282" y="107"/>
                  </a:cubicBezTo>
                  <a:cubicBezTo>
                    <a:pt x="282" y="60"/>
                    <a:pt x="282" y="60"/>
                    <a:pt x="282" y="60"/>
                  </a:cubicBezTo>
                  <a:lnTo>
                    <a:pt x="273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69" name="组合 168"/>
          <p:cNvGrpSpPr/>
          <p:nvPr/>
        </p:nvGrpSpPr>
        <p:grpSpPr>
          <a:xfrm>
            <a:off x="4583113" y="5665788"/>
            <a:ext cx="273050" cy="276225"/>
            <a:chOff x="3840163" y="5341938"/>
            <a:chExt cx="273050" cy="276225"/>
          </a:xfrm>
          <a:solidFill>
            <a:srgbClr val="404040"/>
          </a:solidFill>
        </p:grpSpPr>
        <p:sp>
          <p:nvSpPr>
            <p:cNvPr id="170" name="Freeform 142"/>
            <p:cNvSpPr>
              <a:spLocks noEditPoints="1"/>
            </p:cNvSpPr>
            <p:nvPr/>
          </p:nvSpPr>
          <p:spPr bwMode="auto">
            <a:xfrm>
              <a:off x="3840163" y="5341938"/>
              <a:ext cx="273050" cy="234950"/>
            </a:xfrm>
            <a:custGeom>
              <a:avLst/>
              <a:gdLst>
                <a:gd name="T0" fmla="*/ 284 w 284"/>
                <a:gd name="T1" fmla="*/ 80 h 245"/>
                <a:gd name="T2" fmla="*/ 224 w 284"/>
                <a:gd name="T3" fmla="*/ 24 h 245"/>
                <a:gd name="T4" fmla="*/ 203 w 284"/>
                <a:gd name="T5" fmla="*/ 27 h 245"/>
                <a:gd name="T6" fmla="*/ 142 w 284"/>
                <a:gd name="T7" fmla="*/ 0 h 245"/>
                <a:gd name="T8" fmla="*/ 81 w 284"/>
                <a:gd name="T9" fmla="*/ 27 h 245"/>
                <a:gd name="T10" fmla="*/ 60 w 284"/>
                <a:gd name="T11" fmla="*/ 24 h 245"/>
                <a:gd name="T12" fmla="*/ 0 w 284"/>
                <a:gd name="T13" fmla="*/ 80 h 245"/>
                <a:gd name="T14" fmla="*/ 55 w 284"/>
                <a:gd name="T15" fmla="*/ 140 h 245"/>
                <a:gd name="T16" fmla="*/ 55 w 284"/>
                <a:gd name="T17" fmla="*/ 177 h 245"/>
                <a:gd name="T18" fmla="*/ 55 w 284"/>
                <a:gd name="T19" fmla="*/ 210 h 245"/>
                <a:gd name="T20" fmla="*/ 142 w 284"/>
                <a:gd name="T21" fmla="*/ 245 h 245"/>
                <a:gd name="T22" fmla="*/ 228 w 284"/>
                <a:gd name="T23" fmla="*/ 210 h 245"/>
                <a:gd name="T24" fmla="*/ 228 w 284"/>
                <a:gd name="T25" fmla="*/ 177 h 245"/>
                <a:gd name="T26" fmla="*/ 228 w 284"/>
                <a:gd name="T27" fmla="*/ 140 h 245"/>
                <a:gd name="T28" fmla="*/ 284 w 284"/>
                <a:gd name="T29" fmla="*/ 80 h 245"/>
                <a:gd name="T30" fmla="*/ 134 w 284"/>
                <a:gd name="T31" fmla="*/ 210 h 245"/>
                <a:gd name="T32" fmla="*/ 134 w 284"/>
                <a:gd name="T33" fmla="*/ 159 h 245"/>
                <a:gd name="T34" fmla="*/ 142 w 284"/>
                <a:gd name="T35" fmla="*/ 159 h 245"/>
                <a:gd name="T36" fmla="*/ 150 w 284"/>
                <a:gd name="T37" fmla="*/ 159 h 245"/>
                <a:gd name="T38" fmla="*/ 150 w 284"/>
                <a:gd name="T39" fmla="*/ 210 h 245"/>
                <a:gd name="T40" fmla="*/ 150 w 284"/>
                <a:gd name="T41" fmla="*/ 220 h 245"/>
                <a:gd name="T42" fmla="*/ 134 w 284"/>
                <a:gd name="T43" fmla="*/ 220 h 245"/>
                <a:gd name="T44" fmla="*/ 134 w 284"/>
                <a:gd name="T45" fmla="*/ 210 h 245"/>
                <a:gd name="T46" fmla="*/ 186 w 284"/>
                <a:gd name="T47" fmla="*/ 210 h 245"/>
                <a:gd name="T48" fmla="*/ 186 w 284"/>
                <a:gd name="T49" fmla="*/ 154 h 245"/>
                <a:gd name="T50" fmla="*/ 202 w 284"/>
                <a:gd name="T51" fmla="*/ 149 h 245"/>
                <a:gd name="T52" fmla="*/ 202 w 284"/>
                <a:gd name="T53" fmla="*/ 210 h 245"/>
                <a:gd name="T54" fmla="*/ 202 w 284"/>
                <a:gd name="T55" fmla="*/ 211 h 245"/>
                <a:gd name="T56" fmla="*/ 186 w 284"/>
                <a:gd name="T57" fmla="*/ 218 h 245"/>
                <a:gd name="T58" fmla="*/ 186 w 284"/>
                <a:gd name="T59" fmla="*/ 210 h 245"/>
                <a:gd name="T60" fmla="*/ 83 w 284"/>
                <a:gd name="T61" fmla="*/ 212 h 245"/>
                <a:gd name="T62" fmla="*/ 83 w 284"/>
                <a:gd name="T63" fmla="*/ 210 h 245"/>
                <a:gd name="T64" fmla="*/ 83 w 284"/>
                <a:gd name="T65" fmla="*/ 150 h 245"/>
                <a:gd name="T66" fmla="*/ 99 w 284"/>
                <a:gd name="T67" fmla="*/ 154 h 245"/>
                <a:gd name="T68" fmla="*/ 99 w 284"/>
                <a:gd name="T69" fmla="*/ 210 h 245"/>
                <a:gd name="T70" fmla="*/ 99 w 284"/>
                <a:gd name="T71" fmla="*/ 219 h 245"/>
                <a:gd name="T72" fmla="*/ 83 w 284"/>
                <a:gd name="T73" fmla="*/ 212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4" h="245">
                  <a:moveTo>
                    <a:pt x="284" y="80"/>
                  </a:moveTo>
                  <a:cubicBezTo>
                    <a:pt x="284" y="47"/>
                    <a:pt x="257" y="24"/>
                    <a:pt x="224" y="24"/>
                  </a:cubicBezTo>
                  <a:cubicBezTo>
                    <a:pt x="217" y="24"/>
                    <a:pt x="210" y="25"/>
                    <a:pt x="203" y="27"/>
                  </a:cubicBezTo>
                  <a:cubicBezTo>
                    <a:pt x="188" y="11"/>
                    <a:pt x="166" y="0"/>
                    <a:pt x="142" y="0"/>
                  </a:cubicBezTo>
                  <a:cubicBezTo>
                    <a:pt x="118" y="0"/>
                    <a:pt x="96" y="11"/>
                    <a:pt x="81" y="27"/>
                  </a:cubicBezTo>
                  <a:cubicBezTo>
                    <a:pt x="75" y="25"/>
                    <a:pt x="68" y="24"/>
                    <a:pt x="60" y="24"/>
                  </a:cubicBezTo>
                  <a:cubicBezTo>
                    <a:pt x="27" y="24"/>
                    <a:pt x="0" y="47"/>
                    <a:pt x="0" y="80"/>
                  </a:cubicBezTo>
                  <a:cubicBezTo>
                    <a:pt x="0" y="111"/>
                    <a:pt x="24" y="137"/>
                    <a:pt x="55" y="140"/>
                  </a:cubicBezTo>
                  <a:cubicBezTo>
                    <a:pt x="55" y="177"/>
                    <a:pt x="55" y="177"/>
                    <a:pt x="55" y="177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5" y="229"/>
                    <a:pt x="94" y="245"/>
                    <a:pt x="142" y="245"/>
                  </a:cubicBezTo>
                  <a:cubicBezTo>
                    <a:pt x="190" y="245"/>
                    <a:pt x="228" y="229"/>
                    <a:pt x="228" y="210"/>
                  </a:cubicBezTo>
                  <a:cubicBezTo>
                    <a:pt x="228" y="177"/>
                    <a:pt x="228" y="177"/>
                    <a:pt x="228" y="177"/>
                  </a:cubicBezTo>
                  <a:cubicBezTo>
                    <a:pt x="228" y="140"/>
                    <a:pt x="228" y="140"/>
                    <a:pt x="228" y="140"/>
                  </a:cubicBezTo>
                  <a:cubicBezTo>
                    <a:pt x="260" y="137"/>
                    <a:pt x="284" y="112"/>
                    <a:pt x="284" y="80"/>
                  </a:cubicBezTo>
                  <a:close/>
                  <a:moveTo>
                    <a:pt x="134" y="210"/>
                  </a:moveTo>
                  <a:cubicBezTo>
                    <a:pt x="134" y="159"/>
                    <a:pt x="134" y="159"/>
                    <a:pt x="134" y="159"/>
                  </a:cubicBezTo>
                  <a:cubicBezTo>
                    <a:pt x="137" y="159"/>
                    <a:pt x="139" y="159"/>
                    <a:pt x="142" y="159"/>
                  </a:cubicBezTo>
                  <a:cubicBezTo>
                    <a:pt x="145" y="159"/>
                    <a:pt x="147" y="159"/>
                    <a:pt x="150" y="159"/>
                  </a:cubicBezTo>
                  <a:cubicBezTo>
                    <a:pt x="150" y="210"/>
                    <a:pt x="150" y="210"/>
                    <a:pt x="150" y="210"/>
                  </a:cubicBezTo>
                  <a:cubicBezTo>
                    <a:pt x="150" y="220"/>
                    <a:pt x="150" y="220"/>
                    <a:pt x="150" y="220"/>
                  </a:cubicBezTo>
                  <a:cubicBezTo>
                    <a:pt x="134" y="220"/>
                    <a:pt x="134" y="220"/>
                    <a:pt x="134" y="220"/>
                  </a:cubicBezTo>
                  <a:lnTo>
                    <a:pt x="134" y="210"/>
                  </a:lnTo>
                  <a:close/>
                  <a:moveTo>
                    <a:pt x="186" y="210"/>
                  </a:moveTo>
                  <a:cubicBezTo>
                    <a:pt x="186" y="154"/>
                    <a:pt x="186" y="154"/>
                    <a:pt x="186" y="154"/>
                  </a:cubicBezTo>
                  <a:cubicBezTo>
                    <a:pt x="192" y="152"/>
                    <a:pt x="197" y="152"/>
                    <a:pt x="202" y="149"/>
                  </a:cubicBezTo>
                  <a:cubicBezTo>
                    <a:pt x="202" y="210"/>
                    <a:pt x="202" y="210"/>
                    <a:pt x="202" y="210"/>
                  </a:cubicBezTo>
                  <a:cubicBezTo>
                    <a:pt x="202" y="211"/>
                    <a:pt x="202" y="211"/>
                    <a:pt x="202" y="211"/>
                  </a:cubicBezTo>
                  <a:cubicBezTo>
                    <a:pt x="198" y="214"/>
                    <a:pt x="192" y="216"/>
                    <a:pt x="186" y="218"/>
                  </a:cubicBezTo>
                  <a:lnTo>
                    <a:pt x="186" y="210"/>
                  </a:lnTo>
                  <a:close/>
                  <a:moveTo>
                    <a:pt x="83" y="212"/>
                  </a:moveTo>
                  <a:cubicBezTo>
                    <a:pt x="83" y="210"/>
                    <a:pt x="83" y="210"/>
                    <a:pt x="83" y="21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8" y="152"/>
                    <a:pt x="94" y="153"/>
                    <a:pt x="99" y="154"/>
                  </a:cubicBezTo>
                  <a:cubicBezTo>
                    <a:pt x="99" y="210"/>
                    <a:pt x="99" y="210"/>
                    <a:pt x="99" y="210"/>
                  </a:cubicBezTo>
                  <a:cubicBezTo>
                    <a:pt x="99" y="219"/>
                    <a:pt x="99" y="219"/>
                    <a:pt x="99" y="219"/>
                  </a:cubicBezTo>
                  <a:cubicBezTo>
                    <a:pt x="93" y="217"/>
                    <a:pt x="88" y="214"/>
                    <a:pt x="83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1" name="Freeform 143"/>
            <p:cNvSpPr/>
            <p:nvPr/>
          </p:nvSpPr>
          <p:spPr bwMode="auto">
            <a:xfrm>
              <a:off x="3894138" y="5570538"/>
              <a:ext cx="165100" cy="47625"/>
            </a:xfrm>
            <a:custGeom>
              <a:avLst/>
              <a:gdLst>
                <a:gd name="T0" fmla="*/ 0 w 173"/>
                <a:gd name="T1" fmla="*/ 0 h 49"/>
                <a:gd name="T2" fmla="*/ 0 w 173"/>
                <a:gd name="T3" fmla="*/ 10 h 49"/>
                <a:gd name="T4" fmla="*/ 0 w 173"/>
                <a:gd name="T5" fmla="*/ 13 h 49"/>
                <a:gd name="T6" fmla="*/ 0 w 173"/>
                <a:gd name="T7" fmla="*/ 15 h 49"/>
                <a:gd name="T8" fmla="*/ 87 w 173"/>
                <a:gd name="T9" fmla="*/ 49 h 49"/>
                <a:gd name="T10" fmla="*/ 173 w 173"/>
                <a:gd name="T11" fmla="*/ 15 h 49"/>
                <a:gd name="T12" fmla="*/ 173 w 173"/>
                <a:gd name="T13" fmla="*/ 13 h 49"/>
                <a:gd name="T14" fmla="*/ 173 w 173"/>
                <a:gd name="T15" fmla="*/ 10 h 49"/>
                <a:gd name="T16" fmla="*/ 173 w 173"/>
                <a:gd name="T17" fmla="*/ 0 h 49"/>
                <a:gd name="T18" fmla="*/ 87 w 173"/>
                <a:gd name="T19" fmla="*/ 21 h 49"/>
                <a:gd name="T20" fmla="*/ 0 w 173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49">
                  <a:moveTo>
                    <a:pt x="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0" y="34"/>
                    <a:pt x="39" y="49"/>
                    <a:pt x="87" y="49"/>
                  </a:cubicBezTo>
                  <a:cubicBezTo>
                    <a:pt x="135" y="49"/>
                    <a:pt x="173" y="34"/>
                    <a:pt x="173" y="15"/>
                  </a:cubicBezTo>
                  <a:cubicBezTo>
                    <a:pt x="173" y="14"/>
                    <a:pt x="173" y="13"/>
                    <a:pt x="173" y="13"/>
                  </a:cubicBezTo>
                  <a:cubicBezTo>
                    <a:pt x="173" y="12"/>
                    <a:pt x="173" y="11"/>
                    <a:pt x="173" y="1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54" y="14"/>
                    <a:pt x="120" y="21"/>
                    <a:pt x="87" y="21"/>
                  </a:cubicBezTo>
                  <a:cubicBezTo>
                    <a:pt x="54" y="21"/>
                    <a:pt x="20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41" name="Freeform 144"/>
          <p:cNvSpPr>
            <a:spLocks noEditPoints="1"/>
          </p:cNvSpPr>
          <p:nvPr/>
        </p:nvSpPr>
        <p:spPr>
          <a:xfrm>
            <a:off x="8439150" y="6234113"/>
            <a:ext cx="276225" cy="241300"/>
          </a:xfrm>
          <a:custGeom>
            <a:avLst/>
            <a:gdLst/>
            <a:ahLst/>
            <a:cxnLst>
              <a:cxn ang="0">
                <a:pos x="264931426" y="57308273"/>
              </a:cxn>
              <a:cxn ang="0">
                <a:pos x="264931426" y="36385751"/>
              </a:cxn>
              <a:cxn ang="0">
                <a:pos x="238254613" y="17282993"/>
              </a:cxn>
              <a:cxn ang="0">
                <a:pos x="133385983" y="0"/>
              </a:cxn>
              <a:cxn ang="0">
                <a:pos x="132466192" y="0"/>
              </a:cxn>
              <a:cxn ang="0">
                <a:pos x="26676813" y="17282993"/>
              </a:cxn>
              <a:cxn ang="0">
                <a:pos x="0" y="36385751"/>
              </a:cxn>
              <a:cxn ang="0">
                <a:pos x="0" y="37295633"/>
              </a:cxn>
              <a:cxn ang="0">
                <a:pos x="0" y="193755316"/>
              </a:cxn>
              <a:cxn ang="0">
                <a:pos x="131545442" y="230141067"/>
              </a:cxn>
              <a:cxn ang="0">
                <a:pos x="132466192" y="230141067"/>
              </a:cxn>
              <a:cxn ang="0">
                <a:pos x="264931426" y="192845434"/>
              </a:cxn>
              <a:cxn ang="0">
                <a:pos x="264931426" y="57308273"/>
              </a:cxn>
              <a:cxn ang="0">
                <a:pos x="132466192" y="26379908"/>
              </a:cxn>
              <a:cxn ang="0">
                <a:pos x="133385983" y="26379908"/>
              </a:cxn>
              <a:cxn ang="0">
                <a:pos x="238254613" y="46392548"/>
              </a:cxn>
              <a:cxn ang="0">
                <a:pos x="238254613" y="47301476"/>
              </a:cxn>
              <a:cxn ang="0">
                <a:pos x="132466192" y="66404234"/>
              </a:cxn>
              <a:cxn ang="0">
                <a:pos x="131545442" y="66404234"/>
              </a:cxn>
              <a:cxn ang="0">
                <a:pos x="26676813" y="47301476"/>
              </a:cxn>
              <a:cxn ang="0">
                <a:pos x="26676813" y="46392548"/>
              </a:cxn>
              <a:cxn ang="0">
                <a:pos x="132466192" y="26379908"/>
              </a:cxn>
              <a:cxn ang="0">
                <a:pos x="132466192" y="147362768"/>
              </a:cxn>
              <a:cxn ang="0">
                <a:pos x="131545442" y="147362768"/>
              </a:cxn>
              <a:cxn ang="0">
                <a:pos x="26676813" y="127351082"/>
              </a:cxn>
              <a:cxn ang="0">
                <a:pos x="26676813" y="75501149"/>
              </a:cxn>
              <a:cxn ang="0">
                <a:pos x="131545442" y="92784142"/>
              </a:cxn>
              <a:cxn ang="0">
                <a:pos x="132466192" y="92784142"/>
              </a:cxn>
              <a:cxn ang="0">
                <a:pos x="238254613" y="75501149"/>
              </a:cxn>
              <a:cxn ang="0">
                <a:pos x="238254613" y="127351082"/>
              </a:cxn>
              <a:cxn ang="0">
                <a:pos x="132466192" y="147362768"/>
              </a:cxn>
            </a:cxnLst>
            <a:pathLst>
              <a:path w="288" h="253">
                <a:moveTo>
                  <a:pt x="288" y="63"/>
                </a:moveTo>
                <a:cubicBezTo>
                  <a:pt x="288" y="40"/>
                  <a:pt x="288" y="40"/>
                  <a:pt x="288" y="40"/>
                </a:cubicBezTo>
                <a:cubicBezTo>
                  <a:pt x="288" y="34"/>
                  <a:pt x="277" y="26"/>
                  <a:pt x="259" y="19"/>
                </a:cubicBezTo>
                <a:cubicBezTo>
                  <a:pt x="233" y="9"/>
                  <a:pt x="192" y="0"/>
                  <a:pt x="145" y="0"/>
                </a:cubicBezTo>
                <a:cubicBezTo>
                  <a:pt x="145" y="0"/>
                  <a:pt x="144" y="0"/>
                  <a:pt x="144" y="0"/>
                </a:cubicBezTo>
                <a:cubicBezTo>
                  <a:pt x="97" y="0"/>
                  <a:pt x="55" y="9"/>
                  <a:pt x="29" y="19"/>
                </a:cubicBezTo>
                <a:cubicBezTo>
                  <a:pt x="12" y="26"/>
                  <a:pt x="1" y="34"/>
                  <a:pt x="0" y="40"/>
                </a:cubicBezTo>
                <a:cubicBezTo>
                  <a:pt x="0" y="40"/>
                  <a:pt x="0" y="40"/>
                  <a:pt x="0" y="41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228"/>
                  <a:pt x="64" y="253"/>
                  <a:pt x="143" y="253"/>
                </a:cubicBezTo>
                <a:cubicBezTo>
                  <a:pt x="143" y="253"/>
                  <a:pt x="144" y="253"/>
                  <a:pt x="144" y="253"/>
                </a:cubicBezTo>
                <a:cubicBezTo>
                  <a:pt x="224" y="253"/>
                  <a:pt x="288" y="228"/>
                  <a:pt x="288" y="212"/>
                </a:cubicBezTo>
                <a:lnTo>
                  <a:pt x="288" y="63"/>
                </a:lnTo>
                <a:close/>
                <a:moveTo>
                  <a:pt x="144" y="29"/>
                </a:moveTo>
                <a:cubicBezTo>
                  <a:pt x="145" y="29"/>
                  <a:pt x="145" y="29"/>
                  <a:pt x="145" y="29"/>
                </a:cubicBezTo>
                <a:cubicBezTo>
                  <a:pt x="201" y="29"/>
                  <a:pt x="244" y="43"/>
                  <a:pt x="259" y="51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44" y="60"/>
                  <a:pt x="201" y="73"/>
                  <a:pt x="144" y="73"/>
                </a:cubicBezTo>
                <a:cubicBezTo>
                  <a:pt x="143" y="73"/>
                  <a:pt x="143" y="73"/>
                  <a:pt x="143" y="73"/>
                </a:cubicBezTo>
                <a:cubicBezTo>
                  <a:pt x="87" y="73"/>
                  <a:pt x="44" y="60"/>
                  <a:pt x="29" y="52"/>
                </a:cubicBezTo>
                <a:cubicBezTo>
                  <a:pt x="29" y="51"/>
                  <a:pt x="29" y="51"/>
                  <a:pt x="29" y="51"/>
                </a:cubicBezTo>
                <a:cubicBezTo>
                  <a:pt x="44" y="43"/>
                  <a:pt x="87" y="29"/>
                  <a:pt x="144" y="29"/>
                </a:cubicBezTo>
                <a:close/>
                <a:moveTo>
                  <a:pt x="144" y="162"/>
                </a:moveTo>
                <a:cubicBezTo>
                  <a:pt x="143" y="162"/>
                  <a:pt x="143" y="162"/>
                  <a:pt x="143" y="162"/>
                </a:cubicBezTo>
                <a:cubicBezTo>
                  <a:pt x="87" y="162"/>
                  <a:pt x="44" y="148"/>
                  <a:pt x="29" y="140"/>
                </a:cubicBezTo>
                <a:cubicBezTo>
                  <a:pt x="29" y="83"/>
                  <a:pt x="29" y="83"/>
                  <a:pt x="29" y="83"/>
                </a:cubicBezTo>
                <a:cubicBezTo>
                  <a:pt x="55" y="94"/>
                  <a:pt x="96" y="102"/>
                  <a:pt x="143" y="102"/>
                </a:cubicBezTo>
                <a:cubicBezTo>
                  <a:pt x="143" y="102"/>
                  <a:pt x="144" y="102"/>
                  <a:pt x="144" y="102"/>
                </a:cubicBezTo>
                <a:cubicBezTo>
                  <a:pt x="191" y="102"/>
                  <a:pt x="233" y="94"/>
                  <a:pt x="259" y="83"/>
                </a:cubicBezTo>
                <a:cubicBezTo>
                  <a:pt x="259" y="140"/>
                  <a:pt x="259" y="140"/>
                  <a:pt x="259" y="140"/>
                </a:cubicBezTo>
                <a:cubicBezTo>
                  <a:pt x="244" y="148"/>
                  <a:pt x="201" y="161"/>
                  <a:pt x="144" y="162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73" name="组合 172"/>
          <p:cNvGrpSpPr/>
          <p:nvPr/>
        </p:nvGrpSpPr>
        <p:grpSpPr>
          <a:xfrm>
            <a:off x="2378076" y="3459163"/>
            <a:ext cx="266700" cy="277812"/>
            <a:chOff x="1635126" y="3135313"/>
            <a:chExt cx="266700" cy="277812"/>
          </a:xfrm>
          <a:solidFill>
            <a:srgbClr val="404040"/>
          </a:solidFill>
        </p:grpSpPr>
        <p:sp>
          <p:nvSpPr>
            <p:cNvPr id="174" name="Freeform 145"/>
            <p:cNvSpPr/>
            <p:nvPr/>
          </p:nvSpPr>
          <p:spPr bwMode="auto">
            <a:xfrm>
              <a:off x="1636713" y="3338513"/>
              <a:ext cx="265113" cy="74612"/>
            </a:xfrm>
            <a:custGeom>
              <a:avLst/>
              <a:gdLst>
                <a:gd name="T0" fmla="*/ 278 w 278"/>
                <a:gd name="T1" fmla="*/ 1 h 77"/>
                <a:gd name="T2" fmla="*/ 253 w 278"/>
                <a:gd name="T3" fmla="*/ 23 h 77"/>
                <a:gd name="T4" fmla="*/ 253 w 278"/>
                <a:gd name="T5" fmla="*/ 23 h 77"/>
                <a:gd name="T6" fmla="*/ 253 w 278"/>
                <a:gd name="T7" fmla="*/ 23 h 77"/>
                <a:gd name="T8" fmla="*/ 140 w 278"/>
                <a:gd name="T9" fmla="*/ 52 h 77"/>
                <a:gd name="T10" fmla="*/ 38 w 278"/>
                <a:gd name="T11" fmla="*/ 30 h 77"/>
                <a:gd name="T12" fmla="*/ 0 w 278"/>
                <a:gd name="T13" fmla="*/ 0 h 77"/>
                <a:gd name="T14" fmla="*/ 47 w 278"/>
                <a:gd name="T15" fmla="*/ 56 h 77"/>
                <a:gd name="T16" fmla="*/ 140 w 278"/>
                <a:gd name="T17" fmla="*/ 77 h 77"/>
                <a:gd name="T18" fmla="*/ 243 w 278"/>
                <a:gd name="T19" fmla="*/ 50 h 77"/>
                <a:gd name="T20" fmla="*/ 243 w 278"/>
                <a:gd name="T21" fmla="*/ 50 h 77"/>
                <a:gd name="T22" fmla="*/ 278 w 278"/>
                <a:gd name="T23" fmla="*/ 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8" h="77">
                  <a:moveTo>
                    <a:pt x="278" y="1"/>
                  </a:moveTo>
                  <a:cubicBezTo>
                    <a:pt x="271" y="9"/>
                    <a:pt x="263" y="16"/>
                    <a:pt x="253" y="23"/>
                  </a:cubicBezTo>
                  <a:cubicBezTo>
                    <a:pt x="253" y="23"/>
                    <a:pt x="253" y="23"/>
                    <a:pt x="253" y="23"/>
                  </a:cubicBezTo>
                  <a:cubicBezTo>
                    <a:pt x="253" y="23"/>
                    <a:pt x="253" y="23"/>
                    <a:pt x="253" y="23"/>
                  </a:cubicBezTo>
                  <a:cubicBezTo>
                    <a:pt x="223" y="42"/>
                    <a:pt x="183" y="52"/>
                    <a:pt x="140" y="52"/>
                  </a:cubicBezTo>
                  <a:cubicBezTo>
                    <a:pt x="103" y="52"/>
                    <a:pt x="67" y="44"/>
                    <a:pt x="38" y="30"/>
                  </a:cubicBezTo>
                  <a:cubicBezTo>
                    <a:pt x="22" y="22"/>
                    <a:pt x="9" y="11"/>
                    <a:pt x="0" y="0"/>
                  </a:cubicBezTo>
                  <a:cubicBezTo>
                    <a:pt x="2" y="21"/>
                    <a:pt x="18" y="41"/>
                    <a:pt x="47" y="56"/>
                  </a:cubicBezTo>
                  <a:cubicBezTo>
                    <a:pt x="73" y="70"/>
                    <a:pt x="107" y="77"/>
                    <a:pt x="140" y="77"/>
                  </a:cubicBezTo>
                  <a:cubicBezTo>
                    <a:pt x="178" y="77"/>
                    <a:pt x="216" y="67"/>
                    <a:pt x="243" y="50"/>
                  </a:cubicBezTo>
                  <a:cubicBezTo>
                    <a:pt x="243" y="50"/>
                    <a:pt x="243" y="50"/>
                    <a:pt x="243" y="50"/>
                  </a:cubicBezTo>
                  <a:cubicBezTo>
                    <a:pt x="265" y="36"/>
                    <a:pt x="276" y="19"/>
                    <a:pt x="27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5" name="Freeform 146"/>
            <p:cNvSpPr/>
            <p:nvPr/>
          </p:nvSpPr>
          <p:spPr bwMode="auto">
            <a:xfrm>
              <a:off x="1636713" y="3298825"/>
              <a:ext cx="265113" cy="73025"/>
            </a:xfrm>
            <a:custGeom>
              <a:avLst/>
              <a:gdLst>
                <a:gd name="T0" fmla="*/ 253 w 278"/>
                <a:gd name="T1" fmla="*/ 22 h 76"/>
                <a:gd name="T2" fmla="*/ 253 w 278"/>
                <a:gd name="T3" fmla="*/ 23 h 76"/>
                <a:gd name="T4" fmla="*/ 253 w 278"/>
                <a:gd name="T5" fmla="*/ 23 h 76"/>
                <a:gd name="T6" fmla="*/ 140 w 278"/>
                <a:gd name="T7" fmla="*/ 52 h 76"/>
                <a:gd name="T8" fmla="*/ 38 w 278"/>
                <a:gd name="T9" fmla="*/ 30 h 76"/>
                <a:gd name="T10" fmla="*/ 0 w 278"/>
                <a:gd name="T11" fmla="*/ 0 h 76"/>
                <a:gd name="T12" fmla="*/ 47 w 278"/>
                <a:gd name="T13" fmla="*/ 56 h 76"/>
                <a:gd name="T14" fmla="*/ 140 w 278"/>
                <a:gd name="T15" fmla="*/ 76 h 76"/>
                <a:gd name="T16" fmla="*/ 243 w 278"/>
                <a:gd name="T17" fmla="*/ 49 h 76"/>
                <a:gd name="T18" fmla="*/ 243 w 278"/>
                <a:gd name="T19" fmla="*/ 49 h 76"/>
                <a:gd name="T20" fmla="*/ 278 w 278"/>
                <a:gd name="T21" fmla="*/ 1 h 76"/>
                <a:gd name="T22" fmla="*/ 253 w 278"/>
                <a:gd name="T23" fmla="*/ 2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8" h="76">
                  <a:moveTo>
                    <a:pt x="253" y="22"/>
                  </a:moveTo>
                  <a:cubicBezTo>
                    <a:pt x="253" y="23"/>
                    <a:pt x="253" y="23"/>
                    <a:pt x="253" y="23"/>
                  </a:cubicBezTo>
                  <a:cubicBezTo>
                    <a:pt x="253" y="23"/>
                    <a:pt x="253" y="23"/>
                    <a:pt x="253" y="23"/>
                  </a:cubicBezTo>
                  <a:cubicBezTo>
                    <a:pt x="223" y="42"/>
                    <a:pt x="183" y="52"/>
                    <a:pt x="140" y="52"/>
                  </a:cubicBezTo>
                  <a:cubicBezTo>
                    <a:pt x="103" y="52"/>
                    <a:pt x="67" y="44"/>
                    <a:pt x="38" y="30"/>
                  </a:cubicBezTo>
                  <a:cubicBezTo>
                    <a:pt x="22" y="21"/>
                    <a:pt x="9" y="11"/>
                    <a:pt x="0" y="0"/>
                  </a:cubicBezTo>
                  <a:cubicBezTo>
                    <a:pt x="2" y="20"/>
                    <a:pt x="18" y="41"/>
                    <a:pt x="47" y="56"/>
                  </a:cubicBezTo>
                  <a:cubicBezTo>
                    <a:pt x="73" y="70"/>
                    <a:pt x="107" y="76"/>
                    <a:pt x="140" y="76"/>
                  </a:cubicBezTo>
                  <a:cubicBezTo>
                    <a:pt x="178" y="76"/>
                    <a:pt x="216" y="67"/>
                    <a:pt x="243" y="49"/>
                  </a:cubicBezTo>
                  <a:cubicBezTo>
                    <a:pt x="243" y="49"/>
                    <a:pt x="243" y="49"/>
                    <a:pt x="243" y="49"/>
                  </a:cubicBezTo>
                  <a:cubicBezTo>
                    <a:pt x="265" y="35"/>
                    <a:pt x="276" y="18"/>
                    <a:pt x="278" y="1"/>
                  </a:cubicBezTo>
                  <a:cubicBezTo>
                    <a:pt x="271" y="9"/>
                    <a:pt x="263" y="16"/>
                    <a:pt x="25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6" name="Freeform 147"/>
            <p:cNvSpPr/>
            <p:nvPr/>
          </p:nvSpPr>
          <p:spPr bwMode="auto">
            <a:xfrm>
              <a:off x="1636713" y="3259138"/>
              <a:ext cx="265113" cy="71437"/>
            </a:xfrm>
            <a:custGeom>
              <a:avLst/>
              <a:gdLst>
                <a:gd name="T0" fmla="*/ 253 w 278"/>
                <a:gd name="T1" fmla="*/ 22 h 76"/>
                <a:gd name="T2" fmla="*/ 253 w 278"/>
                <a:gd name="T3" fmla="*/ 22 h 76"/>
                <a:gd name="T4" fmla="*/ 253 w 278"/>
                <a:gd name="T5" fmla="*/ 22 h 76"/>
                <a:gd name="T6" fmla="*/ 140 w 278"/>
                <a:gd name="T7" fmla="*/ 52 h 76"/>
                <a:gd name="T8" fmla="*/ 38 w 278"/>
                <a:gd name="T9" fmla="*/ 29 h 76"/>
                <a:gd name="T10" fmla="*/ 0 w 278"/>
                <a:gd name="T11" fmla="*/ 0 h 76"/>
                <a:gd name="T12" fmla="*/ 47 w 278"/>
                <a:gd name="T13" fmla="*/ 55 h 76"/>
                <a:gd name="T14" fmla="*/ 140 w 278"/>
                <a:gd name="T15" fmla="*/ 76 h 76"/>
                <a:gd name="T16" fmla="*/ 243 w 278"/>
                <a:gd name="T17" fmla="*/ 49 h 76"/>
                <a:gd name="T18" fmla="*/ 243 w 278"/>
                <a:gd name="T19" fmla="*/ 49 h 76"/>
                <a:gd name="T20" fmla="*/ 278 w 278"/>
                <a:gd name="T21" fmla="*/ 1 h 76"/>
                <a:gd name="T22" fmla="*/ 253 w 278"/>
                <a:gd name="T23" fmla="*/ 2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8" h="76">
                  <a:moveTo>
                    <a:pt x="253" y="22"/>
                  </a:moveTo>
                  <a:cubicBezTo>
                    <a:pt x="253" y="22"/>
                    <a:pt x="253" y="22"/>
                    <a:pt x="253" y="22"/>
                  </a:cubicBezTo>
                  <a:cubicBezTo>
                    <a:pt x="253" y="22"/>
                    <a:pt x="253" y="22"/>
                    <a:pt x="253" y="22"/>
                  </a:cubicBezTo>
                  <a:cubicBezTo>
                    <a:pt x="223" y="41"/>
                    <a:pt x="183" y="52"/>
                    <a:pt x="140" y="52"/>
                  </a:cubicBezTo>
                  <a:cubicBezTo>
                    <a:pt x="103" y="52"/>
                    <a:pt x="67" y="44"/>
                    <a:pt x="38" y="29"/>
                  </a:cubicBezTo>
                  <a:cubicBezTo>
                    <a:pt x="22" y="21"/>
                    <a:pt x="9" y="11"/>
                    <a:pt x="0" y="0"/>
                  </a:cubicBezTo>
                  <a:cubicBezTo>
                    <a:pt x="2" y="20"/>
                    <a:pt x="18" y="41"/>
                    <a:pt x="47" y="55"/>
                  </a:cubicBezTo>
                  <a:cubicBezTo>
                    <a:pt x="73" y="69"/>
                    <a:pt x="107" y="76"/>
                    <a:pt x="140" y="76"/>
                  </a:cubicBezTo>
                  <a:cubicBezTo>
                    <a:pt x="178" y="76"/>
                    <a:pt x="216" y="67"/>
                    <a:pt x="243" y="49"/>
                  </a:cubicBezTo>
                  <a:cubicBezTo>
                    <a:pt x="243" y="49"/>
                    <a:pt x="243" y="49"/>
                    <a:pt x="243" y="49"/>
                  </a:cubicBezTo>
                  <a:cubicBezTo>
                    <a:pt x="265" y="35"/>
                    <a:pt x="276" y="18"/>
                    <a:pt x="278" y="1"/>
                  </a:cubicBezTo>
                  <a:cubicBezTo>
                    <a:pt x="271" y="9"/>
                    <a:pt x="263" y="16"/>
                    <a:pt x="25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7" name="Freeform 148"/>
            <p:cNvSpPr>
              <a:spLocks noEditPoints="1"/>
            </p:cNvSpPr>
            <p:nvPr/>
          </p:nvSpPr>
          <p:spPr bwMode="auto">
            <a:xfrm>
              <a:off x="1635126" y="3135313"/>
              <a:ext cx="266700" cy="163512"/>
            </a:xfrm>
            <a:custGeom>
              <a:avLst/>
              <a:gdLst>
                <a:gd name="T0" fmla="*/ 2 w 280"/>
                <a:gd name="T1" fmla="*/ 78 h 171"/>
                <a:gd name="T2" fmla="*/ 49 w 280"/>
                <a:gd name="T3" fmla="*/ 141 h 171"/>
                <a:gd name="T4" fmla="*/ 245 w 280"/>
                <a:gd name="T5" fmla="*/ 135 h 171"/>
                <a:gd name="T6" fmla="*/ 245 w 280"/>
                <a:gd name="T7" fmla="*/ 135 h 171"/>
                <a:gd name="T8" fmla="*/ 280 w 280"/>
                <a:gd name="T9" fmla="*/ 84 h 171"/>
                <a:gd name="T10" fmla="*/ 280 w 280"/>
                <a:gd name="T11" fmla="*/ 81 h 171"/>
                <a:gd name="T12" fmla="*/ 280 w 280"/>
                <a:gd name="T13" fmla="*/ 77 h 171"/>
                <a:gd name="T14" fmla="*/ 233 w 280"/>
                <a:gd name="T15" fmla="*/ 21 h 171"/>
                <a:gd name="T16" fmla="*/ 140 w 280"/>
                <a:gd name="T17" fmla="*/ 0 h 171"/>
                <a:gd name="T18" fmla="*/ 133 w 280"/>
                <a:gd name="T19" fmla="*/ 1 h 171"/>
                <a:gd name="T20" fmla="*/ 132 w 280"/>
                <a:gd name="T21" fmla="*/ 1 h 171"/>
                <a:gd name="T22" fmla="*/ 119 w 280"/>
                <a:gd name="T23" fmla="*/ 1 h 171"/>
                <a:gd name="T24" fmla="*/ 119 w 280"/>
                <a:gd name="T25" fmla="*/ 1 h 171"/>
                <a:gd name="T26" fmla="*/ 106 w 280"/>
                <a:gd name="T27" fmla="*/ 3 h 171"/>
                <a:gd name="T28" fmla="*/ 106 w 280"/>
                <a:gd name="T29" fmla="*/ 3 h 171"/>
                <a:gd name="T30" fmla="*/ 93 w 280"/>
                <a:gd name="T31" fmla="*/ 5 h 171"/>
                <a:gd name="T32" fmla="*/ 93 w 280"/>
                <a:gd name="T33" fmla="*/ 5 h 171"/>
                <a:gd name="T34" fmla="*/ 37 w 280"/>
                <a:gd name="T35" fmla="*/ 27 h 171"/>
                <a:gd name="T36" fmla="*/ 37 w 280"/>
                <a:gd name="T37" fmla="*/ 27 h 171"/>
                <a:gd name="T38" fmla="*/ 2 w 280"/>
                <a:gd name="T39" fmla="*/ 78 h 171"/>
                <a:gd name="T40" fmla="*/ 230 w 280"/>
                <a:gd name="T41" fmla="*/ 127 h 171"/>
                <a:gd name="T42" fmla="*/ 230 w 280"/>
                <a:gd name="T43" fmla="*/ 127 h 171"/>
                <a:gd name="T44" fmla="*/ 62 w 280"/>
                <a:gd name="T45" fmla="*/ 133 h 171"/>
                <a:gd name="T46" fmla="*/ 52 w 280"/>
                <a:gd name="T47" fmla="*/ 35 h 171"/>
                <a:gd name="T48" fmla="*/ 220 w 280"/>
                <a:gd name="T49" fmla="*/ 30 h 171"/>
                <a:gd name="T50" fmla="*/ 230 w 280"/>
                <a:gd name="T51" fmla="*/ 127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0" h="171">
                  <a:moveTo>
                    <a:pt x="2" y="78"/>
                  </a:moveTo>
                  <a:cubicBezTo>
                    <a:pt x="0" y="101"/>
                    <a:pt x="16" y="125"/>
                    <a:pt x="49" y="141"/>
                  </a:cubicBezTo>
                  <a:cubicBezTo>
                    <a:pt x="106" y="171"/>
                    <a:pt x="194" y="168"/>
                    <a:pt x="245" y="135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68" y="120"/>
                    <a:pt x="279" y="102"/>
                    <a:pt x="280" y="84"/>
                  </a:cubicBezTo>
                  <a:cubicBezTo>
                    <a:pt x="280" y="83"/>
                    <a:pt x="280" y="82"/>
                    <a:pt x="280" y="81"/>
                  </a:cubicBezTo>
                  <a:cubicBezTo>
                    <a:pt x="280" y="80"/>
                    <a:pt x="280" y="78"/>
                    <a:pt x="280" y="77"/>
                  </a:cubicBezTo>
                  <a:cubicBezTo>
                    <a:pt x="278" y="56"/>
                    <a:pt x="262" y="36"/>
                    <a:pt x="233" y="21"/>
                  </a:cubicBezTo>
                  <a:cubicBezTo>
                    <a:pt x="206" y="7"/>
                    <a:pt x="173" y="0"/>
                    <a:pt x="140" y="0"/>
                  </a:cubicBezTo>
                  <a:cubicBezTo>
                    <a:pt x="138" y="0"/>
                    <a:pt x="135" y="0"/>
                    <a:pt x="133" y="1"/>
                  </a:cubicBezTo>
                  <a:cubicBezTo>
                    <a:pt x="132" y="1"/>
                    <a:pt x="132" y="1"/>
                    <a:pt x="132" y="1"/>
                  </a:cubicBezTo>
                  <a:cubicBezTo>
                    <a:pt x="128" y="1"/>
                    <a:pt x="124" y="1"/>
                    <a:pt x="119" y="1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15" y="2"/>
                    <a:pt x="110" y="2"/>
                    <a:pt x="106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2" y="4"/>
                    <a:pt x="97" y="4"/>
                    <a:pt x="93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72" y="10"/>
                    <a:pt x="52" y="1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14" y="42"/>
                    <a:pt x="3" y="60"/>
                    <a:pt x="2" y="78"/>
                  </a:cubicBezTo>
                  <a:close/>
                  <a:moveTo>
                    <a:pt x="230" y="127"/>
                  </a:moveTo>
                  <a:cubicBezTo>
                    <a:pt x="230" y="127"/>
                    <a:pt x="230" y="127"/>
                    <a:pt x="230" y="127"/>
                  </a:cubicBezTo>
                  <a:cubicBezTo>
                    <a:pt x="187" y="156"/>
                    <a:pt x="111" y="158"/>
                    <a:pt x="62" y="133"/>
                  </a:cubicBezTo>
                  <a:cubicBezTo>
                    <a:pt x="13" y="107"/>
                    <a:pt x="8" y="63"/>
                    <a:pt x="52" y="35"/>
                  </a:cubicBezTo>
                  <a:cubicBezTo>
                    <a:pt x="95" y="6"/>
                    <a:pt x="171" y="4"/>
                    <a:pt x="220" y="30"/>
                  </a:cubicBezTo>
                  <a:cubicBezTo>
                    <a:pt x="269" y="55"/>
                    <a:pt x="274" y="99"/>
                    <a:pt x="230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8" name="Freeform 149"/>
            <p:cNvSpPr>
              <a:spLocks noEditPoints="1"/>
            </p:cNvSpPr>
            <p:nvPr/>
          </p:nvSpPr>
          <p:spPr bwMode="auto">
            <a:xfrm>
              <a:off x="1651001" y="3144838"/>
              <a:ext cx="236538" cy="138112"/>
            </a:xfrm>
            <a:custGeom>
              <a:avLst/>
              <a:gdLst>
                <a:gd name="T0" fmla="*/ 40 w 248"/>
                <a:gd name="T1" fmla="*/ 29 h 144"/>
                <a:gd name="T2" fmla="*/ 50 w 248"/>
                <a:gd name="T3" fmla="*/ 120 h 144"/>
                <a:gd name="T4" fmla="*/ 208 w 248"/>
                <a:gd name="T5" fmla="*/ 115 h 144"/>
                <a:gd name="T6" fmla="*/ 198 w 248"/>
                <a:gd name="T7" fmla="*/ 24 h 144"/>
                <a:gd name="T8" fmla="*/ 40 w 248"/>
                <a:gd name="T9" fmla="*/ 29 h 144"/>
                <a:gd name="T10" fmla="*/ 81 w 248"/>
                <a:gd name="T11" fmla="*/ 107 h 144"/>
                <a:gd name="T12" fmla="*/ 74 w 248"/>
                <a:gd name="T13" fmla="*/ 111 h 144"/>
                <a:gd name="T14" fmla="*/ 68 w 248"/>
                <a:gd name="T15" fmla="*/ 111 h 144"/>
                <a:gd name="T16" fmla="*/ 67 w 248"/>
                <a:gd name="T17" fmla="*/ 110 h 144"/>
                <a:gd name="T18" fmla="*/ 65 w 248"/>
                <a:gd name="T19" fmla="*/ 109 h 144"/>
                <a:gd name="T20" fmla="*/ 64 w 248"/>
                <a:gd name="T21" fmla="*/ 106 h 144"/>
                <a:gd name="T22" fmla="*/ 71 w 248"/>
                <a:gd name="T23" fmla="*/ 101 h 144"/>
                <a:gd name="T24" fmla="*/ 51 w 248"/>
                <a:gd name="T25" fmla="*/ 82 h 144"/>
                <a:gd name="T26" fmla="*/ 52 w 248"/>
                <a:gd name="T27" fmla="*/ 81 h 144"/>
                <a:gd name="T28" fmla="*/ 69 w 248"/>
                <a:gd name="T29" fmla="*/ 76 h 144"/>
                <a:gd name="T30" fmla="*/ 71 w 248"/>
                <a:gd name="T31" fmla="*/ 76 h 144"/>
                <a:gd name="T32" fmla="*/ 86 w 248"/>
                <a:gd name="T33" fmla="*/ 91 h 144"/>
                <a:gd name="T34" fmla="*/ 114 w 248"/>
                <a:gd name="T35" fmla="*/ 73 h 144"/>
                <a:gd name="T36" fmla="*/ 113 w 248"/>
                <a:gd name="T37" fmla="*/ 41 h 144"/>
                <a:gd name="T38" fmla="*/ 168 w 248"/>
                <a:gd name="T39" fmla="*/ 38 h 144"/>
                <a:gd name="T40" fmla="*/ 175 w 248"/>
                <a:gd name="T41" fmla="*/ 33 h 144"/>
                <a:gd name="T42" fmla="*/ 182 w 248"/>
                <a:gd name="T43" fmla="*/ 33 h 144"/>
                <a:gd name="T44" fmla="*/ 185 w 248"/>
                <a:gd name="T45" fmla="*/ 35 h 144"/>
                <a:gd name="T46" fmla="*/ 185 w 248"/>
                <a:gd name="T47" fmla="*/ 38 h 144"/>
                <a:gd name="T48" fmla="*/ 178 w 248"/>
                <a:gd name="T49" fmla="*/ 43 h 144"/>
                <a:gd name="T50" fmla="*/ 195 w 248"/>
                <a:gd name="T51" fmla="*/ 61 h 144"/>
                <a:gd name="T52" fmla="*/ 193 w 248"/>
                <a:gd name="T53" fmla="*/ 62 h 144"/>
                <a:gd name="T54" fmla="*/ 179 w 248"/>
                <a:gd name="T55" fmla="*/ 66 h 144"/>
                <a:gd name="T56" fmla="*/ 176 w 248"/>
                <a:gd name="T57" fmla="*/ 66 h 144"/>
                <a:gd name="T58" fmla="*/ 163 w 248"/>
                <a:gd name="T59" fmla="*/ 53 h 144"/>
                <a:gd name="T60" fmla="*/ 137 w 248"/>
                <a:gd name="T61" fmla="*/ 70 h 144"/>
                <a:gd name="T62" fmla="*/ 137 w 248"/>
                <a:gd name="T63" fmla="*/ 103 h 144"/>
                <a:gd name="T64" fmla="*/ 81 w 248"/>
                <a:gd name="T65" fmla="*/ 10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8" h="144">
                  <a:moveTo>
                    <a:pt x="40" y="29"/>
                  </a:moveTo>
                  <a:cubicBezTo>
                    <a:pt x="0" y="56"/>
                    <a:pt x="4" y="96"/>
                    <a:pt x="50" y="120"/>
                  </a:cubicBezTo>
                  <a:cubicBezTo>
                    <a:pt x="96" y="144"/>
                    <a:pt x="167" y="142"/>
                    <a:pt x="208" y="115"/>
                  </a:cubicBezTo>
                  <a:cubicBezTo>
                    <a:pt x="248" y="89"/>
                    <a:pt x="244" y="48"/>
                    <a:pt x="198" y="24"/>
                  </a:cubicBezTo>
                  <a:cubicBezTo>
                    <a:pt x="152" y="0"/>
                    <a:pt x="81" y="2"/>
                    <a:pt x="40" y="29"/>
                  </a:cubicBezTo>
                  <a:close/>
                  <a:moveTo>
                    <a:pt x="81" y="107"/>
                  </a:moveTo>
                  <a:cubicBezTo>
                    <a:pt x="74" y="111"/>
                    <a:pt x="74" y="111"/>
                    <a:pt x="74" y="111"/>
                  </a:cubicBezTo>
                  <a:cubicBezTo>
                    <a:pt x="72" y="112"/>
                    <a:pt x="71" y="112"/>
                    <a:pt x="68" y="111"/>
                  </a:cubicBezTo>
                  <a:cubicBezTo>
                    <a:pt x="67" y="110"/>
                    <a:pt x="67" y="110"/>
                    <a:pt x="67" y="110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2" y="108"/>
                    <a:pt x="62" y="107"/>
                    <a:pt x="64" y="106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65" y="99"/>
                    <a:pt x="46" y="85"/>
                    <a:pt x="51" y="82"/>
                  </a:cubicBezTo>
                  <a:cubicBezTo>
                    <a:pt x="51" y="82"/>
                    <a:pt x="51" y="82"/>
                    <a:pt x="52" y="81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9" y="76"/>
                    <a:pt x="71" y="76"/>
                    <a:pt x="71" y="76"/>
                  </a:cubicBezTo>
                  <a:cubicBezTo>
                    <a:pt x="72" y="77"/>
                    <a:pt x="77" y="86"/>
                    <a:pt x="86" y="91"/>
                  </a:cubicBezTo>
                  <a:cubicBezTo>
                    <a:pt x="114" y="73"/>
                    <a:pt x="114" y="73"/>
                    <a:pt x="114" y="73"/>
                  </a:cubicBezTo>
                  <a:cubicBezTo>
                    <a:pt x="108" y="66"/>
                    <a:pt x="95" y="53"/>
                    <a:pt x="113" y="41"/>
                  </a:cubicBezTo>
                  <a:cubicBezTo>
                    <a:pt x="134" y="27"/>
                    <a:pt x="161" y="34"/>
                    <a:pt x="168" y="38"/>
                  </a:cubicBezTo>
                  <a:cubicBezTo>
                    <a:pt x="175" y="33"/>
                    <a:pt x="175" y="33"/>
                    <a:pt x="175" y="33"/>
                  </a:cubicBezTo>
                  <a:cubicBezTo>
                    <a:pt x="178" y="32"/>
                    <a:pt x="179" y="32"/>
                    <a:pt x="182" y="33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8" y="36"/>
                    <a:pt x="188" y="37"/>
                    <a:pt x="185" y="38"/>
                  </a:cubicBezTo>
                  <a:cubicBezTo>
                    <a:pt x="178" y="43"/>
                    <a:pt x="178" y="43"/>
                    <a:pt x="178" y="43"/>
                  </a:cubicBezTo>
                  <a:cubicBezTo>
                    <a:pt x="183" y="45"/>
                    <a:pt x="200" y="58"/>
                    <a:pt x="195" y="61"/>
                  </a:cubicBezTo>
                  <a:cubicBezTo>
                    <a:pt x="195" y="62"/>
                    <a:pt x="194" y="62"/>
                    <a:pt x="193" y="62"/>
                  </a:cubicBezTo>
                  <a:cubicBezTo>
                    <a:pt x="179" y="66"/>
                    <a:pt x="179" y="66"/>
                    <a:pt x="179" y="66"/>
                  </a:cubicBezTo>
                  <a:cubicBezTo>
                    <a:pt x="178" y="66"/>
                    <a:pt x="177" y="66"/>
                    <a:pt x="176" y="66"/>
                  </a:cubicBezTo>
                  <a:cubicBezTo>
                    <a:pt x="175" y="65"/>
                    <a:pt x="170" y="56"/>
                    <a:pt x="163" y="53"/>
                  </a:cubicBezTo>
                  <a:cubicBezTo>
                    <a:pt x="137" y="70"/>
                    <a:pt x="137" y="70"/>
                    <a:pt x="137" y="70"/>
                  </a:cubicBezTo>
                  <a:cubicBezTo>
                    <a:pt x="143" y="78"/>
                    <a:pt x="155" y="91"/>
                    <a:pt x="137" y="103"/>
                  </a:cubicBezTo>
                  <a:cubicBezTo>
                    <a:pt x="117" y="116"/>
                    <a:pt x="93" y="111"/>
                    <a:pt x="81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9" name="Freeform 150"/>
            <p:cNvSpPr/>
            <p:nvPr/>
          </p:nvSpPr>
          <p:spPr bwMode="auto">
            <a:xfrm>
              <a:off x="1741488" y="3221038"/>
              <a:ext cx="30163" cy="17462"/>
            </a:xfrm>
            <a:custGeom>
              <a:avLst/>
              <a:gdLst>
                <a:gd name="T0" fmla="*/ 22 w 31"/>
                <a:gd name="T1" fmla="*/ 14 h 19"/>
                <a:gd name="T2" fmla="*/ 24 w 31"/>
                <a:gd name="T3" fmla="*/ 0 h 19"/>
                <a:gd name="T4" fmla="*/ 0 w 31"/>
                <a:gd name="T5" fmla="*/ 16 h 19"/>
                <a:gd name="T6" fmla="*/ 22 w 31"/>
                <a:gd name="T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9">
                  <a:moveTo>
                    <a:pt x="22" y="14"/>
                  </a:moveTo>
                  <a:cubicBezTo>
                    <a:pt x="31" y="9"/>
                    <a:pt x="26" y="3"/>
                    <a:pt x="24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6" y="18"/>
                    <a:pt x="15" y="19"/>
                    <a:pt x="2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0" name="Freeform 151"/>
            <p:cNvSpPr/>
            <p:nvPr/>
          </p:nvSpPr>
          <p:spPr bwMode="auto">
            <a:xfrm>
              <a:off x="1770063" y="3186113"/>
              <a:ext cx="28575" cy="19050"/>
            </a:xfrm>
            <a:custGeom>
              <a:avLst/>
              <a:gdLst>
                <a:gd name="T0" fmla="*/ 7 w 30"/>
                <a:gd name="T1" fmla="*/ 19 h 19"/>
                <a:gd name="T2" fmla="*/ 30 w 30"/>
                <a:gd name="T3" fmla="*/ 4 h 19"/>
                <a:gd name="T4" fmla="*/ 8 w 30"/>
                <a:gd name="T5" fmla="*/ 6 h 19"/>
                <a:gd name="T6" fmla="*/ 7 w 30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9">
                  <a:moveTo>
                    <a:pt x="7" y="19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26" y="3"/>
                    <a:pt x="16" y="0"/>
                    <a:pt x="8" y="6"/>
                  </a:cubicBezTo>
                  <a:cubicBezTo>
                    <a:pt x="0" y="11"/>
                    <a:pt x="4" y="16"/>
                    <a:pt x="7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81" name="组合 180"/>
          <p:cNvGrpSpPr/>
          <p:nvPr/>
        </p:nvGrpSpPr>
        <p:grpSpPr>
          <a:xfrm>
            <a:off x="3476626" y="3511550"/>
            <a:ext cx="276225" cy="171449"/>
            <a:chOff x="2733676" y="3187700"/>
            <a:chExt cx="276225" cy="171450"/>
          </a:xfrm>
          <a:solidFill>
            <a:srgbClr val="404040"/>
          </a:solidFill>
        </p:grpSpPr>
        <p:sp>
          <p:nvSpPr>
            <p:cNvPr id="182" name="Freeform 152"/>
            <p:cNvSpPr>
              <a:spLocks noEditPoints="1"/>
            </p:cNvSpPr>
            <p:nvPr/>
          </p:nvSpPr>
          <p:spPr bwMode="auto">
            <a:xfrm>
              <a:off x="2733676" y="3187700"/>
              <a:ext cx="276225" cy="171450"/>
            </a:xfrm>
            <a:custGeom>
              <a:avLst/>
              <a:gdLst>
                <a:gd name="T0" fmla="*/ 0 w 174"/>
                <a:gd name="T1" fmla="*/ 0 h 108"/>
                <a:gd name="T2" fmla="*/ 0 w 174"/>
                <a:gd name="T3" fmla="*/ 108 h 108"/>
                <a:gd name="T4" fmla="*/ 174 w 174"/>
                <a:gd name="T5" fmla="*/ 108 h 108"/>
                <a:gd name="T6" fmla="*/ 174 w 174"/>
                <a:gd name="T7" fmla="*/ 0 h 108"/>
                <a:gd name="T8" fmla="*/ 0 w 174"/>
                <a:gd name="T9" fmla="*/ 0 h 108"/>
                <a:gd name="T10" fmla="*/ 164 w 174"/>
                <a:gd name="T11" fmla="*/ 99 h 108"/>
                <a:gd name="T12" fmla="*/ 10 w 174"/>
                <a:gd name="T13" fmla="*/ 99 h 108"/>
                <a:gd name="T14" fmla="*/ 10 w 174"/>
                <a:gd name="T15" fmla="*/ 10 h 108"/>
                <a:gd name="T16" fmla="*/ 164 w 174"/>
                <a:gd name="T17" fmla="*/ 10 h 108"/>
                <a:gd name="T18" fmla="*/ 164 w 174"/>
                <a:gd name="T19" fmla="*/ 9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4" h="108">
                  <a:moveTo>
                    <a:pt x="0" y="0"/>
                  </a:moveTo>
                  <a:lnTo>
                    <a:pt x="0" y="108"/>
                  </a:lnTo>
                  <a:lnTo>
                    <a:pt x="174" y="108"/>
                  </a:lnTo>
                  <a:lnTo>
                    <a:pt x="174" y="0"/>
                  </a:lnTo>
                  <a:lnTo>
                    <a:pt x="0" y="0"/>
                  </a:lnTo>
                  <a:close/>
                  <a:moveTo>
                    <a:pt x="164" y="99"/>
                  </a:moveTo>
                  <a:lnTo>
                    <a:pt x="10" y="99"/>
                  </a:lnTo>
                  <a:lnTo>
                    <a:pt x="10" y="10"/>
                  </a:lnTo>
                  <a:lnTo>
                    <a:pt x="164" y="10"/>
                  </a:lnTo>
                  <a:lnTo>
                    <a:pt x="164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3" name="Oval 153"/>
            <p:cNvSpPr>
              <a:spLocks noChangeArrowheads="1"/>
            </p:cNvSpPr>
            <p:nvPr/>
          </p:nvSpPr>
          <p:spPr bwMode="auto">
            <a:xfrm>
              <a:off x="2949576" y="3260725"/>
              <a:ext cx="11113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4" name="Freeform 154"/>
            <p:cNvSpPr>
              <a:spLocks noEditPoints="1"/>
            </p:cNvSpPr>
            <p:nvPr/>
          </p:nvSpPr>
          <p:spPr bwMode="auto">
            <a:xfrm>
              <a:off x="2895601" y="3214688"/>
              <a:ext cx="87313" cy="119062"/>
            </a:xfrm>
            <a:custGeom>
              <a:avLst/>
              <a:gdLst>
                <a:gd name="T0" fmla="*/ 28 w 92"/>
                <a:gd name="T1" fmla="*/ 62 h 124"/>
                <a:gd name="T2" fmla="*/ 0 w 92"/>
                <a:gd name="T3" fmla="*/ 124 h 124"/>
                <a:gd name="T4" fmla="*/ 92 w 92"/>
                <a:gd name="T5" fmla="*/ 124 h 124"/>
                <a:gd name="T6" fmla="*/ 92 w 92"/>
                <a:gd name="T7" fmla="*/ 0 h 124"/>
                <a:gd name="T8" fmla="*/ 1 w 92"/>
                <a:gd name="T9" fmla="*/ 0 h 124"/>
                <a:gd name="T10" fmla="*/ 28 w 92"/>
                <a:gd name="T11" fmla="*/ 62 h 124"/>
                <a:gd name="T12" fmla="*/ 63 w 92"/>
                <a:gd name="T13" fmla="*/ 40 h 124"/>
                <a:gd name="T14" fmla="*/ 76 w 92"/>
                <a:gd name="T15" fmla="*/ 62 h 124"/>
                <a:gd name="T16" fmla="*/ 63 w 92"/>
                <a:gd name="T17" fmla="*/ 83 h 124"/>
                <a:gd name="T18" fmla="*/ 49 w 92"/>
                <a:gd name="T19" fmla="*/ 62 h 124"/>
                <a:gd name="T20" fmla="*/ 63 w 92"/>
                <a:gd name="T21" fmla="*/ 4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124">
                  <a:moveTo>
                    <a:pt x="28" y="62"/>
                  </a:moveTo>
                  <a:cubicBezTo>
                    <a:pt x="28" y="89"/>
                    <a:pt x="17" y="112"/>
                    <a:pt x="0" y="124"/>
                  </a:cubicBezTo>
                  <a:cubicBezTo>
                    <a:pt x="92" y="124"/>
                    <a:pt x="92" y="124"/>
                    <a:pt x="92" y="124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7" y="12"/>
                    <a:pt x="28" y="35"/>
                    <a:pt x="28" y="62"/>
                  </a:cubicBezTo>
                  <a:close/>
                  <a:moveTo>
                    <a:pt x="63" y="40"/>
                  </a:moveTo>
                  <a:cubicBezTo>
                    <a:pt x="70" y="40"/>
                    <a:pt x="76" y="50"/>
                    <a:pt x="76" y="62"/>
                  </a:cubicBezTo>
                  <a:cubicBezTo>
                    <a:pt x="76" y="73"/>
                    <a:pt x="70" y="83"/>
                    <a:pt x="63" y="83"/>
                  </a:cubicBezTo>
                  <a:cubicBezTo>
                    <a:pt x="55" y="83"/>
                    <a:pt x="49" y="73"/>
                    <a:pt x="49" y="62"/>
                  </a:cubicBezTo>
                  <a:cubicBezTo>
                    <a:pt x="49" y="50"/>
                    <a:pt x="55" y="40"/>
                    <a:pt x="63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5" name="Oval 155"/>
            <p:cNvSpPr>
              <a:spLocks noChangeArrowheads="1"/>
            </p:cNvSpPr>
            <p:nvPr/>
          </p:nvSpPr>
          <p:spPr bwMode="auto">
            <a:xfrm>
              <a:off x="2784476" y="3260725"/>
              <a:ext cx="9525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6" name="Freeform 156"/>
            <p:cNvSpPr>
              <a:spLocks noEditPoints="1"/>
            </p:cNvSpPr>
            <p:nvPr/>
          </p:nvSpPr>
          <p:spPr bwMode="auto">
            <a:xfrm>
              <a:off x="2760663" y="3214688"/>
              <a:ext cx="87313" cy="119062"/>
            </a:xfrm>
            <a:custGeom>
              <a:avLst/>
              <a:gdLst>
                <a:gd name="T0" fmla="*/ 63 w 91"/>
                <a:gd name="T1" fmla="*/ 62 h 124"/>
                <a:gd name="T2" fmla="*/ 90 w 91"/>
                <a:gd name="T3" fmla="*/ 0 h 124"/>
                <a:gd name="T4" fmla="*/ 0 w 91"/>
                <a:gd name="T5" fmla="*/ 0 h 124"/>
                <a:gd name="T6" fmla="*/ 0 w 91"/>
                <a:gd name="T7" fmla="*/ 124 h 124"/>
                <a:gd name="T8" fmla="*/ 91 w 91"/>
                <a:gd name="T9" fmla="*/ 124 h 124"/>
                <a:gd name="T10" fmla="*/ 63 w 91"/>
                <a:gd name="T11" fmla="*/ 62 h 124"/>
                <a:gd name="T12" fmla="*/ 29 w 91"/>
                <a:gd name="T13" fmla="*/ 83 h 124"/>
                <a:gd name="T14" fmla="*/ 16 w 91"/>
                <a:gd name="T15" fmla="*/ 62 h 124"/>
                <a:gd name="T16" fmla="*/ 29 w 91"/>
                <a:gd name="T17" fmla="*/ 40 h 124"/>
                <a:gd name="T18" fmla="*/ 42 w 91"/>
                <a:gd name="T19" fmla="*/ 62 h 124"/>
                <a:gd name="T20" fmla="*/ 29 w 91"/>
                <a:gd name="T21" fmla="*/ 8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124">
                  <a:moveTo>
                    <a:pt x="63" y="62"/>
                  </a:moveTo>
                  <a:cubicBezTo>
                    <a:pt x="63" y="35"/>
                    <a:pt x="74" y="12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91" y="124"/>
                    <a:pt x="91" y="124"/>
                    <a:pt x="91" y="124"/>
                  </a:cubicBezTo>
                  <a:cubicBezTo>
                    <a:pt x="74" y="112"/>
                    <a:pt x="63" y="89"/>
                    <a:pt x="63" y="62"/>
                  </a:cubicBezTo>
                  <a:close/>
                  <a:moveTo>
                    <a:pt x="29" y="83"/>
                  </a:moveTo>
                  <a:cubicBezTo>
                    <a:pt x="22" y="83"/>
                    <a:pt x="16" y="73"/>
                    <a:pt x="16" y="62"/>
                  </a:cubicBezTo>
                  <a:cubicBezTo>
                    <a:pt x="16" y="50"/>
                    <a:pt x="22" y="40"/>
                    <a:pt x="29" y="40"/>
                  </a:cubicBezTo>
                  <a:cubicBezTo>
                    <a:pt x="36" y="40"/>
                    <a:pt x="42" y="50"/>
                    <a:pt x="42" y="62"/>
                  </a:cubicBezTo>
                  <a:cubicBezTo>
                    <a:pt x="42" y="73"/>
                    <a:pt x="36" y="83"/>
                    <a:pt x="29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7" name="Freeform 157"/>
            <p:cNvSpPr>
              <a:spLocks noEditPoints="1"/>
            </p:cNvSpPr>
            <p:nvPr/>
          </p:nvSpPr>
          <p:spPr bwMode="auto">
            <a:xfrm>
              <a:off x="2846388" y="3224213"/>
              <a:ext cx="50800" cy="100012"/>
            </a:xfrm>
            <a:custGeom>
              <a:avLst/>
              <a:gdLst>
                <a:gd name="T0" fmla="*/ 25 w 53"/>
                <a:gd name="T1" fmla="*/ 104 h 104"/>
                <a:gd name="T2" fmla="*/ 28 w 53"/>
                <a:gd name="T3" fmla="*/ 104 h 104"/>
                <a:gd name="T4" fmla="*/ 31 w 53"/>
                <a:gd name="T5" fmla="*/ 102 h 104"/>
                <a:gd name="T6" fmla="*/ 31 w 53"/>
                <a:gd name="T7" fmla="*/ 96 h 104"/>
                <a:gd name="T8" fmla="*/ 53 w 53"/>
                <a:gd name="T9" fmla="*/ 71 h 104"/>
                <a:gd name="T10" fmla="*/ 31 w 53"/>
                <a:gd name="T11" fmla="*/ 45 h 104"/>
                <a:gd name="T12" fmla="*/ 31 w 53"/>
                <a:gd name="T13" fmla="*/ 22 h 104"/>
                <a:gd name="T14" fmla="*/ 45 w 53"/>
                <a:gd name="T15" fmla="*/ 27 h 104"/>
                <a:gd name="T16" fmla="*/ 46 w 53"/>
                <a:gd name="T17" fmla="*/ 26 h 104"/>
                <a:gd name="T18" fmla="*/ 50 w 53"/>
                <a:gd name="T19" fmla="*/ 17 h 104"/>
                <a:gd name="T20" fmla="*/ 51 w 53"/>
                <a:gd name="T21" fmla="*/ 16 h 104"/>
                <a:gd name="T22" fmla="*/ 31 w 53"/>
                <a:gd name="T23" fmla="*/ 9 h 104"/>
                <a:gd name="T24" fmla="*/ 31 w 53"/>
                <a:gd name="T25" fmla="*/ 2 h 104"/>
                <a:gd name="T26" fmla="*/ 28 w 53"/>
                <a:gd name="T27" fmla="*/ 0 h 104"/>
                <a:gd name="T28" fmla="*/ 25 w 53"/>
                <a:gd name="T29" fmla="*/ 0 h 104"/>
                <a:gd name="T30" fmla="*/ 23 w 53"/>
                <a:gd name="T31" fmla="*/ 2 h 104"/>
                <a:gd name="T32" fmla="*/ 23 w 53"/>
                <a:gd name="T33" fmla="*/ 9 h 104"/>
                <a:gd name="T34" fmla="*/ 0 w 53"/>
                <a:gd name="T35" fmla="*/ 33 h 104"/>
                <a:gd name="T36" fmla="*/ 23 w 53"/>
                <a:gd name="T37" fmla="*/ 58 h 104"/>
                <a:gd name="T38" fmla="*/ 23 w 53"/>
                <a:gd name="T39" fmla="*/ 82 h 104"/>
                <a:gd name="T40" fmla="*/ 6 w 53"/>
                <a:gd name="T41" fmla="*/ 77 h 104"/>
                <a:gd name="T42" fmla="*/ 5 w 53"/>
                <a:gd name="T43" fmla="*/ 78 h 104"/>
                <a:gd name="T44" fmla="*/ 1 w 53"/>
                <a:gd name="T45" fmla="*/ 88 h 104"/>
                <a:gd name="T46" fmla="*/ 1 w 53"/>
                <a:gd name="T47" fmla="*/ 89 h 104"/>
                <a:gd name="T48" fmla="*/ 23 w 53"/>
                <a:gd name="T49" fmla="*/ 96 h 104"/>
                <a:gd name="T50" fmla="*/ 23 w 53"/>
                <a:gd name="T51" fmla="*/ 102 h 104"/>
                <a:gd name="T52" fmla="*/ 25 w 53"/>
                <a:gd name="T53" fmla="*/ 104 h 104"/>
                <a:gd name="T54" fmla="*/ 30 w 53"/>
                <a:gd name="T55" fmla="*/ 60 h 104"/>
                <a:gd name="T56" fmla="*/ 38 w 53"/>
                <a:gd name="T57" fmla="*/ 72 h 104"/>
                <a:gd name="T58" fmla="*/ 30 w 53"/>
                <a:gd name="T59" fmla="*/ 82 h 104"/>
                <a:gd name="T60" fmla="*/ 30 w 53"/>
                <a:gd name="T61" fmla="*/ 60 h 104"/>
                <a:gd name="T62" fmla="*/ 15 w 53"/>
                <a:gd name="T63" fmla="*/ 32 h 104"/>
                <a:gd name="T64" fmla="*/ 24 w 53"/>
                <a:gd name="T65" fmla="*/ 22 h 104"/>
                <a:gd name="T66" fmla="*/ 24 w 53"/>
                <a:gd name="T67" fmla="*/ 43 h 104"/>
                <a:gd name="T68" fmla="*/ 15 w 53"/>
                <a:gd name="T69" fmla="*/ 3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3" h="104">
                  <a:moveTo>
                    <a:pt x="25" y="104"/>
                  </a:moveTo>
                  <a:cubicBezTo>
                    <a:pt x="28" y="104"/>
                    <a:pt x="28" y="104"/>
                    <a:pt x="28" y="104"/>
                  </a:cubicBezTo>
                  <a:cubicBezTo>
                    <a:pt x="30" y="104"/>
                    <a:pt x="31" y="104"/>
                    <a:pt x="31" y="102"/>
                  </a:cubicBezTo>
                  <a:cubicBezTo>
                    <a:pt x="31" y="96"/>
                    <a:pt x="31" y="96"/>
                    <a:pt x="31" y="96"/>
                  </a:cubicBezTo>
                  <a:cubicBezTo>
                    <a:pt x="39" y="95"/>
                    <a:pt x="53" y="89"/>
                    <a:pt x="53" y="71"/>
                  </a:cubicBezTo>
                  <a:cubicBezTo>
                    <a:pt x="53" y="55"/>
                    <a:pt x="39" y="50"/>
                    <a:pt x="31" y="45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6" y="22"/>
                    <a:pt x="44" y="27"/>
                    <a:pt x="45" y="27"/>
                  </a:cubicBezTo>
                  <a:cubicBezTo>
                    <a:pt x="46" y="27"/>
                    <a:pt x="46" y="27"/>
                    <a:pt x="46" y="26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1" y="17"/>
                    <a:pt x="51" y="16"/>
                    <a:pt x="51" y="16"/>
                  </a:cubicBezTo>
                  <a:cubicBezTo>
                    <a:pt x="51" y="12"/>
                    <a:pt x="34" y="9"/>
                    <a:pt x="31" y="9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3" y="0"/>
                    <a:pt x="23" y="0"/>
                    <a:pt x="23" y="2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17" y="9"/>
                    <a:pt x="0" y="14"/>
                    <a:pt x="0" y="33"/>
                  </a:cubicBezTo>
                  <a:cubicBezTo>
                    <a:pt x="0" y="50"/>
                    <a:pt x="15" y="54"/>
                    <a:pt x="23" y="58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15" y="82"/>
                    <a:pt x="7" y="77"/>
                    <a:pt x="6" y="77"/>
                  </a:cubicBezTo>
                  <a:cubicBezTo>
                    <a:pt x="5" y="77"/>
                    <a:pt x="5" y="77"/>
                    <a:pt x="5" y="7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93"/>
                    <a:pt x="18" y="96"/>
                    <a:pt x="23" y="96"/>
                  </a:cubicBezTo>
                  <a:cubicBezTo>
                    <a:pt x="23" y="102"/>
                    <a:pt x="23" y="102"/>
                    <a:pt x="23" y="102"/>
                  </a:cubicBezTo>
                  <a:cubicBezTo>
                    <a:pt x="23" y="104"/>
                    <a:pt x="23" y="104"/>
                    <a:pt x="25" y="104"/>
                  </a:cubicBezTo>
                  <a:close/>
                  <a:moveTo>
                    <a:pt x="30" y="60"/>
                  </a:moveTo>
                  <a:cubicBezTo>
                    <a:pt x="33" y="62"/>
                    <a:pt x="38" y="65"/>
                    <a:pt x="38" y="72"/>
                  </a:cubicBezTo>
                  <a:cubicBezTo>
                    <a:pt x="38" y="79"/>
                    <a:pt x="34" y="81"/>
                    <a:pt x="30" y="82"/>
                  </a:cubicBezTo>
                  <a:lnTo>
                    <a:pt x="30" y="60"/>
                  </a:lnTo>
                  <a:close/>
                  <a:moveTo>
                    <a:pt x="15" y="32"/>
                  </a:moveTo>
                  <a:cubicBezTo>
                    <a:pt x="15" y="24"/>
                    <a:pt x="21" y="23"/>
                    <a:pt x="24" y="22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1" y="41"/>
                    <a:pt x="15" y="39"/>
                    <a:pt x="1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4029076" y="3500438"/>
            <a:ext cx="274637" cy="192087"/>
            <a:chOff x="3286126" y="3176588"/>
            <a:chExt cx="274637" cy="192087"/>
          </a:xfrm>
          <a:solidFill>
            <a:srgbClr val="404040"/>
          </a:solidFill>
        </p:grpSpPr>
        <p:sp>
          <p:nvSpPr>
            <p:cNvPr id="189" name="Freeform 158"/>
            <p:cNvSpPr/>
            <p:nvPr/>
          </p:nvSpPr>
          <p:spPr bwMode="auto">
            <a:xfrm>
              <a:off x="3286126" y="3176588"/>
              <a:ext cx="219075" cy="136525"/>
            </a:xfrm>
            <a:custGeom>
              <a:avLst/>
              <a:gdLst>
                <a:gd name="T0" fmla="*/ 9 w 138"/>
                <a:gd name="T1" fmla="*/ 9 h 86"/>
                <a:gd name="T2" fmla="*/ 138 w 138"/>
                <a:gd name="T3" fmla="*/ 9 h 86"/>
                <a:gd name="T4" fmla="*/ 138 w 138"/>
                <a:gd name="T5" fmla="*/ 0 h 86"/>
                <a:gd name="T6" fmla="*/ 0 w 138"/>
                <a:gd name="T7" fmla="*/ 0 h 86"/>
                <a:gd name="T8" fmla="*/ 0 w 138"/>
                <a:gd name="T9" fmla="*/ 86 h 86"/>
                <a:gd name="T10" fmla="*/ 9 w 138"/>
                <a:gd name="T11" fmla="*/ 86 h 86"/>
                <a:gd name="T12" fmla="*/ 9 w 138"/>
                <a:gd name="T13" fmla="*/ 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8" h="86">
                  <a:moveTo>
                    <a:pt x="9" y="9"/>
                  </a:moveTo>
                  <a:lnTo>
                    <a:pt x="138" y="9"/>
                  </a:lnTo>
                  <a:lnTo>
                    <a:pt x="138" y="0"/>
                  </a:lnTo>
                  <a:lnTo>
                    <a:pt x="0" y="0"/>
                  </a:lnTo>
                  <a:lnTo>
                    <a:pt x="0" y="86"/>
                  </a:lnTo>
                  <a:lnTo>
                    <a:pt x="9" y="86"/>
                  </a:lnTo>
                  <a:lnTo>
                    <a:pt x="9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0" name="Freeform 159"/>
            <p:cNvSpPr/>
            <p:nvPr/>
          </p:nvSpPr>
          <p:spPr bwMode="auto">
            <a:xfrm>
              <a:off x="3313113" y="3203575"/>
              <a:ext cx="220663" cy="136525"/>
            </a:xfrm>
            <a:custGeom>
              <a:avLst/>
              <a:gdLst>
                <a:gd name="T0" fmla="*/ 10 w 139"/>
                <a:gd name="T1" fmla="*/ 9 h 86"/>
                <a:gd name="T2" fmla="*/ 139 w 139"/>
                <a:gd name="T3" fmla="*/ 9 h 86"/>
                <a:gd name="T4" fmla="*/ 139 w 139"/>
                <a:gd name="T5" fmla="*/ 0 h 86"/>
                <a:gd name="T6" fmla="*/ 0 w 139"/>
                <a:gd name="T7" fmla="*/ 0 h 86"/>
                <a:gd name="T8" fmla="*/ 0 w 139"/>
                <a:gd name="T9" fmla="*/ 86 h 86"/>
                <a:gd name="T10" fmla="*/ 10 w 139"/>
                <a:gd name="T11" fmla="*/ 86 h 86"/>
                <a:gd name="T12" fmla="*/ 10 w 139"/>
                <a:gd name="T13" fmla="*/ 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86">
                  <a:moveTo>
                    <a:pt x="10" y="9"/>
                  </a:moveTo>
                  <a:lnTo>
                    <a:pt x="139" y="9"/>
                  </a:lnTo>
                  <a:lnTo>
                    <a:pt x="139" y="0"/>
                  </a:lnTo>
                  <a:lnTo>
                    <a:pt x="0" y="0"/>
                  </a:lnTo>
                  <a:lnTo>
                    <a:pt x="0" y="86"/>
                  </a:lnTo>
                  <a:lnTo>
                    <a:pt x="10" y="86"/>
                  </a:ln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1" name="Freeform 160"/>
            <p:cNvSpPr>
              <a:spLocks noEditPoints="1"/>
            </p:cNvSpPr>
            <p:nvPr/>
          </p:nvSpPr>
          <p:spPr bwMode="auto">
            <a:xfrm>
              <a:off x="3341688" y="3230563"/>
              <a:ext cx="219075" cy="138112"/>
            </a:xfrm>
            <a:custGeom>
              <a:avLst/>
              <a:gdLst>
                <a:gd name="T0" fmla="*/ 0 w 138"/>
                <a:gd name="T1" fmla="*/ 0 h 87"/>
                <a:gd name="T2" fmla="*/ 0 w 138"/>
                <a:gd name="T3" fmla="*/ 87 h 87"/>
                <a:gd name="T4" fmla="*/ 138 w 138"/>
                <a:gd name="T5" fmla="*/ 87 h 87"/>
                <a:gd name="T6" fmla="*/ 138 w 138"/>
                <a:gd name="T7" fmla="*/ 0 h 87"/>
                <a:gd name="T8" fmla="*/ 0 w 138"/>
                <a:gd name="T9" fmla="*/ 0 h 87"/>
                <a:gd name="T10" fmla="*/ 130 w 138"/>
                <a:gd name="T11" fmla="*/ 79 h 87"/>
                <a:gd name="T12" fmla="*/ 7 w 138"/>
                <a:gd name="T13" fmla="*/ 79 h 87"/>
                <a:gd name="T14" fmla="*/ 7 w 138"/>
                <a:gd name="T15" fmla="*/ 8 h 87"/>
                <a:gd name="T16" fmla="*/ 130 w 138"/>
                <a:gd name="T17" fmla="*/ 8 h 87"/>
                <a:gd name="T18" fmla="*/ 130 w 138"/>
                <a:gd name="T19" fmla="*/ 7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87">
                  <a:moveTo>
                    <a:pt x="0" y="0"/>
                  </a:moveTo>
                  <a:lnTo>
                    <a:pt x="0" y="87"/>
                  </a:lnTo>
                  <a:lnTo>
                    <a:pt x="138" y="87"/>
                  </a:lnTo>
                  <a:lnTo>
                    <a:pt x="138" y="0"/>
                  </a:lnTo>
                  <a:lnTo>
                    <a:pt x="0" y="0"/>
                  </a:lnTo>
                  <a:close/>
                  <a:moveTo>
                    <a:pt x="130" y="79"/>
                  </a:moveTo>
                  <a:lnTo>
                    <a:pt x="7" y="79"/>
                  </a:lnTo>
                  <a:lnTo>
                    <a:pt x="7" y="8"/>
                  </a:lnTo>
                  <a:lnTo>
                    <a:pt x="130" y="8"/>
                  </a:lnTo>
                  <a:lnTo>
                    <a:pt x="130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2" name="Oval 161"/>
            <p:cNvSpPr>
              <a:spLocks noChangeArrowheads="1"/>
            </p:cNvSpPr>
            <p:nvPr/>
          </p:nvSpPr>
          <p:spPr bwMode="auto">
            <a:xfrm>
              <a:off x="3379788" y="3289300"/>
              <a:ext cx="9525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3" name="Oval 162"/>
            <p:cNvSpPr>
              <a:spLocks noChangeArrowheads="1"/>
            </p:cNvSpPr>
            <p:nvPr/>
          </p:nvSpPr>
          <p:spPr bwMode="auto">
            <a:xfrm>
              <a:off x="3513138" y="3289300"/>
              <a:ext cx="7938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4" name="Freeform 163"/>
            <p:cNvSpPr>
              <a:spLocks noEditPoints="1"/>
            </p:cNvSpPr>
            <p:nvPr/>
          </p:nvSpPr>
          <p:spPr bwMode="auto">
            <a:xfrm>
              <a:off x="3362326" y="3251200"/>
              <a:ext cx="69850" cy="96837"/>
            </a:xfrm>
            <a:custGeom>
              <a:avLst/>
              <a:gdLst>
                <a:gd name="T0" fmla="*/ 51 w 73"/>
                <a:gd name="T1" fmla="*/ 50 h 100"/>
                <a:gd name="T2" fmla="*/ 72 w 73"/>
                <a:gd name="T3" fmla="*/ 0 h 100"/>
                <a:gd name="T4" fmla="*/ 0 w 73"/>
                <a:gd name="T5" fmla="*/ 0 h 100"/>
                <a:gd name="T6" fmla="*/ 0 w 73"/>
                <a:gd name="T7" fmla="*/ 100 h 100"/>
                <a:gd name="T8" fmla="*/ 73 w 73"/>
                <a:gd name="T9" fmla="*/ 100 h 100"/>
                <a:gd name="T10" fmla="*/ 51 w 73"/>
                <a:gd name="T11" fmla="*/ 50 h 100"/>
                <a:gd name="T12" fmla="*/ 13 w 73"/>
                <a:gd name="T13" fmla="*/ 50 h 100"/>
                <a:gd name="T14" fmla="*/ 23 w 73"/>
                <a:gd name="T15" fmla="*/ 33 h 100"/>
                <a:gd name="T16" fmla="*/ 34 w 73"/>
                <a:gd name="T17" fmla="*/ 50 h 100"/>
                <a:gd name="T18" fmla="*/ 23 w 73"/>
                <a:gd name="T19" fmla="*/ 67 h 100"/>
                <a:gd name="T20" fmla="*/ 13 w 73"/>
                <a:gd name="T21" fmla="*/ 5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100">
                  <a:moveTo>
                    <a:pt x="51" y="50"/>
                  </a:moveTo>
                  <a:cubicBezTo>
                    <a:pt x="51" y="29"/>
                    <a:pt x="59" y="10"/>
                    <a:pt x="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73" y="100"/>
                    <a:pt x="73" y="100"/>
                    <a:pt x="73" y="100"/>
                  </a:cubicBezTo>
                  <a:cubicBezTo>
                    <a:pt x="60" y="90"/>
                    <a:pt x="51" y="71"/>
                    <a:pt x="51" y="50"/>
                  </a:cubicBezTo>
                  <a:close/>
                  <a:moveTo>
                    <a:pt x="13" y="50"/>
                  </a:moveTo>
                  <a:cubicBezTo>
                    <a:pt x="13" y="40"/>
                    <a:pt x="18" y="33"/>
                    <a:pt x="23" y="33"/>
                  </a:cubicBezTo>
                  <a:cubicBezTo>
                    <a:pt x="29" y="33"/>
                    <a:pt x="34" y="40"/>
                    <a:pt x="34" y="50"/>
                  </a:cubicBezTo>
                  <a:cubicBezTo>
                    <a:pt x="34" y="59"/>
                    <a:pt x="29" y="67"/>
                    <a:pt x="23" y="67"/>
                  </a:cubicBezTo>
                  <a:cubicBezTo>
                    <a:pt x="18" y="67"/>
                    <a:pt x="13" y="59"/>
                    <a:pt x="13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5" name="Freeform 164"/>
            <p:cNvSpPr>
              <a:spLocks noEditPoints="1"/>
            </p:cNvSpPr>
            <p:nvPr/>
          </p:nvSpPr>
          <p:spPr bwMode="auto">
            <a:xfrm>
              <a:off x="3468688" y="3251200"/>
              <a:ext cx="71438" cy="96837"/>
            </a:xfrm>
            <a:custGeom>
              <a:avLst/>
              <a:gdLst>
                <a:gd name="T0" fmla="*/ 1 w 74"/>
                <a:gd name="T1" fmla="*/ 0 h 100"/>
                <a:gd name="T2" fmla="*/ 23 w 74"/>
                <a:gd name="T3" fmla="*/ 50 h 100"/>
                <a:gd name="T4" fmla="*/ 0 w 74"/>
                <a:gd name="T5" fmla="*/ 100 h 100"/>
                <a:gd name="T6" fmla="*/ 74 w 74"/>
                <a:gd name="T7" fmla="*/ 100 h 100"/>
                <a:gd name="T8" fmla="*/ 74 w 74"/>
                <a:gd name="T9" fmla="*/ 0 h 100"/>
                <a:gd name="T10" fmla="*/ 1 w 74"/>
                <a:gd name="T11" fmla="*/ 0 h 100"/>
                <a:gd name="T12" fmla="*/ 50 w 74"/>
                <a:gd name="T13" fmla="*/ 33 h 100"/>
                <a:gd name="T14" fmla="*/ 61 w 74"/>
                <a:gd name="T15" fmla="*/ 50 h 100"/>
                <a:gd name="T16" fmla="*/ 50 w 74"/>
                <a:gd name="T17" fmla="*/ 67 h 100"/>
                <a:gd name="T18" fmla="*/ 40 w 74"/>
                <a:gd name="T19" fmla="*/ 50 h 100"/>
                <a:gd name="T20" fmla="*/ 50 w 74"/>
                <a:gd name="T21" fmla="*/ 3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100">
                  <a:moveTo>
                    <a:pt x="1" y="0"/>
                  </a:moveTo>
                  <a:cubicBezTo>
                    <a:pt x="14" y="10"/>
                    <a:pt x="23" y="29"/>
                    <a:pt x="23" y="50"/>
                  </a:cubicBezTo>
                  <a:cubicBezTo>
                    <a:pt x="23" y="71"/>
                    <a:pt x="14" y="90"/>
                    <a:pt x="0" y="100"/>
                  </a:cubicBezTo>
                  <a:cubicBezTo>
                    <a:pt x="74" y="100"/>
                    <a:pt x="74" y="100"/>
                    <a:pt x="74" y="10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1" y="0"/>
                  </a:lnTo>
                  <a:close/>
                  <a:moveTo>
                    <a:pt x="50" y="33"/>
                  </a:moveTo>
                  <a:cubicBezTo>
                    <a:pt x="56" y="33"/>
                    <a:pt x="61" y="40"/>
                    <a:pt x="61" y="50"/>
                  </a:cubicBezTo>
                  <a:cubicBezTo>
                    <a:pt x="61" y="59"/>
                    <a:pt x="56" y="67"/>
                    <a:pt x="50" y="67"/>
                  </a:cubicBezTo>
                  <a:cubicBezTo>
                    <a:pt x="44" y="67"/>
                    <a:pt x="40" y="59"/>
                    <a:pt x="40" y="50"/>
                  </a:cubicBezTo>
                  <a:cubicBezTo>
                    <a:pt x="40" y="40"/>
                    <a:pt x="44" y="33"/>
                    <a:pt x="5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6" name="Freeform 165"/>
            <p:cNvSpPr>
              <a:spLocks noEditPoints="1"/>
            </p:cNvSpPr>
            <p:nvPr/>
          </p:nvSpPr>
          <p:spPr bwMode="auto">
            <a:xfrm>
              <a:off x="3430588" y="3259138"/>
              <a:ext cx="41275" cy="80962"/>
            </a:xfrm>
            <a:custGeom>
              <a:avLst/>
              <a:gdLst>
                <a:gd name="T0" fmla="*/ 18 w 42"/>
                <a:gd name="T1" fmla="*/ 77 h 84"/>
                <a:gd name="T2" fmla="*/ 18 w 42"/>
                <a:gd name="T3" fmla="*/ 82 h 84"/>
                <a:gd name="T4" fmla="*/ 20 w 42"/>
                <a:gd name="T5" fmla="*/ 84 h 84"/>
                <a:gd name="T6" fmla="*/ 22 w 42"/>
                <a:gd name="T7" fmla="*/ 84 h 84"/>
                <a:gd name="T8" fmla="*/ 24 w 42"/>
                <a:gd name="T9" fmla="*/ 82 h 84"/>
                <a:gd name="T10" fmla="*/ 24 w 42"/>
                <a:gd name="T11" fmla="*/ 77 h 84"/>
                <a:gd name="T12" fmla="*/ 42 w 42"/>
                <a:gd name="T13" fmla="*/ 58 h 84"/>
                <a:gd name="T14" fmla="*/ 24 w 42"/>
                <a:gd name="T15" fmla="*/ 37 h 84"/>
                <a:gd name="T16" fmla="*/ 24 w 42"/>
                <a:gd name="T17" fmla="*/ 18 h 84"/>
                <a:gd name="T18" fmla="*/ 36 w 42"/>
                <a:gd name="T19" fmla="*/ 22 h 84"/>
                <a:gd name="T20" fmla="*/ 37 w 42"/>
                <a:gd name="T21" fmla="*/ 21 h 84"/>
                <a:gd name="T22" fmla="*/ 40 w 42"/>
                <a:gd name="T23" fmla="*/ 14 h 84"/>
                <a:gd name="T24" fmla="*/ 40 w 42"/>
                <a:gd name="T25" fmla="*/ 13 h 84"/>
                <a:gd name="T26" fmla="*/ 24 w 42"/>
                <a:gd name="T27" fmla="*/ 7 h 84"/>
                <a:gd name="T28" fmla="*/ 24 w 42"/>
                <a:gd name="T29" fmla="*/ 2 h 84"/>
                <a:gd name="T30" fmla="*/ 22 w 42"/>
                <a:gd name="T31" fmla="*/ 0 h 84"/>
                <a:gd name="T32" fmla="*/ 20 w 42"/>
                <a:gd name="T33" fmla="*/ 0 h 84"/>
                <a:gd name="T34" fmla="*/ 18 w 42"/>
                <a:gd name="T35" fmla="*/ 2 h 84"/>
                <a:gd name="T36" fmla="*/ 18 w 42"/>
                <a:gd name="T37" fmla="*/ 7 h 84"/>
                <a:gd name="T38" fmla="*/ 0 w 42"/>
                <a:gd name="T39" fmla="*/ 27 h 84"/>
                <a:gd name="T40" fmla="*/ 18 w 42"/>
                <a:gd name="T41" fmla="*/ 47 h 84"/>
                <a:gd name="T42" fmla="*/ 18 w 42"/>
                <a:gd name="T43" fmla="*/ 66 h 84"/>
                <a:gd name="T44" fmla="*/ 4 w 42"/>
                <a:gd name="T45" fmla="*/ 62 h 84"/>
                <a:gd name="T46" fmla="*/ 3 w 42"/>
                <a:gd name="T47" fmla="*/ 63 h 84"/>
                <a:gd name="T48" fmla="*/ 0 w 42"/>
                <a:gd name="T49" fmla="*/ 71 h 84"/>
                <a:gd name="T50" fmla="*/ 0 w 42"/>
                <a:gd name="T51" fmla="*/ 72 h 84"/>
                <a:gd name="T52" fmla="*/ 18 w 42"/>
                <a:gd name="T53" fmla="*/ 77 h 84"/>
                <a:gd name="T54" fmla="*/ 12 w 42"/>
                <a:gd name="T55" fmla="*/ 26 h 84"/>
                <a:gd name="T56" fmla="*/ 18 w 42"/>
                <a:gd name="T57" fmla="*/ 18 h 84"/>
                <a:gd name="T58" fmla="*/ 18 w 42"/>
                <a:gd name="T59" fmla="*/ 35 h 84"/>
                <a:gd name="T60" fmla="*/ 12 w 42"/>
                <a:gd name="T61" fmla="*/ 26 h 84"/>
                <a:gd name="T62" fmla="*/ 23 w 42"/>
                <a:gd name="T63" fmla="*/ 49 h 84"/>
                <a:gd name="T64" fmla="*/ 30 w 42"/>
                <a:gd name="T65" fmla="*/ 58 h 84"/>
                <a:gd name="T66" fmla="*/ 23 w 42"/>
                <a:gd name="T67" fmla="*/ 66 h 84"/>
                <a:gd name="T68" fmla="*/ 23 w 42"/>
                <a:gd name="T69" fmla="*/ 4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" h="84">
                  <a:moveTo>
                    <a:pt x="18" y="77"/>
                  </a:moveTo>
                  <a:cubicBezTo>
                    <a:pt x="18" y="82"/>
                    <a:pt x="18" y="82"/>
                    <a:pt x="18" y="82"/>
                  </a:cubicBezTo>
                  <a:cubicBezTo>
                    <a:pt x="18" y="84"/>
                    <a:pt x="18" y="84"/>
                    <a:pt x="20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4" y="84"/>
                    <a:pt x="24" y="84"/>
                    <a:pt x="24" y="82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31" y="76"/>
                    <a:pt x="42" y="72"/>
                    <a:pt x="42" y="58"/>
                  </a:cubicBezTo>
                  <a:cubicBezTo>
                    <a:pt x="42" y="44"/>
                    <a:pt x="31" y="40"/>
                    <a:pt x="24" y="37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8" y="18"/>
                    <a:pt x="35" y="22"/>
                    <a:pt x="36" y="22"/>
                  </a:cubicBezTo>
                  <a:cubicBezTo>
                    <a:pt x="36" y="22"/>
                    <a:pt x="36" y="22"/>
                    <a:pt x="37" y="21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0" y="13"/>
                  </a:cubicBezTo>
                  <a:cubicBezTo>
                    <a:pt x="40" y="10"/>
                    <a:pt x="27" y="8"/>
                    <a:pt x="24" y="7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4" y="0"/>
                    <a:pt x="2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8" y="0"/>
                    <a:pt x="18" y="1"/>
                    <a:pt x="18" y="2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3" y="8"/>
                    <a:pt x="0" y="12"/>
                    <a:pt x="0" y="27"/>
                  </a:cubicBezTo>
                  <a:cubicBezTo>
                    <a:pt x="0" y="40"/>
                    <a:pt x="12" y="44"/>
                    <a:pt x="18" y="47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2" y="66"/>
                    <a:pt x="5" y="62"/>
                    <a:pt x="4" y="62"/>
                  </a:cubicBezTo>
                  <a:cubicBezTo>
                    <a:pt x="4" y="62"/>
                    <a:pt x="3" y="62"/>
                    <a:pt x="3" y="6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5"/>
                    <a:pt x="14" y="77"/>
                    <a:pt x="18" y="77"/>
                  </a:cubicBezTo>
                  <a:close/>
                  <a:moveTo>
                    <a:pt x="12" y="26"/>
                  </a:moveTo>
                  <a:cubicBezTo>
                    <a:pt x="12" y="20"/>
                    <a:pt x="16" y="19"/>
                    <a:pt x="18" y="18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6" y="34"/>
                    <a:pt x="12" y="31"/>
                    <a:pt x="12" y="26"/>
                  </a:cubicBezTo>
                  <a:close/>
                  <a:moveTo>
                    <a:pt x="23" y="49"/>
                  </a:moveTo>
                  <a:cubicBezTo>
                    <a:pt x="26" y="50"/>
                    <a:pt x="30" y="52"/>
                    <a:pt x="30" y="58"/>
                  </a:cubicBezTo>
                  <a:cubicBezTo>
                    <a:pt x="30" y="64"/>
                    <a:pt x="26" y="66"/>
                    <a:pt x="23" y="66"/>
                  </a:cubicBezTo>
                  <a:lnTo>
                    <a:pt x="23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97" name="组合 196"/>
          <p:cNvGrpSpPr/>
          <p:nvPr/>
        </p:nvGrpSpPr>
        <p:grpSpPr>
          <a:xfrm>
            <a:off x="6234113" y="6245225"/>
            <a:ext cx="276224" cy="222250"/>
            <a:chOff x="5491163" y="5921375"/>
            <a:chExt cx="276225" cy="222250"/>
          </a:xfrm>
          <a:solidFill>
            <a:srgbClr val="404040"/>
          </a:solidFill>
        </p:grpSpPr>
        <p:sp>
          <p:nvSpPr>
            <p:cNvPr id="198" name="Freeform 166"/>
            <p:cNvSpPr/>
            <p:nvPr/>
          </p:nvSpPr>
          <p:spPr bwMode="auto">
            <a:xfrm>
              <a:off x="5491163" y="5921375"/>
              <a:ext cx="84138" cy="222250"/>
            </a:xfrm>
            <a:custGeom>
              <a:avLst/>
              <a:gdLst>
                <a:gd name="T0" fmla="*/ 31 w 53"/>
                <a:gd name="T1" fmla="*/ 0 h 140"/>
                <a:gd name="T2" fmla="*/ 22 w 53"/>
                <a:gd name="T3" fmla="*/ 0 h 140"/>
                <a:gd name="T4" fmla="*/ 22 w 53"/>
                <a:gd name="T5" fmla="*/ 29 h 140"/>
                <a:gd name="T6" fmla="*/ 0 w 53"/>
                <a:gd name="T7" fmla="*/ 29 h 140"/>
                <a:gd name="T8" fmla="*/ 0 w 53"/>
                <a:gd name="T9" fmla="*/ 58 h 140"/>
                <a:gd name="T10" fmla="*/ 22 w 53"/>
                <a:gd name="T11" fmla="*/ 58 h 140"/>
                <a:gd name="T12" fmla="*/ 22 w 53"/>
                <a:gd name="T13" fmla="*/ 140 h 140"/>
                <a:gd name="T14" fmla="*/ 31 w 53"/>
                <a:gd name="T15" fmla="*/ 140 h 140"/>
                <a:gd name="T16" fmla="*/ 31 w 53"/>
                <a:gd name="T17" fmla="*/ 58 h 140"/>
                <a:gd name="T18" fmla="*/ 53 w 53"/>
                <a:gd name="T19" fmla="*/ 58 h 140"/>
                <a:gd name="T20" fmla="*/ 53 w 53"/>
                <a:gd name="T21" fmla="*/ 29 h 140"/>
                <a:gd name="T22" fmla="*/ 31 w 53"/>
                <a:gd name="T23" fmla="*/ 29 h 140"/>
                <a:gd name="T24" fmla="*/ 31 w 53"/>
                <a:gd name="T2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140">
                  <a:moveTo>
                    <a:pt x="31" y="0"/>
                  </a:moveTo>
                  <a:lnTo>
                    <a:pt x="22" y="0"/>
                  </a:lnTo>
                  <a:lnTo>
                    <a:pt x="22" y="29"/>
                  </a:lnTo>
                  <a:lnTo>
                    <a:pt x="0" y="29"/>
                  </a:lnTo>
                  <a:lnTo>
                    <a:pt x="0" y="58"/>
                  </a:lnTo>
                  <a:lnTo>
                    <a:pt x="22" y="58"/>
                  </a:lnTo>
                  <a:lnTo>
                    <a:pt x="22" y="140"/>
                  </a:lnTo>
                  <a:lnTo>
                    <a:pt x="31" y="140"/>
                  </a:lnTo>
                  <a:lnTo>
                    <a:pt x="31" y="58"/>
                  </a:lnTo>
                  <a:lnTo>
                    <a:pt x="53" y="58"/>
                  </a:lnTo>
                  <a:lnTo>
                    <a:pt x="53" y="29"/>
                  </a:lnTo>
                  <a:lnTo>
                    <a:pt x="31" y="29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9" name="Freeform 167"/>
            <p:cNvSpPr/>
            <p:nvPr/>
          </p:nvSpPr>
          <p:spPr bwMode="auto">
            <a:xfrm>
              <a:off x="5586413" y="5921375"/>
              <a:ext cx="84138" cy="222250"/>
            </a:xfrm>
            <a:custGeom>
              <a:avLst/>
              <a:gdLst>
                <a:gd name="T0" fmla="*/ 32 w 53"/>
                <a:gd name="T1" fmla="*/ 0 h 140"/>
                <a:gd name="T2" fmla="*/ 22 w 53"/>
                <a:gd name="T3" fmla="*/ 0 h 140"/>
                <a:gd name="T4" fmla="*/ 22 w 53"/>
                <a:gd name="T5" fmla="*/ 82 h 140"/>
                <a:gd name="T6" fmla="*/ 0 w 53"/>
                <a:gd name="T7" fmla="*/ 82 h 140"/>
                <a:gd name="T8" fmla="*/ 0 w 53"/>
                <a:gd name="T9" fmla="*/ 111 h 140"/>
                <a:gd name="T10" fmla="*/ 22 w 53"/>
                <a:gd name="T11" fmla="*/ 111 h 140"/>
                <a:gd name="T12" fmla="*/ 22 w 53"/>
                <a:gd name="T13" fmla="*/ 140 h 140"/>
                <a:gd name="T14" fmla="*/ 32 w 53"/>
                <a:gd name="T15" fmla="*/ 140 h 140"/>
                <a:gd name="T16" fmla="*/ 32 w 53"/>
                <a:gd name="T17" fmla="*/ 111 h 140"/>
                <a:gd name="T18" fmla="*/ 53 w 53"/>
                <a:gd name="T19" fmla="*/ 111 h 140"/>
                <a:gd name="T20" fmla="*/ 53 w 53"/>
                <a:gd name="T21" fmla="*/ 82 h 140"/>
                <a:gd name="T22" fmla="*/ 32 w 53"/>
                <a:gd name="T23" fmla="*/ 82 h 140"/>
                <a:gd name="T24" fmla="*/ 32 w 53"/>
                <a:gd name="T2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140">
                  <a:moveTo>
                    <a:pt x="32" y="0"/>
                  </a:moveTo>
                  <a:lnTo>
                    <a:pt x="22" y="0"/>
                  </a:lnTo>
                  <a:lnTo>
                    <a:pt x="22" y="82"/>
                  </a:lnTo>
                  <a:lnTo>
                    <a:pt x="0" y="82"/>
                  </a:lnTo>
                  <a:lnTo>
                    <a:pt x="0" y="111"/>
                  </a:lnTo>
                  <a:lnTo>
                    <a:pt x="22" y="111"/>
                  </a:lnTo>
                  <a:lnTo>
                    <a:pt x="22" y="140"/>
                  </a:lnTo>
                  <a:lnTo>
                    <a:pt x="32" y="140"/>
                  </a:lnTo>
                  <a:lnTo>
                    <a:pt x="32" y="111"/>
                  </a:lnTo>
                  <a:lnTo>
                    <a:pt x="53" y="111"/>
                  </a:lnTo>
                  <a:lnTo>
                    <a:pt x="53" y="82"/>
                  </a:lnTo>
                  <a:lnTo>
                    <a:pt x="32" y="82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0" name="Freeform 168"/>
            <p:cNvSpPr/>
            <p:nvPr/>
          </p:nvSpPr>
          <p:spPr bwMode="auto">
            <a:xfrm>
              <a:off x="5681663" y="5921375"/>
              <a:ext cx="85725" cy="222250"/>
            </a:xfrm>
            <a:custGeom>
              <a:avLst/>
              <a:gdLst>
                <a:gd name="T0" fmla="*/ 54 w 54"/>
                <a:gd name="T1" fmla="*/ 29 h 140"/>
                <a:gd name="T2" fmla="*/ 32 w 54"/>
                <a:gd name="T3" fmla="*/ 29 h 140"/>
                <a:gd name="T4" fmla="*/ 32 w 54"/>
                <a:gd name="T5" fmla="*/ 0 h 140"/>
                <a:gd name="T6" fmla="*/ 22 w 54"/>
                <a:gd name="T7" fmla="*/ 0 h 140"/>
                <a:gd name="T8" fmla="*/ 22 w 54"/>
                <a:gd name="T9" fmla="*/ 29 h 140"/>
                <a:gd name="T10" fmla="*/ 0 w 54"/>
                <a:gd name="T11" fmla="*/ 29 h 140"/>
                <a:gd name="T12" fmla="*/ 0 w 54"/>
                <a:gd name="T13" fmla="*/ 58 h 140"/>
                <a:gd name="T14" fmla="*/ 22 w 54"/>
                <a:gd name="T15" fmla="*/ 58 h 140"/>
                <a:gd name="T16" fmla="*/ 22 w 54"/>
                <a:gd name="T17" fmla="*/ 140 h 140"/>
                <a:gd name="T18" fmla="*/ 32 w 54"/>
                <a:gd name="T19" fmla="*/ 140 h 140"/>
                <a:gd name="T20" fmla="*/ 32 w 54"/>
                <a:gd name="T21" fmla="*/ 58 h 140"/>
                <a:gd name="T22" fmla="*/ 54 w 54"/>
                <a:gd name="T23" fmla="*/ 58 h 140"/>
                <a:gd name="T24" fmla="*/ 54 w 54"/>
                <a:gd name="T25" fmla="*/ 2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140">
                  <a:moveTo>
                    <a:pt x="54" y="29"/>
                  </a:moveTo>
                  <a:lnTo>
                    <a:pt x="32" y="29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22" y="29"/>
                  </a:lnTo>
                  <a:lnTo>
                    <a:pt x="0" y="29"/>
                  </a:lnTo>
                  <a:lnTo>
                    <a:pt x="0" y="58"/>
                  </a:lnTo>
                  <a:lnTo>
                    <a:pt x="22" y="58"/>
                  </a:lnTo>
                  <a:lnTo>
                    <a:pt x="22" y="140"/>
                  </a:lnTo>
                  <a:lnTo>
                    <a:pt x="32" y="140"/>
                  </a:lnTo>
                  <a:lnTo>
                    <a:pt x="32" y="58"/>
                  </a:lnTo>
                  <a:lnTo>
                    <a:pt x="54" y="58"/>
                  </a:lnTo>
                  <a:lnTo>
                    <a:pt x="54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46" name="Freeform 169"/>
          <p:cNvSpPr/>
          <p:nvPr/>
        </p:nvSpPr>
        <p:spPr>
          <a:xfrm>
            <a:off x="10644188" y="6216650"/>
            <a:ext cx="276225" cy="276225"/>
          </a:xfrm>
          <a:custGeom>
            <a:avLst/>
            <a:gdLst/>
            <a:ahLst/>
            <a:cxnLst>
              <a:cxn ang="0">
                <a:pos x="264931426" y="44155717"/>
              </a:cxn>
              <a:cxn ang="0">
                <a:pos x="264931426" y="198698809"/>
              </a:cxn>
              <a:cxn ang="0">
                <a:pos x="185819818" y="198698809"/>
              </a:cxn>
              <a:cxn ang="0">
                <a:pos x="133385983" y="264931426"/>
              </a:cxn>
              <a:cxn ang="0">
                <a:pos x="80951189" y="198698809"/>
              </a:cxn>
              <a:cxn ang="0">
                <a:pos x="0" y="198698809"/>
              </a:cxn>
              <a:cxn ang="0">
                <a:pos x="0" y="44155717"/>
              </a:cxn>
              <a:cxn ang="0">
                <a:pos x="44155717" y="0"/>
              </a:cxn>
              <a:cxn ang="0">
                <a:pos x="220776668" y="0"/>
              </a:cxn>
              <a:cxn ang="0">
                <a:pos x="264931426" y="44155717"/>
              </a:cxn>
            </a:cxnLst>
            <a:pathLst>
              <a:path w="288" h="288">
                <a:moveTo>
                  <a:pt x="288" y="48"/>
                </a:moveTo>
                <a:cubicBezTo>
                  <a:pt x="288" y="216"/>
                  <a:pt x="288" y="216"/>
                  <a:pt x="288" y="216"/>
                </a:cubicBezTo>
                <a:cubicBezTo>
                  <a:pt x="202" y="216"/>
                  <a:pt x="202" y="216"/>
                  <a:pt x="202" y="216"/>
                </a:cubicBezTo>
                <a:cubicBezTo>
                  <a:pt x="145" y="288"/>
                  <a:pt x="145" y="288"/>
                  <a:pt x="145" y="288"/>
                </a:cubicBezTo>
                <a:cubicBezTo>
                  <a:pt x="88" y="216"/>
                  <a:pt x="88" y="216"/>
                  <a:pt x="88" y="216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22"/>
                  <a:pt x="22" y="0"/>
                  <a:pt x="48" y="0"/>
                </a:cubicBezTo>
                <a:cubicBezTo>
                  <a:pt x="240" y="0"/>
                  <a:pt x="240" y="0"/>
                  <a:pt x="240" y="0"/>
                </a:cubicBezTo>
                <a:cubicBezTo>
                  <a:pt x="267" y="0"/>
                  <a:pt x="288" y="22"/>
                  <a:pt x="288" y="48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247" name="Freeform 170"/>
          <p:cNvSpPr/>
          <p:nvPr/>
        </p:nvSpPr>
        <p:spPr>
          <a:xfrm>
            <a:off x="1822450" y="2395538"/>
            <a:ext cx="276225" cy="200025"/>
          </a:xfrm>
          <a:custGeom>
            <a:avLst/>
            <a:gdLst/>
            <a:ahLst/>
            <a:cxnLst>
              <a:cxn ang="0">
                <a:pos x="264931426" y="71444336"/>
              </a:cxn>
              <a:cxn ang="0">
                <a:pos x="193179105" y="0"/>
              </a:cxn>
              <a:cxn ang="0">
                <a:pos x="72672112" y="0"/>
              </a:cxn>
              <a:cxn ang="0">
                <a:pos x="0" y="71444336"/>
              </a:cxn>
              <a:cxn ang="0">
                <a:pos x="0" y="73277101"/>
              </a:cxn>
              <a:cxn ang="0">
                <a:pos x="0" y="74193005"/>
              </a:cxn>
              <a:cxn ang="0">
                <a:pos x="72672112" y="146553245"/>
              </a:cxn>
              <a:cxn ang="0">
                <a:pos x="80951189" y="146553245"/>
              </a:cxn>
              <a:cxn ang="0">
                <a:pos x="80951189" y="110831077"/>
              </a:cxn>
              <a:cxn ang="0">
                <a:pos x="72672112" y="110831077"/>
              </a:cxn>
              <a:cxn ang="0">
                <a:pos x="35875681" y="74193005"/>
              </a:cxn>
              <a:cxn ang="0">
                <a:pos x="35875681" y="72361197"/>
              </a:cxn>
              <a:cxn ang="0">
                <a:pos x="35875681" y="71444336"/>
              </a:cxn>
              <a:cxn ang="0">
                <a:pos x="72672112" y="35722168"/>
              </a:cxn>
              <a:cxn ang="0">
                <a:pos x="193179105" y="35722168"/>
              </a:cxn>
              <a:cxn ang="0">
                <a:pos x="229055745" y="71444336"/>
              </a:cxn>
              <a:cxn ang="0">
                <a:pos x="229055745" y="73277101"/>
              </a:cxn>
              <a:cxn ang="0">
                <a:pos x="229055745" y="74193005"/>
              </a:cxn>
              <a:cxn ang="0">
                <a:pos x="193179105" y="110831077"/>
              </a:cxn>
              <a:cxn ang="0">
                <a:pos x="168341873" y="110831077"/>
              </a:cxn>
              <a:cxn ang="0">
                <a:pos x="168341873" y="65033008"/>
              </a:cxn>
              <a:cxn ang="0">
                <a:pos x="104868629" y="128234209"/>
              </a:cxn>
              <a:cxn ang="0">
                <a:pos x="168341873" y="191435410"/>
              </a:cxn>
              <a:cxn ang="0">
                <a:pos x="168341873" y="146553245"/>
              </a:cxn>
              <a:cxn ang="0">
                <a:pos x="193179105" y="146553245"/>
              </a:cxn>
              <a:cxn ang="0">
                <a:pos x="264931426" y="74193005"/>
              </a:cxn>
              <a:cxn ang="0">
                <a:pos x="264931426" y="73277101"/>
              </a:cxn>
              <a:cxn ang="0">
                <a:pos x="264931426" y="71444336"/>
              </a:cxn>
            </a:cxnLst>
            <a:pathLst>
              <a:path w="288" h="209">
                <a:moveTo>
                  <a:pt x="288" y="78"/>
                </a:moveTo>
                <a:cubicBezTo>
                  <a:pt x="288" y="35"/>
                  <a:pt x="253" y="0"/>
                  <a:pt x="210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35" y="0"/>
                  <a:pt x="0" y="35"/>
                  <a:pt x="0" y="78"/>
                </a:cubicBezTo>
                <a:cubicBezTo>
                  <a:pt x="0" y="79"/>
                  <a:pt x="0" y="79"/>
                  <a:pt x="0" y="80"/>
                </a:cubicBezTo>
                <a:cubicBezTo>
                  <a:pt x="0" y="80"/>
                  <a:pt x="0" y="81"/>
                  <a:pt x="0" y="81"/>
                </a:cubicBezTo>
                <a:cubicBezTo>
                  <a:pt x="0" y="125"/>
                  <a:pt x="35" y="160"/>
                  <a:pt x="79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21"/>
                  <a:pt x="88" y="121"/>
                  <a:pt x="88" y="121"/>
                </a:cubicBezTo>
                <a:cubicBezTo>
                  <a:pt x="79" y="121"/>
                  <a:pt x="79" y="121"/>
                  <a:pt x="79" y="121"/>
                </a:cubicBezTo>
                <a:cubicBezTo>
                  <a:pt x="57" y="121"/>
                  <a:pt x="39" y="103"/>
                  <a:pt x="39" y="81"/>
                </a:cubicBezTo>
                <a:cubicBezTo>
                  <a:pt x="39" y="81"/>
                  <a:pt x="39" y="79"/>
                  <a:pt x="39" y="79"/>
                </a:cubicBezTo>
                <a:cubicBezTo>
                  <a:pt x="39" y="79"/>
                  <a:pt x="39" y="79"/>
                  <a:pt x="39" y="78"/>
                </a:cubicBezTo>
                <a:cubicBezTo>
                  <a:pt x="39" y="57"/>
                  <a:pt x="57" y="39"/>
                  <a:pt x="79" y="39"/>
                </a:cubicBezTo>
                <a:cubicBezTo>
                  <a:pt x="210" y="39"/>
                  <a:pt x="210" y="39"/>
                  <a:pt x="210" y="39"/>
                </a:cubicBezTo>
                <a:cubicBezTo>
                  <a:pt x="231" y="39"/>
                  <a:pt x="249" y="57"/>
                  <a:pt x="249" y="78"/>
                </a:cubicBezTo>
                <a:cubicBezTo>
                  <a:pt x="249" y="79"/>
                  <a:pt x="249" y="80"/>
                  <a:pt x="249" y="80"/>
                </a:cubicBezTo>
                <a:cubicBezTo>
                  <a:pt x="249" y="80"/>
                  <a:pt x="249" y="81"/>
                  <a:pt x="249" y="81"/>
                </a:cubicBezTo>
                <a:cubicBezTo>
                  <a:pt x="249" y="103"/>
                  <a:pt x="231" y="121"/>
                  <a:pt x="210" y="121"/>
                </a:cubicBezTo>
                <a:cubicBezTo>
                  <a:pt x="183" y="121"/>
                  <a:pt x="183" y="121"/>
                  <a:pt x="183" y="121"/>
                </a:cubicBezTo>
                <a:cubicBezTo>
                  <a:pt x="183" y="71"/>
                  <a:pt x="183" y="71"/>
                  <a:pt x="183" y="71"/>
                </a:cubicBezTo>
                <a:cubicBezTo>
                  <a:pt x="114" y="140"/>
                  <a:pt x="114" y="140"/>
                  <a:pt x="114" y="140"/>
                </a:cubicBezTo>
                <a:cubicBezTo>
                  <a:pt x="183" y="209"/>
                  <a:pt x="183" y="209"/>
                  <a:pt x="183" y="209"/>
                </a:cubicBezTo>
                <a:cubicBezTo>
                  <a:pt x="183" y="160"/>
                  <a:pt x="183" y="160"/>
                  <a:pt x="183" y="160"/>
                </a:cubicBezTo>
                <a:cubicBezTo>
                  <a:pt x="210" y="160"/>
                  <a:pt x="210" y="160"/>
                  <a:pt x="210" y="160"/>
                </a:cubicBezTo>
                <a:cubicBezTo>
                  <a:pt x="253" y="160"/>
                  <a:pt x="288" y="125"/>
                  <a:pt x="288" y="81"/>
                </a:cubicBezTo>
                <a:cubicBezTo>
                  <a:pt x="288" y="81"/>
                  <a:pt x="288" y="80"/>
                  <a:pt x="288" y="80"/>
                </a:cubicBezTo>
                <a:cubicBezTo>
                  <a:pt x="288" y="79"/>
                  <a:pt x="288" y="79"/>
                  <a:pt x="288" y="78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248" name="Freeform 171"/>
          <p:cNvSpPr/>
          <p:nvPr/>
        </p:nvSpPr>
        <p:spPr>
          <a:xfrm>
            <a:off x="2378075" y="2908300"/>
            <a:ext cx="269875" cy="276225"/>
          </a:xfrm>
          <a:custGeom>
            <a:avLst/>
            <a:gdLst/>
            <a:ahLst/>
            <a:cxnLst>
              <a:cxn ang="0">
                <a:pos x="410786263" y="158770638"/>
              </a:cxn>
              <a:cxn ang="0">
                <a:pos x="393144375" y="113407825"/>
              </a:cxn>
              <a:cxn ang="0">
                <a:pos x="372983125" y="63004700"/>
              </a:cxn>
              <a:cxn ang="0">
                <a:pos x="355342825" y="40322500"/>
              </a:cxn>
              <a:cxn ang="0">
                <a:pos x="340221888" y="108367513"/>
              </a:cxn>
              <a:cxn ang="0">
                <a:pos x="320060638" y="50403125"/>
              </a:cxn>
              <a:cxn ang="0">
                <a:pos x="302418750" y="100806250"/>
              </a:cxn>
              <a:cxn ang="0">
                <a:pos x="284778450" y="60483750"/>
              </a:cxn>
              <a:cxn ang="0">
                <a:pos x="267136563" y="138609388"/>
              </a:cxn>
              <a:cxn ang="0">
                <a:pos x="249496263" y="163810950"/>
              </a:cxn>
              <a:cxn ang="0">
                <a:pos x="231854375" y="141128750"/>
              </a:cxn>
              <a:cxn ang="0">
                <a:pos x="214214075" y="100806250"/>
              </a:cxn>
              <a:cxn ang="0">
                <a:pos x="196572188" y="47883763"/>
              </a:cxn>
              <a:cxn ang="0">
                <a:pos x="178931888" y="85685313"/>
              </a:cxn>
              <a:cxn ang="0">
                <a:pos x="158770638" y="60483750"/>
              </a:cxn>
              <a:cxn ang="0">
                <a:pos x="143649700" y="0"/>
              </a:cxn>
              <a:cxn ang="0">
                <a:pos x="126007813" y="123488450"/>
              </a:cxn>
              <a:cxn ang="0">
                <a:pos x="105846563" y="85685313"/>
              </a:cxn>
              <a:cxn ang="0">
                <a:pos x="90725625" y="30241875"/>
              </a:cxn>
              <a:cxn ang="0">
                <a:pos x="70564375" y="120967500"/>
              </a:cxn>
              <a:cxn ang="0">
                <a:pos x="52924075" y="153730325"/>
              </a:cxn>
              <a:cxn ang="0">
                <a:pos x="35282188" y="133569075"/>
              </a:cxn>
              <a:cxn ang="0">
                <a:pos x="17641888" y="189012513"/>
              </a:cxn>
              <a:cxn ang="0">
                <a:pos x="0" y="246975313"/>
              </a:cxn>
              <a:cxn ang="0">
                <a:pos x="17641888" y="304939700"/>
              </a:cxn>
              <a:cxn ang="0">
                <a:pos x="35282188" y="284778450"/>
              </a:cxn>
              <a:cxn ang="0">
                <a:pos x="52924075" y="315020325"/>
              </a:cxn>
              <a:cxn ang="0">
                <a:pos x="70564375" y="408265313"/>
              </a:cxn>
              <a:cxn ang="0">
                <a:pos x="90725625" y="352821875"/>
              </a:cxn>
              <a:cxn ang="0">
                <a:pos x="105846563" y="315020325"/>
              </a:cxn>
              <a:cxn ang="0">
                <a:pos x="126007813" y="438507188"/>
              </a:cxn>
              <a:cxn ang="0">
                <a:pos x="143649700" y="375504075"/>
              </a:cxn>
              <a:cxn ang="0">
                <a:pos x="158770638" y="352821875"/>
              </a:cxn>
              <a:cxn ang="0">
                <a:pos x="178931888" y="393144375"/>
              </a:cxn>
              <a:cxn ang="0">
                <a:pos x="196572188" y="337700938"/>
              </a:cxn>
              <a:cxn ang="0">
                <a:pos x="214214075" y="299899388"/>
              </a:cxn>
              <a:cxn ang="0">
                <a:pos x="231854375" y="272176875"/>
              </a:cxn>
              <a:cxn ang="0">
                <a:pos x="249496263" y="299899388"/>
              </a:cxn>
              <a:cxn ang="0">
                <a:pos x="267136563" y="375504075"/>
              </a:cxn>
              <a:cxn ang="0">
                <a:pos x="284778450" y="337700938"/>
              </a:cxn>
              <a:cxn ang="0">
                <a:pos x="302418750" y="388104063"/>
              </a:cxn>
              <a:cxn ang="0">
                <a:pos x="320060638" y="332660625"/>
              </a:cxn>
              <a:cxn ang="0">
                <a:pos x="340221888" y="395665325"/>
              </a:cxn>
              <a:cxn ang="0">
                <a:pos x="355342825" y="378023438"/>
              </a:cxn>
              <a:cxn ang="0">
                <a:pos x="372983125" y="327620313"/>
              </a:cxn>
              <a:cxn ang="0">
                <a:pos x="393144375" y="277217188"/>
              </a:cxn>
              <a:cxn ang="0">
                <a:pos x="410786263" y="257055938"/>
              </a:cxn>
              <a:cxn ang="0">
                <a:pos x="428426563" y="181451250"/>
              </a:cxn>
            </a:cxnLst>
            <a:pathLst>
              <a:path w="170" h="174">
                <a:moveTo>
                  <a:pt x="163" y="72"/>
                </a:moveTo>
                <a:lnTo>
                  <a:pt x="163" y="63"/>
                </a:lnTo>
                <a:lnTo>
                  <a:pt x="156" y="63"/>
                </a:lnTo>
                <a:lnTo>
                  <a:pt x="156" y="45"/>
                </a:lnTo>
                <a:lnTo>
                  <a:pt x="148" y="45"/>
                </a:lnTo>
                <a:lnTo>
                  <a:pt x="148" y="25"/>
                </a:lnTo>
                <a:lnTo>
                  <a:pt x="141" y="25"/>
                </a:lnTo>
                <a:lnTo>
                  <a:pt x="141" y="16"/>
                </a:lnTo>
                <a:lnTo>
                  <a:pt x="135" y="16"/>
                </a:lnTo>
                <a:lnTo>
                  <a:pt x="135" y="43"/>
                </a:lnTo>
                <a:lnTo>
                  <a:pt x="127" y="43"/>
                </a:lnTo>
                <a:lnTo>
                  <a:pt x="127" y="20"/>
                </a:lnTo>
                <a:lnTo>
                  <a:pt x="120" y="20"/>
                </a:lnTo>
                <a:lnTo>
                  <a:pt x="120" y="40"/>
                </a:lnTo>
                <a:lnTo>
                  <a:pt x="113" y="40"/>
                </a:lnTo>
                <a:lnTo>
                  <a:pt x="113" y="24"/>
                </a:lnTo>
                <a:lnTo>
                  <a:pt x="106" y="24"/>
                </a:lnTo>
                <a:lnTo>
                  <a:pt x="106" y="55"/>
                </a:lnTo>
                <a:lnTo>
                  <a:pt x="99" y="55"/>
                </a:lnTo>
                <a:lnTo>
                  <a:pt x="99" y="65"/>
                </a:lnTo>
                <a:lnTo>
                  <a:pt x="92" y="65"/>
                </a:lnTo>
                <a:lnTo>
                  <a:pt x="92" y="56"/>
                </a:lnTo>
                <a:lnTo>
                  <a:pt x="85" y="56"/>
                </a:lnTo>
                <a:lnTo>
                  <a:pt x="85" y="40"/>
                </a:lnTo>
                <a:lnTo>
                  <a:pt x="78" y="40"/>
                </a:lnTo>
                <a:lnTo>
                  <a:pt x="78" y="19"/>
                </a:lnTo>
                <a:lnTo>
                  <a:pt x="71" y="19"/>
                </a:lnTo>
                <a:lnTo>
                  <a:pt x="71" y="34"/>
                </a:lnTo>
                <a:lnTo>
                  <a:pt x="63" y="34"/>
                </a:lnTo>
                <a:lnTo>
                  <a:pt x="63" y="24"/>
                </a:lnTo>
                <a:lnTo>
                  <a:pt x="57" y="24"/>
                </a:lnTo>
                <a:lnTo>
                  <a:pt x="57" y="0"/>
                </a:lnTo>
                <a:lnTo>
                  <a:pt x="50" y="0"/>
                </a:lnTo>
                <a:lnTo>
                  <a:pt x="50" y="49"/>
                </a:lnTo>
                <a:lnTo>
                  <a:pt x="42" y="49"/>
                </a:lnTo>
                <a:lnTo>
                  <a:pt x="42" y="34"/>
                </a:lnTo>
                <a:lnTo>
                  <a:pt x="36" y="34"/>
                </a:lnTo>
                <a:lnTo>
                  <a:pt x="36" y="12"/>
                </a:lnTo>
                <a:lnTo>
                  <a:pt x="28" y="12"/>
                </a:lnTo>
                <a:lnTo>
                  <a:pt x="28" y="48"/>
                </a:lnTo>
                <a:lnTo>
                  <a:pt x="21" y="48"/>
                </a:lnTo>
                <a:lnTo>
                  <a:pt x="21" y="61"/>
                </a:lnTo>
                <a:lnTo>
                  <a:pt x="14" y="61"/>
                </a:lnTo>
                <a:lnTo>
                  <a:pt x="14" y="53"/>
                </a:lnTo>
                <a:lnTo>
                  <a:pt x="7" y="53"/>
                </a:lnTo>
                <a:lnTo>
                  <a:pt x="7" y="75"/>
                </a:lnTo>
                <a:lnTo>
                  <a:pt x="0" y="75"/>
                </a:lnTo>
                <a:lnTo>
                  <a:pt x="0" y="98"/>
                </a:lnTo>
                <a:lnTo>
                  <a:pt x="7" y="98"/>
                </a:lnTo>
                <a:lnTo>
                  <a:pt x="7" y="121"/>
                </a:lnTo>
                <a:lnTo>
                  <a:pt x="14" y="121"/>
                </a:lnTo>
                <a:lnTo>
                  <a:pt x="14" y="113"/>
                </a:lnTo>
                <a:lnTo>
                  <a:pt x="21" y="113"/>
                </a:lnTo>
                <a:lnTo>
                  <a:pt x="21" y="125"/>
                </a:lnTo>
                <a:lnTo>
                  <a:pt x="28" y="125"/>
                </a:lnTo>
                <a:lnTo>
                  <a:pt x="28" y="162"/>
                </a:lnTo>
                <a:lnTo>
                  <a:pt x="36" y="162"/>
                </a:lnTo>
                <a:lnTo>
                  <a:pt x="36" y="140"/>
                </a:lnTo>
                <a:lnTo>
                  <a:pt x="42" y="140"/>
                </a:lnTo>
                <a:lnTo>
                  <a:pt x="42" y="125"/>
                </a:lnTo>
                <a:lnTo>
                  <a:pt x="50" y="125"/>
                </a:lnTo>
                <a:lnTo>
                  <a:pt x="50" y="174"/>
                </a:lnTo>
                <a:lnTo>
                  <a:pt x="57" y="174"/>
                </a:lnTo>
                <a:lnTo>
                  <a:pt x="57" y="149"/>
                </a:lnTo>
                <a:lnTo>
                  <a:pt x="63" y="149"/>
                </a:lnTo>
                <a:lnTo>
                  <a:pt x="63" y="140"/>
                </a:lnTo>
                <a:lnTo>
                  <a:pt x="71" y="140"/>
                </a:lnTo>
                <a:lnTo>
                  <a:pt x="71" y="156"/>
                </a:lnTo>
                <a:lnTo>
                  <a:pt x="78" y="156"/>
                </a:lnTo>
                <a:lnTo>
                  <a:pt x="78" y="134"/>
                </a:lnTo>
                <a:lnTo>
                  <a:pt x="85" y="134"/>
                </a:lnTo>
                <a:lnTo>
                  <a:pt x="85" y="119"/>
                </a:lnTo>
                <a:lnTo>
                  <a:pt x="92" y="119"/>
                </a:lnTo>
                <a:lnTo>
                  <a:pt x="92" y="108"/>
                </a:lnTo>
                <a:lnTo>
                  <a:pt x="99" y="108"/>
                </a:lnTo>
                <a:lnTo>
                  <a:pt x="99" y="119"/>
                </a:lnTo>
                <a:lnTo>
                  <a:pt x="106" y="119"/>
                </a:lnTo>
                <a:lnTo>
                  <a:pt x="106" y="149"/>
                </a:lnTo>
                <a:lnTo>
                  <a:pt x="113" y="149"/>
                </a:lnTo>
                <a:lnTo>
                  <a:pt x="113" y="134"/>
                </a:lnTo>
                <a:lnTo>
                  <a:pt x="120" y="134"/>
                </a:lnTo>
                <a:lnTo>
                  <a:pt x="120" y="154"/>
                </a:lnTo>
                <a:lnTo>
                  <a:pt x="127" y="154"/>
                </a:lnTo>
                <a:lnTo>
                  <a:pt x="127" y="132"/>
                </a:lnTo>
                <a:lnTo>
                  <a:pt x="135" y="132"/>
                </a:lnTo>
                <a:lnTo>
                  <a:pt x="135" y="157"/>
                </a:lnTo>
                <a:lnTo>
                  <a:pt x="141" y="157"/>
                </a:lnTo>
                <a:lnTo>
                  <a:pt x="141" y="150"/>
                </a:lnTo>
                <a:lnTo>
                  <a:pt x="148" y="150"/>
                </a:lnTo>
                <a:lnTo>
                  <a:pt x="148" y="130"/>
                </a:lnTo>
                <a:lnTo>
                  <a:pt x="156" y="130"/>
                </a:lnTo>
                <a:lnTo>
                  <a:pt x="156" y="110"/>
                </a:lnTo>
                <a:lnTo>
                  <a:pt x="163" y="110"/>
                </a:lnTo>
                <a:lnTo>
                  <a:pt x="163" y="102"/>
                </a:lnTo>
                <a:lnTo>
                  <a:pt x="170" y="102"/>
                </a:lnTo>
                <a:lnTo>
                  <a:pt x="170" y="72"/>
                </a:lnTo>
                <a:lnTo>
                  <a:pt x="163" y="72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249" name="Freeform 172"/>
          <p:cNvSpPr>
            <a:spLocks noEditPoints="1"/>
          </p:cNvSpPr>
          <p:nvPr/>
        </p:nvSpPr>
        <p:spPr>
          <a:xfrm>
            <a:off x="2955925" y="2908300"/>
            <a:ext cx="215900" cy="276225"/>
          </a:xfrm>
          <a:custGeom>
            <a:avLst/>
            <a:gdLst/>
            <a:ahLst/>
            <a:cxnLst>
              <a:cxn ang="0">
                <a:pos x="342741250" y="415826575"/>
              </a:cxn>
              <a:cxn ang="0">
                <a:pos x="342741250" y="0"/>
              </a:cxn>
              <a:cxn ang="0">
                <a:pos x="98286888" y="0"/>
              </a:cxn>
              <a:cxn ang="0">
                <a:pos x="98286888" y="0"/>
              </a:cxn>
              <a:cxn ang="0">
                <a:pos x="0" y="100806250"/>
              </a:cxn>
              <a:cxn ang="0">
                <a:pos x="0" y="415826575"/>
              </a:cxn>
              <a:cxn ang="0">
                <a:pos x="40322500" y="415826575"/>
              </a:cxn>
              <a:cxn ang="0">
                <a:pos x="73085325" y="375504075"/>
              </a:cxn>
              <a:cxn ang="0">
                <a:pos x="123488450" y="438507188"/>
              </a:cxn>
              <a:cxn ang="0">
                <a:pos x="171370625" y="378023438"/>
              </a:cxn>
              <a:cxn ang="0">
                <a:pos x="219254388" y="438507188"/>
              </a:cxn>
              <a:cxn ang="0">
                <a:pos x="269657513" y="375504075"/>
              </a:cxn>
              <a:cxn ang="0">
                <a:pos x="302418750" y="415826575"/>
              </a:cxn>
              <a:cxn ang="0">
                <a:pos x="342741250" y="415826575"/>
              </a:cxn>
              <a:cxn ang="0">
                <a:pos x="269657513" y="315020325"/>
              </a:cxn>
              <a:cxn ang="0">
                <a:pos x="219254388" y="375504075"/>
              </a:cxn>
              <a:cxn ang="0">
                <a:pos x="171370625" y="315020325"/>
              </a:cxn>
              <a:cxn ang="0">
                <a:pos x="123488450" y="375504075"/>
              </a:cxn>
              <a:cxn ang="0">
                <a:pos x="73085325" y="315020325"/>
              </a:cxn>
              <a:cxn ang="0">
                <a:pos x="37803138" y="355342825"/>
              </a:cxn>
              <a:cxn ang="0">
                <a:pos x="37803138" y="138609388"/>
              </a:cxn>
              <a:cxn ang="0">
                <a:pos x="138609388" y="138609388"/>
              </a:cxn>
              <a:cxn ang="0">
                <a:pos x="138609388" y="40322500"/>
              </a:cxn>
              <a:cxn ang="0">
                <a:pos x="302418750" y="40322500"/>
              </a:cxn>
              <a:cxn ang="0">
                <a:pos x="302418750" y="357862188"/>
              </a:cxn>
              <a:cxn ang="0">
                <a:pos x="269657513" y="315020325"/>
              </a:cxn>
            </a:cxnLst>
            <a:pathLst>
              <a:path w="136" h="174">
                <a:moveTo>
                  <a:pt x="136" y="165"/>
                </a:moveTo>
                <a:lnTo>
                  <a:pt x="136" y="0"/>
                </a:lnTo>
                <a:lnTo>
                  <a:pt x="39" y="0"/>
                </a:lnTo>
                <a:lnTo>
                  <a:pt x="0" y="40"/>
                </a:lnTo>
                <a:lnTo>
                  <a:pt x="0" y="165"/>
                </a:lnTo>
                <a:lnTo>
                  <a:pt x="16" y="165"/>
                </a:lnTo>
                <a:lnTo>
                  <a:pt x="29" y="149"/>
                </a:lnTo>
                <a:lnTo>
                  <a:pt x="49" y="174"/>
                </a:lnTo>
                <a:lnTo>
                  <a:pt x="68" y="150"/>
                </a:lnTo>
                <a:lnTo>
                  <a:pt x="87" y="174"/>
                </a:lnTo>
                <a:lnTo>
                  <a:pt x="107" y="149"/>
                </a:lnTo>
                <a:lnTo>
                  <a:pt x="120" y="165"/>
                </a:lnTo>
                <a:lnTo>
                  <a:pt x="136" y="165"/>
                </a:lnTo>
                <a:close/>
                <a:moveTo>
                  <a:pt x="107" y="125"/>
                </a:moveTo>
                <a:lnTo>
                  <a:pt x="87" y="149"/>
                </a:lnTo>
                <a:lnTo>
                  <a:pt x="68" y="125"/>
                </a:lnTo>
                <a:lnTo>
                  <a:pt x="49" y="149"/>
                </a:lnTo>
                <a:lnTo>
                  <a:pt x="29" y="125"/>
                </a:lnTo>
                <a:lnTo>
                  <a:pt x="15" y="141"/>
                </a:lnTo>
                <a:lnTo>
                  <a:pt x="15" y="55"/>
                </a:lnTo>
                <a:lnTo>
                  <a:pt x="55" y="55"/>
                </a:lnTo>
                <a:lnTo>
                  <a:pt x="55" y="16"/>
                </a:lnTo>
                <a:lnTo>
                  <a:pt x="120" y="16"/>
                </a:lnTo>
                <a:lnTo>
                  <a:pt x="120" y="142"/>
                </a:lnTo>
                <a:lnTo>
                  <a:pt x="107" y="125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05" name="组合 204"/>
          <p:cNvGrpSpPr/>
          <p:nvPr/>
        </p:nvGrpSpPr>
        <p:grpSpPr>
          <a:xfrm>
            <a:off x="3495676" y="2908300"/>
            <a:ext cx="238125" cy="276225"/>
            <a:chOff x="2752726" y="2584450"/>
            <a:chExt cx="238125" cy="276225"/>
          </a:xfrm>
          <a:solidFill>
            <a:srgbClr val="404040"/>
          </a:solidFill>
        </p:grpSpPr>
        <p:sp>
          <p:nvSpPr>
            <p:cNvPr id="206" name="Freeform 173"/>
            <p:cNvSpPr>
              <a:spLocks noEditPoints="1"/>
            </p:cNvSpPr>
            <p:nvPr/>
          </p:nvSpPr>
          <p:spPr bwMode="auto">
            <a:xfrm>
              <a:off x="2752726" y="2584450"/>
              <a:ext cx="238125" cy="276225"/>
            </a:xfrm>
            <a:custGeom>
              <a:avLst/>
              <a:gdLst>
                <a:gd name="T0" fmla="*/ 150 w 150"/>
                <a:gd name="T1" fmla="*/ 164 h 174"/>
                <a:gd name="T2" fmla="*/ 150 w 150"/>
                <a:gd name="T3" fmla="*/ 0 h 174"/>
                <a:gd name="T4" fmla="*/ 0 w 150"/>
                <a:gd name="T5" fmla="*/ 0 h 174"/>
                <a:gd name="T6" fmla="*/ 0 w 150"/>
                <a:gd name="T7" fmla="*/ 164 h 174"/>
                <a:gd name="T8" fmla="*/ 18 w 150"/>
                <a:gd name="T9" fmla="*/ 164 h 174"/>
                <a:gd name="T10" fmla="*/ 32 w 150"/>
                <a:gd name="T11" fmla="*/ 147 h 174"/>
                <a:gd name="T12" fmla="*/ 54 w 150"/>
                <a:gd name="T13" fmla="*/ 174 h 174"/>
                <a:gd name="T14" fmla="*/ 75 w 150"/>
                <a:gd name="T15" fmla="*/ 148 h 174"/>
                <a:gd name="T16" fmla="*/ 96 w 150"/>
                <a:gd name="T17" fmla="*/ 174 h 174"/>
                <a:gd name="T18" fmla="*/ 118 w 150"/>
                <a:gd name="T19" fmla="*/ 147 h 174"/>
                <a:gd name="T20" fmla="*/ 132 w 150"/>
                <a:gd name="T21" fmla="*/ 164 h 174"/>
                <a:gd name="T22" fmla="*/ 150 w 150"/>
                <a:gd name="T23" fmla="*/ 164 h 174"/>
                <a:gd name="T24" fmla="*/ 118 w 150"/>
                <a:gd name="T25" fmla="*/ 121 h 174"/>
                <a:gd name="T26" fmla="*/ 96 w 150"/>
                <a:gd name="T27" fmla="*/ 146 h 174"/>
                <a:gd name="T28" fmla="*/ 75 w 150"/>
                <a:gd name="T29" fmla="*/ 120 h 174"/>
                <a:gd name="T30" fmla="*/ 53 w 150"/>
                <a:gd name="T31" fmla="*/ 146 h 174"/>
                <a:gd name="T32" fmla="*/ 32 w 150"/>
                <a:gd name="T33" fmla="*/ 121 h 174"/>
                <a:gd name="T34" fmla="*/ 17 w 150"/>
                <a:gd name="T35" fmla="*/ 138 h 174"/>
                <a:gd name="T36" fmla="*/ 17 w 150"/>
                <a:gd name="T37" fmla="*/ 17 h 174"/>
                <a:gd name="T38" fmla="*/ 133 w 150"/>
                <a:gd name="T39" fmla="*/ 17 h 174"/>
                <a:gd name="T40" fmla="*/ 133 w 150"/>
                <a:gd name="T41" fmla="*/ 138 h 174"/>
                <a:gd name="T42" fmla="*/ 118 w 150"/>
                <a:gd name="T43" fmla="*/ 12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0" h="174">
                  <a:moveTo>
                    <a:pt x="150" y="164"/>
                  </a:moveTo>
                  <a:lnTo>
                    <a:pt x="150" y="0"/>
                  </a:lnTo>
                  <a:lnTo>
                    <a:pt x="0" y="0"/>
                  </a:lnTo>
                  <a:lnTo>
                    <a:pt x="0" y="164"/>
                  </a:lnTo>
                  <a:lnTo>
                    <a:pt x="18" y="164"/>
                  </a:lnTo>
                  <a:lnTo>
                    <a:pt x="32" y="147"/>
                  </a:lnTo>
                  <a:lnTo>
                    <a:pt x="54" y="174"/>
                  </a:lnTo>
                  <a:lnTo>
                    <a:pt x="75" y="148"/>
                  </a:lnTo>
                  <a:lnTo>
                    <a:pt x="96" y="174"/>
                  </a:lnTo>
                  <a:lnTo>
                    <a:pt x="118" y="147"/>
                  </a:lnTo>
                  <a:lnTo>
                    <a:pt x="132" y="164"/>
                  </a:lnTo>
                  <a:lnTo>
                    <a:pt x="150" y="164"/>
                  </a:lnTo>
                  <a:close/>
                  <a:moveTo>
                    <a:pt x="118" y="121"/>
                  </a:moveTo>
                  <a:lnTo>
                    <a:pt x="96" y="146"/>
                  </a:lnTo>
                  <a:lnTo>
                    <a:pt x="75" y="120"/>
                  </a:lnTo>
                  <a:lnTo>
                    <a:pt x="53" y="146"/>
                  </a:lnTo>
                  <a:lnTo>
                    <a:pt x="32" y="121"/>
                  </a:lnTo>
                  <a:lnTo>
                    <a:pt x="17" y="138"/>
                  </a:lnTo>
                  <a:lnTo>
                    <a:pt x="17" y="17"/>
                  </a:lnTo>
                  <a:lnTo>
                    <a:pt x="133" y="17"/>
                  </a:lnTo>
                  <a:lnTo>
                    <a:pt x="133" y="138"/>
                  </a:lnTo>
                  <a:lnTo>
                    <a:pt x="118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7" name="Rectangle 174"/>
            <p:cNvSpPr>
              <a:spLocks noChangeArrowheads="1"/>
            </p:cNvSpPr>
            <p:nvPr/>
          </p:nvSpPr>
          <p:spPr bwMode="auto">
            <a:xfrm>
              <a:off x="2806701" y="2640013"/>
              <a:ext cx="1301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8" name="Rectangle 175"/>
            <p:cNvSpPr>
              <a:spLocks noChangeArrowheads="1"/>
            </p:cNvSpPr>
            <p:nvPr/>
          </p:nvSpPr>
          <p:spPr bwMode="auto">
            <a:xfrm>
              <a:off x="2806701" y="2690813"/>
              <a:ext cx="1301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9" name="Rectangle 176"/>
            <p:cNvSpPr>
              <a:spLocks noChangeArrowheads="1"/>
            </p:cNvSpPr>
            <p:nvPr/>
          </p:nvSpPr>
          <p:spPr bwMode="auto">
            <a:xfrm>
              <a:off x="2806701" y="2740025"/>
              <a:ext cx="130175" cy="206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51" name="Freeform 177"/>
          <p:cNvSpPr>
            <a:spLocks noEditPoints="1"/>
          </p:cNvSpPr>
          <p:nvPr/>
        </p:nvSpPr>
        <p:spPr>
          <a:xfrm>
            <a:off x="5130800" y="6237288"/>
            <a:ext cx="276225" cy="236537"/>
          </a:xfrm>
          <a:custGeom>
            <a:avLst/>
            <a:gdLst/>
            <a:ahLst/>
            <a:cxnLst>
              <a:cxn ang="0">
                <a:pos x="226295413" y="23844270"/>
              </a:cxn>
              <a:cxn ang="0">
                <a:pos x="132466192" y="0"/>
              </a:cxn>
              <a:cxn ang="0">
                <a:pos x="37716222" y="23844270"/>
              </a:cxn>
              <a:cxn ang="0">
                <a:pos x="0" y="89873526"/>
              </a:cxn>
              <a:cxn ang="0">
                <a:pos x="132466192" y="226517216"/>
              </a:cxn>
              <a:cxn ang="0">
                <a:pos x="264931426" y="89873526"/>
              </a:cxn>
              <a:cxn ang="0">
                <a:pos x="226295413" y="23844270"/>
              </a:cxn>
              <a:cxn ang="0">
                <a:pos x="225375622" y="105463900"/>
              </a:cxn>
              <a:cxn ang="0">
                <a:pos x="184900028" y="65111837"/>
              </a:cxn>
              <a:cxn ang="0">
                <a:pos x="215256963" y="37599807"/>
              </a:cxn>
              <a:cxn ang="0">
                <a:pos x="225375622" y="105463900"/>
              </a:cxn>
              <a:cxn ang="0">
                <a:pos x="208817468" y="36683345"/>
              </a:cxn>
              <a:cxn ang="0">
                <a:pos x="131545442" y="66029256"/>
              </a:cxn>
              <a:cxn ang="0">
                <a:pos x="54274376" y="36683345"/>
              </a:cxn>
              <a:cxn ang="0">
                <a:pos x="57033749" y="29345910"/>
              </a:cxn>
              <a:cxn ang="0">
                <a:pos x="132466192" y="13756494"/>
              </a:cxn>
              <a:cxn ang="0">
                <a:pos x="205138304" y="27512030"/>
              </a:cxn>
              <a:cxn ang="0">
                <a:pos x="208817468" y="36683345"/>
              </a:cxn>
              <a:cxn ang="0">
                <a:pos x="168341873" y="69697973"/>
              </a:cxn>
              <a:cxn ang="0">
                <a:pos x="132466192" y="131141093"/>
              </a:cxn>
              <a:cxn ang="0">
                <a:pos x="96589552" y="69697973"/>
              </a:cxn>
              <a:cxn ang="0">
                <a:pos x="131545442" y="73365733"/>
              </a:cxn>
              <a:cxn ang="0">
                <a:pos x="168341873" y="69697973"/>
              </a:cxn>
              <a:cxn ang="0">
                <a:pos x="47834881" y="39434644"/>
              </a:cxn>
              <a:cxn ang="0">
                <a:pos x="81870980" y="66029256"/>
              </a:cxn>
              <a:cxn ang="0">
                <a:pos x="40475595" y="107297780"/>
              </a:cxn>
              <a:cxn ang="0">
                <a:pos x="47834881" y="39434644"/>
              </a:cxn>
              <a:cxn ang="0">
                <a:pos x="88310475" y="69697973"/>
              </a:cxn>
              <a:cxn ang="0">
                <a:pos x="125106906" y="132975930"/>
              </a:cxn>
              <a:cxn ang="0">
                <a:pos x="45075508" y="111882959"/>
              </a:cxn>
              <a:cxn ang="0">
                <a:pos x="88310475" y="69697973"/>
              </a:cxn>
              <a:cxn ang="0">
                <a:pos x="132466192" y="140312408"/>
              </a:cxn>
              <a:cxn ang="0">
                <a:pos x="172021037" y="136643690"/>
              </a:cxn>
              <a:cxn ang="0">
                <a:pos x="132466192" y="205424245"/>
              </a:cxn>
              <a:cxn ang="0">
                <a:pos x="92910389" y="136643690"/>
              </a:cxn>
              <a:cxn ang="0">
                <a:pos x="132466192" y="140312408"/>
              </a:cxn>
              <a:cxn ang="0">
                <a:pos x="138904729" y="132975930"/>
              </a:cxn>
              <a:cxn ang="0">
                <a:pos x="177540741" y="66946674"/>
              </a:cxn>
              <a:cxn ang="0">
                <a:pos x="221696459" y="110965540"/>
              </a:cxn>
              <a:cxn ang="0">
                <a:pos x="138904729" y="132975930"/>
              </a:cxn>
              <a:cxn ang="0">
                <a:pos x="251132644" y="86204808"/>
              </a:cxn>
              <a:cxn ang="0">
                <a:pos x="232734908" y="103629062"/>
              </a:cxn>
              <a:cxn ang="0">
                <a:pos x="222616249" y="37599807"/>
              </a:cxn>
              <a:cxn ang="0">
                <a:pos x="251132644" y="86204808"/>
              </a:cxn>
              <a:cxn ang="0">
                <a:pos x="40475595" y="38517225"/>
              </a:cxn>
              <a:cxn ang="0">
                <a:pos x="33116308" y="104546481"/>
              </a:cxn>
              <a:cxn ang="0">
                <a:pos x="13798782" y="85287390"/>
              </a:cxn>
              <a:cxn ang="0">
                <a:pos x="40475595" y="38517225"/>
              </a:cxn>
              <a:cxn ang="0">
                <a:pos x="43234967" y="119219436"/>
              </a:cxn>
              <a:cxn ang="0">
                <a:pos x="83710562" y="134809810"/>
              </a:cxn>
              <a:cxn ang="0">
                <a:pos x="116827829" y="191668708"/>
              </a:cxn>
              <a:cxn ang="0">
                <a:pos x="43234967" y="119219436"/>
              </a:cxn>
              <a:cxn ang="0">
                <a:pos x="148103597" y="191668708"/>
              </a:cxn>
              <a:cxn ang="0">
                <a:pos x="181220864" y="134809810"/>
              </a:cxn>
              <a:cxn ang="0">
                <a:pos x="221696459" y="119219436"/>
              </a:cxn>
              <a:cxn ang="0">
                <a:pos x="148103597" y="191668708"/>
              </a:cxn>
            </a:cxnLst>
            <a:pathLst>
              <a:path w="288" h="247">
                <a:moveTo>
                  <a:pt x="246" y="26"/>
                </a:moveTo>
                <a:cubicBezTo>
                  <a:pt x="219" y="12"/>
                  <a:pt x="212" y="0"/>
                  <a:pt x="144" y="0"/>
                </a:cubicBezTo>
                <a:cubicBezTo>
                  <a:pt x="76" y="0"/>
                  <a:pt x="68" y="12"/>
                  <a:pt x="41" y="26"/>
                </a:cubicBezTo>
                <a:cubicBezTo>
                  <a:pt x="11" y="43"/>
                  <a:pt x="0" y="75"/>
                  <a:pt x="0" y="98"/>
                </a:cubicBezTo>
                <a:cubicBezTo>
                  <a:pt x="0" y="110"/>
                  <a:pt x="144" y="247"/>
                  <a:pt x="144" y="247"/>
                </a:cubicBezTo>
                <a:cubicBezTo>
                  <a:pt x="144" y="247"/>
                  <a:pt x="288" y="110"/>
                  <a:pt x="288" y="98"/>
                </a:cubicBezTo>
                <a:cubicBezTo>
                  <a:pt x="288" y="76"/>
                  <a:pt x="277" y="43"/>
                  <a:pt x="246" y="26"/>
                </a:cubicBezTo>
                <a:close/>
                <a:moveTo>
                  <a:pt x="245" y="115"/>
                </a:moveTo>
                <a:cubicBezTo>
                  <a:pt x="201" y="71"/>
                  <a:pt x="201" y="71"/>
                  <a:pt x="201" y="71"/>
                </a:cubicBezTo>
                <a:cubicBezTo>
                  <a:pt x="221" y="64"/>
                  <a:pt x="233" y="53"/>
                  <a:pt x="234" y="41"/>
                </a:cubicBezTo>
                <a:lnTo>
                  <a:pt x="245" y="115"/>
                </a:lnTo>
                <a:close/>
                <a:moveTo>
                  <a:pt x="227" y="40"/>
                </a:moveTo>
                <a:cubicBezTo>
                  <a:pt x="227" y="55"/>
                  <a:pt x="193" y="72"/>
                  <a:pt x="143" y="72"/>
                </a:cubicBezTo>
                <a:cubicBezTo>
                  <a:pt x="93" y="72"/>
                  <a:pt x="59" y="55"/>
                  <a:pt x="59" y="40"/>
                </a:cubicBezTo>
                <a:cubicBezTo>
                  <a:pt x="59" y="37"/>
                  <a:pt x="60" y="34"/>
                  <a:pt x="62" y="32"/>
                </a:cubicBezTo>
                <a:cubicBezTo>
                  <a:pt x="79" y="21"/>
                  <a:pt x="92" y="15"/>
                  <a:pt x="144" y="15"/>
                </a:cubicBezTo>
                <a:cubicBezTo>
                  <a:pt x="193" y="15"/>
                  <a:pt x="207" y="21"/>
                  <a:pt x="223" y="30"/>
                </a:cubicBezTo>
                <a:cubicBezTo>
                  <a:pt x="225" y="33"/>
                  <a:pt x="227" y="36"/>
                  <a:pt x="227" y="40"/>
                </a:cubicBezTo>
                <a:close/>
                <a:moveTo>
                  <a:pt x="183" y="76"/>
                </a:moveTo>
                <a:cubicBezTo>
                  <a:pt x="144" y="143"/>
                  <a:pt x="144" y="143"/>
                  <a:pt x="144" y="143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17" y="78"/>
                  <a:pt x="129" y="80"/>
                  <a:pt x="143" y="80"/>
                </a:cubicBezTo>
                <a:cubicBezTo>
                  <a:pt x="158" y="80"/>
                  <a:pt x="171" y="78"/>
                  <a:pt x="183" y="76"/>
                </a:cubicBezTo>
                <a:close/>
                <a:moveTo>
                  <a:pt x="52" y="43"/>
                </a:moveTo>
                <a:cubicBezTo>
                  <a:pt x="54" y="55"/>
                  <a:pt x="68" y="65"/>
                  <a:pt x="89" y="72"/>
                </a:cubicBezTo>
                <a:cubicBezTo>
                  <a:pt x="44" y="117"/>
                  <a:pt x="44" y="117"/>
                  <a:pt x="44" y="117"/>
                </a:cubicBezTo>
                <a:lnTo>
                  <a:pt x="52" y="43"/>
                </a:lnTo>
                <a:close/>
                <a:moveTo>
                  <a:pt x="96" y="76"/>
                </a:moveTo>
                <a:cubicBezTo>
                  <a:pt x="136" y="145"/>
                  <a:pt x="136" y="145"/>
                  <a:pt x="136" y="145"/>
                </a:cubicBezTo>
                <a:cubicBezTo>
                  <a:pt x="97" y="144"/>
                  <a:pt x="69" y="134"/>
                  <a:pt x="49" y="122"/>
                </a:cubicBezTo>
                <a:lnTo>
                  <a:pt x="96" y="76"/>
                </a:lnTo>
                <a:close/>
                <a:moveTo>
                  <a:pt x="144" y="153"/>
                </a:moveTo>
                <a:cubicBezTo>
                  <a:pt x="160" y="153"/>
                  <a:pt x="174" y="152"/>
                  <a:pt x="187" y="149"/>
                </a:cubicBezTo>
                <a:cubicBezTo>
                  <a:pt x="144" y="224"/>
                  <a:pt x="144" y="224"/>
                  <a:pt x="144" y="224"/>
                </a:cubicBezTo>
                <a:cubicBezTo>
                  <a:pt x="101" y="149"/>
                  <a:pt x="101" y="149"/>
                  <a:pt x="101" y="149"/>
                </a:cubicBezTo>
                <a:cubicBezTo>
                  <a:pt x="114" y="152"/>
                  <a:pt x="128" y="153"/>
                  <a:pt x="144" y="153"/>
                </a:cubicBezTo>
                <a:close/>
                <a:moveTo>
                  <a:pt x="151" y="145"/>
                </a:moveTo>
                <a:cubicBezTo>
                  <a:pt x="193" y="73"/>
                  <a:pt x="193" y="73"/>
                  <a:pt x="193" y="73"/>
                </a:cubicBezTo>
                <a:cubicBezTo>
                  <a:pt x="241" y="121"/>
                  <a:pt x="241" y="121"/>
                  <a:pt x="241" y="121"/>
                </a:cubicBezTo>
                <a:cubicBezTo>
                  <a:pt x="221" y="133"/>
                  <a:pt x="192" y="144"/>
                  <a:pt x="151" y="145"/>
                </a:cubicBezTo>
                <a:close/>
                <a:moveTo>
                  <a:pt x="273" y="94"/>
                </a:moveTo>
                <a:cubicBezTo>
                  <a:pt x="269" y="98"/>
                  <a:pt x="262" y="105"/>
                  <a:pt x="253" y="113"/>
                </a:cubicBezTo>
                <a:cubicBezTo>
                  <a:pt x="242" y="41"/>
                  <a:pt x="242" y="41"/>
                  <a:pt x="242" y="41"/>
                </a:cubicBezTo>
                <a:cubicBezTo>
                  <a:pt x="264" y="55"/>
                  <a:pt x="271" y="78"/>
                  <a:pt x="273" y="94"/>
                </a:cubicBezTo>
                <a:close/>
                <a:moveTo>
                  <a:pt x="44" y="42"/>
                </a:moveTo>
                <a:cubicBezTo>
                  <a:pt x="36" y="114"/>
                  <a:pt x="36" y="114"/>
                  <a:pt x="36" y="114"/>
                </a:cubicBezTo>
                <a:cubicBezTo>
                  <a:pt x="26" y="106"/>
                  <a:pt x="19" y="98"/>
                  <a:pt x="15" y="93"/>
                </a:cubicBezTo>
                <a:cubicBezTo>
                  <a:pt x="16" y="76"/>
                  <a:pt x="26" y="55"/>
                  <a:pt x="44" y="42"/>
                </a:cubicBezTo>
                <a:close/>
                <a:moveTo>
                  <a:pt x="47" y="130"/>
                </a:moveTo>
                <a:cubicBezTo>
                  <a:pt x="59" y="137"/>
                  <a:pt x="73" y="143"/>
                  <a:pt x="91" y="147"/>
                </a:cubicBezTo>
                <a:cubicBezTo>
                  <a:pt x="127" y="209"/>
                  <a:pt x="127" y="209"/>
                  <a:pt x="127" y="209"/>
                </a:cubicBezTo>
                <a:cubicBezTo>
                  <a:pt x="97" y="180"/>
                  <a:pt x="68" y="152"/>
                  <a:pt x="47" y="130"/>
                </a:cubicBezTo>
                <a:close/>
                <a:moveTo>
                  <a:pt x="161" y="209"/>
                </a:moveTo>
                <a:cubicBezTo>
                  <a:pt x="197" y="147"/>
                  <a:pt x="197" y="147"/>
                  <a:pt x="197" y="147"/>
                </a:cubicBezTo>
                <a:cubicBezTo>
                  <a:pt x="215" y="143"/>
                  <a:pt x="230" y="137"/>
                  <a:pt x="241" y="130"/>
                </a:cubicBezTo>
                <a:cubicBezTo>
                  <a:pt x="220" y="152"/>
                  <a:pt x="191" y="180"/>
                  <a:pt x="161" y="209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11" name="组合 210"/>
          <p:cNvGrpSpPr/>
          <p:nvPr/>
        </p:nvGrpSpPr>
        <p:grpSpPr>
          <a:xfrm>
            <a:off x="5130800" y="5181600"/>
            <a:ext cx="276226" cy="141287"/>
            <a:chOff x="4387851" y="4857750"/>
            <a:chExt cx="276225" cy="141287"/>
          </a:xfrm>
          <a:solidFill>
            <a:srgbClr val="404040"/>
          </a:solidFill>
        </p:grpSpPr>
        <p:sp>
          <p:nvSpPr>
            <p:cNvPr id="212" name="Freeform 178"/>
            <p:cNvSpPr/>
            <p:nvPr/>
          </p:nvSpPr>
          <p:spPr bwMode="auto">
            <a:xfrm>
              <a:off x="4541838" y="4894263"/>
              <a:ext cx="122238" cy="98425"/>
            </a:xfrm>
            <a:custGeom>
              <a:avLst/>
              <a:gdLst>
                <a:gd name="T0" fmla="*/ 28 w 77"/>
                <a:gd name="T1" fmla="*/ 62 h 62"/>
                <a:gd name="T2" fmla="*/ 77 w 77"/>
                <a:gd name="T3" fmla="*/ 62 h 62"/>
                <a:gd name="T4" fmla="*/ 61 w 77"/>
                <a:gd name="T5" fmla="*/ 31 h 62"/>
                <a:gd name="T6" fmla="*/ 43 w 77"/>
                <a:gd name="T7" fmla="*/ 38 h 62"/>
                <a:gd name="T8" fmla="*/ 24 w 77"/>
                <a:gd name="T9" fmla="*/ 0 h 62"/>
                <a:gd name="T10" fmla="*/ 14 w 77"/>
                <a:gd name="T11" fmla="*/ 20 h 62"/>
                <a:gd name="T12" fmla="*/ 2 w 77"/>
                <a:gd name="T13" fmla="*/ 16 h 62"/>
                <a:gd name="T14" fmla="*/ 0 w 77"/>
                <a:gd name="T15" fmla="*/ 19 h 62"/>
                <a:gd name="T16" fmla="*/ 27 w 77"/>
                <a:gd name="T17" fmla="*/ 61 h 62"/>
                <a:gd name="T18" fmla="*/ 28 w 77"/>
                <a:gd name="T1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62">
                  <a:moveTo>
                    <a:pt x="28" y="62"/>
                  </a:moveTo>
                  <a:lnTo>
                    <a:pt x="77" y="62"/>
                  </a:lnTo>
                  <a:lnTo>
                    <a:pt x="61" y="31"/>
                  </a:lnTo>
                  <a:lnTo>
                    <a:pt x="43" y="38"/>
                  </a:lnTo>
                  <a:lnTo>
                    <a:pt x="24" y="0"/>
                  </a:lnTo>
                  <a:lnTo>
                    <a:pt x="14" y="20"/>
                  </a:lnTo>
                  <a:lnTo>
                    <a:pt x="2" y="16"/>
                  </a:lnTo>
                  <a:lnTo>
                    <a:pt x="0" y="19"/>
                  </a:lnTo>
                  <a:lnTo>
                    <a:pt x="27" y="61"/>
                  </a:lnTo>
                  <a:lnTo>
                    <a:pt x="28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3" name="Freeform 179"/>
            <p:cNvSpPr>
              <a:spLocks noEditPoints="1"/>
            </p:cNvSpPr>
            <p:nvPr/>
          </p:nvSpPr>
          <p:spPr bwMode="auto">
            <a:xfrm>
              <a:off x="4387851" y="4857750"/>
              <a:ext cx="185738" cy="141287"/>
            </a:xfrm>
            <a:custGeom>
              <a:avLst/>
              <a:gdLst>
                <a:gd name="T0" fmla="*/ 58 w 117"/>
                <a:gd name="T1" fmla="*/ 0 h 89"/>
                <a:gd name="T2" fmla="*/ 0 w 117"/>
                <a:gd name="T3" fmla="*/ 89 h 89"/>
                <a:gd name="T4" fmla="*/ 117 w 117"/>
                <a:gd name="T5" fmla="*/ 89 h 89"/>
                <a:gd name="T6" fmla="*/ 58 w 117"/>
                <a:gd name="T7" fmla="*/ 0 h 89"/>
                <a:gd name="T8" fmla="*/ 63 w 117"/>
                <a:gd name="T9" fmla="*/ 56 h 89"/>
                <a:gd name="T10" fmla="*/ 58 w 117"/>
                <a:gd name="T11" fmla="*/ 38 h 89"/>
                <a:gd name="T12" fmla="*/ 47 w 117"/>
                <a:gd name="T13" fmla="*/ 44 h 89"/>
                <a:gd name="T14" fmla="*/ 42 w 117"/>
                <a:gd name="T15" fmla="*/ 37 h 89"/>
                <a:gd name="T16" fmla="*/ 58 w 117"/>
                <a:gd name="T17" fmla="*/ 13 h 89"/>
                <a:gd name="T18" fmla="*/ 71 w 117"/>
                <a:gd name="T19" fmla="*/ 32 h 89"/>
                <a:gd name="T20" fmla="*/ 63 w 117"/>
                <a:gd name="T21" fmla="*/ 5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" h="89">
                  <a:moveTo>
                    <a:pt x="58" y="0"/>
                  </a:moveTo>
                  <a:lnTo>
                    <a:pt x="0" y="89"/>
                  </a:lnTo>
                  <a:lnTo>
                    <a:pt x="117" y="89"/>
                  </a:lnTo>
                  <a:lnTo>
                    <a:pt x="58" y="0"/>
                  </a:lnTo>
                  <a:close/>
                  <a:moveTo>
                    <a:pt x="63" y="56"/>
                  </a:moveTo>
                  <a:lnTo>
                    <a:pt x="58" y="38"/>
                  </a:lnTo>
                  <a:lnTo>
                    <a:pt x="47" y="44"/>
                  </a:lnTo>
                  <a:lnTo>
                    <a:pt x="42" y="37"/>
                  </a:lnTo>
                  <a:lnTo>
                    <a:pt x="58" y="13"/>
                  </a:lnTo>
                  <a:lnTo>
                    <a:pt x="71" y="32"/>
                  </a:lnTo>
                  <a:lnTo>
                    <a:pt x="63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14" name="组合 213"/>
          <p:cNvGrpSpPr/>
          <p:nvPr/>
        </p:nvGrpSpPr>
        <p:grpSpPr>
          <a:xfrm>
            <a:off x="5681663" y="5165725"/>
            <a:ext cx="276227" cy="171450"/>
            <a:chOff x="4938713" y="4841875"/>
            <a:chExt cx="276226" cy="171450"/>
          </a:xfrm>
          <a:solidFill>
            <a:srgbClr val="404040"/>
          </a:solidFill>
        </p:grpSpPr>
        <p:sp>
          <p:nvSpPr>
            <p:cNvPr id="215" name="Freeform 180"/>
            <p:cNvSpPr>
              <a:spLocks noEditPoints="1"/>
            </p:cNvSpPr>
            <p:nvPr/>
          </p:nvSpPr>
          <p:spPr bwMode="auto">
            <a:xfrm>
              <a:off x="5048251" y="4841875"/>
              <a:ext cx="166688" cy="165100"/>
            </a:xfrm>
            <a:custGeom>
              <a:avLst/>
              <a:gdLst>
                <a:gd name="T0" fmla="*/ 38 w 105"/>
                <a:gd name="T1" fmla="*/ 0 h 104"/>
                <a:gd name="T2" fmla="*/ 4 w 105"/>
                <a:gd name="T3" fmla="*/ 51 h 104"/>
                <a:gd name="T4" fmla="*/ 6 w 105"/>
                <a:gd name="T5" fmla="*/ 57 h 104"/>
                <a:gd name="T6" fmla="*/ 0 w 105"/>
                <a:gd name="T7" fmla="*/ 57 h 104"/>
                <a:gd name="T8" fmla="*/ 0 w 105"/>
                <a:gd name="T9" fmla="*/ 57 h 104"/>
                <a:gd name="T10" fmla="*/ 6 w 105"/>
                <a:gd name="T11" fmla="*/ 68 h 104"/>
                <a:gd name="T12" fmla="*/ 15 w 105"/>
                <a:gd name="T13" fmla="*/ 81 h 104"/>
                <a:gd name="T14" fmla="*/ 4 w 105"/>
                <a:gd name="T15" fmla="*/ 81 h 104"/>
                <a:gd name="T16" fmla="*/ 12 w 105"/>
                <a:gd name="T17" fmla="*/ 91 h 104"/>
                <a:gd name="T18" fmla="*/ 23 w 105"/>
                <a:gd name="T19" fmla="*/ 104 h 104"/>
                <a:gd name="T20" fmla="*/ 105 w 105"/>
                <a:gd name="T21" fmla="*/ 104 h 104"/>
                <a:gd name="T22" fmla="*/ 38 w 105"/>
                <a:gd name="T23" fmla="*/ 0 h 104"/>
                <a:gd name="T24" fmla="*/ 38 w 105"/>
                <a:gd name="T25" fmla="*/ 45 h 104"/>
                <a:gd name="T26" fmla="*/ 24 w 105"/>
                <a:gd name="T27" fmla="*/ 51 h 104"/>
                <a:gd name="T28" fmla="*/ 19 w 105"/>
                <a:gd name="T29" fmla="*/ 43 h 104"/>
                <a:gd name="T30" fmla="*/ 38 w 105"/>
                <a:gd name="T31" fmla="*/ 15 h 104"/>
                <a:gd name="T32" fmla="*/ 52 w 105"/>
                <a:gd name="T33" fmla="*/ 38 h 104"/>
                <a:gd name="T34" fmla="*/ 42 w 105"/>
                <a:gd name="T35" fmla="*/ 65 h 104"/>
                <a:gd name="T36" fmla="*/ 38 w 105"/>
                <a:gd name="T37" fmla="*/ 4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04">
                  <a:moveTo>
                    <a:pt x="38" y="0"/>
                  </a:moveTo>
                  <a:lnTo>
                    <a:pt x="4" y="51"/>
                  </a:lnTo>
                  <a:lnTo>
                    <a:pt x="6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6" y="68"/>
                  </a:lnTo>
                  <a:lnTo>
                    <a:pt x="15" y="81"/>
                  </a:lnTo>
                  <a:lnTo>
                    <a:pt x="4" y="81"/>
                  </a:lnTo>
                  <a:lnTo>
                    <a:pt x="12" y="91"/>
                  </a:lnTo>
                  <a:lnTo>
                    <a:pt x="23" y="104"/>
                  </a:lnTo>
                  <a:lnTo>
                    <a:pt x="105" y="104"/>
                  </a:lnTo>
                  <a:lnTo>
                    <a:pt x="38" y="0"/>
                  </a:lnTo>
                  <a:close/>
                  <a:moveTo>
                    <a:pt x="38" y="45"/>
                  </a:moveTo>
                  <a:lnTo>
                    <a:pt x="24" y="51"/>
                  </a:lnTo>
                  <a:lnTo>
                    <a:pt x="19" y="43"/>
                  </a:lnTo>
                  <a:lnTo>
                    <a:pt x="38" y="15"/>
                  </a:lnTo>
                  <a:lnTo>
                    <a:pt x="52" y="38"/>
                  </a:lnTo>
                  <a:lnTo>
                    <a:pt x="42" y="65"/>
                  </a:lnTo>
                  <a:lnTo>
                    <a:pt x="38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6" name="Freeform 181"/>
            <p:cNvSpPr/>
            <p:nvPr/>
          </p:nvSpPr>
          <p:spPr bwMode="auto">
            <a:xfrm>
              <a:off x="4938713" y="4841875"/>
              <a:ext cx="119063" cy="171450"/>
            </a:xfrm>
            <a:custGeom>
              <a:avLst/>
              <a:gdLst>
                <a:gd name="T0" fmla="*/ 49 w 75"/>
                <a:gd name="T1" fmla="*/ 96 h 108"/>
                <a:gd name="T2" fmla="*/ 75 w 75"/>
                <a:gd name="T3" fmla="*/ 96 h 108"/>
                <a:gd name="T4" fmla="*/ 56 w 75"/>
                <a:gd name="T5" fmla="*/ 72 h 108"/>
                <a:gd name="T6" fmla="*/ 68 w 75"/>
                <a:gd name="T7" fmla="*/ 72 h 108"/>
                <a:gd name="T8" fmla="*/ 53 w 75"/>
                <a:gd name="T9" fmla="*/ 48 h 108"/>
                <a:gd name="T10" fmla="*/ 61 w 75"/>
                <a:gd name="T11" fmla="*/ 48 h 108"/>
                <a:gd name="T12" fmla="*/ 37 w 75"/>
                <a:gd name="T13" fmla="*/ 0 h 108"/>
                <a:gd name="T14" fmla="*/ 13 w 75"/>
                <a:gd name="T15" fmla="*/ 48 h 108"/>
                <a:gd name="T16" fmla="*/ 22 w 75"/>
                <a:gd name="T17" fmla="*/ 48 h 108"/>
                <a:gd name="T18" fmla="*/ 7 w 75"/>
                <a:gd name="T19" fmla="*/ 72 h 108"/>
                <a:gd name="T20" fmla="*/ 19 w 75"/>
                <a:gd name="T21" fmla="*/ 72 h 108"/>
                <a:gd name="T22" fmla="*/ 0 w 75"/>
                <a:gd name="T23" fmla="*/ 96 h 108"/>
                <a:gd name="T24" fmla="*/ 25 w 75"/>
                <a:gd name="T25" fmla="*/ 96 h 108"/>
                <a:gd name="T26" fmla="*/ 25 w 75"/>
                <a:gd name="T27" fmla="*/ 108 h 108"/>
                <a:gd name="T28" fmla="*/ 49 w 75"/>
                <a:gd name="T29" fmla="*/ 108 h 108"/>
                <a:gd name="T30" fmla="*/ 49 w 75"/>
                <a:gd name="T31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5" h="108">
                  <a:moveTo>
                    <a:pt x="49" y="96"/>
                  </a:moveTo>
                  <a:lnTo>
                    <a:pt x="75" y="96"/>
                  </a:lnTo>
                  <a:lnTo>
                    <a:pt x="56" y="72"/>
                  </a:lnTo>
                  <a:lnTo>
                    <a:pt x="68" y="72"/>
                  </a:lnTo>
                  <a:lnTo>
                    <a:pt x="53" y="48"/>
                  </a:lnTo>
                  <a:lnTo>
                    <a:pt x="61" y="48"/>
                  </a:lnTo>
                  <a:lnTo>
                    <a:pt x="37" y="0"/>
                  </a:lnTo>
                  <a:lnTo>
                    <a:pt x="13" y="48"/>
                  </a:lnTo>
                  <a:lnTo>
                    <a:pt x="22" y="48"/>
                  </a:lnTo>
                  <a:lnTo>
                    <a:pt x="7" y="72"/>
                  </a:lnTo>
                  <a:lnTo>
                    <a:pt x="19" y="72"/>
                  </a:lnTo>
                  <a:lnTo>
                    <a:pt x="0" y="96"/>
                  </a:lnTo>
                  <a:lnTo>
                    <a:pt x="25" y="96"/>
                  </a:lnTo>
                  <a:lnTo>
                    <a:pt x="25" y="108"/>
                  </a:lnTo>
                  <a:lnTo>
                    <a:pt x="49" y="108"/>
                  </a:lnTo>
                  <a:lnTo>
                    <a:pt x="49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17" name="组合 216"/>
          <p:cNvGrpSpPr/>
          <p:nvPr/>
        </p:nvGrpSpPr>
        <p:grpSpPr>
          <a:xfrm>
            <a:off x="5130800" y="5711825"/>
            <a:ext cx="276226" cy="177799"/>
            <a:chOff x="4387851" y="5387975"/>
            <a:chExt cx="276225" cy="177800"/>
          </a:xfrm>
          <a:solidFill>
            <a:srgbClr val="404040"/>
          </a:solidFill>
        </p:grpSpPr>
        <p:sp>
          <p:nvSpPr>
            <p:cNvPr id="218" name="Freeform 182"/>
            <p:cNvSpPr/>
            <p:nvPr/>
          </p:nvSpPr>
          <p:spPr bwMode="auto">
            <a:xfrm>
              <a:off x="4554538" y="5443538"/>
              <a:ext cx="38100" cy="66675"/>
            </a:xfrm>
            <a:custGeom>
              <a:avLst/>
              <a:gdLst>
                <a:gd name="T0" fmla="*/ 34 w 40"/>
                <a:gd name="T1" fmla="*/ 11 h 69"/>
                <a:gd name="T2" fmla="*/ 26 w 40"/>
                <a:gd name="T3" fmla="*/ 3 h 69"/>
                <a:gd name="T4" fmla="*/ 12 w 40"/>
                <a:gd name="T5" fmla="*/ 0 h 69"/>
                <a:gd name="T6" fmla="*/ 5 w 40"/>
                <a:gd name="T7" fmla="*/ 0 h 69"/>
                <a:gd name="T8" fmla="*/ 0 w 40"/>
                <a:gd name="T9" fmla="*/ 0 h 69"/>
                <a:gd name="T10" fmla="*/ 0 w 40"/>
                <a:gd name="T11" fmla="*/ 69 h 69"/>
                <a:gd name="T12" fmla="*/ 2 w 40"/>
                <a:gd name="T13" fmla="*/ 69 h 69"/>
                <a:gd name="T14" fmla="*/ 5 w 40"/>
                <a:gd name="T15" fmla="*/ 69 h 69"/>
                <a:gd name="T16" fmla="*/ 8 w 40"/>
                <a:gd name="T17" fmla="*/ 69 h 69"/>
                <a:gd name="T18" fmla="*/ 11 w 40"/>
                <a:gd name="T19" fmla="*/ 69 h 69"/>
                <a:gd name="T20" fmla="*/ 25 w 40"/>
                <a:gd name="T21" fmla="*/ 66 h 69"/>
                <a:gd name="T22" fmla="*/ 34 w 40"/>
                <a:gd name="T23" fmla="*/ 58 h 69"/>
                <a:gd name="T24" fmla="*/ 38 w 40"/>
                <a:gd name="T25" fmla="*/ 47 h 69"/>
                <a:gd name="T26" fmla="*/ 40 w 40"/>
                <a:gd name="T27" fmla="*/ 34 h 69"/>
                <a:gd name="T28" fmla="*/ 38 w 40"/>
                <a:gd name="T29" fmla="*/ 21 h 69"/>
                <a:gd name="T30" fmla="*/ 34 w 40"/>
                <a:gd name="T31" fmla="*/ 1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69">
                  <a:moveTo>
                    <a:pt x="34" y="11"/>
                  </a:moveTo>
                  <a:cubicBezTo>
                    <a:pt x="32" y="7"/>
                    <a:pt x="29" y="5"/>
                    <a:pt x="26" y="3"/>
                  </a:cubicBezTo>
                  <a:cubicBezTo>
                    <a:pt x="22" y="1"/>
                    <a:pt x="17" y="0"/>
                    <a:pt x="12" y="0"/>
                  </a:cubicBezTo>
                  <a:cubicBezTo>
                    <a:pt x="10" y="0"/>
                    <a:pt x="7" y="0"/>
                    <a:pt x="5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" y="69"/>
                    <a:pt x="1" y="69"/>
                    <a:pt x="2" y="69"/>
                  </a:cubicBezTo>
                  <a:cubicBezTo>
                    <a:pt x="3" y="69"/>
                    <a:pt x="4" y="69"/>
                    <a:pt x="5" y="69"/>
                  </a:cubicBezTo>
                  <a:cubicBezTo>
                    <a:pt x="6" y="69"/>
                    <a:pt x="7" y="69"/>
                    <a:pt x="8" y="69"/>
                  </a:cubicBezTo>
                  <a:cubicBezTo>
                    <a:pt x="9" y="69"/>
                    <a:pt x="10" y="69"/>
                    <a:pt x="11" y="69"/>
                  </a:cubicBezTo>
                  <a:cubicBezTo>
                    <a:pt x="16" y="69"/>
                    <a:pt x="21" y="68"/>
                    <a:pt x="25" y="66"/>
                  </a:cubicBezTo>
                  <a:cubicBezTo>
                    <a:pt x="28" y="64"/>
                    <a:pt x="31" y="62"/>
                    <a:pt x="34" y="58"/>
                  </a:cubicBezTo>
                  <a:cubicBezTo>
                    <a:pt x="36" y="55"/>
                    <a:pt x="37" y="51"/>
                    <a:pt x="38" y="47"/>
                  </a:cubicBezTo>
                  <a:cubicBezTo>
                    <a:pt x="39" y="43"/>
                    <a:pt x="40" y="38"/>
                    <a:pt x="40" y="34"/>
                  </a:cubicBezTo>
                  <a:cubicBezTo>
                    <a:pt x="40" y="30"/>
                    <a:pt x="39" y="26"/>
                    <a:pt x="38" y="21"/>
                  </a:cubicBezTo>
                  <a:cubicBezTo>
                    <a:pt x="38" y="17"/>
                    <a:pt x="36" y="14"/>
                    <a:pt x="3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9" name="Freeform 183"/>
            <p:cNvSpPr>
              <a:spLocks noEditPoints="1"/>
            </p:cNvSpPr>
            <p:nvPr/>
          </p:nvSpPr>
          <p:spPr bwMode="auto">
            <a:xfrm>
              <a:off x="4387851" y="5387975"/>
              <a:ext cx="276225" cy="177800"/>
            </a:xfrm>
            <a:custGeom>
              <a:avLst/>
              <a:gdLst>
                <a:gd name="T0" fmla="*/ 243 w 288"/>
                <a:gd name="T1" fmla="*/ 0 h 185"/>
                <a:gd name="T2" fmla="*/ 46 w 288"/>
                <a:gd name="T3" fmla="*/ 0 h 185"/>
                <a:gd name="T4" fmla="*/ 0 w 288"/>
                <a:gd name="T5" fmla="*/ 45 h 185"/>
                <a:gd name="T6" fmla="*/ 0 w 288"/>
                <a:gd name="T7" fmla="*/ 140 h 185"/>
                <a:gd name="T8" fmla="*/ 46 w 288"/>
                <a:gd name="T9" fmla="*/ 185 h 185"/>
                <a:gd name="T10" fmla="*/ 243 w 288"/>
                <a:gd name="T11" fmla="*/ 185 h 185"/>
                <a:gd name="T12" fmla="*/ 288 w 288"/>
                <a:gd name="T13" fmla="*/ 140 h 185"/>
                <a:gd name="T14" fmla="*/ 288 w 288"/>
                <a:gd name="T15" fmla="*/ 45 h 185"/>
                <a:gd name="T16" fmla="*/ 243 w 288"/>
                <a:gd name="T17" fmla="*/ 0 h 185"/>
                <a:gd name="T18" fmla="*/ 136 w 288"/>
                <a:gd name="T19" fmla="*/ 144 h 185"/>
                <a:gd name="T20" fmla="*/ 116 w 288"/>
                <a:gd name="T21" fmla="*/ 144 h 185"/>
                <a:gd name="T22" fmla="*/ 116 w 288"/>
                <a:gd name="T23" fmla="*/ 101 h 185"/>
                <a:gd name="T24" fmla="*/ 79 w 288"/>
                <a:gd name="T25" fmla="*/ 101 h 185"/>
                <a:gd name="T26" fmla="*/ 79 w 288"/>
                <a:gd name="T27" fmla="*/ 144 h 185"/>
                <a:gd name="T28" fmla="*/ 59 w 288"/>
                <a:gd name="T29" fmla="*/ 144 h 185"/>
                <a:gd name="T30" fmla="*/ 59 w 288"/>
                <a:gd name="T31" fmla="*/ 41 h 185"/>
                <a:gd name="T32" fmla="*/ 79 w 288"/>
                <a:gd name="T33" fmla="*/ 41 h 185"/>
                <a:gd name="T34" fmla="*/ 79 w 288"/>
                <a:gd name="T35" fmla="*/ 83 h 185"/>
                <a:gd name="T36" fmla="*/ 116 w 288"/>
                <a:gd name="T37" fmla="*/ 83 h 185"/>
                <a:gd name="T38" fmla="*/ 116 w 288"/>
                <a:gd name="T39" fmla="*/ 41 h 185"/>
                <a:gd name="T40" fmla="*/ 136 w 288"/>
                <a:gd name="T41" fmla="*/ 41 h 185"/>
                <a:gd name="T42" fmla="*/ 136 w 288"/>
                <a:gd name="T43" fmla="*/ 144 h 185"/>
                <a:gd name="T44" fmla="*/ 232 w 288"/>
                <a:gd name="T45" fmla="*/ 112 h 185"/>
                <a:gd name="T46" fmla="*/ 223 w 288"/>
                <a:gd name="T47" fmla="*/ 129 h 185"/>
                <a:gd name="T48" fmla="*/ 207 w 288"/>
                <a:gd name="T49" fmla="*/ 141 h 185"/>
                <a:gd name="T50" fmla="*/ 182 w 288"/>
                <a:gd name="T51" fmla="*/ 145 h 185"/>
                <a:gd name="T52" fmla="*/ 176 w 288"/>
                <a:gd name="T53" fmla="*/ 145 h 185"/>
                <a:gd name="T54" fmla="*/ 168 w 288"/>
                <a:gd name="T55" fmla="*/ 145 h 185"/>
                <a:gd name="T56" fmla="*/ 160 w 288"/>
                <a:gd name="T57" fmla="*/ 144 h 185"/>
                <a:gd name="T58" fmla="*/ 154 w 288"/>
                <a:gd name="T59" fmla="*/ 144 h 185"/>
                <a:gd name="T60" fmla="*/ 154 w 288"/>
                <a:gd name="T61" fmla="*/ 41 h 185"/>
                <a:gd name="T62" fmla="*/ 161 w 288"/>
                <a:gd name="T63" fmla="*/ 40 h 185"/>
                <a:gd name="T64" fmla="*/ 169 w 288"/>
                <a:gd name="T65" fmla="*/ 40 h 185"/>
                <a:gd name="T66" fmla="*/ 177 w 288"/>
                <a:gd name="T67" fmla="*/ 40 h 185"/>
                <a:gd name="T68" fmla="*/ 184 w 288"/>
                <a:gd name="T69" fmla="*/ 40 h 185"/>
                <a:gd name="T70" fmla="*/ 207 w 288"/>
                <a:gd name="T71" fmla="*/ 43 h 185"/>
                <a:gd name="T72" fmla="*/ 223 w 288"/>
                <a:gd name="T73" fmla="*/ 54 h 185"/>
                <a:gd name="T74" fmla="*/ 232 w 288"/>
                <a:gd name="T75" fmla="*/ 71 h 185"/>
                <a:gd name="T76" fmla="*/ 235 w 288"/>
                <a:gd name="T77" fmla="*/ 92 h 185"/>
                <a:gd name="T78" fmla="*/ 232 w 288"/>
                <a:gd name="T79" fmla="*/ 11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8" h="185">
                  <a:moveTo>
                    <a:pt x="243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65"/>
                    <a:pt x="20" y="185"/>
                    <a:pt x="46" y="185"/>
                  </a:cubicBezTo>
                  <a:cubicBezTo>
                    <a:pt x="243" y="185"/>
                    <a:pt x="243" y="185"/>
                    <a:pt x="243" y="185"/>
                  </a:cubicBezTo>
                  <a:cubicBezTo>
                    <a:pt x="268" y="185"/>
                    <a:pt x="288" y="165"/>
                    <a:pt x="288" y="140"/>
                  </a:cubicBezTo>
                  <a:cubicBezTo>
                    <a:pt x="288" y="45"/>
                    <a:pt x="288" y="45"/>
                    <a:pt x="288" y="45"/>
                  </a:cubicBezTo>
                  <a:cubicBezTo>
                    <a:pt x="288" y="20"/>
                    <a:pt x="268" y="0"/>
                    <a:pt x="243" y="0"/>
                  </a:cubicBezTo>
                  <a:close/>
                  <a:moveTo>
                    <a:pt x="136" y="144"/>
                  </a:moveTo>
                  <a:cubicBezTo>
                    <a:pt x="116" y="144"/>
                    <a:pt x="116" y="144"/>
                    <a:pt x="116" y="144"/>
                  </a:cubicBezTo>
                  <a:cubicBezTo>
                    <a:pt x="116" y="101"/>
                    <a:pt x="116" y="101"/>
                    <a:pt x="116" y="101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59" y="144"/>
                    <a:pt x="59" y="144"/>
                    <a:pt x="59" y="144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116" y="83"/>
                    <a:pt x="116" y="83"/>
                    <a:pt x="116" y="83"/>
                  </a:cubicBezTo>
                  <a:cubicBezTo>
                    <a:pt x="116" y="41"/>
                    <a:pt x="116" y="41"/>
                    <a:pt x="116" y="41"/>
                  </a:cubicBezTo>
                  <a:cubicBezTo>
                    <a:pt x="136" y="41"/>
                    <a:pt x="136" y="41"/>
                    <a:pt x="136" y="41"/>
                  </a:cubicBezTo>
                  <a:lnTo>
                    <a:pt x="136" y="144"/>
                  </a:lnTo>
                  <a:close/>
                  <a:moveTo>
                    <a:pt x="232" y="112"/>
                  </a:moveTo>
                  <a:cubicBezTo>
                    <a:pt x="230" y="118"/>
                    <a:pt x="227" y="124"/>
                    <a:pt x="223" y="129"/>
                  </a:cubicBezTo>
                  <a:cubicBezTo>
                    <a:pt x="219" y="134"/>
                    <a:pt x="214" y="138"/>
                    <a:pt x="207" y="141"/>
                  </a:cubicBezTo>
                  <a:cubicBezTo>
                    <a:pt x="200" y="144"/>
                    <a:pt x="192" y="145"/>
                    <a:pt x="182" y="145"/>
                  </a:cubicBezTo>
                  <a:cubicBezTo>
                    <a:pt x="181" y="145"/>
                    <a:pt x="179" y="145"/>
                    <a:pt x="176" y="145"/>
                  </a:cubicBezTo>
                  <a:cubicBezTo>
                    <a:pt x="173" y="145"/>
                    <a:pt x="171" y="145"/>
                    <a:pt x="168" y="145"/>
                  </a:cubicBezTo>
                  <a:cubicBezTo>
                    <a:pt x="165" y="145"/>
                    <a:pt x="162" y="145"/>
                    <a:pt x="160" y="144"/>
                  </a:cubicBezTo>
                  <a:cubicBezTo>
                    <a:pt x="157" y="144"/>
                    <a:pt x="155" y="144"/>
                    <a:pt x="154" y="144"/>
                  </a:cubicBezTo>
                  <a:cubicBezTo>
                    <a:pt x="154" y="41"/>
                    <a:pt x="154" y="41"/>
                    <a:pt x="154" y="41"/>
                  </a:cubicBezTo>
                  <a:cubicBezTo>
                    <a:pt x="156" y="41"/>
                    <a:pt x="159" y="41"/>
                    <a:pt x="161" y="40"/>
                  </a:cubicBezTo>
                  <a:cubicBezTo>
                    <a:pt x="164" y="40"/>
                    <a:pt x="166" y="40"/>
                    <a:pt x="169" y="40"/>
                  </a:cubicBezTo>
                  <a:cubicBezTo>
                    <a:pt x="172" y="40"/>
                    <a:pt x="175" y="40"/>
                    <a:pt x="177" y="40"/>
                  </a:cubicBezTo>
                  <a:cubicBezTo>
                    <a:pt x="180" y="40"/>
                    <a:pt x="182" y="40"/>
                    <a:pt x="184" y="40"/>
                  </a:cubicBezTo>
                  <a:cubicBezTo>
                    <a:pt x="193" y="40"/>
                    <a:pt x="201" y="41"/>
                    <a:pt x="207" y="43"/>
                  </a:cubicBezTo>
                  <a:cubicBezTo>
                    <a:pt x="214" y="46"/>
                    <a:pt x="219" y="50"/>
                    <a:pt x="223" y="54"/>
                  </a:cubicBezTo>
                  <a:cubicBezTo>
                    <a:pt x="227" y="59"/>
                    <a:pt x="230" y="64"/>
                    <a:pt x="232" y="71"/>
                  </a:cubicBezTo>
                  <a:cubicBezTo>
                    <a:pt x="234" y="77"/>
                    <a:pt x="235" y="84"/>
                    <a:pt x="235" y="92"/>
                  </a:cubicBezTo>
                  <a:cubicBezTo>
                    <a:pt x="235" y="98"/>
                    <a:pt x="234" y="105"/>
                    <a:pt x="232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20" name="组合 219"/>
          <p:cNvGrpSpPr/>
          <p:nvPr/>
        </p:nvGrpSpPr>
        <p:grpSpPr>
          <a:xfrm>
            <a:off x="6234113" y="5738813"/>
            <a:ext cx="276224" cy="130175"/>
            <a:chOff x="5491163" y="5414963"/>
            <a:chExt cx="276225" cy="130175"/>
          </a:xfrm>
          <a:solidFill>
            <a:srgbClr val="404040"/>
          </a:solidFill>
        </p:grpSpPr>
        <p:sp>
          <p:nvSpPr>
            <p:cNvPr id="221" name="Freeform 184"/>
            <p:cNvSpPr>
              <a:spLocks noEditPoints="1"/>
            </p:cNvSpPr>
            <p:nvPr/>
          </p:nvSpPr>
          <p:spPr bwMode="auto">
            <a:xfrm>
              <a:off x="5491163" y="5414963"/>
              <a:ext cx="276225" cy="130175"/>
            </a:xfrm>
            <a:custGeom>
              <a:avLst/>
              <a:gdLst>
                <a:gd name="T0" fmla="*/ 255 w 288"/>
                <a:gd name="T1" fmla="*/ 0 h 136"/>
                <a:gd name="T2" fmla="*/ 33 w 288"/>
                <a:gd name="T3" fmla="*/ 0 h 136"/>
                <a:gd name="T4" fmla="*/ 0 w 288"/>
                <a:gd name="T5" fmla="*/ 33 h 136"/>
                <a:gd name="T6" fmla="*/ 0 w 288"/>
                <a:gd name="T7" fmla="*/ 103 h 136"/>
                <a:gd name="T8" fmla="*/ 33 w 288"/>
                <a:gd name="T9" fmla="*/ 136 h 136"/>
                <a:gd name="T10" fmla="*/ 255 w 288"/>
                <a:gd name="T11" fmla="*/ 136 h 136"/>
                <a:gd name="T12" fmla="*/ 288 w 288"/>
                <a:gd name="T13" fmla="*/ 103 h 136"/>
                <a:gd name="T14" fmla="*/ 288 w 288"/>
                <a:gd name="T15" fmla="*/ 33 h 136"/>
                <a:gd name="T16" fmla="*/ 255 w 288"/>
                <a:gd name="T17" fmla="*/ 0 h 136"/>
                <a:gd name="T18" fmla="*/ 104 w 288"/>
                <a:gd name="T19" fmla="*/ 106 h 136"/>
                <a:gd name="T20" fmla="*/ 89 w 288"/>
                <a:gd name="T21" fmla="*/ 106 h 136"/>
                <a:gd name="T22" fmla="*/ 89 w 288"/>
                <a:gd name="T23" fmla="*/ 74 h 136"/>
                <a:gd name="T24" fmla="*/ 61 w 288"/>
                <a:gd name="T25" fmla="*/ 74 h 136"/>
                <a:gd name="T26" fmla="*/ 61 w 288"/>
                <a:gd name="T27" fmla="*/ 106 h 136"/>
                <a:gd name="T28" fmla="*/ 47 w 288"/>
                <a:gd name="T29" fmla="*/ 106 h 136"/>
                <a:gd name="T30" fmla="*/ 47 w 288"/>
                <a:gd name="T31" fmla="*/ 30 h 136"/>
                <a:gd name="T32" fmla="*/ 61 w 288"/>
                <a:gd name="T33" fmla="*/ 30 h 136"/>
                <a:gd name="T34" fmla="*/ 61 w 288"/>
                <a:gd name="T35" fmla="*/ 61 h 136"/>
                <a:gd name="T36" fmla="*/ 89 w 288"/>
                <a:gd name="T37" fmla="*/ 61 h 136"/>
                <a:gd name="T38" fmla="*/ 89 w 288"/>
                <a:gd name="T39" fmla="*/ 30 h 136"/>
                <a:gd name="T40" fmla="*/ 104 w 288"/>
                <a:gd name="T41" fmla="*/ 30 h 136"/>
                <a:gd name="T42" fmla="*/ 104 w 288"/>
                <a:gd name="T43" fmla="*/ 106 h 136"/>
                <a:gd name="T44" fmla="*/ 174 w 288"/>
                <a:gd name="T45" fmla="*/ 82 h 136"/>
                <a:gd name="T46" fmla="*/ 167 w 288"/>
                <a:gd name="T47" fmla="*/ 95 h 136"/>
                <a:gd name="T48" fmla="*/ 156 w 288"/>
                <a:gd name="T49" fmla="*/ 104 h 136"/>
                <a:gd name="T50" fmla="*/ 137 w 288"/>
                <a:gd name="T51" fmla="*/ 107 h 136"/>
                <a:gd name="T52" fmla="*/ 133 w 288"/>
                <a:gd name="T53" fmla="*/ 107 h 136"/>
                <a:gd name="T54" fmla="*/ 127 w 288"/>
                <a:gd name="T55" fmla="*/ 106 h 136"/>
                <a:gd name="T56" fmla="*/ 121 w 288"/>
                <a:gd name="T57" fmla="*/ 106 h 136"/>
                <a:gd name="T58" fmla="*/ 117 w 288"/>
                <a:gd name="T59" fmla="*/ 106 h 136"/>
                <a:gd name="T60" fmla="*/ 117 w 288"/>
                <a:gd name="T61" fmla="*/ 30 h 136"/>
                <a:gd name="T62" fmla="*/ 122 w 288"/>
                <a:gd name="T63" fmla="*/ 30 h 136"/>
                <a:gd name="T64" fmla="*/ 128 w 288"/>
                <a:gd name="T65" fmla="*/ 29 h 136"/>
                <a:gd name="T66" fmla="*/ 134 w 288"/>
                <a:gd name="T67" fmla="*/ 29 h 136"/>
                <a:gd name="T68" fmla="*/ 139 w 288"/>
                <a:gd name="T69" fmla="*/ 29 h 136"/>
                <a:gd name="T70" fmla="*/ 156 w 288"/>
                <a:gd name="T71" fmla="*/ 32 h 136"/>
                <a:gd name="T72" fmla="*/ 167 w 288"/>
                <a:gd name="T73" fmla="*/ 40 h 136"/>
                <a:gd name="T74" fmla="*/ 174 w 288"/>
                <a:gd name="T75" fmla="*/ 52 h 136"/>
                <a:gd name="T76" fmla="*/ 176 w 288"/>
                <a:gd name="T77" fmla="*/ 67 h 136"/>
                <a:gd name="T78" fmla="*/ 174 w 288"/>
                <a:gd name="T79" fmla="*/ 82 h 136"/>
                <a:gd name="T80" fmla="*/ 226 w 288"/>
                <a:gd name="T81" fmla="*/ 106 h 136"/>
                <a:gd name="T82" fmla="*/ 209 w 288"/>
                <a:gd name="T83" fmla="*/ 76 h 136"/>
                <a:gd name="T84" fmla="*/ 201 w 288"/>
                <a:gd name="T85" fmla="*/ 75 h 136"/>
                <a:gd name="T86" fmla="*/ 201 w 288"/>
                <a:gd name="T87" fmla="*/ 106 h 136"/>
                <a:gd name="T88" fmla="*/ 186 w 288"/>
                <a:gd name="T89" fmla="*/ 106 h 136"/>
                <a:gd name="T90" fmla="*/ 186 w 288"/>
                <a:gd name="T91" fmla="*/ 31 h 136"/>
                <a:gd name="T92" fmla="*/ 192 w 288"/>
                <a:gd name="T93" fmla="*/ 30 h 136"/>
                <a:gd name="T94" fmla="*/ 197 w 288"/>
                <a:gd name="T95" fmla="*/ 30 h 136"/>
                <a:gd name="T96" fmla="*/ 203 w 288"/>
                <a:gd name="T97" fmla="*/ 29 h 136"/>
                <a:gd name="T98" fmla="*/ 208 w 288"/>
                <a:gd name="T99" fmla="*/ 29 h 136"/>
                <a:gd name="T100" fmla="*/ 218 w 288"/>
                <a:gd name="T101" fmla="*/ 30 h 136"/>
                <a:gd name="T102" fmla="*/ 227 w 288"/>
                <a:gd name="T103" fmla="*/ 33 h 136"/>
                <a:gd name="T104" fmla="*/ 234 w 288"/>
                <a:gd name="T105" fmla="*/ 40 h 136"/>
                <a:gd name="T106" fmla="*/ 236 w 288"/>
                <a:gd name="T107" fmla="*/ 50 h 136"/>
                <a:gd name="T108" fmla="*/ 232 w 288"/>
                <a:gd name="T109" fmla="*/ 65 h 136"/>
                <a:gd name="T110" fmla="*/ 221 w 288"/>
                <a:gd name="T111" fmla="*/ 74 h 136"/>
                <a:gd name="T112" fmla="*/ 243 w 288"/>
                <a:gd name="T113" fmla="*/ 106 h 136"/>
                <a:gd name="T114" fmla="*/ 226 w 288"/>
                <a:gd name="T115" fmla="*/ 10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8" h="136">
                  <a:moveTo>
                    <a:pt x="255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21"/>
                    <a:pt x="15" y="136"/>
                    <a:pt x="33" y="136"/>
                  </a:cubicBezTo>
                  <a:cubicBezTo>
                    <a:pt x="255" y="136"/>
                    <a:pt x="255" y="136"/>
                    <a:pt x="255" y="136"/>
                  </a:cubicBezTo>
                  <a:cubicBezTo>
                    <a:pt x="273" y="136"/>
                    <a:pt x="288" y="121"/>
                    <a:pt x="288" y="103"/>
                  </a:cubicBezTo>
                  <a:cubicBezTo>
                    <a:pt x="288" y="33"/>
                    <a:pt x="288" y="33"/>
                    <a:pt x="288" y="33"/>
                  </a:cubicBezTo>
                  <a:cubicBezTo>
                    <a:pt x="288" y="15"/>
                    <a:pt x="273" y="0"/>
                    <a:pt x="255" y="0"/>
                  </a:cubicBezTo>
                  <a:close/>
                  <a:moveTo>
                    <a:pt x="104" y="106"/>
                  </a:moveTo>
                  <a:cubicBezTo>
                    <a:pt x="89" y="106"/>
                    <a:pt x="89" y="106"/>
                    <a:pt x="89" y="106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89" y="61"/>
                    <a:pt x="89" y="61"/>
                    <a:pt x="89" y="61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104" y="30"/>
                    <a:pt x="104" y="30"/>
                    <a:pt x="104" y="30"/>
                  </a:cubicBezTo>
                  <a:lnTo>
                    <a:pt x="104" y="106"/>
                  </a:lnTo>
                  <a:close/>
                  <a:moveTo>
                    <a:pt x="174" y="82"/>
                  </a:moveTo>
                  <a:cubicBezTo>
                    <a:pt x="173" y="87"/>
                    <a:pt x="170" y="91"/>
                    <a:pt x="167" y="95"/>
                  </a:cubicBezTo>
                  <a:cubicBezTo>
                    <a:pt x="164" y="98"/>
                    <a:pt x="160" y="101"/>
                    <a:pt x="156" y="104"/>
                  </a:cubicBezTo>
                  <a:cubicBezTo>
                    <a:pt x="151" y="106"/>
                    <a:pt x="145" y="107"/>
                    <a:pt x="137" y="107"/>
                  </a:cubicBezTo>
                  <a:cubicBezTo>
                    <a:pt x="136" y="107"/>
                    <a:pt x="135" y="107"/>
                    <a:pt x="133" y="107"/>
                  </a:cubicBezTo>
                  <a:cubicBezTo>
                    <a:pt x="131" y="107"/>
                    <a:pt x="129" y="107"/>
                    <a:pt x="127" y="106"/>
                  </a:cubicBezTo>
                  <a:cubicBezTo>
                    <a:pt x="125" y="106"/>
                    <a:pt x="123" y="106"/>
                    <a:pt x="121" y="106"/>
                  </a:cubicBezTo>
                  <a:cubicBezTo>
                    <a:pt x="119" y="106"/>
                    <a:pt x="118" y="106"/>
                    <a:pt x="117" y="106"/>
                  </a:cubicBezTo>
                  <a:cubicBezTo>
                    <a:pt x="117" y="30"/>
                    <a:pt x="117" y="30"/>
                    <a:pt x="117" y="30"/>
                  </a:cubicBezTo>
                  <a:cubicBezTo>
                    <a:pt x="118" y="30"/>
                    <a:pt x="120" y="30"/>
                    <a:pt x="122" y="30"/>
                  </a:cubicBezTo>
                  <a:cubicBezTo>
                    <a:pt x="124" y="30"/>
                    <a:pt x="126" y="29"/>
                    <a:pt x="128" y="29"/>
                  </a:cubicBezTo>
                  <a:cubicBezTo>
                    <a:pt x="130" y="29"/>
                    <a:pt x="132" y="29"/>
                    <a:pt x="134" y="29"/>
                  </a:cubicBezTo>
                  <a:cubicBezTo>
                    <a:pt x="135" y="29"/>
                    <a:pt x="137" y="29"/>
                    <a:pt x="139" y="29"/>
                  </a:cubicBezTo>
                  <a:cubicBezTo>
                    <a:pt x="145" y="29"/>
                    <a:pt x="151" y="30"/>
                    <a:pt x="156" y="32"/>
                  </a:cubicBezTo>
                  <a:cubicBezTo>
                    <a:pt x="161" y="34"/>
                    <a:pt x="164" y="36"/>
                    <a:pt x="167" y="40"/>
                  </a:cubicBezTo>
                  <a:cubicBezTo>
                    <a:pt x="170" y="43"/>
                    <a:pt x="172" y="47"/>
                    <a:pt x="174" y="52"/>
                  </a:cubicBezTo>
                  <a:cubicBezTo>
                    <a:pt x="175" y="57"/>
                    <a:pt x="176" y="62"/>
                    <a:pt x="176" y="67"/>
                  </a:cubicBezTo>
                  <a:cubicBezTo>
                    <a:pt x="176" y="72"/>
                    <a:pt x="175" y="77"/>
                    <a:pt x="174" y="82"/>
                  </a:cubicBezTo>
                  <a:close/>
                  <a:moveTo>
                    <a:pt x="226" y="106"/>
                  </a:moveTo>
                  <a:cubicBezTo>
                    <a:pt x="209" y="76"/>
                    <a:pt x="209" y="76"/>
                    <a:pt x="209" y="76"/>
                  </a:cubicBezTo>
                  <a:cubicBezTo>
                    <a:pt x="201" y="75"/>
                    <a:pt x="201" y="75"/>
                    <a:pt x="201" y="75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186" y="106"/>
                    <a:pt x="186" y="106"/>
                    <a:pt x="186" y="106"/>
                  </a:cubicBezTo>
                  <a:cubicBezTo>
                    <a:pt x="186" y="31"/>
                    <a:pt x="186" y="31"/>
                    <a:pt x="186" y="31"/>
                  </a:cubicBezTo>
                  <a:cubicBezTo>
                    <a:pt x="188" y="31"/>
                    <a:pt x="190" y="30"/>
                    <a:pt x="192" y="30"/>
                  </a:cubicBezTo>
                  <a:cubicBezTo>
                    <a:pt x="194" y="30"/>
                    <a:pt x="196" y="30"/>
                    <a:pt x="197" y="30"/>
                  </a:cubicBezTo>
                  <a:cubicBezTo>
                    <a:pt x="199" y="29"/>
                    <a:pt x="201" y="29"/>
                    <a:pt x="203" y="29"/>
                  </a:cubicBezTo>
                  <a:cubicBezTo>
                    <a:pt x="205" y="29"/>
                    <a:pt x="206" y="29"/>
                    <a:pt x="208" y="29"/>
                  </a:cubicBezTo>
                  <a:cubicBezTo>
                    <a:pt x="211" y="29"/>
                    <a:pt x="215" y="29"/>
                    <a:pt x="218" y="30"/>
                  </a:cubicBezTo>
                  <a:cubicBezTo>
                    <a:pt x="222" y="31"/>
                    <a:pt x="225" y="32"/>
                    <a:pt x="227" y="33"/>
                  </a:cubicBezTo>
                  <a:cubicBezTo>
                    <a:pt x="230" y="35"/>
                    <a:pt x="232" y="37"/>
                    <a:pt x="234" y="40"/>
                  </a:cubicBezTo>
                  <a:cubicBezTo>
                    <a:pt x="236" y="43"/>
                    <a:pt x="236" y="46"/>
                    <a:pt x="236" y="50"/>
                  </a:cubicBezTo>
                  <a:cubicBezTo>
                    <a:pt x="236" y="57"/>
                    <a:pt x="235" y="62"/>
                    <a:pt x="232" y="65"/>
                  </a:cubicBezTo>
                  <a:cubicBezTo>
                    <a:pt x="229" y="69"/>
                    <a:pt x="225" y="72"/>
                    <a:pt x="221" y="74"/>
                  </a:cubicBezTo>
                  <a:cubicBezTo>
                    <a:pt x="243" y="106"/>
                    <a:pt x="243" y="106"/>
                    <a:pt x="243" y="106"/>
                  </a:cubicBezTo>
                  <a:lnTo>
                    <a:pt x="226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85"/>
            <p:cNvSpPr/>
            <p:nvPr/>
          </p:nvSpPr>
          <p:spPr bwMode="auto">
            <a:xfrm>
              <a:off x="5616576" y="5454650"/>
              <a:ext cx="26988" cy="49212"/>
            </a:xfrm>
            <a:custGeom>
              <a:avLst/>
              <a:gdLst>
                <a:gd name="T0" fmla="*/ 25 w 29"/>
                <a:gd name="T1" fmla="*/ 8 h 52"/>
                <a:gd name="T2" fmla="*/ 19 w 29"/>
                <a:gd name="T3" fmla="*/ 3 h 52"/>
                <a:gd name="T4" fmla="*/ 9 w 29"/>
                <a:gd name="T5" fmla="*/ 0 h 52"/>
                <a:gd name="T6" fmla="*/ 4 w 29"/>
                <a:gd name="T7" fmla="*/ 0 h 52"/>
                <a:gd name="T8" fmla="*/ 0 w 29"/>
                <a:gd name="T9" fmla="*/ 1 h 52"/>
                <a:gd name="T10" fmla="*/ 0 w 29"/>
                <a:gd name="T11" fmla="*/ 51 h 52"/>
                <a:gd name="T12" fmla="*/ 2 w 29"/>
                <a:gd name="T13" fmla="*/ 51 h 52"/>
                <a:gd name="T14" fmla="*/ 4 w 29"/>
                <a:gd name="T15" fmla="*/ 52 h 52"/>
                <a:gd name="T16" fmla="*/ 6 w 29"/>
                <a:gd name="T17" fmla="*/ 52 h 52"/>
                <a:gd name="T18" fmla="*/ 8 w 29"/>
                <a:gd name="T19" fmla="*/ 52 h 52"/>
                <a:gd name="T20" fmla="*/ 18 w 29"/>
                <a:gd name="T21" fmla="*/ 49 h 52"/>
                <a:gd name="T22" fmla="*/ 25 w 29"/>
                <a:gd name="T23" fmla="*/ 44 h 52"/>
                <a:gd name="T24" fmla="*/ 28 w 29"/>
                <a:gd name="T25" fmla="*/ 35 h 52"/>
                <a:gd name="T26" fmla="*/ 29 w 29"/>
                <a:gd name="T27" fmla="*/ 25 h 52"/>
                <a:gd name="T28" fmla="*/ 28 w 29"/>
                <a:gd name="T29" fmla="*/ 16 h 52"/>
                <a:gd name="T30" fmla="*/ 25 w 29"/>
                <a:gd name="T31" fmla="*/ 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52">
                  <a:moveTo>
                    <a:pt x="25" y="8"/>
                  </a:moveTo>
                  <a:cubicBezTo>
                    <a:pt x="24" y="6"/>
                    <a:pt x="22" y="4"/>
                    <a:pt x="19" y="3"/>
                  </a:cubicBezTo>
                  <a:cubicBezTo>
                    <a:pt x="16" y="1"/>
                    <a:pt x="13" y="0"/>
                    <a:pt x="9" y="0"/>
                  </a:cubicBezTo>
                  <a:cubicBezTo>
                    <a:pt x="7" y="0"/>
                    <a:pt x="6" y="0"/>
                    <a:pt x="4" y="0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1"/>
                    <a:pt x="1" y="51"/>
                    <a:pt x="2" y="51"/>
                  </a:cubicBezTo>
                  <a:cubicBezTo>
                    <a:pt x="3" y="51"/>
                    <a:pt x="3" y="52"/>
                    <a:pt x="4" y="52"/>
                  </a:cubicBezTo>
                  <a:cubicBezTo>
                    <a:pt x="5" y="52"/>
                    <a:pt x="6" y="52"/>
                    <a:pt x="6" y="52"/>
                  </a:cubicBezTo>
                  <a:cubicBezTo>
                    <a:pt x="7" y="52"/>
                    <a:pt x="8" y="52"/>
                    <a:pt x="8" y="52"/>
                  </a:cubicBezTo>
                  <a:cubicBezTo>
                    <a:pt x="12" y="52"/>
                    <a:pt x="16" y="51"/>
                    <a:pt x="18" y="49"/>
                  </a:cubicBezTo>
                  <a:cubicBezTo>
                    <a:pt x="21" y="48"/>
                    <a:pt x="23" y="46"/>
                    <a:pt x="25" y="44"/>
                  </a:cubicBezTo>
                  <a:cubicBezTo>
                    <a:pt x="27" y="41"/>
                    <a:pt x="28" y="38"/>
                    <a:pt x="28" y="35"/>
                  </a:cubicBezTo>
                  <a:cubicBezTo>
                    <a:pt x="29" y="32"/>
                    <a:pt x="29" y="29"/>
                    <a:pt x="29" y="25"/>
                  </a:cubicBezTo>
                  <a:cubicBezTo>
                    <a:pt x="29" y="22"/>
                    <a:pt x="29" y="19"/>
                    <a:pt x="28" y="16"/>
                  </a:cubicBezTo>
                  <a:cubicBezTo>
                    <a:pt x="28" y="13"/>
                    <a:pt x="27" y="11"/>
                    <a:pt x="2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3" name="Freeform 186"/>
            <p:cNvSpPr/>
            <p:nvPr/>
          </p:nvSpPr>
          <p:spPr bwMode="auto">
            <a:xfrm>
              <a:off x="5683251" y="5454650"/>
              <a:ext cx="19050" cy="22225"/>
            </a:xfrm>
            <a:custGeom>
              <a:avLst/>
              <a:gdLst>
                <a:gd name="T0" fmla="*/ 17 w 20"/>
                <a:gd name="T1" fmla="*/ 3 h 23"/>
                <a:gd name="T2" fmla="*/ 8 w 20"/>
                <a:gd name="T3" fmla="*/ 0 h 23"/>
                <a:gd name="T4" fmla="*/ 4 w 20"/>
                <a:gd name="T5" fmla="*/ 0 h 23"/>
                <a:gd name="T6" fmla="*/ 0 w 20"/>
                <a:gd name="T7" fmla="*/ 1 h 23"/>
                <a:gd name="T8" fmla="*/ 0 w 20"/>
                <a:gd name="T9" fmla="*/ 23 h 23"/>
                <a:gd name="T10" fmla="*/ 6 w 20"/>
                <a:gd name="T11" fmla="*/ 23 h 23"/>
                <a:gd name="T12" fmla="*/ 16 w 20"/>
                <a:gd name="T13" fmla="*/ 20 h 23"/>
                <a:gd name="T14" fmla="*/ 20 w 20"/>
                <a:gd name="T15" fmla="*/ 11 h 23"/>
                <a:gd name="T16" fmla="*/ 17 w 20"/>
                <a:gd name="T17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3">
                  <a:moveTo>
                    <a:pt x="17" y="3"/>
                  </a:moveTo>
                  <a:cubicBezTo>
                    <a:pt x="15" y="1"/>
                    <a:pt x="12" y="0"/>
                    <a:pt x="8" y="0"/>
                  </a:cubicBezTo>
                  <a:cubicBezTo>
                    <a:pt x="7" y="0"/>
                    <a:pt x="5" y="0"/>
                    <a:pt x="4" y="0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0" y="23"/>
                    <a:pt x="14" y="22"/>
                    <a:pt x="16" y="20"/>
                  </a:cubicBezTo>
                  <a:cubicBezTo>
                    <a:pt x="19" y="18"/>
                    <a:pt x="20" y="15"/>
                    <a:pt x="20" y="11"/>
                  </a:cubicBezTo>
                  <a:cubicBezTo>
                    <a:pt x="20" y="7"/>
                    <a:pt x="19" y="5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24" name="组合 223"/>
          <p:cNvGrpSpPr/>
          <p:nvPr/>
        </p:nvGrpSpPr>
        <p:grpSpPr>
          <a:xfrm>
            <a:off x="5683251" y="5715000"/>
            <a:ext cx="274639" cy="177799"/>
            <a:chOff x="4940301" y="5391150"/>
            <a:chExt cx="274638" cy="177800"/>
          </a:xfrm>
          <a:solidFill>
            <a:srgbClr val="404040"/>
          </a:solidFill>
        </p:grpSpPr>
        <p:sp>
          <p:nvSpPr>
            <p:cNvPr id="225" name="Freeform 187"/>
            <p:cNvSpPr/>
            <p:nvPr/>
          </p:nvSpPr>
          <p:spPr bwMode="auto">
            <a:xfrm>
              <a:off x="5102226" y="5446713"/>
              <a:ext cx="38100" cy="66675"/>
            </a:xfrm>
            <a:custGeom>
              <a:avLst/>
              <a:gdLst>
                <a:gd name="T0" fmla="*/ 34 w 39"/>
                <a:gd name="T1" fmla="*/ 11 h 70"/>
                <a:gd name="T2" fmla="*/ 25 w 39"/>
                <a:gd name="T3" fmla="*/ 3 h 70"/>
                <a:gd name="T4" fmla="*/ 12 w 39"/>
                <a:gd name="T5" fmla="*/ 0 h 70"/>
                <a:gd name="T6" fmla="*/ 5 w 39"/>
                <a:gd name="T7" fmla="*/ 0 h 70"/>
                <a:gd name="T8" fmla="*/ 0 w 39"/>
                <a:gd name="T9" fmla="*/ 1 h 70"/>
                <a:gd name="T10" fmla="*/ 0 w 39"/>
                <a:gd name="T11" fmla="*/ 69 h 70"/>
                <a:gd name="T12" fmla="*/ 2 w 39"/>
                <a:gd name="T13" fmla="*/ 69 h 70"/>
                <a:gd name="T14" fmla="*/ 5 w 39"/>
                <a:gd name="T15" fmla="*/ 69 h 70"/>
                <a:gd name="T16" fmla="*/ 8 w 39"/>
                <a:gd name="T17" fmla="*/ 70 h 70"/>
                <a:gd name="T18" fmla="*/ 10 w 39"/>
                <a:gd name="T19" fmla="*/ 70 h 70"/>
                <a:gd name="T20" fmla="*/ 25 w 39"/>
                <a:gd name="T21" fmla="*/ 67 h 70"/>
                <a:gd name="T22" fmla="*/ 33 w 39"/>
                <a:gd name="T23" fmla="*/ 59 h 70"/>
                <a:gd name="T24" fmla="*/ 38 w 39"/>
                <a:gd name="T25" fmla="*/ 47 h 70"/>
                <a:gd name="T26" fmla="*/ 39 w 39"/>
                <a:gd name="T27" fmla="*/ 34 h 70"/>
                <a:gd name="T28" fmla="*/ 38 w 39"/>
                <a:gd name="T29" fmla="*/ 22 h 70"/>
                <a:gd name="T30" fmla="*/ 34 w 39"/>
                <a:gd name="T31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70">
                  <a:moveTo>
                    <a:pt x="34" y="11"/>
                  </a:moveTo>
                  <a:cubicBezTo>
                    <a:pt x="32" y="8"/>
                    <a:pt x="29" y="5"/>
                    <a:pt x="25" y="3"/>
                  </a:cubicBezTo>
                  <a:cubicBezTo>
                    <a:pt x="22" y="1"/>
                    <a:pt x="17" y="0"/>
                    <a:pt x="12" y="0"/>
                  </a:cubicBezTo>
                  <a:cubicBezTo>
                    <a:pt x="9" y="0"/>
                    <a:pt x="7" y="0"/>
                    <a:pt x="5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" y="69"/>
                    <a:pt x="1" y="69"/>
                    <a:pt x="2" y="69"/>
                  </a:cubicBezTo>
                  <a:cubicBezTo>
                    <a:pt x="3" y="69"/>
                    <a:pt x="4" y="69"/>
                    <a:pt x="5" y="69"/>
                  </a:cubicBezTo>
                  <a:cubicBezTo>
                    <a:pt x="6" y="69"/>
                    <a:pt x="7" y="70"/>
                    <a:pt x="8" y="70"/>
                  </a:cubicBezTo>
                  <a:cubicBezTo>
                    <a:pt x="9" y="70"/>
                    <a:pt x="10" y="70"/>
                    <a:pt x="10" y="70"/>
                  </a:cubicBezTo>
                  <a:cubicBezTo>
                    <a:pt x="16" y="70"/>
                    <a:pt x="21" y="69"/>
                    <a:pt x="25" y="67"/>
                  </a:cubicBezTo>
                  <a:cubicBezTo>
                    <a:pt x="28" y="65"/>
                    <a:pt x="31" y="62"/>
                    <a:pt x="33" y="59"/>
                  </a:cubicBezTo>
                  <a:cubicBezTo>
                    <a:pt x="36" y="55"/>
                    <a:pt x="37" y="52"/>
                    <a:pt x="38" y="47"/>
                  </a:cubicBezTo>
                  <a:cubicBezTo>
                    <a:pt x="39" y="43"/>
                    <a:pt x="39" y="38"/>
                    <a:pt x="39" y="34"/>
                  </a:cubicBezTo>
                  <a:cubicBezTo>
                    <a:pt x="39" y="30"/>
                    <a:pt x="39" y="26"/>
                    <a:pt x="38" y="22"/>
                  </a:cubicBezTo>
                  <a:cubicBezTo>
                    <a:pt x="37" y="18"/>
                    <a:pt x="36" y="14"/>
                    <a:pt x="3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6" name="Freeform 188"/>
            <p:cNvSpPr>
              <a:spLocks noEditPoints="1"/>
            </p:cNvSpPr>
            <p:nvPr/>
          </p:nvSpPr>
          <p:spPr bwMode="auto">
            <a:xfrm>
              <a:off x="4940301" y="5391150"/>
              <a:ext cx="274638" cy="177800"/>
            </a:xfrm>
            <a:custGeom>
              <a:avLst/>
              <a:gdLst>
                <a:gd name="T0" fmla="*/ 45 w 288"/>
                <a:gd name="T1" fmla="*/ 0 h 185"/>
                <a:gd name="T2" fmla="*/ 0 w 288"/>
                <a:gd name="T3" fmla="*/ 140 h 185"/>
                <a:gd name="T4" fmla="*/ 242 w 288"/>
                <a:gd name="T5" fmla="*/ 185 h 185"/>
                <a:gd name="T6" fmla="*/ 288 w 288"/>
                <a:gd name="T7" fmla="*/ 46 h 185"/>
                <a:gd name="T8" fmla="*/ 129 w 288"/>
                <a:gd name="T9" fmla="*/ 128 h 185"/>
                <a:gd name="T10" fmla="*/ 110 w 288"/>
                <a:gd name="T11" fmla="*/ 144 h 185"/>
                <a:gd name="T12" fmla="*/ 75 w 288"/>
                <a:gd name="T13" fmla="*/ 144 h 185"/>
                <a:gd name="T14" fmla="*/ 70 w 288"/>
                <a:gd name="T15" fmla="*/ 123 h 185"/>
                <a:gd name="T16" fmla="*/ 80 w 288"/>
                <a:gd name="T17" fmla="*/ 126 h 185"/>
                <a:gd name="T18" fmla="*/ 94 w 288"/>
                <a:gd name="T19" fmla="*/ 129 h 185"/>
                <a:gd name="T20" fmla="*/ 112 w 288"/>
                <a:gd name="T21" fmla="*/ 116 h 185"/>
                <a:gd name="T22" fmla="*/ 100 w 288"/>
                <a:gd name="T23" fmla="*/ 103 h 185"/>
                <a:gd name="T24" fmla="*/ 78 w 288"/>
                <a:gd name="T25" fmla="*/ 92 h 185"/>
                <a:gd name="T26" fmla="*/ 66 w 288"/>
                <a:gd name="T27" fmla="*/ 69 h 185"/>
                <a:gd name="T28" fmla="*/ 75 w 288"/>
                <a:gd name="T29" fmla="*/ 47 h 185"/>
                <a:gd name="T30" fmla="*/ 100 w 288"/>
                <a:gd name="T31" fmla="*/ 40 h 185"/>
                <a:gd name="T32" fmla="*/ 130 w 288"/>
                <a:gd name="T33" fmla="*/ 45 h 185"/>
                <a:gd name="T34" fmla="*/ 114 w 288"/>
                <a:gd name="T35" fmla="*/ 59 h 185"/>
                <a:gd name="T36" fmla="*/ 89 w 288"/>
                <a:gd name="T37" fmla="*/ 60 h 185"/>
                <a:gd name="T38" fmla="*/ 89 w 288"/>
                <a:gd name="T39" fmla="*/ 74 h 185"/>
                <a:gd name="T40" fmla="*/ 109 w 288"/>
                <a:gd name="T41" fmla="*/ 85 h 185"/>
                <a:gd name="T42" fmla="*/ 129 w 288"/>
                <a:gd name="T43" fmla="*/ 101 h 185"/>
                <a:gd name="T44" fmla="*/ 129 w 288"/>
                <a:gd name="T45" fmla="*/ 128 h 185"/>
                <a:gd name="T46" fmla="*/ 219 w 288"/>
                <a:gd name="T47" fmla="*/ 129 h 185"/>
                <a:gd name="T48" fmla="*/ 178 w 288"/>
                <a:gd name="T49" fmla="*/ 145 h 185"/>
                <a:gd name="T50" fmla="*/ 164 w 288"/>
                <a:gd name="T51" fmla="*/ 145 h 185"/>
                <a:gd name="T52" fmla="*/ 150 w 288"/>
                <a:gd name="T53" fmla="*/ 144 h 185"/>
                <a:gd name="T54" fmla="*/ 157 w 288"/>
                <a:gd name="T55" fmla="*/ 41 h 185"/>
                <a:gd name="T56" fmla="*/ 173 w 288"/>
                <a:gd name="T57" fmla="*/ 40 h 185"/>
                <a:gd name="T58" fmla="*/ 203 w 288"/>
                <a:gd name="T59" fmla="*/ 44 h 185"/>
                <a:gd name="T60" fmla="*/ 228 w 288"/>
                <a:gd name="T61" fmla="*/ 71 h 185"/>
                <a:gd name="T62" fmla="*/ 228 w 288"/>
                <a:gd name="T63" fmla="*/ 11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8" h="185">
                  <a:moveTo>
                    <a:pt x="242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65"/>
                    <a:pt x="20" y="185"/>
                    <a:pt x="45" y="185"/>
                  </a:cubicBezTo>
                  <a:cubicBezTo>
                    <a:pt x="242" y="185"/>
                    <a:pt x="242" y="185"/>
                    <a:pt x="242" y="185"/>
                  </a:cubicBezTo>
                  <a:cubicBezTo>
                    <a:pt x="268" y="185"/>
                    <a:pt x="288" y="165"/>
                    <a:pt x="288" y="140"/>
                  </a:cubicBezTo>
                  <a:cubicBezTo>
                    <a:pt x="288" y="46"/>
                    <a:pt x="288" y="46"/>
                    <a:pt x="288" y="46"/>
                  </a:cubicBezTo>
                  <a:cubicBezTo>
                    <a:pt x="288" y="21"/>
                    <a:pt x="268" y="0"/>
                    <a:pt x="242" y="0"/>
                  </a:cubicBezTo>
                  <a:close/>
                  <a:moveTo>
                    <a:pt x="129" y="128"/>
                  </a:moveTo>
                  <a:cubicBezTo>
                    <a:pt x="128" y="132"/>
                    <a:pt x="125" y="136"/>
                    <a:pt x="122" y="138"/>
                  </a:cubicBezTo>
                  <a:cubicBezTo>
                    <a:pt x="119" y="141"/>
                    <a:pt x="115" y="143"/>
                    <a:pt x="110" y="144"/>
                  </a:cubicBezTo>
                  <a:cubicBezTo>
                    <a:pt x="105" y="145"/>
                    <a:pt x="100" y="146"/>
                    <a:pt x="95" y="146"/>
                  </a:cubicBezTo>
                  <a:cubicBezTo>
                    <a:pt x="87" y="146"/>
                    <a:pt x="81" y="145"/>
                    <a:pt x="75" y="144"/>
                  </a:cubicBezTo>
                  <a:cubicBezTo>
                    <a:pt x="70" y="143"/>
                    <a:pt x="66" y="141"/>
                    <a:pt x="63" y="140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1" y="123"/>
                    <a:pt x="72" y="124"/>
                    <a:pt x="74" y="125"/>
                  </a:cubicBezTo>
                  <a:cubicBezTo>
                    <a:pt x="75" y="125"/>
                    <a:pt x="77" y="126"/>
                    <a:pt x="80" y="126"/>
                  </a:cubicBezTo>
                  <a:cubicBezTo>
                    <a:pt x="82" y="127"/>
                    <a:pt x="84" y="128"/>
                    <a:pt x="86" y="128"/>
                  </a:cubicBezTo>
                  <a:cubicBezTo>
                    <a:pt x="89" y="128"/>
                    <a:pt x="91" y="129"/>
                    <a:pt x="94" y="129"/>
                  </a:cubicBezTo>
                  <a:cubicBezTo>
                    <a:pt x="100" y="129"/>
                    <a:pt x="104" y="128"/>
                    <a:pt x="107" y="126"/>
                  </a:cubicBezTo>
                  <a:cubicBezTo>
                    <a:pt x="111" y="124"/>
                    <a:pt x="112" y="120"/>
                    <a:pt x="112" y="116"/>
                  </a:cubicBezTo>
                  <a:cubicBezTo>
                    <a:pt x="112" y="113"/>
                    <a:pt x="111" y="111"/>
                    <a:pt x="109" y="109"/>
                  </a:cubicBezTo>
                  <a:cubicBezTo>
                    <a:pt x="106" y="107"/>
                    <a:pt x="104" y="105"/>
                    <a:pt x="100" y="103"/>
                  </a:cubicBezTo>
                  <a:cubicBezTo>
                    <a:pt x="97" y="102"/>
                    <a:pt x="93" y="100"/>
                    <a:pt x="89" y="98"/>
                  </a:cubicBezTo>
                  <a:cubicBezTo>
                    <a:pt x="85" y="97"/>
                    <a:pt x="81" y="95"/>
                    <a:pt x="78" y="92"/>
                  </a:cubicBezTo>
                  <a:cubicBezTo>
                    <a:pt x="74" y="90"/>
                    <a:pt x="71" y="87"/>
                    <a:pt x="69" y="83"/>
                  </a:cubicBezTo>
                  <a:cubicBezTo>
                    <a:pt x="67" y="79"/>
                    <a:pt x="66" y="74"/>
                    <a:pt x="66" y="69"/>
                  </a:cubicBezTo>
                  <a:cubicBezTo>
                    <a:pt x="66" y="64"/>
                    <a:pt x="66" y="59"/>
                    <a:pt x="68" y="56"/>
                  </a:cubicBezTo>
                  <a:cubicBezTo>
                    <a:pt x="70" y="52"/>
                    <a:pt x="72" y="49"/>
                    <a:pt x="75" y="47"/>
                  </a:cubicBezTo>
                  <a:cubicBezTo>
                    <a:pt x="78" y="44"/>
                    <a:pt x="82" y="42"/>
                    <a:pt x="86" y="41"/>
                  </a:cubicBezTo>
                  <a:cubicBezTo>
                    <a:pt x="90" y="40"/>
                    <a:pt x="95" y="40"/>
                    <a:pt x="100" y="40"/>
                  </a:cubicBezTo>
                  <a:cubicBezTo>
                    <a:pt x="106" y="40"/>
                    <a:pt x="112" y="40"/>
                    <a:pt x="117" y="41"/>
                  </a:cubicBezTo>
                  <a:cubicBezTo>
                    <a:pt x="122" y="42"/>
                    <a:pt x="126" y="44"/>
                    <a:pt x="130" y="45"/>
                  </a:cubicBezTo>
                  <a:cubicBezTo>
                    <a:pt x="124" y="62"/>
                    <a:pt x="124" y="62"/>
                    <a:pt x="124" y="62"/>
                  </a:cubicBezTo>
                  <a:cubicBezTo>
                    <a:pt x="121" y="61"/>
                    <a:pt x="118" y="60"/>
                    <a:pt x="114" y="59"/>
                  </a:cubicBezTo>
                  <a:cubicBezTo>
                    <a:pt x="110" y="57"/>
                    <a:pt x="105" y="57"/>
                    <a:pt x="100" y="57"/>
                  </a:cubicBezTo>
                  <a:cubicBezTo>
                    <a:pt x="95" y="57"/>
                    <a:pt x="92" y="58"/>
                    <a:pt x="89" y="60"/>
                  </a:cubicBezTo>
                  <a:cubicBezTo>
                    <a:pt x="87" y="62"/>
                    <a:pt x="86" y="64"/>
                    <a:pt x="86" y="67"/>
                  </a:cubicBezTo>
                  <a:cubicBezTo>
                    <a:pt x="86" y="70"/>
                    <a:pt x="87" y="72"/>
                    <a:pt x="89" y="74"/>
                  </a:cubicBezTo>
                  <a:cubicBezTo>
                    <a:pt x="91" y="76"/>
                    <a:pt x="94" y="78"/>
                    <a:pt x="98" y="80"/>
                  </a:cubicBezTo>
                  <a:cubicBezTo>
                    <a:pt x="101" y="82"/>
                    <a:pt x="105" y="83"/>
                    <a:pt x="109" y="85"/>
                  </a:cubicBezTo>
                  <a:cubicBezTo>
                    <a:pt x="113" y="87"/>
                    <a:pt x="117" y="89"/>
                    <a:pt x="120" y="91"/>
                  </a:cubicBezTo>
                  <a:cubicBezTo>
                    <a:pt x="124" y="94"/>
                    <a:pt x="126" y="97"/>
                    <a:pt x="129" y="101"/>
                  </a:cubicBezTo>
                  <a:cubicBezTo>
                    <a:pt x="131" y="104"/>
                    <a:pt x="132" y="109"/>
                    <a:pt x="132" y="114"/>
                  </a:cubicBezTo>
                  <a:cubicBezTo>
                    <a:pt x="132" y="120"/>
                    <a:pt x="131" y="124"/>
                    <a:pt x="129" y="128"/>
                  </a:cubicBezTo>
                  <a:close/>
                  <a:moveTo>
                    <a:pt x="228" y="112"/>
                  </a:moveTo>
                  <a:cubicBezTo>
                    <a:pt x="226" y="118"/>
                    <a:pt x="223" y="124"/>
                    <a:pt x="219" y="129"/>
                  </a:cubicBezTo>
                  <a:cubicBezTo>
                    <a:pt x="215" y="134"/>
                    <a:pt x="210" y="138"/>
                    <a:pt x="203" y="141"/>
                  </a:cubicBezTo>
                  <a:cubicBezTo>
                    <a:pt x="196" y="144"/>
                    <a:pt x="188" y="145"/>
                    <a:pt x="178" y="145"/>
                  </a:cubicBezTo>
                  <a:cubicBezTo>
                    <a:pt x="177" y="145"/>
                    <a:pt x="174" y="145"/>
                    <a:pt x="172" y="145"/>
                  </a:cubicBezTo>
                  <a:cubicBezTo>
                    <a:pt x="169" y="145"/>
                    <a:pt x="167" y="145"/>
                    <a:pt x="164" y="145"/>
                  </a:cubicBezTo>
                  <a:cubicBezTo>
                    <a:pt x="161" y="145"/>
                    <a:pt x="158" y="145"/>
                    <a:pt x="156" y="145"/>
                  </a:cubicBezTo>
                  <a:cubicBezTo>
                    <a:pt x="153" y="144"/>
                    <a:pt x="151" y="144"/>
                    <a:pt x="150" y="144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152" y="41"/>
                    <a:pt x="155" y="41"/>
                    <a:pt x="157" y="41"/>
                  </a:cubicBezTo>
                  <a:cubicBezTo>
                    <a:pt x="160" y="41"/>
                    <a:pt x="162" y="40"/>
                    <a:pt x="165" y="40"/>
                  </a:cubicBezTo>
                  <a:cubicBezTo>
                    <a:pt x="168" y="40"/>
                    <a:pt x="170" y="40"/>
                    <a:pt x="173" y="40"/>
                  </a:cubicBezTo>
                  <a:cubicBezTo>
                    <a:pt x="176" y="40"/>
                    <a:pt x="178" y="40"/>
                    <a:pt x="180" y="40"/>
                  </a:cubicBezTo>
                  <a:cubicBezTo>
                    <a:pt x="189" y="40"/>
                    <a:pt x="197" y="41"/>
                    <a:pt x="203" y="44"/>
                  </a:cubicBezTo>
                  <a:cubicBezTo>
                    <a:pt x="210" y="46"/>
                    <a:pt x="215" y="50"/>
                    <a:pt x="219" y="55"/>
                  </a:cubicBezTo>
                  <a:cubicBezTo>
                    <a:pt x="223" y="59"/>
                    <a:pt x="226" y="65"/>
                    <a:pt x="228" y="71"/>
                  </a:cubicBezTo>
                  <a:cubicBezTo>
                    <a:pt x="229" y="77"/>
                    <a:pt x="230" y="84"/>
                    <a:pt x="230" y="92"/>
                  </a:cubicBezTo>
                  <a:cubicBezTo>
                    <a:pt x="230" y="99"/>
                    <a:pt x="230" y="105"/>
                    <a:pt x="22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27" name="组合 226"/>
          <p:cNvGrpSpPr/>
          <p:nvPr/>
        </p:nvGrpSpPr>
        <p:grpSpPr>
          <a:xfrm>
            <a:off x="1273176" y="5114925"/>
            <a:ext cx="274638" cy="274637"/>
            <a:chOff x="530226" y="4791075"/>
            <a:chExt cx="274638" cy="274637"/>
          </a:xfrm>
          <a:solidFill>
            <a:srgbClr val="404040"/>
          </a:solidFill>
        </p:grpSpPr>
        <p:sp>
          <p:nvSpPr>
            <p:cNvPr id="228" name="Freeform 189"/>
            <p:cNvSpPr/>
            <p:nvPr/>
          </p:nvSpPr>
          <p:spPr bwMode="auto">
            <a:xfrm>
              <a:off x="639763" y="4791075"/>
              <a:ext cx="53975" cy="49212"/>
            </a:xfrm>
            <a:custGeom>
              <a:avLst/>
              <a:gdLst>
                <a:gd name="T0" fmla="*/ 55 w 56"/>
                <a:gd name="T1" fmla="*/ 51 h 51"/>
                <a:gd name="T2" fmla="*/ 56 w 56"/>
                <a:gd name="T3" fmla="*/ 51 h 51"/>
                <a:gd name="T4" fmla="*/ 28 w 56"/>
                <a:gd name="T5" fmla="*/ 0 h 51"/>
                <a:gd name="T6" fmla="*/ 0 w 56"/>
                <a:gd name="T7" fmla="*/ 51 h 51"/>
                <a:gd name="T8" fmla="*/ 1 w 56"/>
                <a:gd name="T9" fmla="*/ 51 h 51"/>
                <a:gd name="T10" fmla="*/ 28 w 56"/>
                <a:gd name="T11" fmla="*/ 47 h 51"/>
                <a:gd name="T12" fmla="*/ 55 w 56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1">
                  <a:moveTo>
                    <a:pt x="55" y="51"/>
                  </a:moveTo>
                  <a:cubicBezTo>
                    <a:pt x="56" y="51"/>
                    <a:pt x="56" y="51"/>
                    <a:pt x="56" y="5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0" y="49"/>
                    <a:pt x="19" y="47"/>
                    <a:pt x="28" y="47"/>
                  </a:cubicBezTo>
                  <a:cubicBezTo>
                    <a:pt x="37" y="47"/>
                    <a:pt x="46" y="49"/>
                    <a:pt x="55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9" name="Freeform 190"/>
            <p:cNvSpPr/>
            <p:nvPr/>
          </p:nvSpPr>
          <p:spPr bwMode="auto">
            <a:xfrm>
              <a:off x="755651" y="4902200"/>
              <a:ext cx="49213" cy="52387"/>
            </a:xfrm>
            <a:custGeom>
              <a:avLst/>
              <a:gdLst>
                <a:gd name="T0" fmla="*/ 0 w 51"/>
                <a:gd name="T1" fmla="*/ 54 h 55"/>
                <a:gd name="T2" fmla="*/ 0 w 51"/>
                <a:gd name="T3" fmla="*/ 55 h 55"/>
                <a:gd name="T4" fmla="*/ 51 w 51"/>
                <a:gd name="T5" fmla="*/ 27 h 55"/>
                <a:gd name="T6" fmla="*/ 0 w 51"/>
                <a:gd name="T7" fmla="*/ 0 h 55"/>
                <a:gd name="T8" fmla="*/ 0 w 51"/>
                <a:gd name="T9" fmla="*/ 1 h 55"/>
                <a:gd name="T10" fmla="*/ 3 w 51"/>
                <a:gd name="T11" fmla="*/ 27 h 55"/>
                <a:gd name="T12" fmla="*/ 0 w 51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55">
                  <a:moveTo>
                    <a:pt x="0" y="54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9"/>
                    <a:pt x="3" y="18"/>
                    <a:pt x="3" y="27"/>
                  </a:cubicBezTo>
                  <a:cubicBezTo>
                    <a:pt x="3" y="37"/>
                    <a:pt x="2" y="46"/>
                    <a:pt x="0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0" name="Freeform 191"/>
            <p:cNvSpPr/>
            <p:nvPr/>
          </p:nvSpPr>
          <p:spPr bwMode="auto">
            <a:xfrm>
              <a:off x="711201" y="4832350"/>
              <a:ext cx="52388" cy="52387"/>
            </a:xfrm>
            <a:custGeom>
              <a:avLst/>
              <a:gdLst>
                <a:gd name="T0" fmla="*/ 37 w 55"/>
                <a:gd name="T1" fmla="*/ 52 h 54"/>
                <a:gd name="T2" fmla="*/ 40 w 55"/>
                <a:gd name="T3" fmla="*/ 54 h 54"/>
                <a:gd name="T4" fmla="*/ 55 w 55"/>
                <a:gd name="T5" fmla="*/ 0 h 54"/>
                <a:gd name="T6" fmla="*/ 0 w 55"/>
                <a:gd name="T7" fmla="*/ 15 h 54"/>
                <a:gd name="T8" fmla="*/ 2 w 55"/>
                <a:gd name="T9" fmla="*/ 17 h 54"/>
                <a:gd name="T10" fmla="*/ 37 w 55"/>
                <a:gd name="T11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54">
                  <a:moveTo>
                    <a:pt x="37" y="52"/>
                  </a:moveTo>
                  <a:cubicBezTo>
                    <a:pt x="40" y="54"/>
                    <a:pt x="40" y="54"/>
                    <a:pt x="40" y="54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7" y="26"/>
                    <a:pt x="29" y="38"/>
                    <a:pt x="37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1" name="Freeform 192"/>
            <p:cNvSpPr/>
            <p:nvPr/>
          </p:nvSpPr>
          <p:spPr bwMode="auto">
            <a:xfrm>
              <a:off x="641351" y="5016500"/>
              <a:ext cx="52388" cy="49212"/>
            </a:xfrm>
            <a:custGeom>
              <a:avLst/>
              <a:gdLst>
                <a:gd name="T0" fmla="*/ 0 w 55"/>
                <a:gd name="T1" fmla="*/ 0 h 51"/>
                <a:gd name="T2" fmla="*/ 0 w 55"/>
                <a:gd name="T3" fmla="*/ 0 h 51"/>
                <a:gd name="T4" fmla="*/ 27 w 55"/>
                <a:gd name="T5" fmla="*/ 51 h 51"/>
                <a:gd name="T6" fmla="*/ 55 w 55"/>
                <a:gd name="T7" fmla="*/ 0 h 51"/>
                <a:gd name="T8" fmla="*/ 54 w 55"/>
                <a:gd name="T9" fmla="*/ 0 h 51"/>
                <a:gd name="T10" fmla="*/ 27 w 55"/>
                <a:gd name="T11" fmla="*/ 4 h 51"/>
                <a:gd name="T12" fmla="*/ 0 w 55"/>
                <a:gd name="T1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5" y="2"/>
                    <a:pt x="36" y="4"/>
                    <a:pt x="27" y="4"/>
                  </a:cubicBezTo>
                  <a:cubicBezTo>
                    <a:pt x="18" y="4"/>
                    <a:pt x="9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2" name="Freeform 193"/>
            <p:cNvSpPr/>
            <p:nvPr/>
          </p:nvSpPr>
          <p:spPr bwMode="auto">
            <a:xfrm>
              <a:off x="530226" y="4902200"/>
              <a:ext cx="47625" cy="52387"/>
            </a:xfrm>
            <a:custGeom>
              <a:avLst/>
              <a:gdLst>
                <a:gd name="T0" fmla="*/ 51 w 51"/>
                <a:gd name="T1" fmla="*/ 0 h 55"/>
                <a:gd name="T2" fmla="*/ 51 w 51"/>
                <a:gd name="T3" fmla="*/ 0 h 55"/>
                <a:gd name="T4" fmla="*/ 0 w 51"/>
                <a:gd name="T5" fmla="*/ 27 h 55"/>
                <a:gd name="T6" fmla="*/ 51 w 51"/>
                <a:gd name="T7" fmla="*/ 55 h 55"/>
                <a:gd name="T8" fmla="*/ 51 w 51"/>
                <a:gd name="T9" fmla="*/ 55 h 55"/>
                <a:gd name="T10" fmla="*/ 47 w 51"/>
                <a:gd name="T11" fmla="*/ 27 h 55"/>
                <a:gd name="T12" fmla="*/ 51 w 51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55">
                  <a:moveTo>
                    <a:pt x="51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48" y="46"/>
                    <a:pt x="47" y="37"/>
                    <a:pt x="47" y="27"/>
                  </a:cubicBezTo>
                  <a:cubicBezTo>
                    <a:pt x="47" y="18"/>
                    <a:pt x="48" y="8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3" name="Freeform 194"/>
            <p:cNvSpPr/>
            <p:nvPr/>
          </p:nvSpPr>
          <p:spPr bwMode="auto">
            <a:xfrm>
              <a:off x="571501" y="4972050"/>
              <a:ext cx="50800" cy="52387"/>
            </a:xfrm>
            <a:custGeom>
              <a:avLst/>
              <a:gdLst>
                <a:gd name="T0" fmla="*/ 16 w 54"/>
                <a:gd name="T1" fmla="*/ 2 h 55"/>
                <a:gd name="T2" fmla="*/ 15 w 54"/>
                <a:gd name="T3" fmla="*/ 0 h 55"/>
                <a:gd name="T4" fmla="*/ 0 w 54"/>
                <a:gd name="T5" fmla="*/ 55 h 55"/>
                <a:gd name="T6" fmla="*/ 54 w 54"/>
                <a:gd name="T7" fmla="*/ 40 h 55"/>
                <a:gd name="T8" fmla="*/ 53 w 54"/>
                <a:gd name="T9" fmla="*/ 38 h 55"/>
                <a:gd name="T10" fmla="*/ 16 w 54"/>
                <a:gd name="T11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55">
                  <a:moveTo>
                    <a:pt x="16" y="2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38" y="29"/>
                    <a:pt x="25" y="17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4" name="Freeform 195"/>
            <p:cNvSpPr/>
            <p:nvPr/>
          </p:nvSpPr>
          <p:spPr bwMode="auto">
            <a:xfrm>
              <a:off x="711201" y="4972050"/>
              <a:ext cx="52388" cy="52387"/>
            </a:xfrm>
            <a:custGeom>
              <a:avLst/>
              <a:gdLst>
                <a:gd name="T0" fmla="*/ 38 w 55"/>
                <a:gd name="T1" fmla="*/ 2 h 55"/>
                <a:gd name="T2" fmla="*/ 2 w 55"/>
                <a:gd name="T3" fmla="*/ 38 h 55"/>
                <a:gd name="T4" fmla="*/ 0 w 55"/>
                <a:gd name="T5" fmla="*/ 40 h 55"/>
                <a:gd name="T6" fmla="*/ 55 w 55"/>
                <a:gd name="T7" fmla="*/ 55 h 55"/>
                <a:gd name="T8" fmla="*/ 40 w 55"/>
                <a:gd name="T9" fmla="*/ 0 h 55"/>
                <a:gd name="T10" fmla="*/ 38 w 55"/>
                <a:gd name="T11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55">
                  <a:moveTo>
                    <a:pt x="38" y="2"/>
                  </a:moveTo>
                  <a:cubicBezTo>
                    <a:pt x="29" y="17"/>
                    <a:pt x="17" y="29"/>
                    <a:pt x="2" y="3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3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" name="Freeform 196"/>
            <p:cNvSpPr/>
            <p:nvPr/>
          </p:nvSpPr>
          <p:spPr bwMode="auto">
            <a:xfrm>
              <a:off x="569913" y="4832350"/>
              <a:ext cx="52388" cy="52387"/>
            </a:xfrm>
            <a:custGeom>
              <a:avLst/>
              <a:gdLst>
                <a:gd name="T0" fmla="*/ 54 w 55"/>
                <a:gd name="T1" fmla="*/ 17 h 54"/>
                <a:gd name="T2" fmla="*/ 55 w 55"/>
                <a:gd name="T3" fmla="*/ 15 h 54"/>
                <a:gd name="T4" fmla="*/ 0 w 55"/>
                <a:gd name="T5" fmla="*/ 0 h 54"/>
                <a:gd name="T6" fmla="*/ 16 w 55"/>
                <a:gd name="T7" fmla="*/ 54 h 54"/>
                <a:gd name="T8" fmla="*/ 17 w 55"/>
                <a:gd name="T9" fmla="*/ 53 h 54"/>
                <a:gd name="T10" fmla="*/ 54 w 55"/>
                <a:gd name="T11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54">
                  <a:moveTo>
                    <a:pt x="54" y="17"/>
                  </a:moveTo>
                  <a:cubicBezTo>
                    <a:pt x="55" y="15"/>
                    <a:pt x="55" y="15"/>
                    <a:pt x="55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26" y="38"/>
                    <a:pt x="39" y="25"/>
                    <a:pt x="5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6" name="Oval 197"/>
            <p:cNvSpPr>
              <a:spLocks noChangeArrowheads="1"/>
            </p:cNvSpPr>
            <p:nvPr/>
          </p:nvSpPr>
          <p:spPr bwMode="auto">
            <a:xfrm>
              <a:off x="596901" y="4859338"/>
              <a:ext cx="138113" cy="1381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37" name="组合 236"/>
          <p:cNvGrpSpPr/>
          <p:nvPr/>
        </p:nvGrpSpPr>
        <p:grpSpPr>
          <a:xfrm>
            <a:off x="2925763" y="5145088"/>
            <a:ext cx="276226" cy="212724"/>
            <a:chOff x="2182813" y="4821238"/>
            <a:chExt cx="276225" cy="212724"/>
          </a:xfrm>
          <a:solidFill>
            <a:srgbClr val="404040"/>
          </a:solidFill>
        </p:grpSpPr>
        <p:sp>
          <p:nvSpPr>
            <p:cNvPr id="238" name="Freeform 198"/>
            <p:cNvSpPr/>
            <p:nvPr/>
          </p:nvSpPr>
          <p:spPr bwMode="auto">
            <a:xfrm>
              <a:off x="2360613" y="4821238"/>
              <a:ext cx="31750" cy="30162"/>
            </a:xfrm>
            <a:custGeom>
              <a:avLst/>
              <a:gdLst>
                <a:gd name="T0" fmla="*/ 32 w 33"/>
                <a:gd name="T1" fmla="*/ 30 h 30"/>
                <a:gd name="T2" fmla="*/ 33 w 33"/>
                <a:gd name="T3" fmla="*/ 30 h 30"/>
                <a:gd name="T4" fmla="*/ 16 w 33"/>
                <a:gd name="T5" fmla="*/ 0 h 30"/>
                <a:gd name="T6" fmla="*/ 0 w 33"/>
                <a:gd name="T7" fmla="*/ 30 h 30"/>
                <a:gd name="T8" fmla="*/ 0 w 33"/>
                <a:gd name="T9" fmla="*/ 30 h 30"/>
                <a:gd name="T10" fmla="*/ 16 w 33"/>
                <a:gd name="T11" fmla="*/ 28 h 30"/>
                <a:gd name="T12" fmla="*/ 32 w 33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0">
                  <a:moveTo>
                    <a:pt x="32" y="30"/>
                  </a:moveTo>
                  <a:cubicBezTo>
                    <a:pt x="33" y="30"/>
                    <a:pt x="33" y="30"/>
                    <a:pt x="33" y="3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6" y="29"/>
                    <a:pt x="11" y="28"/>
                    <a:pt x="16" y="28"/>
                  </a:cubicBezTo>
                  <a:cubicBezTo>
                    <a:pt x="22" y="28"/>
                    <a:pt x="27" y="29"/>
                    <a:pt x="32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9" name="Freeform 199"/>
            <p:cNvSpPr/>
            <p:nvPr/>
          </p:nvSpPr>
          <p:spPr bwMode="auto">
            <a:xfrm>
              <a:off x="2430463" y="4887913"/>
              <a:ext cx="28575" cy="31750"/>
            </a:xfrm>
            <a:custGeom>
              <a:avLst/>
              <a:gdLst>
                <a:gd name="T0" fmla="*/ 0 w 30"/>
                <a:gd name="T1" fmla="*/ 33 h 33"/>
                <a:gd name="T2" fmla="*/ 0 w 30"/>
                <a:gd name="T3" fmla="*/ 33 h 33"/>
                <a:gd name="T4" fmla="*/ 30 w 30"/>
                <a:gd name="T5" fmla="*/ 17 h 33"/>
                <a:gd name="T6" fmla="*/ 0 w 30"/>
                <a:gd name="T7" fmla="*/ 0 h 33"/>
                <a:gd name="T8" fmla="*/ 0 w 30"/>
                <a:gd name="T9" fmla="*/ 1 h 33"/>
                <a:gd name="T10" fmla="*/ 2 w 30"/>
                <a:gd name="T11" fmla="*/ 17 h 33"/>
                <a:gd name="T12" fmla="*/ 0 w 30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3"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6"/>
                    <a:pt x="2" y="11"/>
                    <a:pt x="2" y="17"/>
                  </a:cubicBezTo>
                  <a:cubicBezTo>
                    <a:pt x="2" y="22"/>
                    <a:pt x="1" y="28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0" name="Freeform 200"/>
            <p:cNvSpPr/>
            <p:nvPr/>
          </p:nvSpPr>
          <p:spPr bwMode="auto">
            <a:xfrm>
              <a:off x="2403476" y="4846638"/>
              <a:ext cx="31750" cy="30162"/>
            </a:xfrm>
            <a:custGeom>
              <a:avLst/>
              <a:gdLst>
                <a:gd name="T0" fmla="*/ 22 w 33"/>
                <a:gd name="T1" fmla="*/ 32 h 33"/>
                <a:gd name="T2" fmla="*/ 23 w 33"/>
                <a:gd name="T3" fmla="*/ 33 h 33"/>
                <a:gd name="T4" fmla="*/ 33 w 33"/>
                <a:gd name="T5" fmla="*/ 0 h 33"/>
                <a:gd name="T6" fmla="*/ 0 w 33"/>
                <a:gd name="T7" fmla="*/ 10 h 33"/>
                <a:gd name="T8" fmla="*/ 1 w 33"/>
                <a:gd name="T9" fmla="*/ 11 h 33"/>
                <a:gd name="T10" fmla="*/ 22 w 33"/>
                <a:gd name="T11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3">
                  <a:moveTo>
                    <a:pt x="22" y="32"/>
                  </a:moveTo>
                  <a:cubicBezTo>
                    <a:pt x="23" y="33"/>
                    <a:pt x="23" y="33"/>
                    <a:pt x="23" y="33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0" y="16"/>
                    <a:pt x="17" y="23"/>
                    <a:pt x="22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1" name="Freeform 201"/>
            <p:cNvSpPr/>
            <p:nvPr/>
          </p:nvSpPr>
          <p:spPr bwMode="auto">
            <a:xfrm>
              <a:off x="2297113" y="4887913"/>
              <a:ext cx="26988" cy="25400"/>
            </a:xfrm>
            <a:custGeom>
              <a:avLst/>
              <a:gdLst>
                <a:gd name="T0" fmla="*/ 25 w 27"/>
                <a:gd name="T1" fmla="*/ 17 h 26"/>
                <a:gd name="T2" fmla="*/ 27 w 27"/>
                <a:gd name="T3" fmla="*/ 0 h 26"/>
                <a:gd name="T4" fmla="*/ 27 w 27"/>
                <a:gd name="T5" fmla="*/ 0 h 26"/>
                <a:gd name="T6" fmla="*/ 0 w 27"/>
                <a:gd name="T7" fmla="*/ 15 h 26"/>
                <a:gd name="T8" fmla="*/ 26 w 27"/>
                <a:gd name="T9" fmla="*/ 26 h 26"/>
                <a:gd name="T10" fmla="*/ 25 w 27"/>
                <a:gd name="T11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6">
                  <a:moveTo>
                    <a:pt x="25" y="17"/>
                  </a:moveTo>
                  <a:cubicBezTo>
                    <a:pt x="25" y="11"/>
                    <a:pt x="26" y="5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9" y="17"/>
                    <a:pt x="18" y="21"/>
                    <a:pt x="26" y="26"/>
                  </a:cubicBezTo>
                  <a:cubicBezTo>
                    <a:pt x="25" y="23"/>
                    <a:pt x="25" y="20"/>
                    <a:pt x="2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2" name="Freeform 202"/>
            <p:cNvSpPr/>
            <p:nvPr/>
          </p:nvSpPr>
          <p:spPr bwMode="auto">
            <a:xfrm>
              <a:off x="2403476" y="4930775"/>
              <a:ext cx="31750" cy="31750"/>
            </a:xfrm>
            <a:custGeom>
              <a:avLst/>
              <a:gdLst>
                <a:gd name="T0" fmla="*/ 33 w 33"/>
                <a:gd name="T1" fmla="*/ 33 h 33"/>
                <a:gd name="T2" fmla="*/ 23 w 33"/>
                <a:gd name="T3" fmla="*/ 0 h 33"/>
                <a:gd name="T4" fmla="*/ 22 w 33"/>
                <a:gd name="T5" fmla="*/ 1 h 33"/>
                <a:gd name="T6" fmla="*/ 1 w 33"/>
                <a:gd name="T7" fmla="*/ 22 h 33"/>
                <a:gd name="T8" fmla="*/ 0 w 33"/>
                <a:gd name="T9" fmla="*/ 24 h 33"/>
                <a:gd name="T10" fmla="*/ 33 w 33"/>
                <a:gd name="T1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3">
                  <a:moveTo>
                    <a:pt x="33" y="33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7" y="10"/>
                    <a:pt x="10" y="17"/>
                    <a:pt x="1" y="22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33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3" name="Freeform 203"/>
            <p:cNvSpPr/>
            <p:nvPr/>
          </p:nvSpPr>
          <p:spPr bwMode="auto">
            <a:xfrm>
              <a:off x="2319338" y="4846638"/>
              <a:ext cx="31750" cy="30162"/>
            </a:xfrm>
            <a:custGeom>
              <a:avLst/>
              <a:gdLst>
                <a:gd name="T0" fmla="*/ 32 w 33"/>
                <a:gd name="T1" fmla="*/ 11 h 33"/>
                <a:gd name="T2" fmla="*/ 33 w 33"/>
                <a:gd name="T3" fmla="*/ 10 h 33"/>
                <a:gd name="T4" fmla="*/ 0 w 33"/>
                <a:gd name="T5" fmla="*/ 0 h 33"/>
                <a:gd name="T6" fmla="*/ 10 w 33"/>
                <a:gd name="T7" fmla="*/ 33 h 33"/>
                <a:gd name="T8" fmla="*/ 10 w 33"/>
                <a:gd name="T9" fmla="*/ 32 h 33"/>
                <a:gd name="T10" fmla="*/ 32 w 33"/>
                <a:gd name="T11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3">
                  <a:moveTo>
                    <a:pt x="32" y="11"/>
                  </a:moveTo>
                  <a:cubicBezTo>
                    <a:pt x="33" y="10"/>
                    <a:pt x="33" y="10"/>
                    <a:pt x="33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6" y="23"/>
                    <a:pt x="23" y="16"/>
                    <a:pt x="3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4" name="Freeform 204"/>
            <p:cNvSpPr/>
            <p:nvPr/>
          </p:nvSpPr>
          <p:spPr bwMode="auto">
            <a:xfrm>
              <a:off x="2335213" y="4862513"/>
              <a:ext cx="82550" cy="79375"/>
            </a:xfrm>
            <a:custGeom>
              <a:avLst/>
              <a:gdLst>
                <a:gd name="T0" fmla="*/ 86 w 86"/>
                <a:gd name="T1" fmla="*/ 43 h 82"/>
                <a:gd name="T2" fmla="*/ 43 w 86"/>
                <a:gd name="T3" fmla="*/ 0 h 82"/>
                <a:gd name="T4" fmla="*/ 0 w 86"/>
                <a:gd name="T5" fmla="*/ 43 h 82"/>
                <a:gd name="T6" fmla="*/ 8 w 86"/>
                <a:gd name="T7" fmla="*/ 66 h 82"/>
                <a:gd name="T8" fmla="*/ 20 w 86"/>
                <a:gd name="T9" fmla="*/ 65 h 82"/>
                <a:gd name="T10" fmla="*/ 60 w 86"/>
                <a:gd name="T11" fmla="*/ 82 h 82"/>
                <a:gd name="T12" fmla="*/ 86 w 86"/>
                <a:gd name="T13" fmla="*/ 4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82">
                  <a:moveTo>
                    <a:pt x="86" y="43"/>
                  </a:moveTo>
                  <a:cubicBezTo>
                    <a:pt x="86" y="19"/>
                    <a:pt x="67" y="0"/>
                    <a:pt x="43" y="0"/>
                  </a:cubicBezTo>
                  <a:cubicBezTo>
                    <a:pt x="20" y="0"/>
                    <a:pt x="0" y="19"/>
                    <a:pt x="0" y="43"/>
                  </a:cubicBezTo>
                  <a:cubicBezTo>
                    <a:pt x="0" y="51"/>
                    <a:pt x="3" y="60"/>
                    <a:pt x="8" y="66"/>
                  </a:cubicBezTo>
                  <a:cubicBezTo>
                    <a:pt x="12" y="65"/>
                    <a:pt x="16" y="65"/>
                    <a:pt x="20" y="65"/>
                  </a:cubicBezTo>
                  <a:cubicBezTo>
                    <a:pt x="36" y="65"/>
                    <a:pt x="50" y="72"/>
                    <a:pt x="60" y="82"/>
                  </a:cubicBezTo>
                  <a:cubicBezTo>
                    <a:pt x="75" y="76"/>
                    <a:pt x="86" y="60"/>
                    <a:pt x="8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5" name="Freeform 206"/>
            <p:cNvSpPr/>
            <p:nvPr/>
          </p:nvSpPr>
          <p:spPr bwMode="auto">
            <a:xfrm>
              <a:off x="2182813" y="4911725"/>
              <a:ext cx="230188" cy="122237"/>
            </a:xfrm>
            <a:custGeom>
              <a:avLst/>
              <a:gdLst>
                <a:gd name="T0" fmla="*/ 179 w 241"/>
                <a:gd name="T1" fmla="*/ 25 h 128"/>
                <a:gd name="T2" fmla="*/ 157 w 241"/>
                <a:gd name="T3" fmla="*/ 31 h 128"/>
                <a:gd name="T4" fmla="*/ 108 w 241"/>
                <a:gd name="T5" fmla="*/ 0 h 128"/>
                <a:gd name="T6" fmla="*/ 58 w 241"/>
                <a:gd name="T7" fmla="*/ 32 h 128"/>
                <a:gd name="T8" fmla="*/ 43 w 241"/>
                <a:gd name="T9" fmla="*/ 26 h 128"/>
                <a:gd name="T10" fmla="*/ 17 w 241"/>
                <a:gd name="T11" fmla="*/ 52 h 128"/>
                <a:gd name="T12" fmla="*/ 18 w 241"/>
                <a:gd name="T13" fmla="*/ 59 h 128"/>
                <a:gd name="T14" fmla="*/ 0 w 241"/>
                <a:gd name="T15" fmla="*/ 91 h 128"/>
                <a:gd name="T16" fmla="*/ 37 w 241"/>
                <a:gd name="T17" fmla="*/ 128 h 128"/>
                <a:gd name="T18" fmla="*/ 37 w 241"/>
                <a:gd name="T19" fmla="*/ 128 h 128"/>
                <a:gd name="T20" fmla="*/ 37 w 241"/>
                <a:gd name="T21" fmla="*/ 128 h 128"/>
                <a:gd name="T22" fmla="*/ 37 w 241"/>
                <a:gd name="T23" fmla="*/ 128 h 128"/>
                <a:gd name="T24" fmla="*/ 38 w 241"/>
                <a:gd name="T25" fmla="*/ 128 h 128"/>
                <a:gd name="T26" fmla="*/ 211 w 241"/>
                <a:gd name="T27" fmla="*/ 128 h 128"/>
                <a:gd name="T28" fmla="*/ 212 w 241"/>
                <a:gd name="T29" fmla="*/ 128 h 128"/>
                <a:gd name="T30" fmla="*/ 241 w 241"/>
                <a:gd name="T31" fmla="*/ 99 h 128"/>
                <a:gd name="T32" fmla="*/ 223 w 241"/>
                <a:gd name="T33" fmla="*/ 72 h 128"/>
                <a:gd name="T34" fmla="*/ 223 w 241"/>
                <a:gd name="T35" fmla="*/ 69 h 128"/>
                <a:gd name="T36" fmla="*/ 179 w 241"/>
                <a:gd name="T37" fmla="*/ 2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1" h="128">
                  <a:moveTo>
                    <a:pt x="179" y="25"/>
                  </a:moveTo>
                  <a:cubicBezTo>
                    <a:pt x="171" y="25"/>
                    <a:pt x="164" y="27"/>
                    <a:pt x="157" y="31"/>
                  </a:cubicBezTo>
                  <a:cubicBezTo>
                    <a:pt x="148" y="13"/>
                    <a:pt x="129" y="0"/>
                    <a:pt x="108" y="0"/>
                  </a:cubicBezTo>
                  <a:cubicBezTo>
                    <a:pt x="86" y="0"/>
                    <a:pt x="67" y="13"/>
                    <a:pt x="58" y="32"/>
                  </a:cubicBezTo>
                  <a:cubicBezTo>
                    <a:pt x="54" y="28"/>
                    <a:pt x="49" y="26"/>
                    <a:pt x="43" y="26"/>
                  </a:cubicBezTo>
                  <a:cubicBezTo>
                    <a:pt x="29" y="26"/>
                    <a:pt x="17" y="38"/>
                    <a:pt x="17" y="52"/>
                  </a:cubicBezTo>
                  <a:cubicBezTo>
                    <a:pt x="17" y="54"/>
                    <a:pt x="18" y="57"/>
                    <a:pt x="18" y="59"/>
                  </a:cubicBezTo>
                  <a:cubicBezTo>
                    <a:pt x="8" y="66"/>
                    <a:pt x="0" y="77"/>
                    <a:pt x="0" y="91"/>
                  </a:cubicBezTo>
                  <a:cubicBezTo>
                    <a:pt x="0" y="111"/>
                    <a:pt x="1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1" y="128"/>
                    <a:pt x="212" y="128"/>
                    <a:pt x="212" y="128"/>
                  </a:cubicBezTo>
                  <a:cubicBezTo>
                    <a:pt x="228" y="128"/>
                    <a:pt x="241" y="115"/>
                    <a:pt x="241" y="99"/>
                  </a:cubicBezTo>
                  <a:cubicBezTo>
                    <a:pt x="241" y="87"/>
                    <a:pt x="234" y="76"/>
                    <a:pt x="223" y="72"/>
                  </a:cubicBezTo>
                  <a:cubicBezTo>
                    <a:pt x="223" y="71"/>
                    <a:pt x="223" y="70"/>
                    <a:pt x="223" y="69"/>
                  </a:cubicBezTo>
                  <a:cubicBezTo>
                    <a:pt x="223" y="45"/>
                    <a:pt x="204" y="25"/>
                    <a:pt x="17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59" name="Freeform 207"/>
          <p:cNvSpPr/>
          <p:nvPr/>
        </p:nvSpPr>
        <p:spPr>
          <a:xfrm>
            <a:off x="3476625" y="5178425"/>
            <a:ext cx="276225" cy="146050"/>
          </a:xfrm>
          <a:custGeom>
            <a:avLst/>
            <a:gdLst/>
            <a:ahLst/>
            <a:cxnLst>
              <a:cxn ang="0">
                <a:pos x="245613899" y="78363939"/>
              </a:cxn>
              <a:cxn ang="0">
                <a:pos x="245613899" y="74719371"/>
              </a:cxn>
              <a:cxn ang="0">
                <a:pos x="196859227" y="26425504"/>
              </a:cxn>
              <a:cxn ang="0">
                <a:pos x="172941787" y="33714640"/>
              </a:cxn>
              <a:cxn ang="0">
                <a:pos x="118667411" y="0"/>
              </a:cxn>
              <a:cxn ang="0">
                <a:pos x="64393035" y="33714640"/>
              </a:cxn>
              <a:cxn ang="0">
                <a:pos x="46915090" y="28247788"/>
              </a:cxn>
              <a:cxn ang="0">
                <a:pos x="19317527" y="55583957"/>
              </a:cxn>
              <a:cxn ang="0">
                <a:pos x="20238277" y="63784712"/>
              </a:cxn>
              <a:cxn ang="0">
                <a:pos x="0" y="98410972"/>
              </a:cxn>
              <a:cxn ang="0">
                <a:pos x="40475595" y="139415703"/>
              </a:cxn>
              <a:cxn ang="0">
                <a:pos x="40475595" y="139415703"/>
              </a:cxn>
              <a:cxn ang="0">
                <a:pos x="41395385" y="139415703"/>
              </a:cxn>
              <a:cxn ang="0">
                <a:pos x="41395385" y="139415703"/>
              </a:cxn>
              <a:cxn ang="0">
                <a:pos x="41395385" y="139415703"/>
              </a:cxn>
              <a:cxn ang="0">
                <a:pos x="230895327" y="139415703"/>
              </a:cxn>
              <a:cxn ang="0">
                <a:pos x="232734908" y="139415703"/>
              </a:cxn>
              <a:cxn ang="0">
                <a:pos x="264931426" y="107523346"/>
              </a:cxn>
              <a:cxn ang="0">
                <a:pos x="245613899" y="78363939"/>
              </a:cxn>
            </a:cxnLst>
            <a:pathLst>
              <a:path w="288" h="153">
                <a:moveTo>
                  <a:pt x="267" y="86"/>
                </a:moveTo>
                <a:cubicBezTo>
                  <a:pt x="267" y="84"/>
                  <a:pt x="267" y="83"/>
                  <a:pt x="267" y="82"/>
                </a:cubicBezTo>
                <a:cubicBezTo>
                  <a:pt x="267" y="53"/>
                  <a:pt x="243" y="29"/>
                  <a:pt x="214" y="29"/>
                </a:cubicBezTo>
                <a:cubicBezTo>
                  <a:pt x="204" y="29"/>
                  <a:pt x="195" y="32"/>
                  <a:pt x="188" y="37"/>
                </a:cubicBezTo>
                <a:cubicBezTo>
                  <a:pt x="177" y="15"/>
                  <a:pt x="155" y="0"/>
                  <a:pt x="129" y="0"/>
                </a:cubicBezTo>
                <a:cubicBezTo>
                  <a:pt x="103" y="0"/>
                  <a:pt x="80" y="15"/>
                  <a:pt x="70" y="37"/>
                </a:cubicBezTo>
                <a:cubicBezTo>
                  <a:pt x="64" y="33"/>
                  <a:pt x="58" y="31"/>
                  <a:pt x="51" y="31"/>
                </a:cubicBezTo>
                <a:cubicBezTo>
                  <a:pt x="34" y="31"/>
                  <a:pt x="21" y="44"/>
                  <a:pt x="21" y="61"/>
                </a:cubicBezTo>
                <a:cubicBezTo>
                  <a:pt x="21" y="64"/>
                  <a:pt x="21" y="67"/>
                  <a:pt x="22" y="70"/>
                </a:cubicBezTo>
                <a:cubicBezTo>
                  <a:pt x="9" y="78"/>
                  <a:pt x="0" y="92"/>
                  <a:pt x="0" y="108"/>
                </a:cubicBezTo>
                <a:cubicBezTo>
                  <a:pt x="0" y="133"/>
                  <a:pt x="20" y="152"/>
                  <a:pt x="44" y="153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251" y="153"/>
                  <a:pt x="251" y="153"/>
                  <a:pt x="251" y="153"/>
                </a:cubicBezTo>
                <a:cubicBezTo>
                  <a:pt x="252" y="153"/>
                  <a:pt x="253" y="153"/>
                  <a:pt x="253" y="153"/>
                </a:cubicBezTo>
                <a:cubicBezTo>
                  <a:pt x="273" y="153"/>
                  <a:pt x="288" y="137"/>
                  <a:pt x="288" y="118"/>
                </a:cubicBezTo>
                <a:cubicBezTo>
                  <a:pt x="288" y="103"/>
                  <a:pt x="279" y="91"/>
                  <a:pt x="267" y="86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47" name="组合 246"/>
          <p:cNvGrpSpPr/>
          <p:nvPr/>
        </p:nvGrpSpPr>
        <p:grpSpPr>
          <a:xfrm>
            <a:off x="1824038" y="5118100"/>
            <a:ext cx="274638" cy="263524"/>
            <a:chOff x="1081088" y="4794250"/>
            <a:chExt cx="274638" cy="263525"/>
          </a:xfrm>
          <a:solidFill>
            <a:srgbClr val="404040"/>
          </a:solidFill>
        </p:grpSpPr>
        <p:sp>
          <p:nvSpPr>
            <p:cNvPr id="248" name="Freeform 208"/>
            <p:cNvSpPr/>
            <p:nvPr/>
          </p:nvSpPr>
          <p:spPr bwMode="auto">
            <a:xfrm>
              <a:off x="1081088" y="4794250"/>
              <a:ext cx="274638" cy="146050"/>
            </a:xfrm>
            <a:custGeom>
              <a:avLst/>
              <a:gdLst>
                <a:gd name="T0" fmla="*/ 266 w 287"/>
                <a:gd name="T1" fmla="*/ 86 h 153"/>
                <a:gd name="T2" fmla="*/ 266 w 287"/>
                <a:gd name="T3" fmla="*/ 82 h 153"/>
                <a:gd name="T4" fmla="*/ 213 w 287"/>
                <a:gd name="T5" fmla="*/ 30 h 153"/>
                <a:gd name="T6" fmla="*/ 187 w 287"/>
                <a:gd name="T7" fmla="*/ 37 h 153"/>
                <a:gd name="T8" fmla="*/ 128 w 287"/>
                <a:gd name="T9" fmla="*/ 0 h 153"/>
                <a:gd name="T10" fmla="*/ 69 w 287"/>
                <a:gd name="T11" fmla="*/ 37 h 153"/>
                <a:gd name="T12" fmla="*/ 51 w 287"/>
                <a:gd name="T13" fmla="*/ 31 h 153"/>
                <a:gd name="T14" fmla="*/ 21 w 287"/>
                <a:gd name="T15" fmla="*/ 61 h 153"/>
                <a:gd name="T16" fmla="*/ 22 w 287"/>
                <a:gd name="T17" fmla="*/ 70 h 153"/>
                <a:gd name="T18" fmla="*/ 0 w 287"/>
                <a:gd name="T19" fmla="*/ 108 h 153"/>
                <a:gd name="T20" fmla="*/ 44 w 287"/>
                <a:gd name="T21" fmla="*/ 152 h 153"/>
                <a:gd name="T22" fmla="*/ 44 w 287"/>
                <a:gd name="T23" fmla="*/ 152 h 153"/>
                <a:gd name="T24" fmla="*/ 44 w 287"/>
                <a:gd name="T25" fmla="*/ 152 h 153"/>
                <a:gd name="T26" fmla="*/ 45 w 287"/>
                <a:gd name="T27" fmla="*/ 153 h 153"/>
                <a:gd name="T28" fmla="*/ 45 w 287"/>
                <a:gd name="T29" fmla="*/ 152 h 153"/>
                <a:gd name="T30" fmla="*/ 250 w 287"/>
                <a:gd name="T31" fmla="*/ 153 h 153"/>
                <a:gd name="T32" fmla="*/ 252 w 287"/>
                <a:gd name="T33" fmla="*/ 153 h 153"/>
                <a:gd name="T34" fmla="*/ 287 w 287"/>
                <a:gd name="T35" fmla="*/ 118 h 153"/>
                <a:gd name="T36" fmla="*/ 266 w 287"/>
                <a:gd name="T37" fmla="*/ 8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7" h="153">
                  <a:moveTo>
                    <a:pt x="266" y="86"/>
                  </a:moveTo>
                  <a:cubicBezTo>
                    <a:pt x="266" y="85"/>
                    <a:pt x="266" y="83"/>
                    <a:pt x="266" y="82"/>
                  </a:cubicBezTo>
                  <a:cubicBezTo>
                    <a:pt x="266" y="53"/>
                    <a:pt x="242" y="30"/>
                    <a:pt x="213" y="30"/>
                  </a:cubicBezTo>
                  <a:cubicBezTo>
                    <a:pt x="204" y="30"/>
                    <a:pt x="195" y="32"/>
                    <a:pt x="187" y="37"/>
                  </a:cubicBezTo>
                  <a:cubicBezTo>
                    <a:pt x="176" y="15"/>
                    <a:pt x="154" y="0"/>
                    <a:pt x="128" y="0"/>
                  </a:cubicBezTo>
                  <a:cubicBezTo>
                    <a:pt x="102" y="0"/>
                    <a:pt x="80" y="15"/>
                    <a:pt x="69" y="37"/>
                  </a:cubicBezTo>
                  <a:cubicBezTo>
                    <a:pt x="64" y="33"/>
                    <a:pt x="58" y="31"/>
                    <a:pt x="51" y="31"/>
                  </a:cubicBezTo>
                  <a:cubicBezTo>
                    <a:pt x="34" y="31"/>
                    <a:pt x="21" y="45"/>
                    <a:pt x="21" y="61"/>
                  </a:cubicBezTo>
                  <a:cubicBezTo>
                    <a:pt x="21" y="64"/>
                    <a:pt x="21" y="67"/>
                    <a:pt x="22" y="70"/>
                  </a:cubicBezTo>
                  <a:cubicBezTo>
                    <a:pt x="9" y="78"/>
                    <a:pt x="0" y="92"/>
                    <a:pt x="0" y="108"/>
                  </a:cubicBezTo>
                  <a:cubicBezTo>
                    <a:pt x="0" y="132"/>
                    <a:pt x="20" y="152"/>
                    <a:pt x="44" y="152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4" y="152"/>
                    <a:pt x="45" y="153"/>
                    <a:pt x="45" y="153"/>
                  </a:cubicBezTo>
                  <a:cubicBezTo>
                    <a:pt x="45" y="153"/>
                    <a:pt x="45" y="152"/>
                    <a:pt x="45" y="152"/>
                  </a:cubicBezTo>
                  <a:cubicBezTo>
                    <a:pt x="250" y="153"/>
                    <a:pt x="250" y="153"/>
                    <a:pt x="250" y="153"/>
                  </a:cubicBezTo>
                  <a:cubicBezTo>
                    <a:pt x="251" y="153"/>
                    <a:pt x="252" y="153"/>
                    <a:pt x="252" y="153"/>
                  </a:cubicBezTo>
                  <a:cubicBezTo>
                    <a:pt x="272" y="153"/>
                    <a:pt x="287" y="137"/>
                    <a:pt x="287" y="118"/>
                  </a:cubicBezTo>
                  <a:cubicBezTo>
                    <a:pt x="287" y="103"/>
                    <a:pt x="278" y="91"/>
                    <a:pt x="26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9" name="Freeform 209"/>
            <p:cNvSpPr/>
            <p:nvPr/>
          </p:nvSpPr>
          <p:spPr bwMode="auto">
            <a:xfrm>
              <a:off x="1123951" y="4959350"/>
              <a:ext cx="47625" cy="46037"/>
            </a:xfrm>
            <a:custGeom>
              <a:avLst/>
              <a:gdLst>
                <a:gd name="T0" fmla="*/ 22 w 50"/>
                <a:gd name="T1" fmla="*/ 5 h 49"/>
                <a:gd name="T2" fmla="*/ 4 w 50"/>
                <a:gd name="T3" fmla="*/ 5 h 49"/>
                <a:gd name="T4" fmla="*/ 4 w 50"/>
                <a:gd name="T5" fmla="*/ 22 h 49"/>
                <a:gd name="T6" fmla="*/ 28 w 50"/>
                <a:gd name="T7" fmla="*/ 46 h 49"/>
                <a:gd name="T8" fmla="*/ 36 w 50"/>
                <a:gd name="T9" fmla="*/ 49 h 49"/>
                <a:gd name="T10" fmla="*/ 45 w 50"/>
                <a:gd name="T11" fmla="*/ 46 h 49"/>
                <a:gd name="T12" fmla="*/ 45 w 50"/>
                <a:gd name="T13" fmla="*/ 29 h 49"/>
                <a:gd name="T14" fmla="*/ 22 w 50"/>
                <a:gd name="T15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49">
                  <a:moveTo>
                    <a:pt x="22" y="5"/>
                  </a:moveTo>
                  <a:cubicBezTo>
                    <a:pt x="17" y="0"/>
                    <a:pt x="9" y="0"/>
                    <a:pt x="4" y="5"/>
                  </a:cubicBezTo>
                  <a:cubicBezTo>
                    <a:pt x="0" y="10"/>
                    <a:pt x="0" y="18"/>
                    <a:pt x="4" y="22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30" y="48"/>
                    <a:pt x="33" y="49"/>
                    <a:pt x="36" y="49"/>
                  </a:cubicBezTo>
                  <a:cubicBezTo>
                    <a:pt x="40" y="49"/>
                    <a:pt x="43" y="48"/>
                    <a:pt x="45" y="46"/>
                  </a:cubicBezTo>
                  <a:cubicBezTo>
                    <a:pt x="50" y="41"/>
                    <a:pt x="50" y="33"/>
                    <a:pt x="45" y="29"/>
                  </a:cubicBezTo>
                  <a:lnTo>
                    <a:pt x="22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0" name="Freeform 210"/>
            <p:cNvSpPr/>
            <p:nvPr/>
          </p:nvSpPr>
          <p:spPr bwMode="auto">
            <a:xfrm>
              <a:off x="1211263" y="4959350"/>
              <a:ext cx="47625" cy="46037"/>
            </a:xfrm>
            <a:custGeom>
              <a:avLst/>
              <a:gdLst>
                <a:gd name="T0" fmla="*/ 22 w 50"/>
                <a:gd name="T1" fmla="*/ 5 h 49"/>
                <a:gd name="T2" fmla="*/ 5 w 50"/>
                <a:gd name="T3" fmla="*/ 5 h 49"/>
                <a:gd name="T4" fmla="*/ 5 w 50"/>
                <a:gd name="T5" fmla="*/ 22 h 49"/>
                <a:gd name="T6" fmla="*/ 28 w 50"/>
                <a:gd name="T7" fmla="*/ 46 h 49"/>
                <a:gd name="T8" fmla="*/ 37 w 50"/>
                <a:gd name="T9" fmla="*/ 49 h 49"/>
                <a:gd name="T10" fmla="*/ 46 w 50"/>
                <a:gd name="T11" fmla="*/ 46 h 49"/>
                <a:gd name="T12" fmla="*/ 46 w 50"/>
                <a:gd name="T13" fmla="*/ 29 h 49"/>
                <a:gd name="T14" fmla="*/ 22 w 50"/>
                <a:gd name="T15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49">
                  <a:moveTo>
                    <a:pt x="22" y="5"/>
                  </a:moveTo>
                  <a:cubicBezTo>
                    <a:pt x="17" y="0"/>
                    <a:pt x="10" y="0"/>
                    <a:pt x="5" y="5"/>
                  </a:cubicBezTo>
                  <a:cubicBezTo>
                    <a:pt x="0" y="10"/>
                    <a:pt x="0" y="18"/>
                    <a:pt x="5" y="22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31" y="48"/>
                    <a:pt x="34" y="49"/>
                    <a:pt x="37" y="49"/>
                  </a:cubicBezTo>
                  <a:cubicBezTo>
                    <a:pt x="40" y="49"/>
                    <a:pt x="43" y="48"/>
                    <a:pt x="46" y="46"/>
                  </a:cubicBezTo>
                  <a:cubicBezTo>
                    <a:pt x="50" y="41"/>
                    <a:pt x="50" y="33"/>
                    <a:pt x="46" y="29"/>
                  </a:cubicBezTo>
                  <a:lnTo>
                    <a:pt x="22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1" name="Freeform 211"/>
            <p:cNvSpPr/>
            <p:nvPr/>
          </p:nvSpPr>
          <p:spPr bwMode="auto">
            <a:xfrm>
              <a:off x="1193801" y="5011738"/>
              <a:ext cx="47625" cy="46037"/>
            </a:xfrm>
            <a:custGeom>
              <a:avLst/>
              <a:gdLst>
                <a:gd name="T0" fmla="*/ 22 w 50"/>
                <a:gd name="T1" fmla="*/ 5 h 49"/>
                <a:gd name="T2" fmla="*/ 5 w 50"/>
                <a:gd name="T3" fmla="*/ 5 h 49"/>
                <a:gd name="T4" fmla="*/ 5 w 50"/>
                <a:gd name="T5" fmla="*/ 22 h 49"/>
                <a:gd name="T6" fmla="*/ 28 w 50"/>
                <a:gd name="T7" fmla="*/ 46 h 49"/>
                <a:gd name="T8" fmla="*/ 37 w 50"/>
                <a:gd name="T9" fmla="*/ 49 h 49"/>
                <a:gd name="T10" fmla="*/ 45 w 50"/>
                <a:gd name="T11" fmla="*/ 46 h 49"/>
                <a:gd name="T12" fmla="*/ 45 w 50"/>
                <a:gd name="T13" fmla="*/ 28 h 49"/>
                <a:gd name="T14" fmla="*/ 22 w 50"/>
                <a:gd name="T15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49">
                  <a:moveTo>
                    <a:pt x="22" y="5"/>
                  </a:moveTo>
                  <a:cubicBezTo>
                    <a:pt x="17" y="0"/>
                    <a:pt x="9" y="0"/>
                    <a:pt x="5" y="5"/>
                  </a:cubicBezTo>
                  <a:cubicBezTo>
                    <a:pt x="0" y="10"/>
                    <a:pt x="0" y="18"/>
                    <a:pt x="5" y="22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30" y="48"/>
                    <a:pt x="33" y="49"/>
                    <a:pt x="37" y="49"/>
                  </a:cubicBezTo>
                  <a:cubicBezTo>
                    <a:pt x="40" y="49"/>
                    <a:pt x="43" y="48"/>
                    <a:pt x="45" y="46"/>
                  </a:cubicBezTo>
                  <a:cubicBezTo>
                    <a:pt x="50" y="41"/>
                    <a:pt x="50" y="33"/>
                    <a:pt x="45" y="28"/>
                  </a:cubicBezTo>
                  <a:lnTo>
                    <a:pt x="22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2" name="Freeform 212"/>
            <p:cNvSpPr/>
            <p:nvPr/>
          </p:nvSpPr>
          <p:spPr bwMode="auto">
            <a:xfrm>
              <a:off x="1281113" y="5011738"/>
              <a:ext cx="49213" cy="46037"/>
            </a:xfrm>
            <a:custGeom>
              <a:avLst/>
              <a:gdLst>
                <a:gd name="T0" fmla="*/ 22 w 51"/>
                <a:gd name="T1" fmla="*/ 5 h 49"/>
                <a:gd name="T2" fmla="*/ 5 w 51"/>
                <a:gd name="T3" fmla="*/ 5 h 49"/>
                <a:gd name="T4" fmla="*/ 5 w 51"/>
                <a:gd name="T5" fmla="*/ 22 h 49"/>
                <a:gd name="T6" fmla="*/ 29 w 51"/>
                <a:gd name="T7" fmla="*/ 46 h 49"/>
                <a:gd name="T8" fmla="*/ 37 w 51"/>
                <a:gd name="T9" fmla="*/ 49 h 49"/>
                <a:gd name="T10" fmla="*/ 46 w 51"/>
                <a:gd name="T11" fmla="*/ 46 h 49"/>
                <a:gd name="T12" fmla="*/ 46 w 51"/>
                <a:gd name="T13" fmla="*/ 28 h 49"/>
                <a:gd name="T14" fmla="*/ 22 w 51"/>
                <a:gd name="T15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49">
                  <a:moveTo>
                    <a:pt x="22" y="5"/>
                  </a:moveTo>
                  <a:cubicBezTo>
                    <a:pt x="18" y="0"/>
                    <a:pt x="10" y="0"/>
                    <a:pt x="5" y="5"/>
                  </a:cubicBezTo>
                  <a:cubicBezTo>
                    <a:pt x="0" y="10"/>
                    <a:pt x="0" y="18"/>
                    <a:pt x="5" y="22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1" y="48"/>
                    <a:pt x="34" y="49"/>
                    <a:pt x="37" y="49"/>
                  </a:cubicBezTo>
                  <a:cubicBezTo>
                    <a:pt x="40" y="49"/>
                    <a:pt x="43" y="48"/>
                    <a:pt x="46" y="46"/>
                  </a:cubicBezTo>
                  <a:cubicBezTo>
                    <a:pt x="51" y="41"/>
                    <a:pt x="51" y="33"/>
                    <a:pt x="46" y="28"/>
                  </a:cubicBezTo>
                  <a:lnTo>
                    <a:pt x="22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3" name="Freeform 213"/>
            <p:cNvSpPr/>
            <p:nvPr/>
          </p:nvSpPr>
          <p:spPr bwMode="auto">
            <a:xfrm>
              <a:off x="1298576" y="4959350"/>
              <a:ext cx="49213" cy="46037"/>
            </a:xfrm>
            <a:custGeom>
              <a:avLst/>
              <a:gdLst>
                <a:gd name="T0" fmla="*/ 22 w 50"/>
                <a:gd name="T1" fmla="*/ 5 h 49"/>
                <a:gd name="T2" fmla="*/ 4 w 50"/>
                <a:gd name="T3" fmla="*/ 5 h 49"/>
                <a:gd name="T4" fmla="*/ 4 w 50"/>
                <a:gd name="T5" fmla="*/ 22 h 49"/>
                <a:gd name="T6" fmla="*/ 28 w 50"/>
                <a:gd name="T7" fmla="*/ 46 h 49"/>
                <a:gd name="T8" fmla="*/ 36 w 50"/>
                <a:gd name="T9" fmla="*/ 49 h 49"/>
                <a:gd name="T10" fmla="*/ 45 w 50"/>
                <a:gd name="T11" fmla="*/ 46 h 49"/>
                <a:gd name="T12" fmla="*/ 45 w 50"/>
                <a:gd name="T13" fmla="*/ 29 h 49"/>
                <a:gd name="T14" fmla="*/ 22 w 50"/>
                <a:gd name="T15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49">
                  <a:moveTo>
                    <a:pt x="22" y="5"/>
                  </a:moveTo>
                  <a:cubicBezTo>
                    <a:pt x="17" y="0"/>
                    <a:pt x="9" y="0"/>
                    <a:pt x="4" y="5"/>
                  </a:cubicBezTo>
                  <a:cubicBezTo>
                    <a:pt x="0" y="10"/>
                    <a:pt x="0" y="18"/>
                    <a:pt x="4" y="22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30" y="48"/>
                    <a:pt x="33" y="49"/>
                    <a:pt x="36" y="49"/>
                  </a:cubicBezTo>
                  <a:cubicBezTo>
                    <a:pt x="40" y="49"/>
                    <a:pt x="43" y="48"/>
                    <a:pt x="45" y="46"/>
                  </a:cubicBezTo>
                  <a:cubicBezTo>
                    <a:pt x="50" y="41"/>
                    <a:pt x="50" y="33"/>
                    <a:pt x="45" y="29"/>
                  </a:cubicBezTo>
                  <a:lnTo>
                    <a:pt x="22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54" name="组合 253"/>
          <p:cNvGrpSpPr/>
          <p:nvPr/>
        </p:nvGrpSpPr>
        <p:grpSpPr>
          <a:xfrm>
            <a:off x="2392363" y="5114925"/>
            <a:ext cx="239713" cy="274638"/>
            <a:chOff x="1649413" y="4791075"/>
            <a:chExt cx="239713" cy="274638"/>
          </a:xfrm>
          <a:solidFill>
            <a:srgbClr val="404040"/>
          </a:solidFill>
        </p:grpSpPr>
        <p:sp>
          <p:nvSpPr>
            <p:cNvPr id="255" name="Freeform 214"/>
            <p:cNvSpPr/>
            <p:nvPr/>
          </p:nvSpPr>
          <p:spPr bwMode="auto">
            <a:xfrm>
              <a:off x="1649413" y="4791075"/>
              <a:ext cx="239713" cy="127000"/>
            </a:xfrm>
            <a:custGeom>
              <a:avLst/>
              <a:gdLst>
                <a:gd name="T0" fmla="*/ 232 w 251"/>
                <a:gd name="T1" fmla="*/ 75 h 133"/>
                <a:gd name="T2" fmla="*/ 232 w 251"/>
                <a:gd name="T3" fmla="*/ 72 h 133"/>
                <a:gd name="T4" fmla="*/ 186 w 251"/>
                <a:gd name="T5" fmla="*/ 26 h 133"/>
                <a:gd name="T6" fmla="*/ 163 w 251"/>
                <a:gd name="T7" fmla="*/ 32 h 133"/>
                <a:gd name="T8" fmla="*/ 111 w 251"/>
                <a:gd name="T9" fmla="*/ 0 h 133"/>
                <a:gd name="T10" fmla="*/ 60 w 251"/>
                <a:gd name="T11" fmla="*/ 33 h 133"/>
                <a:gd name="T12" fmla="*/ 44 w 251"/>
                <a:gd name="T13" fmla="*/ 27 h 133"/>
                <a:gd name="T14" fmla="*/ 17 w 251"/>
                <a:gd name="T15" fmla="*/ 53 h 133"/>
                <a:gd name="T16" fmla="*/ 19 w 251"/>
                <a:gd name="T17" fmla="*/ 61 h 133"/>
                <a:gd name="T18" fmla="*/ 0 w 251"/>
                <a:gd name="T19" fmla="*/ 95 h 133"/>
                <a:gd name="T20" fmla="*/ 38 w 251"/>
                <a:gd name="T21" fmla="*/ 133 h 133"/>
                <a:gd name="T22" fmla="*/ 38 w 251"/>
                <a:gd name="T23" fmla="*/ 133 h 133"/>
                <a:gd name="T24" fmla="*/ 38 w 251"/>
                <a:gd name="T25" fmla="*/ 133 h 133"/>
                <a:gd name="T26" fmla="*/ 38 w 251"/>
                <a:gd name="T27" fmla="*/ 133 h 133"/>
                <a:gd name="T28" fmla="*/ 38 w 251"/>
                <a:gd name="T29" fmla="*/ 133 h 133"/>
                <a:gd name="T30" fmla="*/ 218 w 251"/>
                <a:gd name="T31" fmla="*/ 133 h 133"/>
                <a:gd name="T32" fmla="*/ 220 w 251"/>
                <a:gd name="T33" fmla="*/ 133 h 133"/>
                <a:gd name="T34" fmla="*/ 251 w 251"/>
                <a:gd name="T35" fmla="*/ 103 h 133"/>
                <a:gd name="T36" fmla="*/ 232 w 251"/>
                <a:gd name="T37" fmla="*/ 7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1" h="133">
                  <a:moveTo>
                    <a:pt x="232" y="75"/>
                  </a:moveTo>
                  <a:cubicBezTo>
                    <a:pt x="232" y="74"/>
                    <a:pt x="232" y="73"/>
                    <a:pt x="232" y="72"/>
                  </a:cubicBezTo>
                  <a:cubicBezTo>
                    <a:pt x="232" y="47"/>
                    <a:pt x="211" y="26"/>
                    <a:pt x="186" y="26"/>
                  </a:cubicBezTo>
                  <a:cubicBezTo>
                    <a:pt x="177" y="26"/>
                    <a:pt x="170" y="28"/>
                    <a:pt x="163" y="32"/>
                  </a:cubicBezTo>
                  <a:cubicBezTo>
                    <a:pt x="154" y="13"/>
                    <a:pt x="134" y="0"/>
                    <a:pt x="111" y="0"/>
                  </a:cubicBezTo>
                  <a:cubicBezTo>
                    <a:pt x="89" y="0"/>
                    <a:pt x="69" y="13"/>
                    <a:pt x="60" y="33"/>
                  </a:cubicBezTo>
                  <a:cubicBezTo>
                    <a:pt x="55" y="29"/>
                    <a:pt x="50" y="27"/>
                    <a:pt x="44" y="27"/>
                  </a:cubicBezTo>
                  <a:cubicBezTo>
                    <a:pt x="29" y="27"/>
                    <a:pt x="17" y="39"/>
                    <a:pt x="17" y="53"/>
                  </a:cubicBezTo>
                  <a:cubicBezTo>
                    <a:pt x="17" y="56"/>
                    <a:pt x="18" y="59"/>
                    <a:pt x="19" y="61"/>
                  </a:cubicBezTo>
                  <a:cubicBezTo>
                    <a:pt x="7" y="68"/>
                    <a:pt x="0" y="80"/>
                    <a:pt x="0" y="95"/>
                  </a:cubicBezTo>
                  <a:cubicBezTo>
                    <a:pt x="0" y="116"/>
                    <a:pt x="17" y="133"/>
                    <a:pt x="38" y="133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218" y="133"/>
                    <a:pt x="218" y="133"/>
                    <a:pt x="218" y="133"/>
                  </a:cubicBezTo>
                  <a:cubicBezTo>
                    <a:pt x="219" y="133"/>
                    <a:pt x="219" y="133"/>
                    <a:pt x="220" y="133"/>
                  </a:cubicBezTo>
                  <a:cubicBezTo>
                    <a:pt x="237" y="133"/>
                    <a:pt x="251" y="120"/>
                    <a:pt x="251" y="103"/>
                  </a:cubicBezTo>
                  <a:cubicBezTo>
                    <a:pt x="251" y="90"/>
                    <a:pt x="243" y="79"/>
                    <a:pt x="232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6" name="Freeform 215"/>
            <p:cNvSpPr/>
            <p:nvPr/>
          </p:nvSpPr>
          <p:spPr bwMode="auto">
            <a:xfrm>
              <a:off x="1763713" y="4926013"/>
              <a:ext cx="92075" cy="139700"/>
            </a:xfrm>
            <a:custGeom>
              <a:avLst/>
              <a:gdLst>
                <a:gd name="T0" fmla="*/ 50 w 58"/>
                <a:gd name="T1" fmla="*/ 47 h 88"/>
                <a:gd name="T2" fmla="*/ 0 w 58"/>
                <a:gd name="T3" fmla="*/ 0 h 88"/>
                <a:gd name="T4" fmla="*/ 20 w 58"/>
                <a:gd name="T5" fmla="*/ 36 h 88"/>
                <a:gd name="T6" fmla="*/ 4 w 58"/>
                <a:gd name="T7" fmla="*/ 36 h 88"/>
                <a:gd name="T8" fmla="*/ 58 w 58"/>
                <a:gd name="T9" fmla="*/ 88 h 88"/>
                <a:gd name="T10" fmla="*/ 33 w 58"/>
                <a:gd name="T11" fmla="*/ 47 h 88"/>
                <a:gd name="T12" fmla="*/ 50 w 58"/>
                <a:gd name="T13" fmla="*/ 4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88">
                  <a:moveTo>
                    <a:pt x="50" y="47"/>
                  </a:moveTo>
                  <a:lnTo>
                    <a:pt x="0" y="0"/>
                  </a:lnTo>
                  <a:lnTo>
                    <a:pt x="20" y="36"/>
                  </a:lnTo>
                  <a:lnTo>
                    <a:pt x="4" y="36"/>
                  </a:lnTo>
                  <a:lnTo>
                    <a:pt x="58" y="88"/>
                  </a:lnTo>
                  <a:lnTo>
                    <a:pt x="33" y="47"/>
                  </a:lnTo>
                  <a:lnTo>
                    <a:pt x="5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7" name="Freeform 216"/>
            <p:cNvSpPr/>
            <p:nvPr/>
          </p:nvSpPr>
          <p:spPr bwMode="auto">
            <a:xfrm>
              <a:off x="1709738" y="4941888"/>
              <a:ext cx="47625" cy="73025"/>
            </a:xfrm>
            <a:custGeom>
              <a:avLst/>
              <a:gdLst>
                <a:gd name="T0" fmla="*/ 26 w 30"/>
                <a:gd name="T1" fmla="*/ 25 h 46"/>
                <a:gd name="T2" fmla="*/ 0 w 30"/>
                <a:gd name="T3" fmla="*/ 0 h 46"/>
                <a:gd name="T4" fmla="*/ 11 w 30"/>
                <a:gd name="T5" fmla="*/ 19 h 46"/>
                <a:gd name="T6" fmla="*/ 2 w 30"/>
                <a:gd name="T7" fmla="*/ 19 h 46"/>
                <a:gd name="T8" fmla="*/ 30 w 30"/>
                <a:gd name="T9" fmla="*/ 46 h 46"/>
                <a:gd name="T10" fmla="*/ 17 w 30"/>
                <a:gd name="T11" fmla="*/ 25 h 46"/>
                <a:gd name="T12" fmla="*/ 26 w 30"/>
                <a:gd name="T13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6">
                  <a:moveTo>
                    <a:pt x="26" y="25"/>
                  </a:moveTo>
                  <a:lnTo>
                    <a:pt x="0" y="0"/>
                  </a:lnTo>
                  <a:lnTo>
                    <a:pt x="11" y="19"/>
                  </a:lnTo>
                  <a:lnTo>
                    <a:pt x="2" y="19"/>
                  </a:lnTo>
                  <a:lnTo>
                    <a:pt x="30" y="46"/>
                  </a:lnTo>
                  <a:lnTo>
                    <a:pt x="17" y="25"/>
                  </a:lnTo>
                  <a:lnTo>
                    <a:pt x="26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62" name="Freeform 217"/>
          <p:cNvSpPr>
            <a:spLocks noEditPoints="1"/>
          </p:cNvSpPr>
          <p:nvPr/>
        </p:nvSpPr>
        <p:spPr>
          <a:xfrm>
            <a:off x="9042400" y="5114925"/>
            <a:ext cx="173038" cy="274638"/>
          </a:xfrm>
          <a:custGeom>
            <a:avLst/>
            <a:gdLst/>
            <a:ahLst/>
            <a:cxnLst>
              <a:cxn ang="0">
                <a:pos x="85021260" y="915779"/>
              </a:cxn>
              <a:cxn ang="0">
                <a:pos x="83172637" y="0"/>
              </a:cxn>
              <a:cxn ang="0">
                <a:pos x="80400184" y="915779"/>
              </a:cxn>
              <a:cxn ang="0">
                <a:pos x="0" y="165742598"/>
              </a:cxn>
              <a:cxn ang="0">
                <a:pos x="83172637" y="262807514"/>
              </a:cxn>
              <a:cxn ang="0">
                <a:pos x="166345275" y="165742598"/>
              </a:cxn>
              <a:cxn ang="0">
                <a:pos x="85021260" y="915779"/>
              </a:cxn>
              <a:cxn ang="0">
                <a:pos x="54524274" y="163911040"/>
              </a:cxn>
              <a:cxn ang="0">
                <a:pos x="63765464" y="184972999"/>
              </a:cxn>
              <a:cxn ang="0">
                <a:pos x="70234202" y="200539328"/>
              </a:cxn>
              <a:cxn ang="0">
                <a:pos x="66537918" y="216106614"/>
              </a:cxn>
              <a:cxn ang="0">
                <a:pos x="53600443" y="222516109"/>
              </a:cxn>
              <a:cxn ang="0">
                <a:pos x="44358291" y="218853950"/>
              </a:cxn>
              <a:cxn ang="0">
                <a:pos x="26799741" y="159333102"/>
              </a:cxn>
              <a:cxn ang="0">
                <a:pos x="52675651" y="88823862"/>
              </a:cxn>
              <a:cxn ang="0">
                <a:pos x="56372896" y="86992304"/>
              </a:cxn>
              <a:cxn ang="0">
                <a:pos x="58220558" y="90654463"/>
              </a:cxn>
              <a:cxn ang="0">
                <a:pos x="54524274" y="163911040"/>
              </a:cxn>
            </a:cxnLst>
            <a:pathLst>
              <a:path w="180" h="287">
                <a:moveTo>
                  <a:pt x="92" y="1"/>
                </a:moveTo>
                <a:cubicBezTo>
                  <a:pt x="92" y="0"/>
                  <a:pt x="91" y="0"/>
                  <a:pt x="90" y="0"/>
                </a:cubicBezTo>
                <a:cubicBezTo>
                  <a:pt x="89" y="0"/>
                  <a:pt x="88" y="0"/>
                  <a:pt x="87" y="1"/>
                </a:cubicBezTo>
                <a:cubicBezTo>
                  <a:pt x="84" y="6"/>
                  <a:pt x="0" y="122"/>
                  <a:pt x="0" y="181"/>
                </a:cubicBezTo>
                <a:cubicBezTo>
                  <a:pt x="0" y="282"/>
                  <a:pt x="75" y="287"/>
                  <a:pt x="90" y="287"/>
                </a:cubicBezTo>
                <a:cubicBezTo>
                  <a:pt x="105" y="287"/>
                  <a:pt x="180" y="282"/>
                  <a:pt x="180" y="181"/>
                </a:cubicBezTo>
                <a:cubicBezTo>
                  <a:pt x="180" y="123"/>
                  <a:pt x="96" y="6"/>
                  <a:pt x="92" y="1"/>
                </a:cubicBezTo>
                <a:close/>
                <a:moveTo>
                  <a:pt x="59" y="179"/>
                </a:moveTo>
                <a:cubicBezTo>
                  <a:pt x="62" y="191"/>
                  <a:pt x="65" y="197"/>
                  <a:pt x="69" y="202"/>
                </a:cubicBezTo>
                <a:cubicBezTo>
                  <a:pt x="71" y="207"/>
                  <a:pt x="74" y="211"/>
                  <a:pt x="76" y="219"/>
                </a:cubicBezTo>
                <a:cubicBezTo>
                  <a:pt x="77" y="225"/>
                  <a:pt x="76" y="231"/>
                  <a:pt x="72" y="236"/>
                </a:cubicBezTo>
                <a:cubicBezTo>
                  <a:pt x="69" y="240"/>
                  <a:pt x="64" y="243"/>
                  <a:pt x="58" y="243"/>
                </a:cubicBezTo>
                <a:cubicBezTo>
                  <a:pt x="55" y="243"/>
                  <a:pt x="51" y="241"/>
                  <a:pt x="48" y="239"/>
                </a:cubicBezTo>
                <a:cubicBezTo>
                  <a:pt x="34" y="231"/>
                  <a:pt x="25" y="202"/>
                  <a:pt x="29" y="174"/>
                </a:cubicBezTo>
                <a:cubicBezTo>
                  <a:pt x="32" y="147"/>
                  <a:pt x="56" y="99"/>
                  <a:pt x="57" y="97"/>
                </a:cubicBezTo>
                <a:cubicBezTo>
                  <a:pt x="58" y="95"/>
                  <a:pt x="60" y="95"/>
                  <a:pt x="61" y="95"/>
                </a:cubicBezTo>
                <a:cubicBezTo>
                  <a:pt x="63" y="96"/>
                  <a:pt x="64" y="98"/>
                  <a:pt x="63" y="99"/>
                </a:cubicBezTo>
                <a:cubicBezTo>
                  <a:pt x="51" y="135"/>
                  <a:pt x="55" y="161"/>
                  <a:pt x="59" y="179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263" name="Freeform 218"/>
          <p:cNvSpPr>
            <a:spLocks noEditPoints="1"/>
          </p:cNvSpPr>
          <p:nvPr/>
        </p:nvSpPr>
        <p:spPr>
          <a:xfrm>
            <a:off x="9566275" y="5114925"/>
            <a:ext cx="214313" cy="274638"/>
          </a:xfrm>
          <a:custGeom>
            <a:avLst/>
            <a:gdLst/>
            <a:ahLst/>
            <a:cxnLst>
              <a:cxn ang="0">
                <a:pos x="205044920" y="108969086"/>
              </a:cxn>
              <a:cxn ang="0">
                <a:pos x="102522938" y="0"/>
              </a:cxn>
              <a:cxn ang="0">
                <a:pos x="0" y="108969086"/>
              </a:cxn>
              <a:cxn ang="0">
                <a:pos x="89707212" y="236251837"/>
              </a:cxn>
              <a:cxn ang="0">
                <a:pos x="77807100" y="258228619"/>
              </a:cxn>
              <a:cxn ang="0">
                <a:pos x="77807100" y="260975956"/>
              </a:cxn>
              <a:cxn ang="0">
                <a:pos x="80552985" y="262807514"/>
              </a:cxn>
              <a:cxn ang="0">
                <a:pos x="124491934" y="262807514"/>
              </a:cxn>
              <a:cxn ang="0">
                <a:pos x="128153433" y="260975956"/>
              </a:cxn>
              <a:cxn ang="0">
                <a:pos x="128153433" y="258228619"/>
              </a:cxn>
              <a:cxn ang="0">
                <a:pos x="116253321" y="236251837"/>
              </a:cxn>
              <a:cxn ang="0">
                <a:pos x="205044920" y="108969086"/>
              </a:cxn>
              <a:cxn ang="0">
                <a:pos x="33869108" y="119041698"/>
              </a:cxn>
              <a:cxn ang="0">
                <a:pos x="32953494" y="117210140"/>
              </a:cxn>
              <a:cxn ang="0">
                <a:pos x="44853606" y="54941954"/>
              </a:cxn>
              <a:cxn ang="0">
                <a:pos x="72315329" y="54026175"/>
              </a:cxn>
              <a:cxn ang="0">
                <a:pos x="75061215" y="57689291"/>
              </a:cxn>
              <a:cxn ang="0">
                <a:pos x="67738216" y="73256576"/>
              </a:cxn>
              <a:cxn ang="0">
                <a:pos x="63161103" y="80581851"/>
              </a:cxn>
              <a:cxn ang="0">
                <a:pos x="55838104" y="108053307"/>
              </a:cxn>
              <a:cxn ang="0">
                <a:pos x="49430719" y="121789034"/>
              </a:cxn>
              <a:cxn ang="0">
                <a:pos x="44853606" y="122704813"/>
              </a:cxn>
              <a:cxn ang="0">
                <a:pos x="33869108" y="119041698"/>
              </a:cxn>
            </a:cxnLst>
            <a:pathLst>
              <a:path w="224" h="287">
                <a:moveTo>
                  <a:pt x="224" y="119"/>
                </a:moveTo>
                <a:cubicBezTo>
                  <a:pt x="224" y="6"/>
                  <a:pt x="131" y="0"/>
                  <a:pt x="112" y="0"/>
                </a:cubicBezTo>
                <a:cubicBezTo>
                  <a:pt x="93" y="0"/>
                  <a:pt x="0" y="6"/>
                  <a:pt x="0" y="119"/>
                </a:cubicBezTo>
                <a:cubicBezTo>
                  <a:pt x="0" y="201"/>
                  <a:pt x="76" y="247"/>
                  <a:pt x="98" y="258"/>
                </a:cubicBezTo>
                <a:cubicBezTo>
                  <a:pt x="85" y="282"/>
                  <a:pt x="85" y="282"/>
                  <a:pt x="85" y="282"/>
                </a:cubicBezTo>
                <a:cubicBezTo>
                  <a:pt x="84" y="283"/>
                  <a:pt x="84" y="284"/>
                  <a:pt x="85" y="285"/>
                </a:cubicBezTo>
                <a:cubicBezTo>
                  <a:pt x="86" y="287"/>
                  <a:pt x="87" y="287"/>
                  <a:pt x="88" y="287"/>
                </a:cubicBezTo>
                <a:cubicBezTo>
                  <a:pt x="136" y="287"/>
                  <a:pt x="136" y="287"/>
                  <a:pt x="136" y="287"/>
                </a:cubicBezTo>
                <a:cubicBezTo>
                  <a:pt x="138" y="287"/>
                  <a:pt x="139" y="287"/>
                  <a:pt x="140" y="285"/>
                </a:cubicBezTo>
                <a:cubicBezTo>
                  <a:pt x="140" y="284"/>
                  <a:pt x="140" y="283"/>
                  <a:pt x="140" y="282"/>
                </a:cubicBezTo>
                <a:cubicBezTo>
                  <a:pt x="127" y="258"/>
                  <a:pt x="127" y="258"/>
                  <a:pt x="127" y="258"/>
                </a:cubicBezTo>
                <a:cubicBezTo>
                  <a:pt x="149" y="247"/>
                  <a:pt x="224" y="202"/>
                  <a:pt x="224" y="119"/>
                </a:cubicBezTo>
                <a:close/>
                <a:moveTo>
                  <a:pt x="37" y="130"/>
                </a:moveTo>
                <a:cubicBezTo>
                  <a:pt x="36" y="130"/>
                  <a:pt x="36" y="129"/>
                  <a:pt x="36" y="128"/>
                </a:cubicBezTo>
                <a:cubicBezTo>
                  <a:pt x="35" y="126"/>
                  <a:pt x="28" y="84"/>
                  <a:pt x="49" y="60"/>
                </a:cubicBezTo>
                <a:cubicBezTo>
                  <a:pt x="56" y="52"/>
                  <a:pt x="66" y="52"/>
                  <a:pt x="79" y="59"/>
                </a:cubicBezTo>
                <a:cubicBezTo>
                  <a:pt x="80" y="60"/>
                  <a:pt x="81" y="62"/>
                  <a:pt x="82" y="63"/>
                </a:cubicBezTo>
                <a:cubicBezTo>
                  <a:pt x="82" y="68"/>
                  <a:pt x="79" y="73"/>
                  <a:pt x="74" y="80"/>
                </a:cubicBezTo>
                <a:cubicBezTo>
                  <a:pt x="72" y="83"/>
                  <a:pt x="70" y="86"/>
                  <a:pt x="69" y="88"/>
                </a:cubicBezTo>
                <a:cubicBezTo>
                  <a:pt x="64" y="99"/>
                  <a:pt x="62" y="110"/>
                  <a:pt x="61" y="118"/>
                </a:cubicBezTo>
                <a:cubicBezTo>
                  <a:pt x="59" y="127"/>
                  <a:pt x="58" y="132"/>
                  <a:pt x="54" y="133"/>
                </a:cubicBezTo>
                <a:cubicBezTo>
                  <a:pt x="52" y="133"/>
                  <a:pt x="51" y="134"/>
                  <a:pt x="49" y="134"/>
                </a:cubicBezTo>
                <a:cubicBezTo>
                  <a:pt x="45" y="134"/>
                  <a:pt x="39" y="133"/>
                  <a:pt x="37" y="130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264" name="Freeform 219"/>
          <p:cNvSpPr>
            <a:spLocks noEditPoints="1"/>
          </p:cNvSpPr>
          <p:nvPr/>
        </p:nvSpPr>
        <p:spPr>
          <a:xfrm>
            <a:off x="7370763" y="2901950"/>
            <a:ext cx="201612" cy="282575"/>
          </a:xfrm>
          <a:custGeom>
            <a:avLst/>
            <a:gdLst/>
            <a:ahLst/>
            <a:cxnLst>
              <a:cxn ang="0">
                <a:pos x="187164733" y="58721959"/>
              </a:cxn>
              <a:cxn ang="0">
                <a:pos x="55692687" y="10093196"/>
              </a:cxn>
              <a:cxn ang="0">
                <a:pos x="10043335" y="17433441"/>
              </a:cxn>
              <a:cxn ang="0">
                <a:pos x="0" y="41289476"/>
              </a:cxn>
              <a:cxn ang="0">
                <a:pos x="913465" y="45876770"/>
              </a:cxn>
              <a:cxn ang="0">
                <a:pos x="913465" y="209198414"/>
              </a:cxn>
              <a:cxn ang="0">
                <a:pos x="6391387" y="217456310"/>
              </a:cxn>
              <a:cxn ang="0">
                <a:pos x="139688451" y="270673324"/>
              </a:cxn>
              <a:cxn ang="0">
                <a:pos x="143340399" y="270673324"/>
              </a:cxn>
              <a:cxn ang="0">
                <a:pos x="147905812" y="269755674"/>
              </a:cxn>
              <a:cxn ang="0">
                <a:pos x="151557760" y="262415429"/>
              </a:cxn>
              <a:cxn ang="0">
                <a:pos x="151557760" y="253239883"/>
              </a:cxn>
              <a:cxn ang="0">
                <a:pos x="176208888" y="230301499"/>
              </a:cxn>
              <a:cxn ang="0">
                <a:pos x="183512784" y="234889750"/>
              </a:cxn>
              <a:cxn ang="0">
                <a:pos x="192642655" y="225714205"/>
              </a:cxn>
              <a:cxn ang="0">
                <a:pos x="192642655" y="66979854"/>
              </a:cxn>
              <a:cxn ang="0">
                <a:pos x="187164733" y="58721959"/>
              </a:cxn>
              <a:cxn ang="0">
                <a:pos x="19173206" y="44959119"/>
              </a:cxn>
              <a:cxn ang="0">
                <a:pos x="17347232" y="40371826"/>
              </a:cxn>
              <a:cxn ang="0">
                <a:pos x="21911689" y="30278630"/>
              </a:cxn>
              <a:cxn ang="0">
                <a:pos x="49302256" y="25691336"/>
              </a:cxn>
              <a:cxn ang="0">
                <a:pos x="50214765" y="26608986"/>
              </a:cxn>
              <a:cxn ang="0">
                <a:pos x="173469449" y="72485756"/>
              </a:cxn>
              <a:cxn ang="0">
                <a:pos x="146992347" y="97258483"/>
              </a:cxn>
              <a:cxn ang="0">
                <a:pos x="146079838" y="97258483"/>
              </a:cxn>
              <a:cxn ang="0">
                <a:pos x="19173206" y="44959119"/>
              </a:cxn>
              <a:cxn ang="0">
                <a:pos x="151557760" y="101846735"/>
              </a:cxn>
              <a:cxn ang="0">
                <a:pos x="175295423" y="78908350"/>
              </a:cxn>
              <a:cxn ang="0">
                <a:pos x="175295423" y="223878904"/>
              </a:cxn>
              <a:cxn ang="0">
                <a:pos x="151557760" y="245899639"/>
              </a:cxn>
              <a:cxn ang="0">
                <a:pos x="151557760" y="105516379"/>
              </a:cxn>
              <a:cxn ang="0">
                <a:pos x="151557760" y="101846735"/>
              </a:cxn>
            </a:cxnLst>
            <a:pathLst>
              <a:path w="211" h="295">
                <a:moveTo>
                  <a:pt x="205" y="64"/>
                </a:moveTo>
                <a:cubicBezTo>
                  <a:pt x="61" y="11"/>
                  <a:pt x="61" y="11"/>
                  <a:pt x="61" y="11"/>
                </a:cubicBezTo>
                <a:cubicBezTo>
                  <a:pt x="58" y="10"/>
                  <a:pt x="32" y="0"/>
                  <a:pt x="11" y="19"/>
                </a:cubicBezTo>
                <a:cubicBezTo>
                  <a:pt x="4" y="26"/>
                  <a:pt x="0" y="35"/>
                  <a:pt x="0" y="45"/>
                </a:cubicBezTo>
                <a:cubicBezTo>
                  <a:pt x="0" y="47"/>
                  <a:pt x="1" y="48"/>
                  <a:pt x="1" y="50"/>
                </a:cubicBezTo>
                <a:cubicBezTo>
                  <a:pt x="1" y="228"/>
                  <a:pt x="1" y="228"/>
                  <a:pt x="1" y="228"/>
                </a:cubicBezTo>
                <a:cubicBezTo>
                  <a:pt x="1" y="232"/>
                  <a:pt x="3" y="236"/>
                  <a:pt x="7" y="237"/>
                </a:cubicBezTo>
                <a:cubicBezTo>
                  <a:pt x="153" y="295"/>
                  <a:pt x="153" y="295"/>
                  <a:pt x="153" y="295"/>
                </a:cubicBezTo>
                <a:cubicBezTo>
                  <a:pt x="154" y="295"/>
                  <a:pt x="156" y="295"/>
                  <a:pt x="157" y="295"/>
                </a:cubicBezTo>
                <a:cubicBezTo>
                  <a:pt x="159" y="295"/>
                  <a:pt x="161" y="295"/>
                  <a:pt x="162" y="294"/>
                </a:cubicBezTo>
                <a:cubicBezTo>
                  <a:pt x="165" y="292"/>
                  <a:pt x="166" y="289"/>
                  <a:pt x="166" y="286"/>
                </a:cubicBezTo>
                <a:cubicBezTo>
                  <a:pt x="166" y="276"/>
                  <a:pt x="166" y="276"/>
                  <a:pt x="166" y="276"/>
                </a:cubicBezTo>
                <a:cubicBezTo>
                  <a:pt x="193" y="251"/>
                  <a:pt x="193" y="251"/>
                  <a:pt x="193" y="251"/>
                </a:cubicBezTo>
                <a:cubicBezTo>
                  <a:pt x="195" y="254"/>
                  <a:pt x="198" y="256"/>
                  <a:pt x="201" y="256"/>
                </a:cubicBezTo>
                <a:cubicBezTo>
                  <a:pt x="207" y="256"/>
                  <a:pt x="211" y="251"/>
                  <a:pt x="211" y="246"/>
                </a:cubicBezTo>
                <a:cubicBezTo>
                  <a:pt x="211" y="73"/>
                  <a:pt x="211" y="73"/>
                  <a:pt x="211" y="73"/>
                </a:cubicBezTo>
                <a:cubicBezTo>
                  <a:pt x="211" y="69"/>
                  <a:pt x="208" y="66"/>
                  <a:pt x="205" y="64"/>
                </a:cubicBezTo>
                <a:close/>
                <a:moveTo>
                  <a:pt x="21" y="49"/>
                </a:moveTo>
                <a:cubicBezTo>
                  <a:pt x="20" y="48"/>
                  <a:pt x="19" y="46"/>
                  <a:pt x="19" y="44"/>
                </a:cubicBezTo>
                <a:cubicBezTo>
                  <a:pt x="19" y="40"/>
                  <a:pt x="21" y="36"/>
                  <a:pt x="24" y="33"/>
                </a:cubicBezTo>
                <a:cubicBezTo>
                  <a:pt x="36" y="22"/>
                  <a:pt x="54" y="28"/>
                  <a:pt x="54" y="28"/>
                </a:cubicBezTo>
                <a:cubicBezTo>
                  <a:pt x="54" y="28"/>
                  <a:pt x="54" y="29"/>
                  <a:pt x="55" y="29"/>
                </a:cubicBezTo>
                <a:cubicBezTo>
                  <a:pt x="190" y="79"/>
                  <a:pt x="190" y="79"/>
                  <a:pt x="190" y="79"/>
                </a:cubicBezTo>
                <a:cubicBezTo>
                  <a:pt x="161" y="106"/>
                  <a:pt x="161" y="106"/>
                  <a:pt x="161" y="106"/>
                </a:cubicBezTo>
                <a:cubicBezTo>
                  <a:pt x="161" y="106"/>
                  <a:pt x="161" y="106"/>
                  <a:pt x="160" y="106"/>
                </a:cubicBezTo>
                <a:lnTo>
                  <a:pt x="21" y="49"/>
                </a:lnTo>
                <a:close/>
                <a:moveTo>
                  <a:pt x="166" y="111"/>
                </a:moveTo>
                <a:cubicBezTo>
                  <a:pt x="192" y="86"/>
                  <a:pt x="192" y="86"/>
                  <a:pt x="192" y="86"/>
                </a:cubicBezTo>
                <a:cubicBezTo>
                  <a:pt x="192" y="244"/>
                  <a:pt x="192" y="244"/>
                  <a:pt x="192" y="244"/>
                </a:cubicBezTo>
                <a:cubicBezTo>
                  <a:pt x="166" y="268"/>
                  <a:pt x="166" y="268"/>
                  <a:pt x="166" y="268"/>
                </a:cubicBezTo>
                <a:cubicBezTo>
                  <a:pt x="166" y="115"/>
                  <a:pt x="166" y="115"/>
                  <a:pt x="166" y="115"/>
                </a:cubicBezTo>
                <a:cubicBezTo>
                  <a:pt x="166" y="114"/>
                  <a:pt x="166" y="112"/>
                  <a:pt x="166" y="111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265" name="Freeform 220"/>
          <p:cNvSpPr/>
          <p:nvPr/>
        </p:nvSpPr>
        <p:spPr>
          <a:xfrm>
            <a:off x="1271588" y="4044950"/>
            <a:ext cx="276225" cy="206375"/>
          </a:xfrm>
          <a:custGeom>
            <a:avLst/>
            <a:gdLst/>
            <a:ahLst/>
            <a:cxnLst>
              <a:cxn ang="0">
                <a:pos x="400705638" y="294859075"/>
              </a:cxn>
              <a:cxn ang="0">
                <a:pos x="400705638" y="0"/>
              </a:cxn>
              <a:cxn ang="0">
                <a:pos x="312499375" y="0"/>
              </a:cxn>
              <a:cxn ang="0">
                <a:pos x="312499375" y="294859075"/>
              </a:cxn>
              <a:cxn ang="0">
                <a:pos x="262096250" y="294859075"/>
              </a:cxn>
              <a:cxn ang="0">
                <a:pos x="262096250" y="181451250"/>
              </a:cxn>
              <a:cxn ang="0">
                <a:pos x="173891575" y="181451250"/>
              </a:cxn>
              <a:cxn ang="0">
                <a:pos x="173891575" y="294859075"/>
              </a:cxn>
              <a:cxn ang="0">
                <a:pos x="126007813" y="294859075"/>
              </a:cxn>
              <a:cxn ang="0">
                <a:pos x="126007813" y="80645000"/>
              </a:cxn>
              <a:cxn ang="0">
                <a:pos x="37803138" y="80645000"/>
              </a:cxn>
              <a:cxn ang="0">
                <a:pos x="37803138" y="294859075"/>
              </a:cxn>
              <a:cxn ang="0">
                <a:pos x="0" y="294859075"/>
              </a:cxn>
              <a:cxn ang="0">
                <a:pos x="0" y="327620313"/>
              </a:cxn>
              <a:cxn ang="0">
                <a:pos x="438507188" y="327620313"/>
              </a:cxn>
              <a:cxn ang="0">
                <a:pos x="438507188" y="294859075"/>
              </a:cxn>
              <a:cxn ang="0">
                <a:pos x="400705638" y="294859075"/>
              </a:cxn>
            </a:cxnLst>
            <a:pathLst>
              <a:path w="174" h="130">
                <a:moveTo>
                  <a:pt x="159" y="117"/>
                </a:moveTo>
                <a:lnTo>
                  <a:pt x="159" y="0"/>
                </a:lnTo>
                <a:lnTo>
                  <a:pt x="124" y="0"/>
                </a:lnTo>
                <a:lnTo>
                  <a:pt x="124" y="117"/>
                </a:lnTo>
                <a:lnTo>
                  <a:pt x="104" y="117"/>
                </a:lnTo>
                <a:lnTo>
                  <a:pt x="104" y="72"/>
                </a:lnTo>
                <a:lnTo>
                  <a:pt x="69" y="72"/>
                </a:lnTo>
                <a:lnTo>
                  <a:pt x="69" y="117"/>
                </a:lnTo>
                <a:lnTo>
                  <a:pt x="50" y="117"/>
                </a:lnTo>
                <a:lnTo>
                  <a:pt x="50" y="32"/>
                </a:lnTo>
                <a:lnTo>
                  <a:pt x="15" y="32"/>
                </a:lnTo>
                <a:lnTo>
                  <a:pt x="15" y="117"/>
                </a:lnTo>
                <a:lnTo>
                  <a:pt x="0" y="117"/>
                </a:lnTo>
                <a:lnTo>
                  <a:pt x="0" y="130"/>
                </a:lnTo>
                <a:lnTo>
                  <a:pt x="174" y="130"/>
                </a:lnTo>
                <a:lnTo>
                  <a:pt x="174" y="117"/>
                </a:lnTo>
                <a:lnTo>
                  <a:pt x="159" y="117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266" name="Freeform 221"/>
          <p:cNvSpPr>
            <a:spLocks noEditPoints="1"/>
          </p:cNvSpPr>
          <p:nvPr/>
        </p:nvSpPr>
        <p:spPr>
          <a:xfrm>
            <a:off x="4579938" y="4562475"/>
            <a:ext cx="276225" cy="276225"/>
          </a:xfrm>
          <a:custGeom>
            <a:avLst/>
            <a:gdLst/>
            <a:ahLst/>
            <a:cxnLst>
              <a:cxn ang="0">
                <a:pos x="219254388" y="100806250"/>
              </a:cxn>
              <a:cxn ang="0">
                <a:pos x="234375325" y="151209375"/>
              </a:cxn>
              <a:cxn ang="0">
                <a:pos x="337700938" y="103327200"/>
              </a:cxn>
              <a:cxn ang="0">
                <a:pos x="287297813" y="201612500"/>
              </a:cxn>
              <a:cxn ang="0">
                <a:pos x="337700938" y="219254388"/>
              </a:cxn>
              <a:cxn ang="0">
                <a:pos x="287297813" y="236894688"/>
              </a:cxn>
              <a:cxn ang="0">
                <a:pos x="337700938" y="340221888"/>
              </a:cxn>
              <a:cxn ang="0">
                <a:pos x="234375325" y="289818763"/>
              </a:cxn>
              <a:cxn ang="0">
                <a:pos x="219254388" y="340221888"/>
              </a:cxn>
              <a:cxn ang="0">
                <a:pos x="201612500" y="289818763"/>
              </a:cxn>
              <a:cxn ang="0">
                <a:pos x="98286888" y="340221888"/>
              </a:cxn>
              <a:cxn ang="0">
                <a:pos x="151209375" y="236894688"/>
              </a:cxn>
              <a:cxn ang="0">
                <a:pos x="98286888" y="219254388"/>
              </a:cxn>
              <a:cxn ang="0">
                <a:pos x="151209375" y="201612500"/>
              </a:cxn>
              <a:cxn ang="0">
                <a:pos x="98286888" y="100806250"/>
              </a:cxn>
              <a:cxn ang="0">
                <a:pos x="201612500" y="151209375"/>
              </a:cxn>
              <a:cxn ang="0">
                <a:pos x="219254388" y="100806250"/>
              </a:cxn>
              <a:cxn ang="0">
                <a:pos x="219254388" y="0"/>
              </a:cxn>
              <a:cxn ang="0">
                <a:pos x="183972200" y="108367513"/>
              </a:cxn>
              <a:cxn ang="0">
                <a:pos x="27722513" y="30241875"/>
              </a:cxn>
              <a:cxn ang="0">
                <a:pos x="105846563" y="183972200"/>
              </a:cxn>
              <a:cxn ang="0">
                <a:pos x="0" y="219254388"/>
              </a:cxn>
              <a:cxn ang="0">
                <a:pos x="105846563" y="254536575"/>
              </a:cxn>
              <a:cxn ang="0">
                <a:pos x="27722513" y="408265313"/>
              </a:cxn>
              <a:cxn ang="0">
                <a:pos x="183972200" y="332660625"/>
              </a:cxn>
              <a:cxn ang="0">
                <a:pos x="219254388" y="438507188"/>
              </a:cxn>
              <a:cxn ang="0">
                <a:pos x="254536575" y="332660625"/>
              </a:cxn>
              <a:cxn ang="0">
                <a:pos x="408265313" y="410786263"/>
              </a:cxn>
              <a:cxn ang="0">
                <a:pos x="330141263" y="254536575"/>
              </a:cxn>
              <a:cxn ang="0">
                <a:pos x="438507188" y="219254388"/>
              </a:cxn>
              <a:cxn ang="0">
                <a:pos x="330141263" y="183972200"/>
              </a:cxn>
              <a:cxn ang="0">
                <a:pos x="408265313" y="32762825"/>
              </a:cxn>
              <a:cxn ang="0">
                <a:pos x="254536575" y="108367513"/>
              </a:cxn>
              <a:cxn ang="0">
                <a:pos x="219254388" y="0"/>
              </a:cxn>
              <a:cxn ang="0">
                <a:pos x="219254388" y="0"/>
              </a:cxn>
            </a:cxnLst>
            <a:pathLst>
              <a:path w="174" h="174">
                <a:moveTo>
                  <a:pt x="87" y="40"/>
                </a:moveTo>
                <a:lnTo>
                  <a:pt x="93" y="60"/>
                </a:lnTo>
                <a:lnTo>
                  <a:pt x="134" y="41"/>
                </a:lnTo>
                <a:lnTo>
                  <a:pt x="114" y="80"/>
                </a:lnTo>
                <a:lnTo>
                  <a:pt x="134" y="87"/>
                </a:lnTo>
                <a:lnTo>
                  <a:pt x="114" y="94"/>
                </a:lnTo>
                <a:lnTo>
                  <a:pt x="134" y="135"/>
                </a:lnTo>
                <a:lnTo>
                  <a:pt x="93" y="115"/>
                </a:lnTo>
                <a:lnTo>
                  <a:pt x="87" y="135"/>
                </a:lnTo>
                <a:lnTo>
                  <a:pt x="80" y="115"/>
                </a:lnTo>
                <a:lnTo>
                  <a:pt x="39" y="135"/>
                </a:lnTo>
                <a:lnTo>
                  <a:pt x="60" y="94"/>
                </a:lnTo>
                <a:lnTo>
                  <a:pt x="39" y="87"/>
                </a:lnTo>
                <a:lnTo>
                  <a:pt x="60" y="80"/>
                </a:lnTo>
                <a:lnTo>
                  <a:pt x="39" y="40"/>
                </a:lnTo>
                <a:lnTo>
                  <a:pt x="80" y="60"/>
                </a:lnTo>
                <a:lnTo>
                  <a:pt x="87" y="40"/>
                </a:lnTo>
                <a:close/>
                <a:moveTo>
                  <a:pt x="87" y="0"/>
                </a:moveTo>
                <a:lnTo>
                  <a:pt x="73" y="43"/>
                </a:lnTo>
                <a:lnTo>
                  <a:pt x="11" y="12"/>
                </a:lnTo>
                <a:lnTo>
                  <a:pt x="42" y="73"/>
                </a:lnTo>
                <a:lnTo>
                  <a:pt x="0" y="87"/>
                </a:lnTo>
                <a:lnTo>
                  <a:pt x="42" y="101"/>
                </a:lnTo>
                <a:lnTo>
                  <a:pt x="11" y="162"/>
                </a:lnTo>
                <a:lnTo>
                  <a:pt x="73" y="132"/>
                </a:lnTo>
                <a:lnTo>
                  <a:pt x="87" y="174"/>
                </a:lnTo>
                <a:lnTo>
                  <a:pt x="101" y="132"/>
                </a:lnTo>
                <a:lnTo>
                  <a:pt x="162" y="163"/>
                </a:lnTo>
                <a:lnTo>
                  <a:pt x="131" y="101"/>
                </a:lnTo>
                <a:lnTo>
                  <a:pt x="174" y="87"/>
                </a:lnTo>
                <a:lnTo>
                  <a:pt x="131" y="73"/>
                </a:lnTo>
                <a:lnTo>
                  <a:pt x="162" y="13"/>
                </a:lnTo>
                <a:lnTo>
                  <a:pt x="101" y="43"/>
                </a:lnTo>
                <a:lnTo>
                  <a:pt x="87" y="0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63" name="组合 262"/>
          <p:cNvGrpSpPr/>
          <p:nvPr/>
        </p:nvGrpSpPr>
        <p:grpSpPr>
          <a:xfrm>
            <a:off x="4579938" y="2909888"/>
            <a:ext cx="276226" cy="274637"/>
            <a:chOff x="3836988" y="2586038"/>
            <a:chExt cx="276226" cy="274637"/>
          </a:xfrm>
          <a:solidFill>
            <a:srgbClr val="404040"/>
          </a:solidFill>
        </p:grpSpPr>
        <p:sp>
          <p:nvSpPr>
            <p:cNvPr id="264" name="Freeform 223"/>
            <p:cNvSpPr>
              <a:spLocks noEditPoints="1"/>
            </p:cNvSpPr>
            <p:nvPr/>
          </p:nvSpPr>
          <p:spPr bwMode="auto">
            <a:xfrm>
              <a:off x="3836988" y="2586038"/>
              <a:ext cx="68263" cy="68262"/>
            </a:xfrm>
            <a:custGeom>
              <a:avLst/>
              <a:gdLst>
                <a:gd name="T0" fmla="*/ 0 w 43"/>
                <a:gd name="T1" fmla="*/ 43 h 43"/>
                <a:gd name="T2" fmla="*/ 43 w 43"/>
                <a:gd name="T3" fmla="*/ 43 h 43"/>
                <a:gd name="T4" fmla="*/ 43 w 43"/>
                <a:gd name="T5" fmla="*/ 0 h 43"/>
                <a:gd name="T6" fmla="*/ 0 w 43"/>
                <a:gd name="T7" fmla="*/ 0 h 43"/>
                <a:gd name="T8" fmla="*/ 0 w 43"/>
                <a:gd name="T9" fmla="*/ 43 h 43"/>
                <a:gd name="T10" fmla="*/ 10 w 43"/>
                <a:gd name="T11" fmla="*/ 9 h 43"/>
                <a:gd name="T12" fmla="*/ 34 w 43"/>
                <a:gd name="T13" fmla="*/ 9 h 43"/>
                <a:gd name="T14" fmla="*/ 34 w 43"/>
                <a:gd name="T15" fmla="*/ 33 h 43"/>
                <a:gd name="T16" fmla="*/ 10 w 43"/>
                <a:gd name="T17" fmla="*/ 33 h 43"/>
                <a:gd name="T18" fmla="*/ 10 w 43"/>
                <a:gd name="T19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0" y="43"/>
                  </a:moveTo>
                  <a:lnTo>
                    <a:pt x="43" y="43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3"/>
                  </a:lnTo>
                  <a:close/>
                  <a:moveTo>
                    <a:pt x="10" y="9"/>
                  </a:moveTo>
                  <a:lnTo>
                    <a:pt x="34" y="9"/>
                  </a:lnTo>
                  <a:lnTo>
                    <a:pt x="34" y="33"/>
                  </a:lnTo>
                  <a:lnTo>
                    <a:pt x="10" y="33"/>
                  </a:ln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5" name="Freeform 224"/>
            <p:cNvSpPr>
              <a:spLocks noEditPoints="1"/>
            </p:cNvSpPr>
            <p:nvPr/>
          </p:nvSpPr>
          <p:spPr bwMode="auto">
            <a:xfrm>
              <a:off x="3836988" y="2687638"/>
              <a:ext cx="68263" cy="68262"/>
            </a:xfrm>
            <a:custGeom>
              <a:avLst/>
              <a:gdLst>
                <a:gd name="T0" fmla="*/ 0 w 43"/>
                <a:gd name="T1" fmla="*/ 43 h 43"/>
                <a:gd name="T2" fmla="*/ 43 w 43"/>
                <a:gd name="T3" fmla="*/ 43 h 43"/>
                <a:gd name="T4" fmla="*/ 43 w 43"/>
                <a:gd name="T5" fmla="*/ 0 h 43"/>
                <a:gd name="T6" fmla="*/ 0 w 43"/>
                <a:gd name="T7" fmla="*/ 0 h 43"/>
                <a:gd name="T8" fmla="*/ 0 w 43"/>
                <a:gd name="T9" fmla="*/ 43 h 43"/>
                <a:gd name="T10" fmla="*/ 10 w 43"/>
                <a:gd name="T11" fmla="*/ 10 h 43"/>
                <a:gd name="T12" fmla="*/ 34 w 43"/>
                <a:gd name="T13" fmla="*/ 10 h 43"/>
                <a:gd name="T14" fmla="*/ 34 w 43"/>
                <a:gd name="T15" fmla="*/ 34 h 43"/>
                <a:gd name="T16" fmla="*/ 10 w 43"/>
                <a:gd name="T17" fmla="*/ 34 h 43"/>
                <a:gd name="T18" fmla="*/ 10 w 43"/>
                <a:gd name="T19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0" y="43"/>
                  </a:moveTo>
                  <a:lnTo>
                    <a:pt x="43" y="43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3"/>
                  </a:lnTo>
                  <a:close/>
                  <a:moveTo>
                    <a:pt x="10" y="10"/>
                  </a:moveTo>
                  <a:lnTo>
                    <a:pt x="34" y="10"/>
                  </a:lnTo>
                  <a:lnTo>
                    <a:pt x="34" y="34"/>
                  </a:lnTo>
                  <a:lnTo>
                    <a:pt x="10" y="34"/>
                  </a:ln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6" name="Rectangle 225"/>
            <p:cNvSpPr>
              <a:spLocks noChangeArrowheads="1"/>
            </p:cNvSpPr>
            <p:nvPr/>
          </p:nvSpPr>
          <p:spPr bwMode="auto">
            <a:xfrm>
              <a:off x="3940176" y="2600325"/>
              <a:ext cx="173038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7" name="Rectangle 226"/>
            <p:cNvSpPr>
              <a:spLocks noChangeArrowheads="1"/>
            </p:cNvSpPr>
            <p:nvPr/>
          </p:nvSpPr>
          <p:spPr bwMode="auto">
            <a:xfrm>
              <a:off x="3940176" y="2703513"/>
              <a:ext cx="173038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8" name="Freeform 227"/>
            <p:cNvSpPr>
              <a:spLocks noEditPoints="1"/>
            </p:cNvSpPr>
            <p:nvPr/>
          </p:nvSpPr>
          <p:spPr bwMode="auto">
            <a:xfrm>
              <a:off x="3836988" y="2790825"/>
              <a:ext cx="68263" cy="69850"/>
            </a:xfrm>
            <a:custGeom>
              <a:avLst/>
              <a:gdLst>
                <a:gd name="T0" fmla="*/ 0 w 43"/>
                <a:gd name="T1" fmla="*/ 44 h 44"/>
                <a:gd name="T2" fmla="*/ 43 w 43"/>
                <a:gd name="T3" fmla="*/ 44 h 44"/>
                <a:gd name="T4" fmla="*/ 43 w 43"/>
                <a:gd name="T5" fmla="*/ 0 h 44"/>
                <a:gd name="T6" fmla="*/ 0 w 43"/>
                <a:gd name="T7" fmla="*/ 0 h 44"/>
                <a:gd name="T8" fmla="*/ 0 w 43"/>
                <a:gd name="T9" fmla="*/ 44 h 44"/>
                <a:gd name="T10" fmla="*/ 10 w 43"/>
                <a:gd name="T11" fmla="*/ 10 h 44"/>
                <a:gd name="T12" fmla="*/ 34 w 43"/>
                <a:gd name="T13" fmla="*/ 10 h 44"/>
                <a:gd name="T14" fmla="*/ 34 w 43"/>
                <a:gd name="T15" fmla="*/ 34 h 44"/>
                <a:gd name="T16" fmla="*/ 10 w 43"/>
                <a:gd name="T17" fmla="*/ 34 h 44"/>
                <a:gd name="T18" fmla="*/ 10 w 43"/>
                <a:gd name="T19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4">
                  <a:moveTo>
                    <a:pt x="0" y="44"/>
                  </a:moveTo>
                  <a:lnTo>
                    <a:pt x="43" y="44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4"/>
                  </a:lnTo>
                  <a:close/>
                  <a:moveTo>
                    <a:pt x="10" y="10"/>
                  </a:moveTo>
                  <a:lnTo>
                    <a:pt x="34" y="10"/>
                  </a:lnTo>
                  <a:lnTo>
                    <a:pt x="34" y="34"/>
                  </a:lnTo>
                  <a:lnTo>
                    <a:pt x="10" y="34"/>
                  </a:ln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9" name="Rectangle 228"/>
            <p:cNvSpPr>
              <a:spLocks noChangeArrowheads="1"/>
            </p:cNvSpPr>
            <p:nvPr/>
          </p:nvSpPr>
          <p:spPr bwMode="auto">
            <a:xfrm>
              <a:off x="3940176" y="2806700"/>
              <a:ext cx="173038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70" name="组合 269"/>
          <p:cNvGrpSpPr/>
          <p:nvPr/>
        </p:nvGrpSpPr>
        <p:grpSpPr>
          <a:xfrm>
            <a:off x="5721351" y="2908300"/>
            <a:ext cx="200024" cy="276225"/>
            <a:chOff x="4978401" y="2584450"/>
            <a:chExt cx="200025" cy="276225"/>
          </a:xfrm>
          <a:solidFill>
            <a:srgbClr val="404040"/>
          </a:solidFill>
        </p:grpSpPr>
        <p:sp>
          <p:nvSpPr>
            <p:cNvPr id="271" name="Freeform 229"/>
            <p:cNvSpPr>
              <a:spLocks noEditPoints="1"/>
            </p:cNvSpPr>
            <p:nvPr/>
          </p:nvSpPr>
          <p:spPr bwMode="auto">
            <a:xfrm>
              <a:off x="5021263" y="26844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4 h 21"/>
                <a:gd name="T12" fmla="*/ 17 w 21"/>
                <a:gd name="T13" fmla="*/ 4 h 21"/>
                <a:gd name="T14" fmla="*/ 17 w 21"/>
                <a:gd name="T15" fmla="*/ 16 h 21"/>
                <a:gd name="T16" fmla="*/ 5 w 21"/>
                <a:gd name="T17" fmla="*/ 16 h 21"/>
                <a:gd name="T18" fmla="*/ 5 w 21"/>
                <a:gd name="T1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4"/>
                  </a:moveTo>
                  <a:lnTo>
                    <a:pt x="17" y="4"/>
                  </a:lnTo>
                  <a:lnTo>
                    <a:pt x="17" y="16"/>
                  </a:lnTo>
                  <a:lnTo>
                    <a:pt x="5" y="16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2" name="Freeform 230"/>
            <p:cNvSpPr>
              <a:spLocks noEditPoints="1"/>
            </p:cNvSpPr>
            <p:nvPr/>
          </p:nvSpPr>
          <p:spPr bwMode="auto">
            <a:xfrm>
              <a:off x="5021263" y="27352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4 h 21"/>
                <a:gd name="T12" fmla="*/ 17 w 21"/>
                <a:gd name="T13" fmla="*/ 4 h 21"/>
                <a:gd name="T14" fmla="*/ 17 w 21"/>
                <a:gd name="T15" fmla="*/ 16 h 21"/>
                <a:gd name="T16" fmla="*/ 5 w 21"/>
                <a:gd name="T17" fmla="*/ 16 h 21"/>
                <a:gd name="T18" fmla="*/ 5 w 21"/>
                <a:gd name="T1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4"/>
                  </a:moveTo>
                  <a:lnTo>
                    <a:pt x="17" y="4"/>
                  </a:lnTo>
                  <a:lnTo>
                    <a:pt x="17" y="16"/>
                  </a:lnTo>
                  <a:lnTo>
                    <a:pt x="5" y="16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3" name="Rectangle 231"/>
            <p:cNvSpPr>
              <a:spLocks noChangeArrowheads="1"/>
            </p:cNvSpPr>
            <p:nvPr/>
          </p:nvSpPr>
          <p:spPr bwMode="auto">
            <a:xfrm>
              <a:off x="5072063" y="2690813"/>
              <a:ext cx="603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4" name="Rectangle 232"/>
            <p:cNvSpPr>
              <a:spLocks noChangeArrowheads="1"/>
            </p:cNvSpPr>
            <p:nvPr/>
          </p:nvSpPr>
          <p:spPr bwMode="auto">
            <a:xfrm>
              <a:off x="5072063" y="2741613"/>
              <a:ext cx="603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5" name="Freeform 233"/>
            <p:cNvSpPr>
              <a:spLocks noEditPoints="1"/>
            </p:cNvSpPr>
            <p:nvPr/>
          </p:nvSpPr>
          <p:spPr bwMode="auto">
            <a:xfrm>
              <a:off x="5021263" y="2784475"/>
              <a:ext cx="33338" cy="34925"/>
            </a:xfrm>
            <a:custGeom>
              <a:avLst/>
              <a:gdLst>
                <a:gd name="T0" fmla="*/ 0 w 21"/>
                <a:gd name="T1" fmla="*/ 22 h 22"/>
                <a:gd name="T2" fmla="*/ 21 w 21"/>
                <a:gd name="T3" fmla="*/ 22 h 22"/>
                <a:gd name="T4" fmla="*/ 21 w 21"/>
                <a:gd name="T5" fmla="*/ 0 h 22"/>
                <a:gd name="T6" fmla="*/ 0 w 21"/>
                <a:gd name="T7" fmla="*/ 0 h 22"/>
                <a:gd name="T8" fmla="*/ 0 w 21"/>
                <a:gd name="T9" fmla="*/ 22 h 22"/>
                <a:gd name="T10" fmla="*/ 5 w 21"/>
                <a:gd name="T11" fmla="*/ 5 h 22"/>
                <a:gd name="T12" fmla="*/ 17 w 21"/>
                <a:gd name="T13" fmla="*/ 5 h 22"/>
                <a:gd name="T14" fmla="*/ 17 w 21"/>
                <a:gd name="T15" fmla="*/ 17 h 22"/>
                <a:gd name="T16" fmla="*/ 5 w 21"/>
                <a:gd name="T17" fmla="*/ 17 h 22"/>
                <a:gd name="T18" fmla="*/ 5 w 21"/>
                <a:gd name="T19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2">
                  <a:moveTo>
                    <a:pt x="0" y="22"/>
                  </a:moveTo>
                  <a:lnTo>
                    <a:pt x="21" y="22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2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6" name="Rectangle 234"/>
            <p:cNvSpPr>
              <a:spLocks noChangeArrowheads="1"/>
            </p:cNvSpPr>
            <p:nvPr/>
          </p:nvSpPr>
          <p:spPr bwMode="auto">
            <a:xfrm>
              <a:off x="5072063" y="2792413"/>
              <a:ext cx="603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7" name="Freeform 235"/>
            <p:cNvSpPr>
              <a:spLocks noEditPoints="1"/>
            </p:cNvSpPr>
            <p:nvPr/>
          </p:nvSpPr>
          <p:spPr bwMode="auto">
            <a:xfrm>
              <a:off x="4978401" y="2584450"/>
              <a:ext cx="200025" cy="276225"/>
            </a:xfrm>
            <a:custGeom>
              <a:avLst/>
              <a:gdLst>
                <a:gd name="T0" fmla="*/ 36 w 126"/>
                <a:gd name="T1" fmla="*/ 0 h 174"/>
                <a:gd name="T2" fmla="*/ 36 w 126"/>
                <a:gd name="T3" fmla="*/ 0 h 174"/>
                <a:gd name="T4" fmla="*/ 0 w 126"/>
                <a:gd name="T5" fmla="*/ 36 h 174"/>
                <a:gd name="T6" fmla="*/ 0 w 126"/>
                <a:gd name="T7" fmla="*/ 174 h 174"/>
                <a:gd name="T8" fmla="*/ 126 w 126"/>
                <a:gd name="T9" fmla="*/ 174 h 174"/>
                <a:gd name="T10" fmla="*/ 126 w 126"/>
                <a:gd name="T11" fmla="*/ 0 h 174"/>
                <a:gd name="T12" fmla="*/ 36 w 126"/>
                <a:gd name="T13" fmla="*/ 0 h 174"/>
                <a:gd name="T14" fmla="*/ 111 w 126"/>
                <a:gd name="T15" fmla="*/ 159 h 174"/>
                <a:gd name="T16" fmla="*/ 14 w 126"/>
                <a:gd name="T17" fmla="*/ 159 h 174"/>
                <a:gd name="T18" fmla="*/ 14 w 126"/>
                <a:gd name="T19" fmla="*/ 51 h 174"/>
                <a:gd name="T20" fmla="*/ 50 w 126"/>
                <a:gd name="T21" fmla="*/ 51 h 174"/>
                <a:gd name="T22" fmla="*/ 50 w 126"/>
                <a:gd name="T23" fmla="*/ 14 h 174"/>
                <a:gd name="T24" fmla="*/ 111 w 126"/>
                <a:gd name="T25" fmla="*/ 14 h 174"/>
                <a:gd name="T26" fmla="*/ 111 w 126"/>
                <a:gd name="T27" fmla="*/ 15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174">
                  <a:moveTo>
                    <a:pt x="36" y="0"/>
                  </a:moveTo>
                  <a:lnTo>
                    <a:pt x="36" y="0"/>
                  </a:lnTo>
                  <a:lnTo>
                    <a:pt x="0" y="36"/>
                  </a:lnTo>
                  <a:lnTo>
                    <a:pt x="0" y="174"/>
                  </a:lnTo>
                  <a:lnTo>
                    <a:pt x="126" y="174"/>
                  </a:lnTo>
                  <a:lnTo>
                    <a:pt x="126" y="0"/>
                  </a:lnTo>
                  <a:lnTo>
                    <a:pt x="36" y="0"/>
                  </a:lnTo>
                  <a:close/>
                  <a:moveTo>
                    <a:pt x="111" y="159"/>
                  </a:moveTo>
                  <a:lnTo>
                    <a:pt x="14" y="159"/>
                  </a:lnTo>
                  <a:lnTo>
                    <a:pt x="14" y="51"/>
                  </a:lnTo>
                  <a:lnTo>
                    <a:pt x="50" y="51"/>
                  </a:lnTo>
                  <a:lnTo>
                    <a:pt x="50" y="14"/>
                  </a:lnTo>
                  <a:lnTo>
                    <a:pt x="111" y="14"/>
                  </a:lnTo>
                  <a:lnTo>
                    <a:pt x="111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78" name="组合 277"/>
          <p:cNvGrpSpPr/>
          <p:nvPr/>
        </p:nvGrpSpPr>
        <p:grpSpPr>
          <a:xfrm>
            <a:off x="5156201" y="2908300"/>
            <a:ext cx="225425" cy="276225"/>
            <a:chOff x="4413251" y="2584450"/>
            <a:chExt cx="225425" cy="276225"/>
          </a:xfrm>
          <a:solidFill>
            <a:srgbClr val="404040"/>
          </a:solidFill>
        </p:grpSpPr>
        <p:sp>
          <p:nvSpPr>
            <p:cNvPr id="279" name="Freeform 236"/>
            <p:cNvSpPr>
              <a:spLocks noEditPoints="1"/>
            </p:cNvSpPr>
            <p:nvPr/>
          </p:nvSpPr>
          <p:spPr bwMode="auto">
            <a:xfrm>
              <a:off x="4462463" y="26717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0" name="Freeform 237"/>
            <p:cNvSpPr>
              <a:spLocks noEditPoints="1"/>
            </p:cNvSpPr>
            <p:nvPr/>
          </p:nvSpPr>
          <p:spPr bwMode="auto">
            <a:xfrm>
              <a:off x="4462463" y="27225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1" name="Rectangle 238"/>
            <p:cNvSpPr>
              <a:spLocks noChangeArrowheads="1"/>
            </p:cNvSpPr>
            <p:nvPr/>
          </p:nvSpPr>
          <p:spPr bwMode="auto">
            <a:xfrm>
              <a:off x="4513263" y="26797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2" name="Rectangle 239"/>
            <p:cNvSpPr>
              <a:spLocks noChangeArrowheads="1"/>
            </p:cNvSpPr>
            <p:nvPr/>
          </p:nvSpPr>
          <p:spPr bwMode="auto">
            <a:xfrm>
              <a:off x="4513263" y="27305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3" name="Freeform 240"/>
            <p:cNvSpPr>
              <a:spLocks noEditPoints="1"/>
            </p:cNvSpPr>
            <p:nvPr/>
          </p:nvSpPr>
          <p:spPr bwMode="auto">
            <a:xfrm>
              <a:off x="4462463" y="27733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4" name="Rectangle 241"/>
            <p:cNvSpPr>
              <a:spLocks noChangeArrowheads="1"/>
            </p:cNvSpPr>
            <p:nvPr/>
          </p:nvSpPr>
          <p:spPr bwMode="auto">
            <a:xfrm>
              <a:off x="4513263" y="27813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5" name="Freeform 242"/>
            <p:cNvSpPr>
              <a:spLocks noEditPoints="1"/>
            </p:cNvSpPr>
            <p:nvPr/>
          </p:nvSpPr>
          <p:spPr bwMode="auto">
            <a:xfrm>
              <a:off x="4413251" y="2584450"/>
              <a:ext cx="225425" cy="276225"/>
            </a:xfrm>
            <a:custGeom>
              <a:avLst/>
              <a:gdLst>
                <a:gd name="T0" fmla="*/ 211 w 236"/>
                <a:gd name="T1" fmla="*/ 22 h 288"/>
                <a:gd name="T2" fmla="*/ 196 w 236"/>
                <a:gd name="T3" fmla="*/ 22 h 288"/>
                <a:gd name="T4" fmla="*/ 196 w 236"/>
                <a:gd name="T5" fmla="*/ 12 h 288"/>
                <a:gd name="T6" fmla="*/ 184 w 236"/>
                <a:gd name="T7" fmla="*/ 0 h 288"/>
                <a:gd name="T8" fmla="*/ 172 w 236"/>
                <a:gd name="T9" fmla="*/ 12 h 288"/>
                <a:gd name="T10" fmla="*/ 172 w 236"/>
                <a:gd name="T11" fmla="*/ 22 h 288"/>
                <a:gd name="T12" fmla="*/ 130 w 236"/>
                <a:gd name="T13" fmla="*/ 22 h 288"/>
                <a:gd name="T14" fmla="*/ 130 w 236"/>
                <a:gd name="T15" fmla="*/ 12 h 288"/>
                <a:gd name="T16" fmla="*/ 118 w 236"/>
                <a:gd name="T17" fmla="*/ 0 h 288"/>
                <a:gd name="T18" fmla="*/ 106 w 236"/>
                <a:gd name="T19" fmla="*/ 12 h 288"/>
                <a:gd name="T20" fmla="*/ 106 w 236"/>
                <a:gd name="T21" fmla="*/ 22 h 288"/>
                <a:gd name="T22" fmla="*/ 65 w 236"/>
                <a:gd name="T23" fmla="*/ 22 h 288"/>
                <a:gd name="T24" fmla="*/ 65 w 236"/>
                <a:gd name="T25" fmla="*/ 12 h 288"/>
                <a:gd name="T26" fmla="*/ 52 w 236"/>
                <a:gd name="T27" fmla="*/ 0 h 288"/>
                <a:gd name="T28" fmla="*/ 40 w 236"/>
                <a:gd name="T29" fmla="*/ 12 h 288"/>
                <a:gd name="T30" fmla="*/ 40 w 236"/>
                <a:gd name="T31" fmla="*/ 22 h 288"/>
                <a:gd name="T32" fmla="*/ 26 w 236"/>
                <a:gd name="T33" fmla="*/ 22 h 288"/>
                <a:gd name="T34" fmla="*/ 0 w 236"/>
                <a:gd name="T35" fmla="*/ 47 h 288"/>
                <a:gd name="T36" fmla="*/ 0 w 236"/>
                <a:gd name="T37" fmla="*/ 262 h 288"/>
                <a:gd name="T38" fmla="*/ 26 w 236"/>
                <a:gd name="T39" fmla="*/ 288 h 288"/>
                <a:gd name="T40" fmla="*/ 211 w 236"/>
                <a:gd name="T41" fmla="*/ 288 h 288"/>
                <a:gd name="T42" fmla="*/ 236 w 236"/>
                <a:gd name="T43" fmla="*/ 262 h 288"/>
                <a:gd name="T44" fmla="*/ 236 w 236"/>
                <a:gd name="T45" fmla="*/ 47 h 288"/>
                <a:gd name="T46" fmla="*/ 211 w 236"/>
                <a:gd name="T47" fmla="*/ 22 h 288"/>
                <a:gd name="T48" fmla="*/ 211 w 236"/>
                <a:gd name="T49" fmla="*/ 260 h 288"/>
                <a:gd name="T50" fmla="*/ 26 w 236"/>
                <a:gd name="T51" fmla="*/ 260 h 288"/>
                <a:gd name="T52" fmla="*/ 26 w 236"/>
                <a:gd name="T53" fmla="*/ 49 h 288"/>
                <a:gd name="T54" fmla="*/ 40 w 236"/>
                <a:gd name="T55" fmla="*/ 49 h 288"/>
                <a:gd name="T56" fmla="*/ 40 w 236"/>
                <a:gd name="T57" fmla="*/ 58 h 288"/>
                <a:gd name="T58" fmla="*/ 52 w 236"/>
                <a:gd name="T59" fmla="*/ 70 h 288"/>
                <a:gd name="T60" fmla="*/ 65 w 236"/>
                <a:gd name="T61" fmla="*/ 58 h 288"/>
                <a:gd name="T62" fmla="*/ 65 w 236"/>
                <a:gd name="T63" fmla="*/ 49 h 288"/>
                <a:gd name="T64" fmla="*/ 106 w 236"/>
                <a:gd name="T65" fmla="*/ 49 h 288"/>
                <a:gd name="T66" fmla="*/ 106 w 236"/>
                <a:gd name="T67" fmla="*/ 58 h 288"/>
                <a:gd name="T68" fmla="*/ 118 w 236"/>
                <a:gd name="T69" fmla="*/ 70 h 288"/>
                <a:gd name="T70" fmla="*/ 130 w 236"/>
                <a:gd name="T71" fmla="*/ 58 h 288"/>
                <a:gd name="T72" fmla="*/ 130 w 236"/>
                <a:gd name="T73" fmla="*/ 49 h 288"/>
                <a:gd name="T74" fmla="*/ 172 w 236"/>
                <a:gd name="T75" fmla="*/ 49 h 288"/>
                <a:gd name="T76" fmla="*/ 172 w 236"/>
                <a:gd name="T77" fmla="*/ 58 h 288"/>
                <a:gd name="T78" fmla="*/ 184 w 236"/>
                <a:gd name="T79" fmla="*/ 70 h 288"/>
                <a:gd name="T80" fmla="*/ 196 w 236"/>
                <a:gd name="T81" fmla="*/ 58 h 288"/>
                <a:gd name="T82" fmla="*/ 196 w 236"/>
                <a:gd name="T83" fmla="*/ 49 h 288"/>
                <a:gd name="T84" fmla="*/ 211 w 236"/>
                <a:gd name="T85" fmla="*/ 49 h 288"/>
                <a:gd name="T86" fmla="*/ 211 w 236"/>
                <a:gd name="T87" fmla="*/ 26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6" h="288">
                  <a:moveTo>
                    <a:pt x="211" y="22"/>
                  </a:moveTo>
                  <a:cubicBezTo>
                    <a:pt x="196" y="22"/>
                    <a:pt x="196" y="22"/>
                    <a:pt x="196" y="22"/>
                  </a:cubicBezTo>
                  <a:cubicBezTo>
                    <a:pt x="196" y="12"/>
                    <a:pt x="196" y="12"/>
                    <a:pt x="196" y="12"/>
                  </a:cubicBezTo>
                  <a:cubicBezTo>
                    <a:pt x="196" y="6"/>
                    <a:pt x="191" y="0"/>
                    <a:pt x="184" y="0"/>
                  </a:cubicBezTo>
                  <a:cubicBezTo>
                    <a:pt x="177" y="0"/>
                    <a:pt x="172" y="6"/>
                    <a:pt x="172" y="12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0" y="6"/>
                    <a:pt x="125" y="0"/>
                    <a:pt x="118" y="0"/>
                  </a:cubicBezTo>
                  <a:cubicBezTo>
                    <a:pt x="111" y="0"/>
                    <a:pt x="106" y="6"/>
                    <a:pt x="106" y="12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6"/>
                    <a:pt x="59" y="0"/>
                    <a:pt x="52" y="0"/>
                  </a:cubicBezTo>
                  <a:cubicBezTo>
                    <a:pt x="46" y="0"/>
                    <a:pt x="40" y="6"/>
                    <a:pt x="40" y="1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12" y="22"/>
                    <a:pt x="0" y="33"/>
                    <a:pt x="0" y="47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77"/>
                    <a:pt x="12" y="288"/>
                    <a:pt x="26" y="288"/>
                  </a:cubicBezTo>
                  <a:cubicBezTo>
                    <a:pt x="211" y="288"/>
                    <a:pt x="211" y="288"/>
                    <a:pt x="211" y="288"/>
                  </a:cubicBezTo>
                  <a:cubicBezTo>
                    <a:pt x="225" y="288"/>
                    <a:pt x="236" y="277"/>
                    <a:pt x="236" y="262"/>
                  </a:cubicBezTo>
                  <a:cubicBezTo>
                    <a:pt x="236" y="47"/>
                    <a:pt x="236" y="47"/>
                    <a:pt x="236" y="47"/>
                  </a:cubicBezTo>
                  <a:cubicBezTo>
                    <a:pt x="236" y="33"/>
                    <a:pt x="225" y="22"/>
                    <a:pt x="211" y="22"/>
                  </a:cubicBezTo>
                  <a:close/>
                  <a:moveTo>
                    <a:pt x="211" y="260"/>
                  </a:moveTo>
                  <a:cubicBezTo>
                    <a:pt x="26" y="260"/>
                    <a:pt x="26" y="260"/>
                    <a:pt x="26" y="26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0" y="65"/>
                    <a:pt x="46" y="70"/>
                    <a:pt x="52" y="70"/>
                  </a:cubicBezTo>
                  <a:cubicBezTo>
                    <a:pt x="59" y="70"/>
                    <a:pt x="65" y="65"/>
                    <a:pt x="65" y="58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58"/>
                    <a:pt x="106" y="58"/>
                    <a:pt x="106" y="58"/>
                  </a:cubicBezTo>
                  <a:cubicBezTo>
                    <a:pt x="106" y="65"/>
                    <a:pt x="111" y="70"/>
                    <a:pt x="118" y="70"/>
                  </a:cubicBezTo>
                  <a:cubicBezTo>
                    <a:pt x="125" y="70"/>
                    <a:pt x="130" y="65"/>
                    <a:pt x="130" y="58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2" y="58"/>
                    <a:pt x="172" y="58"/>
                    <a:pt x="172" y="58"/>
                  </a:cubicBezTo>
                  <a:cubicBezTo>
                    <a:pt x="172" y="65"/>
                    <a:pt x="177" y="70"/>
                    <a:pt x="184" y="70"/>
                  </a:cubicBezTo>
                  <a:cubicBezTo>
                    <a:pt x="191" y="70"/>
                    <a:pt x="196" y="65"/>
                    <a:pt x="196" y="58"/>
                  </a:cubicBezTo>
                  <a:cubicBezTo>
                    <a:pt x="196" y="49"/>
                    <a:pt x="196" y="49"/>
                    <a:pt x="196" y="49"/>
                  </a:cubicBezTo>
                  <a:cubicBezTo>
                    <a:pt x="211" y="49"/>
                    <a:pt x="211" y="49"/>
                    <a:pt x="211" y="49"/>
                  </a:cubicBezTo>
                  <a:lnTo>
                    <a:pt x="211" y="2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70" name="Freeform 243"/>
          <p:cNvSpPr>
            <a:spLocks noEditPoints="1"/>
          </p:cNvSpPr>
          <p:nvPr/>
        </p:nvSpPr>
        <p:spPr>
          <a:xfrm>
            <a:off x="7886700" y="3459163"/>
            <a:ext cx="276225" cy="276225"/>
          </a:xfrm>
          <a:custGeom>
            <a:avLst/>
            <a:gdLst/>
            <a:ahLst/>
            <a:cxnLst>
              <a:cxn ang="0">
                <a:pos x="132466192" y="0"/>
              </a:cxn>
              <a:cxn ang="0">
                <a:pos x="0" y="132466192"/>
              </a:cxn>
              <a:cxn ang="0">
                <a:pos x="132466192" y="264931426"/>
              </a:cxn>
              <a:cxn ang="0">
                <a:pos x="264931426" y="132466192"/>
              </a:cxn>
              <a:cxn ang="0">
                <a:pos x="132466192" y="0"/>
              </a:cxn>
              <a:cxn ang="0">
                <a:pos x="242853567" y="132466192"/>
              </a:cxn>
              <a:cxn ang="0">
                <a:pos x="132466192" y="242853567"/>
              </a:cxn>
              <a:cxn ang="0">
                <a:pos x="22077859" y="132466192"/>
              </a:cxn>
              <a:cxn ang="0">
                <a:pos x="132466192" y="22077859"/>
              </a:cxn>
              <a:cxn ang="0">
                <a:pos x="132466192" y="132466192"/>
              </a:cxn>
              <a:cxn ang="0">
                <a:pos x="242853567" y="132466192"/>
              </a:cxn>
            </a:cxnLst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64" y="144"/>
                </a:moveTo>
                <a:cubicBezTo>
                  <a:pt x="264" y="210"/>
                  <a:pt x="211" y="264"/>
                  <a:pt x="144" y="264"/>
                </a:cubicBezTo>
                <a:cubicBezTo>
                  <a:pt x="78" y="264"/>
                  <a:pt x="24" y="210"/>
                  <a:pt x="24" y="144"/>
                </a:cubicBezTo>
                <a:cubicBezTo>
                  <a:pt x="24" y="78"/>
                  <a:pt x="78" y="24"/>
                  <a:pt x="144" y="2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264" y="144"/>
                  <a:pt x="264" y="144"/>
                  <a:pt x="264" y="144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271" name="Freeform 244"/>
          <p:cNvSpPr>
            <a:spLocks noEditPoints="1"/>
          </p:cNvSpPr>
          <p:nvPr/>
        </p:nvSpPr>
        <p:spPr>
          <a:xfrm>
            <a:off x="7335838" y="3459163"/>
            <a:ext cx="276225" cy="276225"/>
          </a:xfrm>
          <a:custGeom>
            <a:avLst/>
            <a:gdLst/>
            <a:ahLst/>
            <a:cxnLst>
              <a:cxn ang="0">
                <a:pos x="132466192" y="0"/>
              </a:cxn>
              <a:cxn ang="0">
                <a:pos x="0" y="132466192"/>
              </a:cxn>
              <a:cxn ang="0">
                <a:pos x="132466192" y="264931426"/>
              </a:cxn>
              <a:cxn ang="0">
                <a:pos x="264931426" y="132466192"/>
              </a:cxn>
              <a:cxn ang="0">
                <a:pos x="132466192" y="0"/>
              </a:cxn>
              <a:cxn ang="0">
                <a:pos x="132466192" y="242853567"/>
              </a:cxn>
              <a:cxn ang="0">
                <a:pos x="22077859" y="132466192"/>
              </a:cxn>
              <a:cxn ang="0">
                <a:pos x="132466192" y="22077859"/>
              </a:cxn>
              <a:cxn ang="0">
                <a:pos x="132466192" y="132466192"/>
              </a:cxn>
              <a:cxn ang="0">
                <a:pos x="210657050" y="55194167"/>
              </a:cxn>
              <a:cxn ang="0">
                <a:pos x="242853567" y="132466192"/>
              </a:cxn>
              <a:cxn ang="0">
                <a:pos x="132466192" y="242853567"/>
              </a:cxn>
            </a:cxnLst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3" y="288"/>
                  <a:pt x="288" y="224"/>
                  <a:pt x="288" y="144"/>
                </a:cubicBezTo>
                <a:cubicBezTo>
                  <a:pt x="288" y="65"/>
                  <a:pt x="223" y="0"/>
                  <a:pt x="144" y="0"/>
                </a:cubicBezTo>
                <a:close/>
                <a:moveTo>
                  <a:pt x="144" y="264"/>
                </a:moveTo>
                <a:cubicBezTo>
                  <a:pt x="78" y="264"/>
                  <a:pt x="24" y="210"/>
                  <a:pt x="24" y="144"/>
                </a:cubicBezTo>
                <a:cubicBezTo>
                  <a:pt x="24" y="78"/>
                  <a:pt x="78" y="24"/>
                  <a:pt x="144" y="2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229" y="60"/>
                  <a:pt x="229" y="60"/>
                  <a:pt x="229" y="60"/>
                </a:cubicBezTo>
                <a:cubicBezTo>
                  <a:pt x="251" y="82"/>
                  <a:pt x="264" y="111"/>
                  <a:pt x="264" y="144"/>
                </a:cubicBezTo>
                <a:cubicBezTo>
                  <a:pt x="264" y="210"/>
                  <a:pt x="210" y="264"/>
                  <a:pt x="144" y="264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88" name="组合 287"/>
          <p:cNvGrpSpPr/>
          <p:nvPr/>
        </p:nvGrpSpPr>
        <p:grpSpPr>
          <a:xfrm>
            <a:off x="9542463" y="4549775"/>
            <a:ext cx="288925" cy="288924"/>
            <a:chOff x="8799513" y="4225925"/>
            <a:chExt cx="288925" cy="288925"/>
          </a:xfrm>
          <a:solidFill>
            <a:srgbClr val="404040"/>
          </a:solidFill>
        </p:grpSpPr>
        <p:sp>
          <p:nvSpPr>
            <p:cNvPr id="289" name="Freeform 245"/>
            <p:cNvSpPr/>
            <p:nvPr/>
          </p:nvSpPr>
          <p:spPr bwMode="auto">
            <a:xfrm>
              <a:off x="8910638" y="4225925"/>
              <a:ext cx="177800" cy="111125"/>
            </a:xfrm>
            <a:custGeom>
              <a:avLst/>
              <a:gdLst>
                <a:gd name="T0" fmla="*/ 160 w 185"/>
                <a:gd name="T1" fmla="*/ 25 h 116"/>
                <a:gd name="T2" fmla="*/ 110 w 185"/>
                <a:gd name="T3" fmla="*/ 25 h 116"/>
                <a:gd name="T4" fmla="*/ 97 w 185"/>
                <a:gd name="T5" fmla="*/ 37 h 116"/>
                <a:gd name="T6" fmla="*/ 77 w 185"/>
                <a:gd name="T7" fmla="*/ 17 h 116"/>
                <a:gd name="T8" fmla="*/ 60 w 185"/>
                <a:gd name="T9" fmla="*/ 17 h 116"/>
                <a:gd name="T10" fmla="*/ 4 w 185"/>
                <a:gd name="T11" fmla="*/ 73 h 116"/>
                <a:gd name="T12" fmla="*/ 4 w 185"/>
                <a:gd name="T13" fmla="*/ 89 h 116"/>
                <a:gd name="T14" fmla="*/ 12 w 185"/>
                <a:gd name="T15" fmla="*/ 92 h 116"/>
                <a:gd name="T16" fmla="*/ 21 w 185"/>
                <a:gd name="T17" fmla="*/ 89 h 116"/>
                <a:gd name="T18" fmla="*/ 69 w 185"/>
                <a:gd name="T19" fmla="*/ 41 h 116"/>
                <a:gd name="T20" fmla="*/ 81 w 185"/>
                <a:gd name="T21" fmla="*/ 54 h 116"/>
                <a:gd name="T22" fmla="*/ 68 w 185"/>
                <a:gd name="T23" fmla="*/ 66 h 116"/>
                <a:gd name="T24" fmla="*/ 118 w 185"/>
                <a:gd name="T25" fmla="*/ 116 h 116"/>
                <a:gd name="T26" fmla="*/ 160 w 185"/>
                <a:gd name="T27" fmla="*/ 75 h 116"/>
                <a:gd name="T28" fmla="*/ 160 w 185"/>
                <a:gd name="T29" fmla="*/ 2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116">
                  <a:moveTo>
                    <a:pt x="160" y="25"/>
                  </a:moveTo>
                  <a:cubicBezTo>
                    <a:pt x="135" y="0"/>
                    <a:pt x="110" y="25"/>
                    <a:pt x="110" y="25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2" y="12"/>
                    <a:pt x="65" y="12"/>
                    <a:pt x="60" y="17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0" y="77"/>
                    <a:pt x="0" y="85"/>
                    <a:pt x="4" y="89"/>
                  </a:cubicBezTo>
                  <a:cubicBezTo>
                    <a:pt x="7" y="91"/>
                    <a:pt x="10" y="92"/>
                    <a:pt x="12" y="92"/>
                  </a:cubicBezTo>
                  <a:cubicBezTo>
                    <a:pt x="15" y="92"/>
                    <a:pt x="18" y="91"/>
                    <a:pt x="21" y="89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118" y="116"/>
                    <a:pt x="118" y="116"/>
                    <a:pt x="118" y="116"/>
                  </a:cubicBezTo>
                  <a:cubicBezTo>
                    <a:pt x="160" y="75"/>
                    <a:pt x="160" y="75"/>
                    <a:pt x="160" y="75"/>
                  </a:cubicBezTo>
                  <a:cubicBezTo>
                    <a:pt x="160" y="75"/>
                    <a:pt x="185" y="50"/>
                    <a:pt x="16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0" name="Freeform 246"/>
            <p:cNvSpPr/>
            <p:nvPr/>
          </p:nvSpPr>
          <p:spPr bwMode="auto">
            <a:xfrm>
              <a:off x="8799513" y="4305300"/>
              <a:ext cx="209550" cy="209550"/>
            </a:xfrm>
            <a:custGeom>
              <a:avLst/>
              <a:gdLst>
                <a:gd name="T0" fmla="*/ 102 w 132"/>
                <a:gd name="T1" fmla="*/ 0 h 132"/>
                <a:gd name="T2" fmla="*/ 14 w 132"/>
                <a:gd name="T3" fmla="*/ 88 h 132"/>
                <a:gd name="T4" fmla="*/ 14 w 132"/>
                <a:gd name="T5" fmla="*/ 88 h 132"/>
                <a:gd name="T6" fmla="*/ 14 w 132"/>
                <a:gd name="T7" fmla="*/ 88 h 132"/>
                <a:gd name="T8" fmla="*/ 14 w 132"/>
                <a:gd name="T9" fmla="*/ 88 h 132"/>
                <a:gd name="T10" fmla="*/ 14 w 132"/>
                <a:gd name="T11" fmla="*/ 88 h 132"/>
                <a:gd name="T12" fmla="*/ 0 w 132"/>
                <a:gd name="T13" fmla="*/ 132 h 132"/>
                <a:gd name="T14" fmla="*/ 44 w 132"/>
                <a:gd name="T15" fmla="*/ 118 h 132"/>
                <a:gd name="T16" fmla="*/ 44 w 132"/>
                <a:gd name="T17" fmla="*/ 118 h 132"/>
                <a:gd name="T18" fmla="*/ 44 w 132"/>
                <a:gd name="T19" fmla="*/ 118 h 132"/>
                <a:gd name="T20" fmla="*/ 44 w 132"/>
                <a:gd name="T21" fmla="*/ 118 h 132"/>
                <a:gd name="T22" fmla="*/ 132 w 132"/>
                <a:gd name="T23" fmla="*/ 30 h 132"/>
                <a:gd name="T24" fmla="*/ 102 w 132"/>
                <a:gd name="T2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132">
                  <a:moveTo>
                    <a:pt x="102" y="0"/>
                  </a:moveTo>
                  <a:lnTo>
                    <a:pt x="14" y="88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0" y="132"/>
                  </a:lnTo>
                  <a:lnTo>
                    <a:pt x="44" y="118"/>
                  </a:lnTo>
                  <a:lnTo>
                    <a:pt x="44" y="118"/>
                  </a:lnTo>
                  <a:lnTo>
                    <a:pt x="44" y="118"/>
                  </a:lnTo>
                  <a:lnTo>
                    <a:pt x="44" y="118"/>
                  </a:lnTo>
                  <a:lnTo>
                    <a:pt x="132" y="30"/>
                  </a:lnTo>
                  <a:lnTo>
                    <a:pt x="10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73" name="Freeform 247"/>
          <p:cNvSpPr>
            <a:spLocks noEditPoints="1"/>
          </p:cNvSpPr>
          <p:nvPr/>
        </p:nvSpPr>
        <p:spPr>
          <a:xfrm>
            <a:off x="10091738" y="4597400"/>
            <a:ext cx="242887" cy="241300"/>
          </a:xfrm>
          <a:custGeom>
            <a:avLst/>
            <a:gdLst/>
            <a:ahLst/>
            <a:cxnLst>
              <a:cxn ang="0">
                <a:pos x="113407592" y="315020325"/>
              </a:cxn>
              <a:cxn ang="0">
                <a:pos x="95765740" y="297378438"/>
              </a:cxn>
              <a:cxn ang="0">
                <a:pos x="350301791" y="42843450"/>
              </a:cxn>
              <a:cxn ang="0">
                <a:pos x="342740544" y="35282188"/>
              </a:cxn>
              <a:cxn ang="0">
                <a:pos x="88206081" y="287297813"/>
              </a:cxn>
              <a:cxn ang="0">
                <a:pos x="70564230" y="272176875"/>
              </a:cxn>
              <a:cxn ang="0">
                <a:pos x="322579336" y="15120938"/>
              </a:cxn>
              <a:cxn ang="0">
                <a:pos x="307458430" y="0"/>
              </a:cxn>
              <a:cxn ang="0">
                <a:pos x="40322417" y="267136563"/>
              </a:cxn>
              <a:cxn ang="0">
                <a:pos x="40322417" y="267136563"/>
              </a:cxn>
              <a:cxn ang="0">
                <a:pos x="40322417" y="267136563"/>
              </a:cxn>
              <a:cxn ang="0">
                <a:pos x="40322417" y="267136563"/>
              </a:cxn>
              <a:cxn ang="0">
                <a:pos x="40322417" y="267136563"/>
              </a:cxn>
              <a:cxn ang="0">
                <a:pos x="0" y="383063750"/>
              </a:cxn>
              <a:cxn ang="0">
                <a:pos x="118447894" y="345262200"/>
              </a:cxn>
              <a:cxn ang="0">
                <a:pos x="118447894" y="345262200"/>
              </a:cxn>
              <a:cxn ang="0">
                <a:pos x="118447894" y="345262200"/>
              </a:cxn>
              <a:cxn ang="0">
                <a:pos x="118447894" y="345262200"/>
              </a:cxn>
              <a:cxn ang="0">
                <a:pos x="385583906" y="78125638"/>
              </a:cxn>
              <a:cxn ang="0">
                <a:pos x="367942055" y="60483750"/>
              </a:cxn>
              <a:cxn ang="0">
                <a:pos x="113407592" y="315020325"/>
              </a:cxn>
              <a:cxn ang="0">
                <a:pos x="55443323" y="299899388"/>
              </a:cxn>
              <a:cxn ang="0">
                <a:pos x="85685136" y="330141263"/>
              </a:cxn>
              <a:cxn ang="0">
                <a:pos x="40322417" y="345262200"/>
              </a:cxn>
              <a:cxn ang="0">
                <a:pos x="55443323" y="299899388"/>
              </a:cxn>
            </a:cxnLst>
            <a:pathLst>
              <a:path w="153" h="152">
                <a:moveTo>
                  <a:pt x="45" y="125"/>
                </a:moveTo>
                <a:lnTo>
                  <a:pt x="38" y="118"/>
                </a:lnTo>
                <a:lnTo>
                  <a:pt x="139" y="17"/>
                </a:lnTo>
                <a:lnTo>
                  <a:pt x="136" y="14"/>
                </a:lnTo>
                <a:lnTo>
                  <a:pt x="35" y="114"/>
                </a:lnTo>
                <a:lnTo>
                  <a:pt x="28" y="108"/>
                </a:lnTo>
                <a:lnTo>
                  <a:pt x="128" y="6"/>
                </a:lnTo>
                <a:lnTo>
                  <a:pt x="122" y="0"/>
                </a:lnTo>
                <a:lnTo>
                  <a:pt x="16" y="106"/>
                </a:lnTo>
                <a:lnTo>
                  <a:pt x="0" y="152"/>
                </a:lnTo>
                <a:lnTo>
                  <a:pt x="47" y="137"/>
                </a:lnTo>
                <a:lnTo>
                  <a:pt x="153" y="31"/>
                </a:lnTo>
                <a:lnTo>
                  <a:pt x="146" y="24"/>
                </a:lnTo>
                <a:lnTo>
                  <a:pt x="45" y="125"/>
                </a:lnTo>
                <a:close/>
                <a:moveTo>
                  <a:pt x="22" y="119"/>
                </a:moveTo>
                <a:lnTo>
                  <a:pt x="34" y="131"/>
                </a:lnTo>
                <a:lnTo>
                  <a:pt x="16" y="137"/>
                </a:lnTo>
                <a:lnTo>
                  <a:pt x="22" y="119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274" name="Freeform 248"/>
          <p:cNvSpPr/>
          <p:nvPr/>
        </p:nvSpPr>
        <p:spPr>
          <a:xfrm>
            <a:off x="10301288" y="4562475"/>
            <a:ext cx="85725" cy="68263"/>
          </a:xfrm>
          <a:custGeom>
            <a:avLst/>
            <a:gdLst/>
            <a:ahLst/>
            <a:cxnLst>
              <a:cxn ang="0">
                <a:pos x="48243911" y="65630548"/>
              </a:cxn>
              <a:cxn ang="0">
                <a:pos x="51026602" y="62857724"/>
              </a:cxn>
              <a:cxn ang="0">
                <a:pos x="54737821" y="11092257"/>
              </a:cxn>
              <a:cxn ang="0">
                <a:pos x="30616347" y="0"/>
              </a:cxn>
              <a:cxn ang="0">
                <a:pos x="2783654" y="14789996"/>
              </a:cxn>
              <a:cxn ang="0">
                <a:pos x="0" y="17562820"/>
              </a:cxn>
              <a:cxn ang="0">
                <a:pos x="48243911" y="65630548"/>
              </a:cxn>
            </a:cxnLst>
            <a:pathLst>
              <a:path w="89" h="71">
                <a:moveTo>
                  <a:pt x="52" y="71"/>
                </a:moveTo>
                <a:cubicBezTo>
                  <a:pt x="55" y="68"/>
                  <a:pt x="55" y="68"/>
                  <a:pt x="55" y="68"/>
                </a:cubicBezTo>
                <a:cubicBezTo>
                  <a:pt x="55" y="68"/>
                  <a:pt x="89" y="42"/>
                  <a:pt x="59" y="12"/>
                </a:cubicBezTo>
                <a:cubicBezTo>
                  <a:pt x="49" y="3"/>
                  <a:pt x="41" y="0"/>
                  <a:pt x="33" y="0"/>
                </a:cubicBezTo>
                <a:cubicBezTo>
                  <a:pt x="15" y="0"/>
                  <a:pt x="3" y="16"/>
                  <a:pt x="3" y="16"/>
                </a:cubicBezTo>
                <a:cubicBezTo>
                  <a:pt x="0" y="19"/>
                  <a:pt x="0" y="19"/>
                  <a:pt x="0" y="19"/>
                </a:cubicBezTo>
                <a:lnTo>
                  <a:pt x="52" y="71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93" name="组合 292"/>
          <p:cNvGrpSpPr/>
          <p:nvPr/>
        </p:nvGrpSpPr>
        <p:grpSpPr>
          <a:xfrm>
            <a:off x="2374901" y="6259513"/>
            <a:ext cx="276225" cy="188912"/>
            <a:chOff x="1631951" y="5935663"/>
            <a:chExt cx="276225" cy="188912"/>
          </a:xfrm>
          <a:solidFill>
            <a:srgbClr val="404040"/>
          </a:solidFill>
        </p:grpSpPr>
        <p:sp>
          <p:nvSpPr>
            <p:cNvPr id="294" name="Freeform 249"/>
            <p:cNvSpPr>
              <a:spLocks noEditPoints="1"/>
            </p:cNvSpPr>
            <p:nvPr/>
          </p:nvSpPr>
          <p:spPr bwMode="auto">
            <a:xfrm>
              <a:off x="1784351" y="6015038"/>
              <a:ext cx="84138" cy="76200"/>
            </a:xfrm>
            <a:custGeom>
              <a:avLst/>
              <a:gdLst>
                <a:gd name="T0" fmla="*/ 0 w 89"/>
                <a:gd name="T1" fmla="*/ 13 h 80"/>
                <a:gd name="T2" fmla="*/ 20 w 89"/>
                <a:gd name="T3" fmla="*/ 2 h 80"/>
                <a:gd name="T4" fmla="*/ 35 w 89"/>
                <a:gd name="T5" fmla="*/ 19 h 80"/>
                <a:gd name="T6" fmla="*/ 18 w 89"/>
                <a:gd name="T7" fmla="*/ 11 h 80"/>
                <a:gd name="T8" fmla="*/ 0 w 89"/>
                <a:gd name="T9" fmla="*/ 13 h 80"/>
                <a:gd name="T10" fmla="*/ 34 w 89"/>
                <a:gd name="T11" fmla="*/ 78 h 80"/>
                <a:gd name="T12" fmla="*/ 11 w 89"/>
                <a:gd name="T13" fmla="*/ 51 h 80"/>
                <a:gd name="T14" fmla="*/ 36 w 89"/>
                <a:gd name="T15" fmla="*/ 66 h 80"/>
                <a:gd name="T16" fmla="*/ 65 w 89"/>
                <a:gd name="T17" fmla="*/ 61 h 80"/>
                <a:gd name="T18" fmla="*/ 34 w 89"/>
                <a:gd name="T19" fmla="*/ 78 h 80"/>
                <a:gd name="T20" fmla="*/ 54 w 89"/>
                <a:gd name="T21" fmla="*/ 22 h 80"/>
                <a:gd name="T22" fmla="*/ 74 w 89"/>
                <a:gd name="T23" fmla="*/ 11 h 80"/>
                <a:gd name="T24" fmla="*/ 89 w 89"/>
                <a:gd name="T25" fmla="*/ 29 h 80"/>
                <a:gd name="T26" fmla="*/ 72 w 89"/>
                <a:gd name="T27" fmla="*/ 20 h 80"/>
                <a:gd name="T28" fmla="*/ 54 w 89"/>
                <a:gd name="T29" fmla="*/ 2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80">
                  <a:moveTo>
                    <a:pt x="0" y="13"/>
                  </a:moveTo>
                  <a:cubicBezTo>
                    <a:pt x="3" y="5"/>
                    <a:pt x="11" y="0"/>
                    <a:pt x="20" y="2"/>
                  </a:cubicBezTo>
                  <a:cubicBezTo>
                    <a:pt x="28" y="3"/>
                    <a:pt x="35" y="11"/>
                    <a:pt x="35" y="19"/>
                  </a:cubicBezTo>
                  <a:cubicBezTo>
                    <a:pt x="31" y="15"/>
                    <a:pt x="25" y="12"/>
                    <a:pt x="18" y="11"/>
                  </a:cubicBezTo>
                  <a:cubicBezTo>
                    <a:pt x="12" y="10"/>
                    <a:pt x="5" y="10"/>
                    <a:pt x="0" y="13"/>
                  </a:cubicBezTo>
                  <a:close/>
                  <a:moveTo>
                    <a:pt x="34" y="78"/>
                  </a:moveTo>
                  <a:cubicBezTo>
                    <a:pt x="21" y="75"/>
                    <a:pt x="12" y="64"/>
                    <a:pt x="11" y="51"/>
                  </a:cubicBezTo>
                  <a:cubicBezTo>
                    <a:pt x="18" y="58"/>
                    <a:pt x="26" y="64"/>
                    <a:pt x="36" y="66"/>
                  </a:cubicBezTo>
                  <a:cubicBezTo>
                    <a:pt x="46" y="68"/>
                    <a:pt x="56" y="64"/>
                    <a:pt x="65" y="61"/>
                  </a:cubicBezTo>
                  <a:cubicBezTo>
                    <a:pt x="60" y="73"/>
                    <a:pt x="47" y="80"/>
                    <a:pt x="34" y="78"/>
                  </a:cubicBezTo>
                  <a:close/>
                  <a:moveTo>
                    <a:pt x="54" y="22"/>
                  </a:moveTo>
                  <a:cubicBezTo>
                    <a:pt x="57" y="15"/>
                    <a:pt x="65" y="10"/>
                    <a:pt x="74" y="11"/>
                  </a:cubicBezTo>
                  <a:cubicBezTo>
                    <a:pt x="82" y="13"/>
                    <a:pt x="89" y="20"/>
                    <a:pt x="89" y="29"/>
                  </a:cubicBezTo>
                  <a:cubicBezTo>
                    <a:pt x="84" y="24"/>
                    <a:pt x="79" y="21"/>
                    <a:pt x="72" y="20"/>
                  </a:cubicBezTo>
                  <a:cubicBezTo>
                    <a:pt x="66" y="19"/>
                    <a:pt x="59" y="20"/>
                    <a:pt x="5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5" name="Freeform 250"/>
            <p:cNvSpPr>
              <a:spLocks noEditPoints="1"/>
            </p:cNvSpPr>
            <p:nvPr/>
          </p:nvSpPr>
          <p:spPr bwMode="auto">
            <a:xfrm>
              <a:off x="1668463" y="5991225"/>
              <a:ext cx="84138" cy="79375"/>
            </a:xfrm>
            <a:custGeom>
              <a:avLst/>
              <a:gdLst>
                <a:gd name="T0" fmla="*/ 22 w 88"/>
                <a:gd name="T1" fmla="*/ 22 h 82"/>
                <a:gd name="T2" fmla="*/ 0 w 88"/>
                <a:gd name="T3" fmla="*/ 15 h 82"/>
                <a:gd name="T4" fmla="*/ 19 w 88"/>
                <a:gd name="T5" fmla="*/ 14 h 82"/>
                <a:gd name="T6" fmla="*/ 34 w 88"/>
                <a:gd name="T7" fmla="*/ 3 h 82"/>
                <a:gd name="T8" fmla="*/ 22 w 88"/>
                <a:gd name="T9" fmla="*/ 22 h 82"/>
                <a:gd name="T10" fmla="*/ 55 w 88"/>
                <a:gd name="T11" fmla="*/ 67 h 82"/>
                <a:gd name="T12" fmla="*/ 29 w 88"/>
                <a:gd name="T13" fmla="*/ 82 h 82"/>
                <a:gd name="T14" fmla="*/ 53 w 88"/>
                <a:gd name="T15" fmla="*/ 55 h 82"/>
                <a:gd name="T16" fmla="*/ 83 w 88"/>
                <a:gd name="T17" fmla="*/ 72 h 82"/>
                <a:gd name="T18" fmla="*/ 55 w 88"/>
                <a:gd name="T19" fmla="*/ 67 h 82"/>
                <a:gd name="T20" fmla="*/ 70 w 88"/>
                <a:gd name="T21" fmla="*/ 14 h 82"/>
                <a:gd name="T22" fmla="*/ 52 w 88"/>
                <a:gd name="T23" fmla="*/ 0 h 82"/>
                <a:gd name="T24" fmla="*/ 70 w 88"/>
                <a:gd name="T25" fmla="*/ 5 h 82"/>
                <a:gd name="T26" fmla="*/ 88 w 88"/>
                <a:gd name="T27" fmla="*/ 0 h 82"/>
                <a:gd name="T28" fmla="*/ 70 w 88"/>
                <a:gd name="T29" fmla="*/ 1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82">
                  <a:moveTo>
                    <a:pt x="22" y="22"/>
                  </a:moveTo>
                  <a:cubicBezTo>
                    <a:pt x="14" y="25"/>
                    <a:pt x="5" y="22"/>
                    <a:pt x="0" y="15"/>
                  </a:cubicBezTo>
                  <a:cubicBezTo>
                    <a:pt x="6" y="16"/>
                    <a:pt x="13" y="16"/>
                    <a:pt x="19" y="14"/>
                  </a:cubicBezTo>
                  <a:cubicBezTo>
                    <a:pt x="25" y="12"/>
                    <a:pt x="30" y="8"/>
                    <a:pt x="34" y="3"/>
                  </a:cubicBezTo>
                  <a:cubicBezTo>
                    <a:pt x="35" y="11"/>
                    <a:pt x="30" y="19"/>
                    <a:pt x="22" y="22"/>
                  </a:cubicBezTo>
                  <a:close/>
                  <a:moveTo>
                    <a:pt x="55" y="67"/>
                  </a:moveTo>
                  <a:cubicBezTo>
                    <a:pt x="45" y="69"/>
                    <a:pt x="36" y="75"/>
                    <a:pt x="29" y="82"/>
                  </a:cubicBezTo>
                  <a:cubicBezTo>
                    <a:pt x="30" y="69"/>
                    <a:pt x="39" y="58"/>
                    <a:pt x="53" y="55"/>
                  </a:cubicBezTo>
                  <a:cubicBezTo>
                    <a:pt x="66" y="53"/>
                    <a:pt x="78" y="60"/>
                    <a:pt x="83" y="72"/>
                  </a:cubicBezTo>
                  <a:cubicBezTo>
                    <a:pt x="75" y="69"/>
                    <a:pt x="65" y="65"/>
                    <a:pt x="55" y="67"/>
                  </a:cubicBezTo>
                  <a:close/>
                  <a:moveTo>
                    <a:pt x="70" y="14"/>
                  </a:moveTo>
                  <a:cubicBezTo>
                    <a:pt x="61" y="14"/>
                    <a:pt x="54" y="8"/>
                    <a:pt x="52" y="0"/>
                  </a:cubicBezTo>
                  <a:cubicBezTo>
                    <a:pt x="57" y="3"/>
                    <a:pt x="63" y="5"/>
                    <a:pt x="70" y="5"/>
                  </a:cubicBezTo>
                  <a:cubicBezTo>
                    <a:pt x="76" y="5"/>
                    <a:pt x="83" y="3"/>
                    <a:pt x="88" y="0"/>
                  </a:cubicBezTo>
                  <a:cubicBezTo>
                    <a:pt x="86" y="8"/>
                    <a:pt x="79" y="14"/>
                    <a:pt x="7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6" name="Freeform 251"/>
            <p:cNvSpPr/>
            <p:nvPr/>
          </p:nvSpPr>
          <p:spPr bwMode="auto">
            <a:xfrm>
              <a:off x="1631951" y="5935663"/>
              <a:ext cx="142875" cy="176212"/>
            </a:xfrm>
            <a:custGeom>
              <a:avLst/>
              <a:gdLst>
                <a:gd name="T0" fmla="*/ 100 w 150"/>
                <a:gd name="T1" fmla="*/ 160 h 184"/>
                <a:gd name="T2" fmla="*/ 14 w 150"/>
                <a:gd name="T3" fmla="*/ 39 h 184"/>
                <a:gd name="T4" fmla="*/ 79 w 150"/>
                <a:gd name="T5" fmla="*/ 42 h 184"/>
                <a:gd name="T6" fmla="*/ 139 w 150"/>
                <a:gd name="T7" fmla="*/ 17 h 184"/>
                <a:gd name="T8" fmla="*/ 139 w 150"/>
                <a:gd name="T9" fmla="*/ 17 h 184"/>
                <a:gd name="T10" fmla="*/ 139 w 150"/>
                <a:gd name="T11" fmla="*/ 17 h 184"/>
                <a:gd name="T12" fmla="*/ 145 w 150"/>
                <a:gd name="T13" fmla="*/ 16 h 184"/>
                <a:gd name="T14" fmla="*/ 150 w 150"/>
                <a:gd name="T15" fmla="*/ 16 h 184"/>
                <a:gd name="T16" fmla="*/ 149 w 150"/>
                <a:gd name="T17" fmla="*/ 6 h 184"/>
                <a:gd name="T18" fmla="*/ 146 w 150"/>
                <a:gd name="T19" fmla="*/ 1 h 184"/>
                <a:gd name="T20" fmla="*/ 140 w 150"/>
                <a:gd name="T21" fmla="*/ 2 h 184"/>
                <a:gd name="T22" fmla="*/ 77 w 150"/>
                <a:gd name="T23" fmla="*/ 30 h 184"/>
                <a:gd name="T24" fmla="*/ 8 w 150"/>
                <a:gd name="T25" fmla="*/ 25 h 184"/>
                <a:gd name="T26" fmla="*/ 2 w 150"/>
                <a:gd name="T27" fmla="*/ 26 h 184"/>
                <a:gd name="T28" fmla="*/ 0 w 150"/>
                <a:gd name="T29" fmla="*/ 32 h 184"/>
                <a:gd name="T30" fmla="*/ 102 w 150"/>
                <a:gd name="T31" fmla="*/ 172 h 184"/>
                <a:gd name="T32" fmla="*/ 134 w 150"/>
                <a:gd name="T33" fmla="*/ 148 h 184"/>
                <a:gd name="T34" fmla="*/ 130 w 150"/>
                <a:gd name="T35" fmla="*/ 131 h 184"/>
                <a:gd name="T36" fmla="*/ 100 w 150"/>
                <a:gd name="T37" fmla="*/ 16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" h="184">
                  <a:moveTo>
                    <a:pt x="100" y="160"/>
                  </a:moveTo>
                  <a:cubicBezTo>
                    <a:pt x="56" y="168"/>
                    <a:pt x="25" y="82"/>
                    <a:pt x="14" y="39"/>
                  </a:cubicBezTo>
                  <a:cubicBezTo>
                    <a:pt x="27" y="42"/>
                    <a:pt x="53" y="46"/>
                    <a:pt x="79" y="42"/>
                  </a:cubicBezTo>
                  <a:cubicBezTo>
                    <a:pt x="104" y="37"/>
                    <a:pt x="127" y="24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39" y="17"/>
                    <a:pt x="139" y="17"/>
                    <a:pt x="139" y="17"/>
                  </a:cubicBezTo>
                  <a:cubicBezTo>
                    <a:pt x="141" y="16"/>
                    <a:pt x="143" y="16"/>
                    <a:pt x="145" y="16"/>
                  </a:cubicBezTo>
                  <a:cubicBezTo>
                    <a:pt x="147" y="16"/>
                    <a:pt x="149" y="16"/>
                    <a:pt x="150" y="16"/>
                  </a:cubicBezTo>
                  <a:cubicBezTo>
                    <a:pt x="150" y="10"/>
                    <a:pt x="149" y="7"/>
                    <a:pt x="149" y="6"/>
                  </a:cubicBezTo>
                  <a:cubicBezTo>
                    <a:pt x="149" y="4"/>
                    <a:pt x="148" y="2"/>
                    <a:pt x="146" y="1"/>
                  </a:cubicBezTo>
                  <a:cubicBezTo>
                    <a:pt x="144" y="0"/>
                    <a:pt x="141" y="1"/>
                    <a:pt x="140" y="2"/>
                  </a:cubicBezTo>
                  <a:cubicBezTo>
                    <a:pt x="140" y="2"/>
                    <a:pt x="110" y="25"/>
                    <a:pt x="77" y="30"/>
                  </a:cubicBezTo>
                  <a:cubicBezTo>
                    <a:pt x="44" y="36"/>
                    <a:pt x="8" y="25"/>
                    <a:pt x="8" y="25"/>
                  </a:cubicBezTo>
                  <a:cubicBezTo>
                    <a:pt x="6" y="25"/>
                    <a:pt x="4" y="25"/>
                    <a:pt x="2" y="26"/>
                  </a:cubicBezTo>
                  <a:cubicBezTo>
                    <a:pt x="1" y="28"/>
                    <a:pt x="0" y="30"/>
                    <a:pt x="0" y="32"/>
                  </a:cubicBezTo>
                  <a:cubicBezTo>
                    <a:pt x="2" y="38"/>
                    <a:pt x="34" y="184"/>
                    <a:pt x="102" y="172"/>
                  </a:cubicBezTo>
                  <a:cubicBezTo>
                    <a:pt x="116" y="169"/>
                    <a:pt x="127" y="160"/>
                    <a:pt x="134" y="148"/>
                  </a:cubicBezTo>
                  <a:cubicBezTo>
                    <a:pt x="133" y="143"/>
                    <a:pt x="131" y="137"/>
                    <a:pt x="130" y="131"/>
                  </a:cubicBezTo>
                  <a:cubicBezTo>
                    <a:pt x="124" y="146"/>
                    <a:pt x="115" y="158"/>
                    <a:pt x="100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" name="Freeform 252"/>
            <p:cNvSpPr/>
            <p:nvPr/>
          </p:nvSpPr>
          <p:spPr bwMode="auto">
            <a:xfrm>
              <a:off x="1719263" y="5991225"/>
              <a:ext cx="33338" cy="14287"/>
            </a:xfrm>
            <a:custGeom>
              <a:avLst/>
              <a:gdLst>
                <a:gd name="T0" fmla="*/ 0 w 36"/>
                <a:gd name="T1" fmla="*/ 0 h 14"/>
                <a:gd name="T2" fmla="*/ 18 w 36"/>
                <a:gd name="T3" fmla="*/ 14 h 14"/>
                <a:gd name="T4" fmla="*/ 36 w 36"/>
                <a:gd name="T5" fmla="*/ 0 h 14"/>
                <a:gd name="T6" fmla="*/ 18 w 36"/>
                <a:gd name="T7" fmla="*/ 5 h 14"/>
                <a:gd name="T8" fmla="*/ 0 w 3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4">
                  <a:moveTo>
                    <a:pt x="0" y="0"/>
                  </a:moveTo>
                  <a:cubicBezTo>
                    <a:pt x="2" y="8"/>
                    <a:pt x="9" y="14"/>
                    <a:pt x="18" y="14"/>
                  </a:cubicBezTo>
                  <a:cubicBezTo>
                    <a:pt x="27" y="14"/>
                    <a:pt x="34" y="8"/>
                    <a:pt x="36" y="0"/>
                  </a:cubicBezTo>
                  <a:cubicBezTo>
                    <a:pt x="31" y="3"/>
                    <a:pt x="24" y="5"/>
                    <a:pt x="18" y="5"/>
                  </a:cubicBezTo>
                  <a:cubicBezTo>
                    <a:pt x="11" y="5"/>
                    <a:pt x="5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8" name="Freeform 253"/>
            <p:cNvSpPr/>
            <p:nvPr/>
          </p:nvSpPr>
          <p:spPr bwMode="auto">
            <a:xfrm>
              <a:off x="1668463" y="5994400"/>
              <a:ext cx="33338" cy="22225"/>
            </a:xfrm>
            <a:custGeom>
              <a:avLst/>
              <a:gdLst>
                <a:gd name="T0" fmla="*/ 34 w 35"/>
                <a:gd name="T1" fmla="*/ 0 h 22"/>
                <a:gd name="T2" fmla="*/ 19 w 35"/>
                <a:gd name="T3" fmla="*/ 11 h 22"/>
                <a:gd name="T4" fmla="*/ 0 w 35"/>
                <a:gd name="T5" fmla="*/ 12 h 22"/>
                <a:gd name="T6" fmla="*/ 22 w 35"/>
                <a:gd name="T7" fmla="*/ 19 h 22"/>
                <a:gd name="T8" fmla="*/ 34 w 35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2">
                  <a:moveTo>
                    <a:pt x="34" y="0"/>
                  </a:moveTo>
                  <a:cubicBezTo>
                    <a:pt x="30" y="5"/>
                    <a:pt x="25" y="9"/>
                    <a:pt x="19" y="11"/>
                  </a:cubicBezTo>
                  <a:cubicBezTo>
                    <a:pt x="13" y="13"/>
                    <a:pt x="6" y="13"/>
                    <a:pt x="0" y="12"/>
                  </a:cubicBezTo>
                  <a:cubicBezTo>
                    <a:pt x="5" y="19"/>
                    <a:pt x="14" y="22"/>
                    <a:pt x="22" y="19"/>
                  </a:cubicBezTo>
                  <a:cubicBezTo>
                    <a:pt x="30" y="16"/>
                    <a:pt x="35" y="8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9" name="Freeform 254"/>
            <p:cNvSpPr/>
            <p:nvPr/>
          </p:nvSpPr>
          <p:spPr bwMode="auto">
            <a:xfrm>
              <a:off x="1697038" y="6042025"/>
              <a:ext cx="50800" cy="28575"/>
            </a:xfrm>
            <a:custGeom>
              <a:avLst/>
              <a:gdLst>
                <a:gd name="T0" fmla="*/ 24 w 54"/>
                <a:gd name="T1" fmla="*/ 2 h 29"/>
                <a:gd name="T2" fmla="*/ 0 w 54"/>
                <a:gd name="T3" fmla="*/ 29 h 29"/>
                <a:gd name="T4" fmla="*/ 26 w 54"/>
                <a:gd name="T5" fmla="*/ 14 h 29"/>
                <a:gd name="T6" fmla="*/ 54 w 54"/>
                <a:gd name="T7" fmla="*/ 19 h 29"/>
                <a:gd name="T8" fmla="*/ 24 w 54"/>
                <a:gd name="T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9">
                  <a:moveTo>
                    <a:pt x="24" y="2"/>
                  </a:moveTo>
                  <a:cubicBezTo>
                    <a:pt x="10" y="5"/>
                    <a:pt x="1" y="16"/>
                    <a:pt x="0" y="29"/>
                  </a:cubicBezTo>
                  <a:cubicBezTo>
                    <a:pt x="7" y="22"/>
                    <a:pt x="16" y="16"/>
                    <a:pt x="26" y="14"/>
                  </a:cubicBezTo>
                  <a:cubicBezTo>
                    <a:pt x="36" y="12"/>
                    <a:pt x="46" y="16"/>
                    <a:pt x="54" y="19"/>
                  </a:cubicBezTo>
                  <a:cubicBezTo>
                    <a:pt x="49" y="7"/>
                    <a:pt x="37" y="0"/>
                    <a:pt x="2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0" name="Freeform 255"/>
            <p:cNvSpPr>
              <a:spLocks noEditPoints="1"/>
            </p:cNvSpPr>
            <p:nvPr/>
          </p:nvSpPr>
          <p:spPr bwMode="auto">
            <a:xfrm>
              <a:off x="1744663" y="5959475"/>
              <a:ext cx="163513" cy="165100"/>
            </a:xfrm>
            <a:custGeom>
              <a:avLst/>
              <a:gdLst>
                <a:gd name="T0" fmla="*/ 168 w 170"/>
                <a:gd name="T1" fmla="*/ 26 h 172"/>
                <a:gd name="T2" fmla="*/ 164 w 170"/>
                <a:gd name="T3" fmla="*/ 24 h 172"/>
                <a:gd name="T4" fmla="*/ 162 w 170"/>
                <a:gd name="T5" fmla="*/ 25 h 172"/>
                <a:gd name="T6" fmla="*/ 114 w 170"/>
                <a:gd name="T7" fmla="*/ 32 h 172"/>
                <a:gd name="T8" fmla="*/ 93 w 170"/>
                <a:gd name="T9" fmla="*/ 30 h 172"/>
                <a:gd name="T10" fmla="*/ 30 w 170"/>
                <a:gd name="T11" fmla="*/ 1 h 172"/>
                <a:gd name="T12" fmla="*/ 26 w 170"/>
                <a:gd name="T13" fmla="*/ 0 h 172"/>
                <a:gd name="T14" fmla="*/ 24 w 170"/>
                <a:gd name="T15" fmla="*/ 1 h 172"/>
                <a:gd name="T16" fmla="*/ 21 w 170"/>
                <a:gd name="T17" fmla="*/ 5 h 172"/>
                <a:gd name="T18" fmla="*/ 68 w 170"/>
                <a:gd name="T19" fmla="*/ 171 h 172"/>
                <a:gd name="T20" fmla="*/ 76 w 170"/>
                <a:gd name="T21" fmla="*/ 172 h 172"/>
                <a:gd name="T22" fmla="*/ 169 w 170"/>
                <a:gd name="T23" fmla="*/ 31 h 172"/>
                <a:gd name="T24" fmla="*/ 168 w 170"/>
                <a:gd name="T25" fmla="*/ 26 h 172"/>
                <a:gd name="T26" fmla="*/ 135 w 170"/>
                <a:gd name="T27" fmla="*/ 100 h 172"/>
                <a:gd name="T28" fmla="*/ 76 w 170"/>
                <a:gd name="T29" fmla="*/ 160 h 172"/>
                <a:gd name="T30" fmla="*/ 70 w 170"/>
                <a:gd name="T31" fmla="*/ 160 h 172"/>
                <a:gd name="T32" fmla="*/ 31 w 170"/>
                <a:gd name="T33" fmla="*/ 16 h 172"/>
                <a:gd name="T34" fmla="*/ 91 w 170"/>
                <a:gd name="T35" fmla="*/ 41 h 172"/>
                <a:gd name="T36" fmla="*/ 114 w 170"/>
                <a:gd name="T37" fmla="*/ 43 h 172"/>
                <a:gd name="T38" fmla="*/ 156 w 170"/>
                <a:gd name="T39" fmla="*/ 38 h 172"/>
                <a:gd name="T40" fmla="*/ 135 w 170"/>
                <a:gd name="T41" fmla="*/ 10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0" h="172">
                  <a:moveTo>
                    <a:pt x="168" y="26"/>
                  </a:moveTo>
                  <a:cubicBezTo>
                    <a:pt x="167" y="25"/>
                    <a:pt x="165" y="24"/>
                    <a:pt x="164" y="24"/>
                  </a:cubicBezTo>
                  <a:cubicBezTo>
                    <a:pt x="163" y="24"/>
                    <a:pt x="163" y="25"/>
                    <a:pt x="162" y="25"/>
                  </a:cubicBezTo>
                  <a:cubicBezTo>
                    <a:pt x="162" y="25"/>
                    <a:pt x="139" y="32"/>
                    <a:pt x="114" y="32"/>
                  </a:cubicBezTo>
                  <a:cubicBezTo>
                    <a:pt x="107" y="32"/>
                    <a:pt x="100" y="31"/>
                    <a:pt x="93" y="30"/>
                  </a:cubicBezTo>
                  <a:cubicBezTo>
                    <a:pt x="60" y="24"/>
                    <a:pt x="30" y="2"/>
                    <a:pt x="30" y="1"/>
                  </a:cubicBezTo>
                  <a:cubicBezTo>
                    <a:pt x="29" y="1"/>
                    <a:pt x="28" y="0"/>
                    <a:pt x="26" y="0"/>
                  </a:cubicBezTo>
                  <a:cubicBezTo>
                    <a:pt x="26" y="0"/>
                    <a:pt x="25" y="0"/>
                    <a:pt x="24" y="1"/>
                  </a:cubicBezTo>
                  <a:cubicBezTo>
                    <a:pt x="22" y="1"/>
                    <a:pt x="21" y="3"/>
                    <a:pt x="21" y="5"/>
                  </a:cubicBezTo>
                  <a:cubicBezTo>
                    <a:pt x="20" y="12"/>
                    <a:pt x="0" y="159"/>
                    <a:pt x="68" y="171"/>
                  </a:cubicBezTo>
                  <a:cubicBezTo>
                    <a:pt x="71" y="172"/>
                    <a:pt x="73" y="172"/>
                    <a:pt x="76" y="172"/>
                  </a:cubicBezTo>
                  <a:cubicBezTo>
                    <a:pt x="139" y="172"/>
                    <a:pt x="168" y="37"/>
                    <a:pt x="169" y="31"/>
                  </a:cubicBezTo>
                  <a:cubicBezTo>
                    <a:pt x="170" y="29"/>
                    <a:pt x="169" y="27"/>
                    <a:pt x="168" y="26"/>
                  </a:cubicBezTo>
                  <a:close/>
                  <a:moveTo>
                    <a:pt x="135" y="100"/>
                  </a:moveTo>
                  <a:cubicBezTo>
                    <a:pt x="122" y="128"/>
                    <a:pt x="102" y="160"/>
                    <a:pt x="76" y="160"/>
                  </a:cubicBezTo>
                  <a:cubicBezTo>
                    <a:pt x="74" y="160"/>
                    <a:pt x="72" y="160"/>
                    <a:pt x="70" y="160"/>
                  </a:cubicBezTo>
                  <a:cubicBezTo>
                    <a:pt x="26" y="152"/>
                    <a:pt x="26" y="61"/>
                    <a:pt x="31" y="16"/>
                  </a:cubicBezTo>
                  <a:cubicBezTo>
                    <a:pt x="43" y="24"/>
                    <a:pt x="66" y="37"/>
                    <a:pt x="91" y="41"/>
                  </a:cubicBezTo>
                  <a:cubicBezTo>
                    <a:pt x="99" y="43"/>
                    <a:pt x="106" y="43"/>
                    <a:pt x="114" y="43"/>
                  </a:cubicBezTo>
                  <a:cubicBezTo>
                    <a:pt x="131" y="43"/>
                    <a:pt x="146" y="41"/>
                    <a:pt x="156" y="38"/>
                  </a:cubicBezTo>
                  <a:cubicBezTo>
                    <a:pt x="153" y="51"/>
                    <a:pt x="146" y="76"/>
                    <a:pt x="135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1" name="Freeform 256"/>
            <p:cNvSpPr/>
            <p:nvPr/>
          </p:nvSpPr>
          <p:spPr bwMode="auto">
            <a:xfrm>
              <a:off x="1784351" y="6015038"/>
              <a:ext cx="33338" cy="17462"/>
            </a:xfrm>
            <a:custGeom>
              <a:avLst/>
              <a:gdLst>
                <a:gd name="T0" fmla="*/ 18 w 35"/>
                <a:gd name="T1" fmla="*/ 11 h 19"/>
                <a:gd name="T2" fmla="*/ 35 w 35"/>
                <a:gd name="T3" fmla="*/ 19 h 19"/>
                <a:gd name="T4" fmla="*/ 20 w 35"/>
                <a:gd name="T5" fmla="*/ 2 h 19"/>
                <a:gd name="T6" fmla="*/ 0 w 35"/>
                <a:gd name="T7" fmla="*/ 13 h 19"/>
                <a:gd name="T8" fmla="*/ 18 w 35"/>
                <a:gd name="T9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9">
                  <a:moveTo>
                    <a:pt x="18" y="11"/>
                  </a:moveTo>
                  <a:cubicBezTo>
                    <a:pt x="25" y="12"/>
                    <a:pt x="31" y="15"/>
                    <a:pt x="35" y="19"/>
                  </a:cubicBezTo>
                  <a:cubicBezTo>
                    <a:pt x="35" y="11"/>
                    <a:pt x="28" y="3"/>
                    <a:pt x="20" y="2"/>
                  </a:cubicBezTo>
                  <a:cubicBezTo>
                    <a:pt x="11" y="0"/>
                    <a:pt x="3" y="5"/>
                    <a:pt x="0" y="13"/>
                  </a:cubicBezTo>
                  <a:cubicBezTo>
                    <a:pt x="5" y="10"/>
                    <a:pt x="12" y="10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2" name="Freeform 257"/>
            <p:cNvSpPr/>
            <p:nvPr/>
          </p:nvSpPr>
          <p:spPr bwMode="auto">
            <a:xfrm>
              <a:off x="1835151" y="6024563"/>
              <a:ext cx="33338" cy="17462"/>
            </a:xfrm>
            <a:custGeom>
              <a:avLst/>
              <a:gdLst>
                <a:gd name="T0" fmla="*/ 20 w 35"/>
                <a:gd name="T1" fmla="*/ 1 h 19"/>
                <a:gd name="T2" fmla="*/ 0 w 35"/>
                <a:gd name="T3" fmla="*/ 12 h 19"/>
                <a:gd name="T4" fmla="*/ 18 w 35"/>
                <a:gd name="T5" fmla="*/ 10 h 19"/>
                <a:gd name="T6" fmla="*/ 35 w 35"/>
                <a:gd name="T7" fmla="*/ 19 h 19"/>
                <a:gd name="T8" fmla="*/ 20 w 35"/>
                <a:gd name="T9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9">
                  <a:moveTo>
                    <a:pt x="20" y="1"/>
                  </a:moveTo>
                  <a:cubicBezTo>
                    <a:pt x="11" y="0"/>
                    <a:pt x="3" y="5"/>
                    <a:pt x="0" y="12"/>
                  </a:cubicBezTo>
                  <a:cubicBezTo>
                    <a:pt x="5" y="10"/>
                    <a:pt x="12" y="9"/>
                    <a:pt x="18" y="10"/>
                  </a:cubicBezTo>
                  <a:cubicBezTo>
                    <a:pt x="25" y="11"/>
                    <a:pt x="30" y="14"/>
                    <a:pt x="35" y="19"/>
                  </a:cubicBezTo>
                  <a:cubicBezTo>
                    <a:pt x="35" y="10"/>
                    <a:pt x="28" y="3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3" name="Freeform 258"/>
            <p:cNvSpPr/>
            <p:nvPr/>
          </p:nvSpPr>
          <p:spPr bwMode="auto">
            <a:xfrm>
              <a:off x="1793876" y="6064250"/>
              <a:ext cx="52388" cy="26987"/>
            </a:xfrm>
            <a:custGeom>
              <a:avLst/>
              <a:gdLst>
                <a:gd name="T0" fmla="*/ 25 w 54"/>
                <a:gd name="T1" fmla="*/ 15 h 29"/>
                <a:gd name="T2" fmla="*/ 0 w 54"/>
                <a:gd name="T3" fmla="*/ 0 h 29"/>
                <a:gd name="T4" fmla="*/ 23 w 54"/>
                <a:gd name="T5" fmla="*/ 27 h 29"/>
                <a:gd name="T6" fmla="*/ 54 w 54"/>
                <a:gd name="T7" fmla="*/ 10 h 29"/>
                <a:gd name="T8" fmla="*/ 25 w 54"/>
                <a:gd name="T9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9">
                  <a:moveTo>
                    <a:pt x="25" y="15"/>
                  </a:moveTo>
                  <a:cubicBezTo>
                    <a:pt x="15" y="13"/>
                    <a:pt x="7" y="7"/>
                    <a:pt x="0" y="0"/>
                  </a:cubicBezTo>
                  <a:cubicBezTo>
                    <a:pt x="1" y="13"/>
                    <a:pt x="10" y="24"/>
                    <a:pt x="23" y="27"/>
                  </a:cubicBezTo>
                  <a:cubicBezTo>
                    <a:pt x="36" y="29"/>
                    <a:pt x="49" y="22"/>
                    <a:pt x="54" y="10"/>
                  </a:cubicBezTo>
                  <a:cubicBezTo>
                    <a:pt x="45" y="13"/>
                    <a:pt x="35" y="17"/>
                    <a:pt x="25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04" name="组合 303"/>
          <p:cNvGrpSpPr/>
          <p:nvPr/>
        </p:nvGrpSpPr>
        <p:grpSpPr>
          <a:xfrm>
            <a:off x="2925763" y="6264275"/>
            <a:ext cx="276226" cy="182562"/>
            <a:chOff x="2182813" y="5940425"/>
            <a:chExt cx="276225" cy="182562"/>
          </a:xfrm>
          <a:solidFill>
            <a:srgbClr val="404040"/>
          </a:solidFill>
        </p:grpSpPr>
        <p:sp>
          <p:nvSpPr>
            <p:cNvPr id="305" name="Freeform 259"/>
            <p:cNvSpPr>
              <a:spLocks noEditPoints="1"/>
            </p:cNvSpPr>
            <p:nvPr/>
          </p:nvSpPr>
          <p:spPr bwMode="auto">
            <a:xfrm>
              <a:off x="2182813" y="5940425"/>
              <a:ext cx="134938" cy="176212"/>
            </a:xfrm>
            <a:custGeom>
              <a:avLst/>
              <a:gdLst>
                <a:gd name="T0" fmla="*/ 140 w 141"/>
                <a:gd name="T1" fmla="*/ 20 h 183"/>
                <a:gd name="T2" fmla="*/ 141 w 141"/>
                <a:gd name="T3" fmla="*/ 15 h 183"/>
                <a:gd name="T4" fmla="*/ 138 w 141"/>
                <a:gd name="T5" fmla="*/ 0 h 183"/>
                <a:gd name="T6" fmla="*/ 74 w 141"/>
                <a:gd name="T7" fmla="*/ 36 h 183"/>
                <a:gd name="T8" fmla="*/ 0 w 141"/>
                <a:gd name="T9" fmla="*/ 37 h 183"/>
                <a:gd name="T10" fmla="*/ 109 w 141"/>
                <a:gd name="T11" fmla="*/ 166 h 183"/>
                <a:gd name="T12" fmla="*/ 135 w 141"/>
                <a:gd name="T13" fmla="*/ 145 h 183"/>
                <a:gd name="T14" fmla="*/ 131 w 141"/>
                <a:gd name="T15" fmla="*/ 99 h 183"/>
                <a:gd name="T16" fmla="*/ 140 w 141"/>
                <a:gd name="T17" fmla="*/ 20 h 183"/>
                <a:gd name="T18" fmla="*/ 108 w 141"/>
                <a:gd name="T19" fmla="*/ 61 h 183"/>
                <a:gd name="T20" fmla="*/ 126 w 141"/>
                <a:gd name="T21" fmla="*/ 54 h 183"/>
                <a:gd name="T22" fmla="*/ 109 w 141"/>
                <a:gd name="T23" fmla="*/ 71 h 183"/>
                <a:gd name="T24" fmla="*/ 89 w 141"/>
                <a:gd name="T25" fmla="*/ 58 h 183"/>
                <a:gd name="T26" fmla="*/ 108 w 141"/>
                <a:gd name="T27" fmla="*/ 61 h 183"/>
                <a:gd name="T28" fmla="*/ 61 w 141"/>
                <a:gd name="T29" fmla="*/ 83 h 183"/>
                <a:gd name="T30" fmla="*/ 38 w 141"/>
                <a:gd name="T31" fmla="*/ 78 h 183"/>
                <a:gd name="T32" fmla="*/ 57 w 141"/>
                <a:gd name="T33" fmla="*/ 75 h 183"/>
                <a:gd name="T34" fmla="*/ 72 w 141"/>
                <a:gd name="T35" fmla="*/ 62 h 183"/>
                <a:gd name="T36" fmla="*/ 61 w 141"/>
                <a:gd name="T37" fmla="*/ 83 h 183"/>
                <a:gd name="T38" fmla="*/ 98 w 141"/>
                <a:gd name="T39" fmla="*/ 126 h 183"/>
                <a:gd name="T40" fmla="*/ 74 w 141"/>
                <a:gd name="T41" fmla="*/ 144 h 183"/>
                <a:gd name="T42" fmla="*/ 95 w 141"/>
                <a:gd name="T43" fmla="*/ 115 h 183"/>
                <a:gd name="T44" fmla="*/ 128 w 141"/>
                <a:gd name="T45" fmla="*/ 129 h 183"/>
                <a:gd name="T46" fmla="*/ 98 w 141"/>
                <a:gd name="T47" fmla="*/ 126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1" h="183">
                  <a:moveTo>
                    <a:pt x="140" y="20"/>
                  </a:moveTo>
                  <a:cubicBezTo>
                    <a:pt x="141" y="15"/>
                    <a:pt x="141" y="15"/>
                    <a:pt x="141" y="15"/>
                  </a:cubicBezTo>
                  <a:cubicBezTo>
                    <a:pt x="140" y="5"/>
                    <a:pt x="138" y="0"/>
                    <a:pt x="138" y="0"/>
                  </a:cubicBezTo>
                  <a:cubicBezTo>
                    <a:pt x="138" y="0"/>
                    <a:pt x="109" y="26"/>
                    <a:pt x="74" y="36"/>
                  </a:cubicBezTo>
                  <a:cubicBezTo>
                    <a:pt x="39" y="45"/>
                    <a:pt x="0" y="37"/>
                    <a:pt x="0" y="37"/>
                  </a:cubicBezTo>
                  <a:cubicBezTo>
                    <a:pt x="0" y="37"/>
                    <a:pt x="46" y="183"/>
                    <a:pt x="109" y="166"/>
                  </a:cubicBezTo>
                  <a:cubicBezTo>
                    <a:pt x="121" y="163"/>
                    <a:pt x="129" y="156"/>
                    <a:pt x="135" y="145"/>
                  </a:cubicBezTo>
                  <a:cubicBezTo>
                    <a:pt x="132" y="132"/>
                    <a:pt x="131" y="117"/>
                    <a:pt x="131" y="99"/>
                  </a:cubicBezTo>
                  <a:cubicBezTo>
                    <a:pt x="132" y="59"/>
                    <a:pt x="140" y="21"/>
                    <a:pt x="140" y="20"/>
                  </a:cubicBezTo>
                  <a:close/>
                  <a:moveTo>
                    <a:pt x="108" y="61"/>
                  </a:moveTo>
                  <a:cubicBezTo>
                    <a:pt x="115" y="61"/>
                    <a:pt x="121" y="58"/>
                    <a:pt x="126" y="54"/>
                  </a:cubicBezTo>
                  <a:cubicBezTo>
                    <a:pt x="125" y="63"/>
                    <a:pt x="118" y="70"/>
                    <a:pt x="109" y="71"/>
                  </a:cubicBezTo>
                  <a:cubicBezTo>
                    <a:pt x="100" y="71"/>
                    <a:pt x="92" y="66"/>
                    <a:pt x="89" y="58"/>
                  </a:cubicBezTo>
                  <a:cubicBezTo>
                    <a:pt x="95" y="61"/>
                    <a:pt x="101" y="62"/>
                    <a:pt x="108" y="61"/>
                  </a:cubicBezTo>
                  <a:close/>
                  <a:moveTo>
                    <a:pt x="61" y="83"/>
                  </a:moveTo>
                  <a:cubicBezTo>
                    <a:pt x="53" y="87"/>
                    <a:pt x="43" y="85"/>
                    <a:pt x="38" y="78"/>
                  </a:cubicBezTo>
                  <a:cubicBezTo>
                    <a:pt x="44" y="79"/>
                    <a:pt x="51" y="78"/>
                    <a:pt x="57" y="75"/>
                  </a:cubicBezTo>
                  <a:cubicBezTo>
                    <a:pt x="63" y="72"/>
                    <a:pt x="68" y="68"/>
                    <a:pt x="72" y="62"/>
                  </a:cubicBezTo>
                  <a:cubicBezTo>
                    <a:pt x="73" y="71"/>
                    <a:pt x="69" y="80"/>
                    <a:pt x="61" y="83"/>
                  </a:cubicBezTo>
                  <a:close/>
                  <a:moveTo>
                    <a:pt x="98" y="126"/>
                  </a:moveTo>
                  <a:cubicBezTo>
                    <a:pt x="88" y="129"/>
                    <a:pt x="80" y="136"/>
                    <a:pt x="74" y="144"/>
                  </a:cubicBezTo>
                  <a:cubicBezTo>
                    <a:pt x="73" y="130"/>
                    <a:pt x="82" y="118"/>
                    <a:pt x="95" y="115"/>
                  </a:cubicBezTo>
                  <a:cubicBezTo>
                    <a:pt x="108" y="111"/>
                    <a:pt x="122" y="117"/>
                    <a:pt x="128" y="129"/>
                  </a:cubicBezTo>
                  <a:cubicBezTo>
                    <a:pt x="119" y="126"/>
                    <a:pt x="108" y="124"/>
                    <a:pt x="98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6" name="Freeform 260"/>
            <p:cNvSpPr>
              <a:spLocks noEditPoints="1"/>
            </p:cNvSpPr>
            <p:nvPr/>
          </p:nvSpPr>
          <p:spPr bwMode="auto">
            <a:xfrm>
              <a:off x="2293938" y="5962650"/>
              <a:ext cx="165100" cy="160337"/>
            </a:xfrm>
            <a:custGeom>
              <a:avLst/>
              <a:gdLst>
                <a:gd name="T0" fmla="*/ 135 w 172"/>
                <a:gd name="T1" fmla="*/ 41 h 168"/>
                <a:gd name="T2" fmla="*/ 98 w 172"/>
                <a:gd name="T3" fmla="*/ 36 h 168"/>
                <a:gd name="T4" fmla="*/ 34 w 172"/>
                <a:gd name="T5" fmla="*/ 0 h 168"/>
                <a:gd name="T6" fmla="*/ 63 w 172"/>
                <a:gd name="T7" fmla="*/ 167 h 168"/>
                <a:gd name="T8" fmla="*/ 74 w 172"/>
                <a:gd name="T9" fmla="*/ 168 h 168"/>
                <a:gd name="T10" fmla="*/ 172 w 172"/>
                <a:gd name="T11" fmla="*/ 37 h 168"/>
                <a:gd name="T12" fmla="*/ 135 w 172"/>
                <a:gd name="T13" fmla="*/ 41 h 168"/>
                <a:gd name="T14" fmla="*/ 42 w 172"/>
                <a:gd name="T15" fmla="*/ 67 h 168"/>
                <a:gd name="T16" fmla="*/ 63 w 172"/>
                <a:gd name="T17" fmla="*/ 58 h 168"/>
                <a:gd name="T18" fmla="*/ 77 w 172"/>
                <a:gd name="T19" fmla="*/ 77 h 168"/>
                <a:gd name="T20" fmla="*/ 61 w 172"/>
                <a:gd name="T21" fmla="*/ 67 h 168"/>
                <a:gd name="T22" fmla="*/ 42 w 172"/>
                <a:gd name="T23" fmla="*/ 67 h 168"/>
                <a:gd name="T24" fmla="*/ 71 w 172"/>
                <a:gd name="T25" fmla="*/ 137 h 168"/>
                <a:gd name="T26" fmla="*/ 50 w 172"/>
                <a:gd name="T27" fmla="*/ 108 h 168"/>
                <a:gd name="T28" fmla="*/ 75 w 172"/>
                <a:gd name="T29" fmla="*/ 125 h 168"/>
                <a:gd name="T30" fmla="*/ 104 w 172"/>
                <a:gd name="T31" fmla="*/ 122 h 168"/>
                <a:gd name="T32" fmla="*/ 71 w 172"/>
                <a:gd name="T33" fmla="*/ 137 h 168"/>
                <a:gd name="T34" fmla="*/ 115 w 172"/>
                <a:gd name="T35" fmla="*/ 81 h 168"/>
                <a:gd name="T36" fmla="*/ 96 w 172"/>
                <a:gd name="T37" fmla="*/ 82 h 168"/>
                <a:gd name="T38" fmla="*/ 118 w 172"/>
                <a:gd name="T39" fmla="*/ 72 h 168"/>
                <a:gd name="T40" fmla="*/ 132 w 172"/>
                <a:gd name="T41" fmla="*/ 91 h 168"/>
                <a:gd name="T42" fmla="*/ 115 w 172"/>
                <a:gd name="T43" fmla="*/ 8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2" h="168">
                  <a:moveTo>
                    <a:pt x="135" y="41"/>
                  </a:moveTo>
                  <a:cubicBezTo>
                    <a:pt x="124" y="41"/>
                    <a:pt x="111" y="39"/>
                    <a:pt x="98" y="36"/>
                  </a:cubicBezTo>
                  <a:cubicBezTo>
                    <a:pt x="63" y="27"/>
                    <a:pt x="34" y="0"/>
                    <a:pt x="34" y="0"/>
                  </a:cubicBezTo>
                  <a:cubicBezTo>
                    <a:pt x="34" y="0"/>
                    <a:pt x="0" y="150"/>
                    <a:pt x="63" y="167"/>
                  </a:cubicBezTo>
                  <a:cubicBezTo>
                    <a:pt x="67" y="168"/>
                    <a:pt x="70" y="168"/>
                    <a:pt x="74" y="168"/>
                  </a:cubicBezTo>
                  <a:cubicBezTo>
                    <a:pt x="132" y="168"/>
                    <a:pt x="172" y="37"/>
                    <a:pt x="172" y="37"/>
                  </a:cubicBezTo>
                  <a:cubicBezTo>
                    <a:pt x="172" y="37"/>
                    <a:pt x="156" y="41"/>
                    <a:pt x="135" y="41"/>
                  </a:cubicBezTo>
                  <a:close/>
                  <a:moveTo>
                    <a:pt x="42" y="67"/>
                  </a:moveTo>
                  <a:cubicBezTo>
                    <a:pt x="46" y="60"/>
                    <a:pt x="55" y="56"/>
                    <a:pt x="63" y="58"/>
                  </a:cubicBezTo>
                  <a:cubicBezTo>
                    <a:pt x="72" y="60"/>
                    <a:pt x="78" y="68"/>
                    <a:pt x="77" y="77"/>
                  </a:cubicBezTo>
                  <a:cubicBezTo>
                    <a:pt x="73" y="72"/>
                    <a:pt x="68" y="69"/>
                    <a:pt x="61" y="67"/>
                  </a:cubicBezTo>
                  <a:cubicBezTo>
                    <a:pt x="54" y="65"/>
                    <a:pt x="48" y="65"/>
                    <a:pt x="42" y="67"/>
                  </a:cubicBezTo>
                  <a:close/>
                  <a:moveTo>
                    <a:pt x="71" y="137"/>
                  </a:moveTo>
                  <a:cubicBezTo>
                    <a:pt x="58" y="133"/>
                    <a:pt x="50" y="121"/>
                    <a:pt x="50" y="108"/>
                  </a:cubicBezTo>
                  <a:cubicBezTo>
                    <a:pt x="57" y="115"/>
                    <a:pt x="65" y="122"/>
                    <a:pt x="75" y="125"/>
                  </a:cubicBezTo>
                  <a:cubicBezTo>
                    <a:pt x="85" y="127"/>
                    <a:pt x="95" y="125"/>
                    <a:pt x="104" y="122"/>
                  </a:cubicBezTo>
                  <a:cubicBezTo>
                    <a:pt x="98" y="134"/>
                    <a:pt x="85" y="140"/>
                    <a:pt x="71" y="137"/>
                  </a:cubicBezTo>
                  <a:close/>
                  <a:moveTo>
                    <a:pt x="115" y="81"/>
                  </a:moveTo>
                  <a:cubicBezTo>
                    <a:pt x="109" y="80"/>
                    <a:pt x="102" y="80"/>
                    <a:pt x="96" y="82"/>
                  </a:cubicBezTo>
                  <a:cubicBezTo>
                    <a:pt x="100" y="74"/>
                    <a:pt x="109" y="70"/>
                    <a:pt x="118" y="72"/>
                  </a:cubicBezTo>
                  <a:cubicBezTo>
                    <a:pt x="126" y="75"/>
                    <a:pt x="132" y="83"/>
                    <a:pt x="132" y="91"/>
                  </a:cubicBezTo>
                  <a:cubicBezTo>
                    <a:pt x="127" y="87"/>
                    <a:pt x="122" y="83"/>
                    <a:pt x="115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07" name="组合 306"/>
          <p:cNvGrpSpPr/>
          <p:nvPr/>
        </p:nvGrpSpPr>
        <p:grpSpPr>
          <a:xfrm>
            <a:off x="3457576" y="6186487"/>
            <a:ext cx="312738" cy="331788"/>
            <a:chOff x="2714626" y="5862638"/>
            <a:chExt cx="312738" cy="331787"/>
          </a:xfrm>
          <a:solidFill>
            <a:srgbClr val="404040"/>
          </a:solidFill>
        </p:grpSpPr>
        <p:sp>
          <p:nvSpPr>
            <p:cNvPr id="308" name="Freeform 261"/>
            <p:cNvSpPr/>
            <p:nvPr/>
          </p:nvSpPr>
          <p:spPr bwMode="auto">
            <a:xfrm>
              <a:off x="2928938" y="5999163"/>
              <a:ext cx="1588" cy="1587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1"/>
                    <a:pt x="0" y="1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9" name="Freeform 262"/>
            <p:cNvSpPr/>
            <p:nvPr/>
          </p:nvSpPr>
          <p:spPr bwMode="auto">
            <a:xfrm>
              <a:off x="2787651" y="5865813"/>
              <a:ext cx="44450" cy="90487"/>
            </a:xfrm>
            <a:custGeom>
              <a:avLst/>
              <a:gdLst>
                <a:gd name="T0" fmla="*/ 48 w 48"/>
                <a:gd name="T1" fmla="*/ 94 h 94"/>
                <a:gd name="T2" fmla="*/ 48 w 48"/>
                <a:gd name="T3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8" h="94">
                  <a:moveTo>
                    <a:pt x="48" y="94"/>
                  </a:moveTo>
                  <a:cubicBezTo>
                    <a:pt x="48" y="0"/>
                    <a:pt x="0" y="12"/>
                    <a:pt x="48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0" name="Freeform 263"/>
            <p:cNvSpPr/>
            <p:nvPr/>
          </p:nvSpPr>
          <p:spPr bwMode="auto">
            <a:xfrm>
              <a:off x="2863851" y="5862638"/>
              <a:ext cx="47625" cy="95250"/>
            </a:xfrm>
            <a:custGeom>
              <a:avLst/>
              <a:gdLst>
                <a:gd name="T0" fmla="*/ 33 w 49"/>
                <a:gd name="T1" fmla="*/ 99 h 99"/>
                <a:gd name="T2" fmla="*/ 33 w 49"/>
                <a:gd name="T3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9" h="99">
                  <a:moveTo>
                    <a:pt x="33" y="99"/>
                  </a:moveTo>
                  <a:cubicBezTo>
                    <a:pt x="49" y="0"/>
                    <a:pt x="0" y="75"/>
                    <a:pt x="33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1" name="Freeform 264"/>
            <p:cNvSpPr/>
            <p:nvPr/>
          </p:nvSpPr>
          <p:spPr bwMode="auto">
            <a:xfrm>
              <a:off x="2759076" y="6038850"/>
              <a:ext cx="47625" cy="23812"/>
            </a:xfrm>
            <a:custGeom>
              <a:avLst/>
              <a:gdLst>
                <a:gd name="T0" fmla="*/ 48 w 50"/>
                <a:gd name="T1" fmla="*/ 4 h 25"/>
                <a:gd name="T2" fmla="*/ 50 w 50"/>
                <a:gd name="T3" fmla="*/ 1 h 25"/>
                <a:gd name="T4" fmla="*/ 48 w 50"/>
                <a:gd name="T5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25">
                  <a:moveTo>
                    <a:pt x="48" y="4"/>
                  </a:moveTo>
                  <a:cubicBezTo>
                    <a:pt x="49" y="3"/>
                    <a:pt x="50" y="2"/>
                    <a:pt x="50" y="1"/>
                  </a:cubicBezTo>
                  <a:cubicBezTo>
                    <a:pt x="0" y="0"/>
                    <a:pt x="8" y="25"/>
                    <a:pt x="4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2" name="Freeform 265"/>
            <p:cNvSpPr/>
            <p:nvPr/>
          </p:nvSpPr>
          <p:spPr bwMode="auto">
            <a:xfrm>
              <a:off x="2835276" y="5915025"/>
              <a:ext cx="52388" cy="41275"/>
            </a:xfrm>
            <a:custGeom>
              <a:avLst/>
              <a:gdLst>
                <a:gd name="T0" fmla="*/ 33 w 56"/>
                <a:gd name="T1" fmla="*/ 42 h 42"/>
                <a:gd name="T2" fmla="*/ 33 w 56"/>
                <a:gd name="T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6" h="42">
                  <a:moveTo>
                    <a:pt x="33" y="42"/>
                  </a:moveTo>
                  <a:cubicBezTo>
                    <a:pt x="56" y="26"/>
                    <a:pt x="0" y="0"/>
                    <a:pt x="3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3" name="Freeform 266"/>
            <p:cNvSpPr/>
            <p:nvPr/>
          </p:nvSpPr>
          <p:spPr bwMode="auto">
            <a:xfrm>
              <a:off x="2714626" y="6011863"/>
              <a:ext cx="74613" cy="25400"/>
            </a:xfrm>
            <a:custGeom>
              <a:avLst/>
              <a:gdLst>
                <a:gd name="T0" fmla="*/ 78 w 78"/>
                <a:gd name="T1" fmla="*/ 13 h 26"/>
                <a:gd name="T2" fmla="*/ 78 w 78"/>
                <a:gd name="T3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8" h="26">
                  <a:moveTo>
                    <a:pt x="78" y="13"/>
                  </a:moveTo>
                  <a:cubicBezTo>
                    <a:pt x="0" y="0"/>
                    <a:pt x="1" y="26"/>
                    <a:pt x="7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4" name="Freeform 267"/>
            <p:cNvSpPr/>
            <p:nvPr/>
          </p:nvSpPr>
          <p:spPr bwMode="auto">
            <a:xfrm>
              <a:off x="2857501" y="6096000"/>
              <a:ext cx="36513" cy="41275"/>
            </a:xfrm>
            <a:custGeom>
              <a:avLst/>
              <a:gdLst>
                <a:gd name="T0" fmla="*/ 22 w 38"/>
                <a:gd name="T1" fmla="*/ 0 h 43"/>
                <a:gd name="T2" fmla="*/ 22 w 38"/>
                <a:gd name="T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8" h="43">
                  <a:moveTo>
                    <a:pt x="22" y="0"/>
                  </a:moveTo>
                  <a:cubicBezTo>
                    <a:pt x="0" y="43"/>
                    <a:pt x="38" y="4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5" name="Freeform 268"/>
            <p:cNvSpPr/>
            <p:nvPr/>
          </p:nvSpPr>
          <p:spPr bwMode="auto">
            <a:xfrm>
              <a:off x="2962276" y="6016625"/>
              <a:ext cx="65088" cy="23812"/>
            </a:xfrm>
            <a:custGeom>
              <a:avLst/>
              <a:gdLst>
                <a:gd name="T0" fmla="*/ 0 w 68"/>
                <a:gd name="T1" fmla="*/ 13 h 25"/>
                <a:gd name="T2" fmla="*/ 0 w 68"/>
                <a:gd name="T3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" h="25">
                  <a:moveTo>
                    <a:pt x="0" y="13"/>
                  </a:moveTo>
                  <a:cubicBezTo>
                    <a:pt x="68" y="25"/>
                    <a:pt x="63" y="0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6" name="Freeform 269"/>
            <p:cNvSpPr/>
            <p:nvPr/>
          </p:nvSpPr>
          <p:spPr bwMode="auto">
            <a:xfrm>
              <a:off x="2917826" y="6110288"/>
              <a:ext cx="47625" cy="84137"/>
            </a:xfrm>
            <a:custGeom>
              <a:avLst/>
              <a:gdLst>
                <a:gd name="T0" fmla="*/ 0 w 51"/>
                <a:gd name="T1" fmla="*/ 0 h 88"/>
                <a:gd name="T2" fmla="*/ 0 w 51"/>
                <a:gd name="T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1" h="88">
                  <a:moveTo>
                    <a:pt x="0" y="0"/>
                  </a:moveTo>
                  <a:cubicBezTo>
                    <a:pt x="25" y="88"/>
                    <a:pt x="51" y="7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7" name="Freeform 270"/>
            <p:cNvSpPr/>
            <p:nvPr/>
          </p:nvSpPr>
          <p:spPr bwMode="auto">
            <a:xfrm>
              <a:off x="2738438" y="6070600"/>
              <a:ext cx="74613" cy="60325"/>
            </a:xfrm>
            <a:custGeom>
              <a:avLst/>
              <a:gdLst>
                <a:gd name="T0" fmla="*/ 78 w 78"/>
                <a:gd name="T1" fmla="*/ 0 h 64"/>
                <a:gd name="T2" fmla="*/ 78 w 78"/>
                <a:gd name="T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8" h="64">
                  <a:moveTo>
                    <a:pt x="78" y="0"/>
                  </a:moveTo>
                  <a:cubicBezTo>
                    <a:pt x="0" y="57"/>
                    <a:pt x="36" y="64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8" name="Freeform 271"/>
            <p:cNvSpPr/>
            <p:nvPr/>
          </p:nvSpPr>
          <p:spPr bwMode="auto">
            <a:xfrm>
              <a:off x="2932113" y="5940425"/>
              <a:ext cx="31750" cy="31750"/>
            </a:xfrm>
            <a:custGeom>
              <a:avLst/>
              <a:gdLst>
                <a:gd name="T0" fmla="*/ 0 w 34"/>
                <a:gd name="T1" fmla="*/ 32 h 32"/>
                <a:gd name="T2" fmla="*/ 0 w 34"/>
                <a:gd name="T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4" h="32">
                  <a:moveTo>
                    <a:pt x="0" y="32"/>
                  </a:moveTo>
                  <a:cubicBezTo>
                    <a:pt x="34" y="23"/>
                    <a:pt x="4" y="0"/>
                    <a:pt x="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9" name="Freeform 272"/>
            <p:cNvSpPr/>
            <p:nvPr/>
          </p:nvSpPr>
          <p:spPr bwMode="auto">
            <a:xfrm>
              <a:off x="2787651" y="6102350"/>
              <a:ext cx="57150" cy="50800"/>
            </a:xfrm>
            <a:custGeom>
              <a:avLst/>
              <a:gdLst>
                <a:gd name="T0" fmla="*/ 60 w 60"/>
                <a:gd name="T1" fmla="*/ 0 h 54"/>
                <a:gd name="T2" fmla="*/ 60 w 6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0" h="54">
                  <a:moveTo>
                    <a:pt x="60" y="0"/>
                  </a:moveTo>
                  <a:cubicBezTo>
                    <a:pt x="0" y="52"/>
                    <a:pt x="49" y="54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0" name="Freeform 273"/>
            <p:cNvSpPr/>
            <p:nvPr/>
          </p:nvSpPr>
          <p:spPr bwMode="auto">
            <a:xfrm>
              <a:off x="2943226" y="6045200"/>
              <a:ext cx="65088" cy="47625"/>
            </a:xfrm>
            <a:custGeom>
              <a:avLst/>
              <a:gdLst>
                <a:gd name="T0" fmla="*/ 0 w 67"/>
                <a:gd name="T1" fmla="*/ 0 h 51"/>
                <a:gd name="T2" fmla="*/ 0 w 67"/>
                <a:gd name="T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7" h="51">
                  <a:moveTo>
                    <a:pt x="0" y="0"/>
                  </a:moveTo>
                  <a:cubicBezTo>
                    <a:pt x="35" y="51"/>
                    <a:pt x="67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1" name="Freeform 274"/>
            <p:cNvSpPr/>
            <p:nvPr/>
          </p:nvSpPr>
          <p:spPr bwMode="auto">
            <a:xfrm>
              <a:off x="2917826" y="5875338"/>
              <a:ext cx="57150" cy="85725"/>
            </a:xfrm>
            <a:custGeom>
              <a:avLst/>
              <a:gdLst>
                <a:gd name="T0" fmla="*/ 0 w 60"/>
                <a:gd name="T1" fmla="*/ 89 h 89"/>
                <a:gd name="T2" fmla="*/ 0 w 60"/>
                <a:gd name="T3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0" h="89">
                  <a:moveTo>
                    <a:pt x="0" y="89"/>
                  </a:moveTo>
                  <a:cubicBezTo>
                    <a:pt x="60" y="14"/>
                    <a:pt x="35" y="0"/>
                    <a:pt x="0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2" name="Freeform 275"/>
            <p:cNvSpPr>
              <a:spLocks noEditPoints="1"/>
            </p:cNvSpPr>
            <p:nvPr/>
          </p:nvSpPr>
          <p:spPr bwMode="auto">
            <a:xfrm>
              <a:off x="2738438" y="5924550"/>
              <a:ext cx="214313" cy="177800"/>
            </a:xfrm>
            <a:custGeom>
              <a:avLst/>
              <a:gdLst>
                <a:gd name="T0" fmla="*/ 204 w 223"/>
                <a:gd name="T1" fmla="*/ 171 h 186"/>
                <a:gd name="T2" fmla="*/ 207 w 223"/>
                <a:gd name="T3" fmla="*/ 161 h 186"/>
                <a:gd name="T4" fmla="*/ 210 w 223"/>
                <a:gd name="T5" fmla="*/ 161 h 186"/>
                <a:gd name="T6" fmla="*/ 215 w 223"/>
                <a:gd name="T7" fmla="*/ 146 h 186"/>
                <a:gd name="T8" fmla="*/ 208 w 223"/>
                <a:gd name="T9" fmla="*/ 134 h 186"/>
                <a:gd name="T10" fmla="*/ 205 w 223"/>
                <a:gd name="T11" fmla="*/ 121 h 186"/>
                <a:gd name="T12" fmla="*/ 210 w 223"/>
                <a:gd name="T13" fmla="*/ 113 h 186"/>
                <a:gd name="T14" fmla="*/ 223 w 223"/>
                <a:gd name="T15" fmla="*/ 108 h 186"/>
                <a:gd name="T16" fmla="*/ 219 w 223"/>
                <a:gd name="T17" fmla="*/ 107 h 186"/>
                <a:gd name="T18" fmla="*/ 216 w 223"/>
                <a:gd name="T19" fmla="*/ 107 h 186"/>
                <a:gd name="T20" fmla="*/ 194 w 223"/>
                <a:gd name="T21" fmla="*/ 93 h 186"/>
                <a:gd name="T22" fmla="*/ 194 w 223"/>
                <a:gd name="T23" fmla="*/ 93 h 186"/>
                <a:gd name="T24" fmla="*/ 194 w 223"/>
                <a:gd name="T25" fmla="*/ 93 h 186"/>
                <a:gd name="T26" fmla="*/ 190 w 223"/>
                <a:gd name="T27" fmla="*/ 93 h 186"/>
                <a:gd name="T28" fmla="*/ 178 w 223"/>
                <a:gd name="T29" fmla="*/ 88 h 186"/>
                <a:gd name="T30" fmla="*/ 176 w 223"/>
                <a:gd name="T31" fmla="*/ 87 h 186"/>
                <a:gd name="T32" fmla="*/ 174 w 223"/>
                <a:gd name="T33" fmla="*/ 87 h 186"/>
                <a:gd name="T34" fmla="*/ 175 w 223"/>
                <a:gd name="T35" fmla="*/ 79 h 186"/>
                <a:gd name="T36" fmla="*/ 190 w 223"/>
                <a:gd name="T37" fmla="*/ 70 h 186"/>
                <a:gd name="T38" fmla="*/ 195 w 223"/>
                <a:gd name="T39" fmla="*/ 67 h 186"/>
                <a:gd name="T40" fmla="*/ 201 w 223"/>
                <a:gd name="T41" fmla="*/ 65 h 186"/>
                <a:gd name="T42" fmla="*/ 203 w 223"/>
                <a:gd name="T43" fmla="*/ 66 h 186"/>
                <a:gd name="T44" fmla="*/ 201 w 223"/>
                <a:gd name="T45" fmla="*/ 61 h 186"/>
                <a:gd name="T46" fmla="*/ 202 w 223"/>
                <a:gd name="T47" fmla="*/ 59 h 186"/>
                <a:gd name="T48" fmla="*/ 187 w 223"/>
                <a:gd name="T49" fmla="*/ 52 h 186"/>
                <a:gd name="T50" fmla="*/ 170 w 223"/>
                <a:gd name="T51" fmla="*/ 51 h 186"/>
                <a:gd name="T52" fmla="*/ 126 w 223"/>
                <a:gd name="T53" fmla="*/ 45 h 186"/>
                <a:gd name="T54" fmla="*/ 117 w 223"/>
                <a:gd name="T55" fmla="*/ 51 h 186"/>
                <a:gd name="T56" fmla="*/ 113 w 223"/>
                <a:gd name="T57" fmla="*/ 51 h 186"/>
                <a:gd name="T58" fmla="*/ 93 w 223"/>
                <a:gd name="T59" fmla="*/ 42 h 186"/>
                <a:gd name="T60" fmla="*/ 89 w 223"/>
                <a:gd name="T61" fmla="*/ 50 h 186"/>
                <a:gd name="T62" fmla="*/ 84 w 223"/>
                <a:gd name="T63" fmla="*/ 49 h 186"/>
                <a:gd name="T64" fmla="*/ 86 w 223"/>
                <a:gd name="T65" fmla="*/ 57 h 186"/>
                <a:gd name="T66" fmla="*/ 76 w 223"/>
                <a:gd name="T67" fmla="*/ 73 h 186"/>
                <a:gd name="T68" fmla="*/ 73 w 223"/>
                <a:gd name="T69" fmla="*/ 71 h 186"/>
                <a:gd name="T70" fmla="*/ 73 w 223"/>
                <a:gd name="T71" fmla="*/ 74 h 186"/>
                <a:gd name="T72" fmla="*/ 76 w 223"/>
                <a:gd name="T73" fmla="*/ 77 h 186"/>
                <a:gd name="T74" fmla="*/ 83 w 223"/>
                <a:gd name="T75" fmla="*/ 92 h 186"/>
                <a:gd name="T76" fmla="*/ 70 w 223"/>
                <a:gd name="T77" fmla="*/ 99 h 186"/>
                <a:gd name="T78" fmla="*/ 61 w 223"/>
                <a:gd name="T79" fmla="*/ 104 h 186"/>
                <a:gd name="T80" fmla="*/ 75 w 223"/>
                <a:gd name="T81" fmla="*/ 107 h 186"/>
                <a:gd name="T82" fmla="*/ 80 w 223"/>
                <a:gd name="T83" fmla="*/ 108 h 186"/>
                <a:gd name="T84" fmla="*/ 96 w 223"/>
                <a:gd name="T85" fmla="*/ 106 h 186"/>
                <a:gd name="T86" fmla="*/ 83 w 223"/>
                <a:gd name="T87" fmla="*/ 120 h 186"/>
                <a:gd name="T88" fmla="*/ 89 w 223"/>
                <a:gd name="T89" fmla="*/ 147 h 186"/>
                <a:gd name="T90" fmla="*/ 105 w 223"/>
                <a:gd name="T91" fmla="*/ 160 h 186"/>
                <a:gd name="T92" fmla="*/ 114 w 223"/>
                <a:gd name="T93" fmla="*/ 180 h 186"/>
                <a:gd name="T94" fmla="*/ 134 w 223"/>
                <a:gd name="T95" fmla="*/ 170 h 186"/>
                <a:gd name="T96" fmla="*/ 135 w 223"/>
                <a:gd name="T97" fmla="*/ 170 h 186"/>
                <a:gd name="T98" fmla="*/ 135 w 223"/>
                <a:gd name="T99" fmla="*/ 176 h 186"/>
                <a:gd name="T100" fmla="*/ 142 w 223"/>
                <a:gd name="T101" fmla="*/ 168 h 186"/>
                <a:gd name="T102" fmla="*/ 144 w 223"/>
                <a:gd name="T103" fmla="*/ 167 h 186"/>
                <a:gd name="T104" fmla="*/ 147 w 223"/>
                <a:gd name="T105" fmla="*/ 169 h 186"/>
                <a:gd name="T106" fmla="*/ 179 w 223"/>
                <a:gd name="T107" fmla="*/ 172 h 186"/>
                <a:gd name="T108" fmla="*/ 204 w 223"/>
                <a:gd name="T109" fmla="*/ 171 h 186"/>
                <a:gd name="T110" fmla="*/ 114 w 223"/>
                <a:gd name="T111" fmla="*/ 107 h 186"/>
                <a:gd name="T112" fmla="*/ 105 w 223"/>
                <a:gd name="T113" fmla="*/ 105 h 186"/>
                <a:gd name="T114" fmla="*/ 110 w 223"/>
                <a:gd name="T115" fmla="*/ 101 h 186"/>
                <a:gd name="T116" fmla="*/ 116 w 223"/>
                <a:gd name="T117" fmla="*/ 102 h 186"/>
                <a:gd name="T118" fmla="*/ 114 w 223"/>
                <a:gd name="T119" fmla="*/ 10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3" h="186">
                  <a:moveTo>
                    <a:pt x="204" y="171"/>
                  </a:moveTo>
                  <a:cubicBezTo>
                    <a:pt x="207" y="168"/>
                    <a:pt x="208" y="165"/>
                    <a:pt x="207" y="161"/>
                  </a:cubicBezTo>
                  <a:cubicBezTo>
                    <a:pt x="208" y="161"/>
                    <a:pt x="209" y="161"/>
                    <a:pt x="210" y="161"/>
                  </a:cubicBezTo>
                  <a:cubicBezTo>
                    <a:pt x="214" y="162"/>
                    <a:pt x="218" y="151"/>
                    <a:pt x="215" y="146"/>
                  </a:cubicBezTo>
                  <a:cubicBezTo>
                    <a:pt x="215" y="140"/>
                    <a:pt x="211" y="136"/>
                    <a:pt x="208" y="134"/>
                  </a:cubicBezTo>
                  <a:cubicBezTo>
                    <a:pt x="208" y="130"/>
                    <a:pt x="207" y="125"/>
                    <a:pt x="205" y="121"/>
                  </a:cubicBezTo>
                  <a:cubicBezTo>
                    <a:pt x="207" y="118"/>
                    <a:pt x="209" y="116"/>
                    <a:pt x="210" y="113"/>
                  </a:cubicBezTo>
                  <a:cubicBezTo>
                    <a:pt x="212" y="115"/>
                    <a:pt x="212" y="116"/>
                    <a:pt x="223" y="108"/>
                  </a:cubicBezTo>
                  <a:cubicBezTo>
                    <a:pt x="221" y="108"/>
                    <a:pt x="220" y="108"/>
                    <a:pt x="219" y="107"/>
                  </a:cubicBezTo>
                  <a:cubicBezTo>
                    <a:pt x="218" y="107"/>
                    <a:pt x="217" y="107"/>
                    <a:pt x="216" y="107"/>
                  </a:cubicBezTo>
                  <a:cubicBezTo>
                    <a:pt x="197" y="107"/>
                    <a:pt x="208" y="102"/>
                    <a:pt x="194" y="93"/>
                  </a:cubicBezTo>
                  <a:cubicBezTo>
                    <a:pt x="194" y="95"/>
                    <a:pt x="194" y="95"/>
                    <a:pt x="194" y="93"/>
                  </a:cubicBezTo>
                  <a:cubicBezTo>
                    <a:pt x="194" y="93"/>
                    <a:pt x="194" y="93"/>
                    <a:pt x="194" y="93"/>
                  </a:cubicBezTo>
                  <a:cubicBezTo>
                    <a:pt x="193" y="93"/>
                    <a:pt x="191" y="93"/>
                    <a:pt x="190" y="93"/>
                  </a:cubicBezTo>
                  <a:cubicBezTo>
                    <a:pt x="185" y="95"/>
                    <a:pt x="178" y="92"/>
                    <a:pt x="178" y="88"/>
                  </a:cubicBezTo>
                  <a:cubicBezTo>
                    <a:pt x="177" y="88"/>
                    <a:pt x="176" y="87"/>
                    <a:pt x="176" y="87"/>
                  </a:cubicBezTo>
                  <a:cubicBezTo>
                    <a:pt x="176" y="87"/>
                    <a:pt x="175" y="87"/>
                    <a:pt x="174" y="87"/>
                  </a:cubicBezTo>
                  <a:cubicBezTo>
                    <a:pt x="168" y="88"/>
                    <a:pt x="162" y="86"/>
                    <a:pt x="175" y="79"/>
                  </a:cubicBezTo>
                  <a:cubicBezTo>
                    <a:pt x="178" y="77"/>
                    <a:pt x="183" y="74"/>
                    <a:pt x="190" y="70"/>
                  </a:cubicBezTo>
                  <a:cubicBezTo>
                    <a:pt x="192" y="69"/>
                    <a:pt x="194" y="68"/>
                    <a:pt x="195" y="67"/>
                  </a:cubicBezTo>
                  <a:cubicBezTo>
                    <a:pt x="199" y="64"/>
                    <a:pt x="198" y="64"/>
                    <a:pt x="201" y="65"/>
                  </a:cubicBezTo>
                  <a:cubicBezTo>
                    <a:pt x="202" y="66"/>
                    <a:pt x="202" y="67"/>
                    <a:pt x="203" y="66"/>
                  </a:cubicBezTo>
                  <a:cubicBezTo>
                    <a:pt x="203" y="65"/>
                    <a:pt x="202" y="63"/>
                    <a:pt x="201" y="61"/>
                  </a:cubicBezTo>
                  <a:cubicBezTo>
                    <a:pt x="201" y="60"/>
                    <a:pt x="202" y="61"/>
                    <a:pt x="202" y="59"/>
                  </a:cubicBezTo>
                  <a:cubicBezTo>
                    <a:pt x="199" y="59"/>
                    <a:pt x="199" y="45"/>
                    <a:pt x="187" y="52"/>
                  </a:cubicBezTo>
                  <a:cubicBezTo>
                    <a:pt x="182" y="51"/>
                    <a:pt x="176" y="50"/>
                    <a:pt x="170" y="51"/>
                  </a:cubicBezTo>
                  <a:cubicBezTo>
                    <a:pt x="159" y="45"/>
                    <a:pt x="139" y="31"/>
                    <a:pt x="126" y="45"/>
                  </a:cubicBezTo>
                  <a:cubicBezTo>
                    <a:pt x="120" y="38"/>
                    <a:pt x="119" y="51"/>
                    <a:pt x="117" y="51"/>
                  </a:cubicBezTo>
                  <a:cubicBezTo>
                    <a:pt x="115" y="51"/>
                    <a:pt x="114" y="51"/>
                    <a:pt x="113" y="51"/>
                  </a:cubicBezTo>
                  <a:cubicBezTo>
                    <a:pt x="107" y="44"/>
                    <a:pt x="100" y="38"/>
                    <a:pt x="93" y="42"/>
                  </a:cubicBezTo>
                  <a:cubicBezTo>
                    <a:pt x="91" y="45"/>
                    <a:pt x="90" y="48"/>
                    <a:pt x="89" y="50"/>
                  </a:cubicBezTo>
                  <a:cubicBezTo>
                    <a:pt x="87" y="50"/>
                    <a:pt x="86" y="50"/>
                    <a:pt x="84" y="49"/>
                  </a:cubicBezTo>
                  <a:cubicBezTo>
                    <a:pt x="84" y="53"/>
                    <a:pt x="85" y="56"/>
                    <a:pt x="86" y="57"/>
                  </a:cubicBezTo>
                  <a:cubicBezTo>
                    <a:pt x="81" y="61"/>
                    <a:pt x="77" y="66"/>
                    <a:pt x="76" y="73"/>
                  </a:cubicBezTo>
                  <a:cubicBezTo>
                    <a:pt x="75" y="72"/>
                    <a:pt x="74" y="72"/>
                    <a:pt x="73" y="71"/>
                  </a:cubicBezTo>
                  <a:cubicBezTo>
                    <a:pt x="18" y="0"/>
                    <a:pt x="0" y="49"/>
                    <a:pt x="73" y="74"/>
                  </a:cubicBezTo>
                  <a:cubicBezTo>
                    <a:pt x="74" y="75"/>
                    <a:pt x="75" y="76"/>
                    <a:pt x="76" y="77"/>
                  </a:cubicBezTo>
                  <a:cubicBezTo>
                    <a:pt x="77" y="81"/>
                    <a:pt x="79" y="86"/>
                    <a:pt x="83" y="92"/>
                  </a:cubicBezTo>
                  <a:cubicBezTo>
                    <a:pt x="74" y="96"/>
                    <a:pt x="71" y="97"/>
                    <a:pt x="70" y="99"/>
                  </a:cubicBezTo>
                  <a:cubicBezTo>
                    <a:pt x="70" y="99"/>
                    <a:pt x="65" y="99"/>
                    <a:pt x="61" y="104"/>
                  </a:cubicBezTo>
                  <a:cubicBezTo>
                    <a:pt x="67" y="107"/>
                    <a:pt x="70" y="106"/>
                    <a:pt x="75" y="107"/>
                  </a:cubicBezTo>
                  <a:cubicBezTo>
                    <a:pt x="78" y="109"/>
                    <a:pt x="74" y="107"/>
                    <a:pt x="80" y="108"/>
                  </a:cubicBezTo>
                  <a:cubicBezTo>
                    <a:pt x="86" y="106"/>
                    <a:pt x="90" y="106"/>
                    <a:pt x="96" y="106"/>
                  </a:cubicBezTo>
                  <a:cubicBezTo>
                    <a:pt x="108" y="107"/>
                    <a:pt x="93" y="111"/>
                    <a:pt x="83" y="120"/>
                  </a:cubicBezTo>
                  <a:cubicBezTo>
                    <a:pt x="79" y="133"/>
                    <a:pt x="81" y="140"/>
                    <a:pt x="89" y="147"/>
                  </a:cubicBezTo>
                  <a:cubicBezTo>
                    <a:pt x="92" y="153"/>
                    <a:pt x="97" y="158"/>
                    <a:pt x="105" y="160"/>
                  </a:cubicBezTo>
                  <a:cubicBezTo>
                    <a:pt x="102" y="165"/>
                    <a:pt x="109" y="173"/>
                    <a:pt x="114" y="180"/>
                  </a:cubicBezTo>
                  <a:cubicBezTo>
                    <a:pt x="126" y="181"/>
                    <a:pt x="133" y="176"/>
                    <a:pt x="134" y="170"/>
                  </a:cubicBezTo>
                  <a:cubicBezTo>
                    <a:pt x="134" y="170"/>
                    <a:pt x="134" y="170"/>
                    <a:pt x="135" y="170"/>
                  </a:cubicBezTo>
                  <a:cubicBezTo>
                    <a:pt x="135" y="172"/>
                    <a:pt x="135" y="174"/>
                    <a:pt x="135" y="176"/>
                  </a:cubicBezTo>
                  <a:cubicBezTo>
                    <a:pt x="138" y="173"/>
                    <a:pt x="140" y="170"/>
                    <a:pt x="142" y="168"/>
                  </a:cubicBezTo>
                  <a:cubicBezTo>
                    <a:pt x="142" y="168"/>
                    <a:pt x="143" y="167"/>
                    <a:pt x="144" y="167"/>
                  </a:cubicBezTo>
                  <a:cubicBezTo>
                    <a:pt x="145" y="171"/>
                    <a:pt x="146" y="171"/>
                    <a:pt x="147" y="169"/>
                  </a:cubicBezTo>
                  <a:cubicBezTo>
                    <a:pt x="158" y="176"/>
                    <a:pt x="170" y="176"/>
                    <a:pt x="179" y="172"/>
                  </a:cubicBezTo>
                  <a:cubicBezTo>
                    <a:pt x="180" y="186"/>
                    <a:pt x="198" y="180"/>
                    <a:pt x="204" y="171"/>
                  </a:cubicBezTo>
                  <a:close/>
                  <a:moveTo>
                    <a:pt x="114" y="107"/>
                  </a:moveTo>
                  <a:cubicBezTo>
                    <a:pt x="110" y="108"/>
                    <a:pt x="106" y="107"/>
                    <a:pt x="105" y="105"/>
                  </a:cubicBezTo>
                  <a:cubicBezTo>
                    <a:pt x="105" y="104"/>
                    <a:pt x="107" y="102"/>
                    <a:pt x="110" y="101"/>
                  </a:cubicBezTo>
                  <a:cubicBezTo>
                    <a:pt x="113" y="100"/>
                    <a:pt x="116" y="101"/>
                    <a:pt x="116" y="102"/>
                  </a:cubicBezTo>
                  <a:cubicBezTo>
                    <a:pt x="117" y="104"/>
                    <a:pt x="117" y="106"/>
                    <a:pt x="114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3" name="Freeform 276"/>
            <p:cNvSpPr/>
            <p:nvPr/>
          </p:nvSpPr>
          <p:spPr bwMode="auto">
            <a:xfrm>
              <a:off x="2946401" y="6092825"/>
              <a:ext cx="33338" cy="41275"/>
            </a:xfrm>
            <a:custGeom>
              <a:avLst/>
              <a:gdLst>
                <a:gd name="T0" fmla="*/ 0 w 35"/>
                <a:gd name="T1" fmla="*/ 0 h 44"/>
                <a:gd name="T2" fmla="*/ 0 w 35"/>
                <a:gd name="T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" h="44">
                  <a:moveTo>
                    <a:pt x="0" y="0"/>
                  </a:moveTo>
                  <a:cubicBezTo>
                    <a:pt x="5" y="44"/>
                    <a:pt x="35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4" name="Freeform 277"/>
            <p:cNvSpPr/>
            <p:nvPr/>
          </p:nvSpPr>
          <p:spPr bwMode="auto">
            <a:xfrm>
              <a:off x="2925763" y="5953125"/>
              <a:ext cx="66675" cy="49212"/>
            </a:xfrm>
            <a:custGeom>
              <a:avLst/>
              <a:gdLst>
                <a:gd name="T0" fmla="*/ 11 w 69"/>
                <a:gd name="T1" fmla="*/ 44 h 51"/>
                <a:gd name="T2" fmla="*/ 5 w 69"/>
                <a:gd name="T3" fmla="*/ 48 h 51"/>
                <a:gd name="T4" fmla="*/ 3 w 69"/>
                <a:gd name="T5" fmla="*/ 50 h 51"/>
                <a:gd name="T6" fmla="*/ 5 w 69"/>
                <a:gd name="T7" fmla="*/ 48 h 51"/>
                <a:gd name="T8" fmla="*/ 1 w 69"/>
                <a:gd name="T9" fmla="*/ 51 h 51"/>
                <a:gd name="T10" fmla="*/ 2 w 69"/>
                <a:gd name="T11" fmla="*/ 51 h 51"/>
                <a:gd name="T12" fmla="*/ 6 w 69"/>
                <a:gd name="T13" fmla="*/ 50 h 51"/>
                <a:gd name="T14" fmla="*/ 14 w 69"/>
                <a:gd name="T15" fmla="*/ 47 h 51"/>
                <a:gd name="T16" fmla="*/ 14 w 69"/>
                <a:gd name="T17" fmla="*/ 47 h 51"/>
                <a:gd name="T18" fmla="*/ 18 w 69"/>
                <a:gd name="T19" fmla="*/ 46 h 51"/>
                <a:gd name="T20" fmla="*/ 14 w 69"/>
                <a:gd name="T21" fmla="*/ 41 h 51"/>
                <a:gd name="T22" fmla="*/ 11 w 69"/>
                <a:gd name="T23" fmla="*/ 4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51">
                  <a:moveTo>
                    <a:pt x="11" y="44"/>
                  </a:moveTo>
                  <a:cubicBezTo>
                    <a:pt x="9" y="45"/>
                    <a:pt x="7" y="47"/>
                    <a:pt x="5" y="48"/>
                  </a:cubicBezTo>
                  <a:cubicBezTo>
                    <a:pt x="4" y="49"/>
                    <a:pt x="3" y="49"/>
                    <a:pt x="3" y="50"/>
                  </a:cubicBezTo>
                  <a:cubicBezTo>
                    <a:pt x="3" y="49"/>
                    <a:pt x="5" y="49"/>
                    <a:pt x="5" y="48"/>
                  </a:cubicBezTo>
                  <a:cubicBezTo>
                    <a:pt x="4" y="49"/>
                    <a:pt x="2" y="50"/>
                    <a:pt x="1" y="51"/>
                  </a:cubicBezTo>
                  <a:cubicBezTo>
                    <a:pt x="0" y="51"/>
                    <a:pt x="0" y="51"/>
                    <a:pt x="2" y="51"/>
                  </a:cubicBezTo>
                  <a:cubicBezTo>
                    <a:pt x="3" y="51"/>
                    <a:pt x="4" y="50"/>
                    <a:pt x="6" y="50"/>
                  </a:cubicBezTo>
                  <a:cubicBezTo>
                    <a:pt x="10" y="49"/>
                    <a:pt x="14" y="48"/>
                    <a:pt x="14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6"/>
                    <a:pt x="17" y="46"/>
                    <a:pt x="18" y="46"/>
                  </a:cubicBezTo>
                  <a:cubicBezTo>
                    <a:pt x="65" y="28"/>
                    <a:pt x="69" y="0"/>
                    <a:pt x="14" y="41"/>
                  </a:cubicBezTo>
                  <a:cubicBezTo>
                    <a:pt x="13" y="42"/>
                    <a:pt x="12" y="43"/>
                    <a:pt x="11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25" name="组合 324"/>
          <p:cNvGrpSpPr/>
          <p:nvPr/>
        </p:nvGrpSpPr>
        <p:grpSpPr>
          <a:xfrm>
            <a:off x="6237288" y="5114925"/>
            <a:ext cx="271463" cy="279400"/>
            <a:chOff x="5494338" y="4791075"/>
            <a:chExt cx="271463" cy="279400"/>
          </a:xfrm>
          <a:solidFill>
            <a:srgbClr val="404040"/>
          </a:solidFill>
        </p:grpSpPr>
        <p:sp>
          <p:nvSpPr>
            <p:cNvPr id="326" name="Freeform 278"/>
            <p:cNvSpPr/>
            <p:nvPr/>
          </p:nvSpPr>
          <p:spPr bwMode="auto">
            <a:xfrm>
              <a:off x="5494338" y="4791075"/>
              <a:ext cx="271463" cy="279400"/>
            </a:xfrm>
            <a:custGeom>
              <a:avLst/>
              <a:gdLst>
                <a:gd name="T0" fmla="*/ 102 w 283"/>
                <a:gd name="T1" fmla="*/ 233 h 292"/>
                <a:gd name="T2" fmla="*/ 102 w 283"/>
                <a:gd name="T3" fmla="*/ 8 h 292"/>
                <a:gd name="T4" fmla="*/ 94 w 283"/>
                <a:gd name="T5" fmla="*/ 0 h 292"/>
                <a:gd name="T6" fmla="*/ 86 w 283"/>
                <a:gd name="T7" fmla="*/ 8 h 292"/>
                <a:gd name="T8" fmla="*/ 86 w 283"/>
                <a:gd name="T9" fmla="*/ 233 h 292"/>
                <a:gd name="T10" fmla="*/ 0 w 283"/>
                <a:gd name="T11" fmla="*/ 233 h 292"/>
                <a:gd name="T12" fmla="*/ 141 w 283"/>
                <a:gd name="T13" fmla="*/ 288 h 292"/>
                <a:gd name="T14" fmla="*/ 283 w 283"/>
                <a:gd name="T15" fmla="*/ 233 h 292"/>
                <a:gd name="T16" fmla="*/ 102 w 283"/>
                <a:gd name="T17" fmla="*/ 23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3" h="292">
                  <a:moveTo>
                    <a:pt x="102" y="233"/>
                  </a:moveTo>
                  <a:cubicBezTo>
                    <a:pt x="102" y="8"/>
                    <a:pt x="102" y="8"/>
                    <a:pt x="102" y="8"/>
                  </a:cubicBezTo>
                  <a:cubicBezTo>
                    <a:pt x="102" y="4"/>
                    <a:pt x="98" y="0"/>
                    <a:pt x="94" y="0"/>
                  </a:cubicBezTo>
                  <a:cubicBezTo>
                    <a:pt x="89" y="0"/>
                    <a:pt x="86" y="4"/>
                    <a:pt x="86" y="8"/>
                  </a:cubicBezTo>
                  <a:cubicBezTo>
                    <a:pt x="86" y="233"/>
                    <a:pt x="86" y="233"/>
                    <a:pt x="86" y="233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0" y="292"/>
                    <a:pt x="0" y="288"/>
                    <a:pt x="141" y="288"/>
                  </a:cubicBezTo>
                  <a:cubicBezTo>
                    <a:pt x="219" y="288"/>
                    <a:pt x="283" y="268"/>
                    <a:pt x="283" y="233"/>
                  </a:cubicBezTo>
                  <a:lnTo>
                    <a:pt x="102" y="2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7" name="Freeform 279"/>
            <p:cNvSpPr/>
            <p:nvPr/>
          </p:nvSpPr>
          <p:spPr bwMode="auto">
            <a:xfrm>
              <a:off x="5618163" y="4819650"/>
              <a:ext cx="122238" cy="163512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172 h 172"/>
                <a:gd name="T4" fmla="*/ 128 w 128"/>
                <a:gd name="T5" fmla="*/ 172 h 172"/>
                <a:gd name="T6" fmla="*/ 0 w 128"/>
                <a:gd name="T7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1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8" name="Freeform 280"/>
            <p:cNvSpPr/>
            <p:nvPr/>
          </p:nvSpPr>
          <p:spPr bwMode="auto">
            <a:xfrm>
              <a:off x="5503863" y="4818063"/>
              <a:ext cx="46038" cy="165100"/>
            </a:xfrm>
            <a:custGeom>
              <a:avLst/>
              <a:gdLst>
                <a:gd name="T0" fmla="*/ 49 w 49"/>
                <a:gd name="T1" fmla="*/ 0 h 173"/>
                <a:gd name="T2" fmla="*/ 0 w 49"/>
                <a:gd name="T3" fmla="*/ 173 h 173"/>
                <a:gd name="T4" fmla="*/ 49 w 49"/>
                <a:gd name="T5" fmla="*/ 173 h 173"/>
                <a:gd name="T6" fmla="*/ 49 w 49"/>
                <a:gd name="T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173">
                  <a:moveTo>
                    <a:pt x="49" y="0"/>
                  </a:moveTo>
                  <a:cubicBezTo>
                    <a:pt x="49" y="0"/>
                    <a:pt x="0" y="122"/>
                    <a:pt x="0" y="173"/>
                  </a:cubicBezTo>
                  <a:cubicBezTo>
                    <a:pt x="49" y="173"/>
                    <a:pt x="49" y="173"/>
                    <a:pt x="49" y="173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29" name="组合 328"/>
          <p:cNvGrpSpPr/>
          <p:nvPr/>
        </p:nvGrpSpPr>
        <p:grpSpPr>
          <a:xfrm>
            <a:off x="6243638" y="2908300"/>
            <a:ext cx="255588" cy="276225"/>
            <a:chOff x="5500688" y="2584450"/>
            <a:chExt cx="255588" cy="276225"/>
          </a:xfrm>
          <a:solidFill>
            <a:srgbClr val="404040"/>
          </a:solidFill>
        </p:grpSpPr>
        <p:sp>
          <p:nvSpPr>
            <p:cNvPr id="330" name="Freeform 281"/>
            <p:cNvSpPr>
              <a:spLocks noEditPoints="1"/>
            </p:cNvSpPr>
            <p:nvPr/>
          </p:nvSpPr>
          <p:spPr bwMode="auto">
            <a:xfrm>
              <a:off x="5500688" y="2584450"/>
              <a:ext cx="255588" cy="276225"/>
            </a:xfrm>
            <a:custGeom>
              <a:avLst/>
              <a:gdLst>
                <a:gd name="T0" fmla="*/ 237 w 266"/>
                <a:gd name="T1" fmla="*/ 24 h 288"/>
                <a:gd name="T2" fmla="*/ 221 w 266"/>
                <a:gd name="T3" fmla="*/ 24 h 288"/>
                <a:gd name="T4" fmla="*/ 221 w 266"/>
                <a:gd name="T5" fmla="*/ 14 h 288"/>
                <a:gd name="T6" fmla="*/ 207 w 266"/>
                <a:gd name="T7" fmla="*/ 0 h 288"/>
                <a:gd name="T8" fmla="*/ 193 w 266"/>
                <a:gd name="T9" fmla="*/ 14 h 288"/>
                <a:gd name="T10" fmla="*/ 193 w 266"/>
                <a:gd name="T11" fmla="*/ 24 h 288"/>
                <a:gd name="T12" fmla="*/ 146 w 266"/>
                <a:gd name="T13" fmla="*/ 24 h 288"/>
                <a:gd name="T14" fmla="*/ 146 w 266"/>
                <a:gd name="T15" fmla="*/ 14 h 288"/>
                <a:gd name="T16" fmla="*/ 133 w 266"/>
                <a:gd name="T17" fmla="*/ 0 h 288"/>
                <a:gd name="T18" fmla="*/ 119 w 266"/>
                <a:gd name="T19" fmla="*/ 14 h 288"/>
                <a:gd name="T20" fmla="*/ 119 w 266"/>
                <a:gd name="T21" fmla="*/ 24 h 288"/>
                <a:gd name="T22" fmla="*/ 73 w 266"/>
                <a:gd name="T23" fmla="*/ 24 h 288"/>
                <a:gd name="T24" fmla="*/ 73 w 266"/>
                <a:gd name="T25" fmla="*/ 14 h 288"/>
                <a:gd name="T26" fmla="*/ 59 w 266"/>
                <a:gd name="T27" fmla="*/ 0 h 288"/>
                <a:gd name="T28" fmla="*/ 45 w 266"/>
                <a:gd name="T29" fmla="*/ 14 h 288"/>
                <a:gd name="T30" fmla="*/ 45 w 266"/>
                <a:gd name="T31" fmla="*/ 24 h 288"/>
                <a:gd name="T32" fmla="*/ 29 w 266"/>
                <a:gd name="T33" fmla="*/ 24 h 288"/>
                <a:gd name="T34" fmla="*/ 0 w 266"/>
                <a:gd name="T35" fmla="*/ 53 h 288"/>
                <a:gd name="T36" fmla="*/ 0 w 266"/>
                <a:gd name="T37" fmla="*/ 259 h 288"/>
                <a:gd name="T38" fmla="*/ 29 w 266"/>
                <a:gd name="T39" fmla="*/ 288 h 288"/>
                <a:gd name="T40" fmla="*/ 237 w 266"/>
                <a:gd name="T41" fmla="*/ 288 h 288"/>
                <a:gd name="T42" fmla="*/ 266 w 266"/>
                <a:gd name="T43" fmla="*/ 259 h 288"/>
                <a:gd name="T44" fmla="*/ 266 w 266"/>
                <a:gd name="T45" fmla="*/ 53 h 288"/>
                <a:gd name="T46" fmla="*/ 237 w 266"/>
                <a:gd name="T47" fmla="*/ 24 h 288"/>
                <a:gd name="T48" fmla="*/ 237 w 266"/>
                <a:gd name="T49" fmla="*/ 257 h 288"/>
                <a:gd name="T50" fmla="*/ 29 w 266"/>
                <a:gd name="T51" fmla="*/ 257 h 288"/>
                <a:gd name="T52" fmla="*/ 29 w 266"/>
                <a:gd name="T53" fmla="*/ 55 h 288"/>
                <a:gd name="T54" fmla="*/ 45 w 266"/>
                <a:gd name="T55" fmla="*/ 55 h 288"/>
                <a:gd name="T56" fmla="*/ 45 w 266"/>
                <a:gd name="T57" fmla="*/ 65 h 288"/>
                <a:gd name="T58" fmla="*/ 59 w 266"/>
                <a:gd name="T59" fmla="*/ 79 h 288"/>
                <a:gd name="T60" fmla="*/ 73 w 266"/>
                <a:gd name="T61" fmla="*/ 65 h 288"/>
                <a:gd name="T62" fmla="*/ 73 w 266"/>
                <a:gd name="T63" fmla="*/ 55 h 288"/>
                <a:gd name="T64" fmla="*/ 119 w 266"/>
                <a:gd name="T65" fmla="*/ 55 h 288"/>
                <a:gd name="T66" fmla="*/ 119 w 266"/>
                <a:gd name="T67" fmla="*/ 65 h 288"/>
                <a:gd name="T68" fmla="*/ 133 w 266"/>
                <a:gd name="T69" fmla="*/ 79 h 288"/>
                <a:gd name="T70" fmla="*/ 146 w 266"/>
                <a:gd name="T71" fmla="*/ 65 h 288"/>
                <a:gd name="T72" fmla="*/ 146 w 266"/>
                <a:gd name="T73" fmla="*/ 55 h 288"/>
                <a:gd name="T74" fmla="*/ 193 w 266"/>
                <a:gd name="T75" fmla="*/ 55 h 288"/>
                <a:gd name="T76" fmla="*/ 193 w 266"/>
                <a:gd name="T77" fmla="*/ 65 h 288"/>
                <a:gd name="T78" fmla="*/ 207 w 266"/>
                <a:gd name="T79" fmla="*/ 79 h 288"/>
                <a:gd name="T80" fmla="*/ 221 w 266"/>
                <a:gd name="T81" fmla="*/ 65 h 288"/>
                <a:gd name="T82" fmla="*/ 221 w 266"/>
                <a:gd name="T83" fmla="*/ 55 h 288"/>
                <a:gd name="T84" fmla="*/ 237 w 266"/>
                <a:gd name="T85" fmla="*/ 55 h 288"/>
                <a:gd name="T86" fmla="*/ 237 w 266"/>
                <a:gd name="T87" fmla="*/ 25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6" h="288">
                  <a:moveTo>
                    <a:pt x="237" y="24"/>
                  </a:moveTo>
                  <a:cubicBezTo>
                    <a:pt x="221" y="24"/>
                    <a:pt x="221" y="24"/>
                    <a:pt x="221" y="24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21" y="6"/>
                    <a:pt x="214" y="0"/>
                    <a:pt x="207" y="0"/>
                  </a:cubicBezTo>
                  <a:cubicBezTo>
                    <a:pt x="199" y="0"/>
                    <a:pt x="193" y="6"/>
                    <a:pt x="193" y="14"/>
                  </a:cubicBezTo>
                  <a:cubicBezTo>
                    <a:pt x="193" y="24"/>
                    <a:pt x="193" y="24"/>
                    <a:pt x="193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6" y="14"/>
                    <a:pt x="146" y="14"/>
                    <a:pt x="146" y="14"/>
                  </a:cubicBezTo>
                  <a:cubicBezTo>
                    <a:pt x="146" y="6"/>
                    <a:pt x="140" y="0"/>
                    <a:pt x="133" y="0"/>
                  </a:cubicBezTo>
                  <a:cubicBezTo>
                    <a:pt x="125" y="0"/>
                    <a:pt x="119" y="6"/>
                    <a:pt x="119" y="14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6"/>
                    <a:pt x="66" y="0"/>
                    <a:pt x="59" y="0"/>
                  </a:cubicBezTo>
                  <a:cubicBezTo>
                    <a:pt x="51" y="0"/>
                    <a:pt x="45" y="6"/>
                    <a:pt x="45" y="1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13" y="24"/>
                    <a:pt x="0" y="37"/>
                    <a:pt x="0" y="53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0" y="275"/>
                    <a:pt x="13" y="288"/>
                    <a:pt x="29" y="288"/>
                  </a:cubicBezTo>
                  <a:cubicBezTo>
                    <a:pt x="237" y="288"/>
                    <a:pt x="237" y="288"/>
                    <a:pt x="237" y="288"/>
                  </a:cubicBezTo>
                  <a:cubicBezTo>
                    <a:pt x="253" y="288"/>
                    <a:pt x="266" y="275"/>
                    <a:pt x="266" y="259"/>
                  </a:cubicBezTo>
                  <a:cubicBezTo>
                    <a:pt x="266" y="53"/>
                    <a:pt x="266" y="53"/>
                    <a:pt x="266" y="53"/>
                  </a:cubicBezTo>
                  <a:cubicBezTo>
                    <a:pt x="266" y="37"/>
                    <a:pt x="253" y="24"/>
                    <a:pt x="237" y="24"/>
                  </a:cubicBezTo>
                  <a:close/>
                  <a:moveTo>
                    <a:pt x="237" y="257"/>
                  </a:moveTo>
                  <a:cubicBezTo>
                    <a:pt x="29" y="257"/>
                    <a:pt x="29" y="257"/>
                    <a:pt x="29" y="257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73"/>
                    <a:pt x="51" y="79"/>
                    <a:pt x="59" y="79"/>
                  </a:cubicBezTo>
                  <a:cubicBezTo>
                    <a:pt x="66" y="79"/>
                    <a:pt x="73" y="73"/>
                    <a:pt x="73" y="6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65"/>
                    <a:pt x="119" y="65"/>
                    <a:pt x="119" y="65"/>
                  </a:cubicBezTo>
                  <a:cubicBezTo>
                    <a:pt x="119" y="73"/>
                    <a:pt x="125" y="79"/>
                    <a:pt x="133" y="79"/>
                  </a:cubicBezTo>
                  <a:cubicBezTo>
                    <a:pt x="140" y="79"/>
                    <a:pt x="146" y="73"/>
                    <a:pt x="146" y="65"/>
                  </a:cubicBezTo>
                  <a:cubicBezTo>
                    <a:pt x="146" y="55"/>
                    <a:pt x="146" y="55"/>
                    <a:pt x="146" y="55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3" y="73"/>
                    <a:pt x="199" y="79"/>
                    <a:pt x="207" y="79"/>
                  </a:cubicBezTo>
                  <a:cubicBezTo>
                    <a:pt x="214" y="79"/>
                    <a:pt x="221" y="73"/>
                    <a:pt x="221" y="65"/>
                  </a:cubicBezTo>
                  <a:cubicBezTo>
                    <a:pt x="221" y="55"/>
                    <a:pt x="221" y="55"/>
                    <a:pt x="221" y="55"/>
                  </a:cubicBezTo>
                  <a:cubicBezTo>
                    <a:pt x="237" y="55"/>
                    <a:pt x="237" y="55"/>
                    <a:pt x="237" y="55"/>
                  </a:cubicBezTo>
                  <a:lnTo>
                    <a:pt x="237" y="2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1" name="Freeform 282"/>
            <p:cNvSpPr/>
            <p:nvPr/>
          </p:nvSpPr>
          <p:spPr bwMode="auto">
            <a:xfrm>
              <a:off x="5556251" y="2689225"/>
              <a:ext cx="144463" cy="106362"/>
            </a:xfrm>
            <a:custGeom>
              <a:avLst/>
              <a:gdLst>
                <a:gd name="T0" fmla="*/ 133 w 150"/>
                <a:gd name="T1" fmla="*/ 3 h 111"/>
                <a:gd name="T2" fmla="*/ 124 w 150"/>
                <a:gd name="T3" fmla="*/ 3 h 111"/>
                <a:gd name="T4" fmla="*/ 58 w 150"/>
                <a:gd name="T5" fmla="*/ 69 h 111"/>
                <a:gd name="T6" fmla="*/ 50 w 150"/>
                <a:gd name="T7" fmla="*/ 69 h 111"/>
                <a:gd name="T8" fmla="*/ 25 w 150"/>
                <a:gd name="T9" fmla="*/ 45 h 111"/>
                <a:gd name="T10" fmla="*/ 17 w 150"/>
                <a:gd name="T11" fmla="*/ 45 h 111"/>
                <a:gd name="T12" fmla="*/ 2 w 150"/>
                <a:gd name="T13" fmla="*/ 60 h 111"/>
                <a:gd name="T14" fmla="*/ 2 w 150"/>
                <a:gd name="T15" fmla="*/ 68 h 111"/>
                <a:gd name="T16" fmla="*/ 40 w 150"/>
                <a:gd name="T17" fmla="*/ 106 h 111"/>
                <a:gd name="T18" fmla="*/ 50 w 150"/>
                <a:gd name="T19" fmla="*/ 111 h 111"/>
                <a:gd name="T20" fmla="*/ 57 w 150"/>
                <a:gd name="T21" fmla="*/ 111 h 111"/>
                <a:gd name="T22" fmla="*/ 67 w 150"/>
                <a:gd name="T23" fmla="*/ 106 h 111"/>
                <a:gd name="T24" fmla="*/ 148 w 150"/>
                <a:gd name="T25" fmla="*/ 26 h 111"/>
                <a:gd name="T26" fmla="*/ 148 w 150"/>
                <a:gd name="T27" fmla="*/ 17 h 111"/>
                <a:gd name="T28" fmla="*/ 133 w 150"/>
                <a:gd name="T29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0" h="111">
                  <a:moveTo>
                    <a:pt x="133" y="3"/>
                  </a:moveTo>
                  <a:cubicBezTo>
                    <a:pt x="131" y="0"/>
                    <a:pt x="127" y="0"/>
                    <a:pt x="124" y="3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6" y="71"/>
                    <a:pt x="52" y="71"/>
                    <a:pt x="50" y="69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3" y="43"/>
                    <a:pt x="19" y="43"/>
                    <a:pt x="17" y="45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0" y="62"/>
                    <a:pt x="0" y="66"/>
                    <a:pt x="2" y="68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2" y="109"/>
                    <a:pt x="47" y="111"/>
                    <a:pt x="50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60" y="111"/>
                    <a:pt x="65" y="109"/>
                    <a:pt x="67" y="106"/>
                  </a:cubicBezTo>
                  <a:cubicBezTo>
                    <a:pt x="148" y="26"/>
                    <a:pt x="148" y="26"/>
                    <a:pt x="148" y="26"/>
                  </a:cubicBezTo>
                  <a:cubicBezTo>
                    <a:pt x="150" y="23"/>
                    <a:pt x="150" y="20"/>
                    <a:pt x="148" y="17"/>
                  </a:cubicBezTo>
                  <a:lnTo>
                    <a:pt x="13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32" name="组合 331"/>
          <p:cNvGrpSpPr/>
          <p:nvPr/>
        </p:nvGrpSpPr>
        <p:grpSpPr>
          <a:xfrm>
            <a:off x="1822451" y="4589463"/>
            <a:ext cx="276224" cy="223837"/>
            <a:chOff x="1079501" y="4265613"/>
            <a:chExt cx="276225" cy="223837"/>
          </a:xfrm>
          <a:solidFill>
            <a:srgbClr val="404040"/>
          </a:solidFill>
        </p:grpSpPr>
        <p:sp>
          <p:nvSpPr>
            <p:cNvPr id="333" name="Freeform 283"/>
            <p:cNvSpPr/>
            <p:nvPr/>
          </p:nvSpPr>
          <p:spPr bwMode="auto">
            <a:xfrm>
              <a:off x="1079501" y="4265613"/>
              <a:ext cx="276225" cy="106362"/>
            </a:xfrm>
            <a:custGeom>
              <a:avLst/>
              <a:gdLst>
                <a:gd name="T0" fmla="*/ 285 w 288"/>
                <a:gd name="T1" fmla="*/ 44 h 111"/>
                <a:gd name="T2" fmla="*/ 144 w 288"/>
                <a:gd name="T3" fmla="*/ 0 h 111"/>
                <a:gd name="T4" fmla="*/ 4 w 288"/>
                <a:gd name="T5" fmla="*/ 44 h 111"/>
                <a:gd name="T6" fmla="*/ 0 w 288"/>
                <a:gd name="T7" fmla="*/ 54 h 111"/>
                <a:gd name="T8" fmla="*/ 0 w 288"/>
                <a:gd name="T9" fmla="*/ 106 h 111"/>
                <a:gd name="T10" fmla="*/ 6 w 288"/>
                <a:gd name="T11" fmla="*/ 110 h 111"/>
                <a:gd name="T12" fmla="*/ 67 w 288"/>
                <a:gd name="T13" fmla="*/ 95 h 111"/>
                <a:gd name="T14" fmla="*/ 72 w 288"/>
                <a:gd name="T15" fmla="*/ 87 h 111"/>
                <a:gd name="T16" fmla="*/ 72 w 288"/>
                <a:gd name="T17" fmla="*/ 65 h 111"/>
                <a:gd name="T18" fmla="*/ 76 w 288"/>
                <a:gd name="T19" fmla="*/ 55 h 111"/>
                <a:gd name="T20" fmla="*/ 144 w 288"/>
                <a:gd name="T21" fmla="*/ 40 h 111"/>
                <a:gd name="T22" fmla="*/ 212 w 288"/>
                <a:gd name="T23" fmla="*/ 55 h 111"/>
                <a:gd name="T24" fmla="*/ 216 w 288"/>
                <a:gd name="T25" fmla="*/ 65 h 111"/>
                <a:gd name="T26" fmla="*/ 216 w 288"/>
                <a:gd name="T27" fmla="*/ 84 h 111"/>
                <a:gd name="T28" fmla="*/ 222 w 288"/>
                <a:gd name="T29" fmla="*/ 92 h 111"/>
                <a:gd name="T30" fmla="*/ 283 w 288"/>
                <a:gd name="T31" fmla="*/ 110 h 111"/>
                <a:gd name="T32" fmla="*/ 288 w 288"/>
                <a:gd name="T33" fmla="*/ 106 h 111"/>
                <a:gd name="T34" fmla="*/ 288 w 288"/>
                <a:gd name="T35" fmla="*/ 54 h 111"/>
                <a:gd name="T36" fmla="*/ 285 w 288"/>
                <a:gd name="T37" fmla="*/ 4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8" h="111">
                  <a:moveTo>
                    <a:pt x="285" y="44"/>
                  </a:moveTo>
                  <a:cubicBezTo>
                    <a:pt x="285" y="44"/>
                    <a:pt x="252" y="0"/>
                    <a:pt x="144" y="0"/>
                  </a:cubicBezTo>
                  <a:cubicBezTo>
                    <a:pt x="37" y="0"/>
                    <a:pt x="4" y="44"/>
                    <a:pt x="4" y="44"/>
                  </a:cubicBezTo>
                  <a:cubicBezTo>
                    <a:pt x="2" y="46"/>
                    <a:pt x="0" y="51"/>
                    <a:pt x="0" y="54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0"/>
                    <a:pt x="3" y="111"/>
                    <a:pt x="6" y="110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70" y="94"/>
                    <a:pt x="72" y="90"/>
                    <a:pt x="72" y="87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1"/>
                    <a:pt x="74" y="57"/>
                    <a:pt x="76" y="55"/>
                  </a:cubicBezTo>
                  <a:cubicBezTo>
                    <a:pt x="76" y="55"/>
                    <a:pt x="91" y="40"/>
                    <a:pt x="144" y="40"/>
                  </a:cubicBezTo>
                  <a:cubicBezTo>
                    <a:pt x="198" y="40"/>
                    <a:pt x="212" y="55"/>
                    <a:pt x="212" y="55"/>
                  </a:cubicBezTo>
                  <a:cubicBezTo>
                    <a:pt x="215" y="57"/>
                    <a:pt x="216" y="61"/>
                    <a:pt x="216" y="65"/>
                  </a:cubicBezTo>
                  <a:cubicBezTo>
                    <a:pt x="216" y="84"/>
                    <a:pt x="216" y="84"/>
                    <a:pt x="216" y="84"/>
                  </a:cubicBezTo>
                  <a:cubicBezTo>
                    <a:pt x="216" y="87"/>
                    <a:pt x="219" y="90"/>
                    <a:pt x="222" y="92"/>
                  </a:cubicBezTo>
                  <a:cubicBezTo>
                    <a:pt x="283" y="110"/>
                    <a:pt x="283" y="110"/>
                    <a:pt x="283" y="110"/>
                  </a:cubicBezTo>
                  <a:cubicBezTo>
                    <a:pt x="286" y="111"/>
                    <a:pt x="288" y="110"/>
                    <a:pt x="288" y="106"/>
                  </a:cubicBezTo>
                  <a:cubicBezTo>
                    <a:pt x="288" y="54"/>
                    <a:pt x="288" y="54"/>
                    <a:pt x="288" y="54"/>
                  </a:cubicBezTo>
                  <a:cubicBezTo>
                    <a:pt x="288" y="51"/>
                    <a:pt x="287" y="46"/>
                    <a:pt x="285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4" name="Freeform 284"/>
            <p:cNvSpPr>
              <a:spLocks noEditPoints="1"/>
            </p:cNvSpPr>
            <p:nvPr/>
          </p:nvSpPr>
          <p:spPr bwMode="auto">
            <a:xfrm>
              <a:off x="1093788" y="4322763"/>
              <a:ext cx="247650" cy="166687"/>
            </a:xfrm>
            <a:custGeom>
              <a:avLst/>
              <a:gdLst>
                <a:gd name="T0" fmla="*/ 246 w 258"/>
                <a:gd name="T1" fmla="*/ 99 h 174"/>
                <a:gd name="T2" fmla="*/ 196 w 258"/>
                <a:gd name="T3" fmla="*/ 52 h 174"/>
                <a:gd name="T4" fmla="*/ 185 w 258"/>
                <a:gd name="T5" fmla="*/ 46 h 174"/>
                <a:gd name="T6" fmla="*/ 177 w 258"/>
                <a:gd name="T7" fmla="*/ 12 h 174"/>
                <a:gd name="T8" fmla="*/ 163 w 258"/>
                <a:gd name="T9" fmla="*/ 0 h 174"/>
                <a:gd name="T10" fmla="*/ 96 w 258"/>
                <a:gd name="T11" fmla="*/ 0 h 174"/>
                <a:gd name="T12" fmla="*/ 81 w 258"/>
                <a:gd name="T13" fmla="*/ 12 h 174"/>
                <a:gd name="T14" fmla="*/ 74 w 258"/>
                <a:gd name="T15" fmla="*/ 46 h 174"/>
                <a:gd name="T16" fmla="*/ 63 w 258"/>
                <a:gd name="T17" fmla="*/ 52 h 174"/>
                <a:gd name="T18" fmla="*/ 13 w 258"/>
                <a:gd name="T19" fmla="*/ 99 h 174"/>
                <a:gd name="T20" fmla="*/ 3 w 258"/>
                <a:gd name="T21" fmla="*/ 119 h 174"/>
                <a:gd name="T22" fmla="*/ 1 w 258"/>
                <a:gd name="T23" fmla="*/ 162 h 174"/>
                <a:gd name="T24" fmla="*/ 12 w 258"/>
                <a:gd name="T25" fmla="*/ 174 h 174"/>
                <a:gd name="T26" fmla="*/ 246 w 258"/>
                <a:gd name="T27" fmla="*/ 174 h 174"/>
                <a:gd name="T28" fmla="*/ 258 w 258"/>
                <a:gd name="T29" fmla="*/ 162 h 174"/>
                <a:gd name="T30" fmla="*/ 255 w 258"/>
                <a:gd name="T31" fmla="*/ 119 h 174"/>
                <a:gd name="T32" fmla="*/ 246 w 258"/>
                <a:gd name="T33" fmla="*/ 99 h 174"/>
                <a:gd name="T34" fmla="*/ 129 w 258"/>
                <a:gd name="T35" fmla="*/ 154 h 174"/>
                <a:gd name="T36" fmla="*/ 71 w 258"/>
                <a:gd name="T37" fmla="*/ 96 h 174"/>
                <a:gd name="T38" fmla="*/ 129 w 258"/>
                <a:gd name="T39" fmla="*/ 38 h 174"/>
                <a:gd name="T40" fmla="*/ 187 w 258"/>
                <a:gd name="T41" fmla="*/ 96 h 174"/>
                <a:gd name="T42" fmla="*/ 129 w 258"/>
                <a:gd name="T43" fmla="*/ 15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8" h="174">
                  <a:moveTo>
                    <a:pt x="246" y="99"/>
                  </a:moveTo>
                  <a:cubicBezTo>
                    <a:pt x="196" y="52"/>
                    <a:pt x="196" y="52"/>
                    <a:pt x="196" y="52"/>
                  </a:cubicBezTo>
                  <a:cubicBezTo>
                    <a:pt x="193" y="49"/>
                    <a:pt x="189" y="47"/>
                    <a:pt x="185" y="46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6" y="6"/>
                    <a:pt x="169" y="0"/>
                    <a:pt x="163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89" y="0"/>
                    <a:pt x="83" y="6"/>
                    <a:pt x="81" y="12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0" y="47"/>
                    <a:pt x="65" y="49"/>
                    <a:pt x="63" y="52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8" y="104"/>
                    <a:pt x="4" y="113"/>
                    <a:pt x="3" y="119"/>
                  </a:cubicBezTo>
                  <a:cubicBezTo>
                    <a:pt x="1" y="162"/>
                    <a:pt x="1" y="162"/>
                    <a:pt x="1" y="162"/>
                  </a:cubicBezTo>
                  <a:cubicBezTo>
                    <a:pt x="0" y="168"/>
                    <a:pt x="5" y="174"/>
                    <a:pt x="12" y="174"/>
                  </a:cubicBezTo>
                  <a:cubicBezTo>
                    <a:pt x="246" y="174"/>
                    <a:pt x="246" y="174"/>
                    <a:pt x="246" y="174"/>
                  </a:cubicBezTo>
                  <a:cubicBezTo>
                    <a:pt x="253" y="174"/>
                    <a:pt x="258" y="168"/>
                    <a:pt x="258" y="162"/>
                  </a:cubicBezTo>
                  <a:cubicBezTo>
                    <a:pt x="255" y="119"/>
                    <a:pt x="255" y="119"/>
                    <a:pt x="255" y="119"/>
                  </a:cubicBezTo>
                  <a:cubicBezTo>
                    <a:pt x="255" y="113"/>
                    <a:pt x="250" y="104"/>
                    <a:pt x="246" y="99"/>
                  </a:cubicBezTo>
                  <a:close/>
                  <a:moveTo>
                    <a:pt x="129" y="154"/>
                  </a:moveTo>
                  <a:cubicBezTo>
                    <a:pt x="97" y="154"/>
                    <a:pt x="71" y="128"/>
                    <a:pt x="71" y="96"/>
                  </a:cubicBezTo>
                  <a:cubicBezTo>
                    <a:pt x="71" y="64"/>
                    <a:pt x="97" y="38"/>
                    <a:pt x="129" y="38"/>
                  </a:cubicBezTo>
                  <a:cubicBezTo>
                    <a:pt x="161" y="38"/>
                    <a:pt x="187" y="64"/>
                    <a:pt x="187" y="96"/>
                  </a:cubicBezTo>
                  <a:cubicBezTo>
                    <a:pt x="187" y="128"/>
                    <a:pt x="161" y="154"/>
                    <a:pt x="129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5" name="Oval 285"/>
            <p:cNvSpPr>
              <a:spLocks noChangeArrowheads="1"/>
            </p:cNvSpPr>
            <p:nvPr/>
          </p:nvSpPr>
          <p:spPr bwMode="auto">
            <a:xfrm>
              <a:off x="1181101" y="4376738"/>
              <a:ext cx="73025" cy="730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81" name="Freeform 286"/>
          <p:cNvSpPr>
            <a:spLocks noEditPoints="1"/>
          </p:cNvSpPr>
          <p:nvPr/>
        </p:nvSpPr>
        <p:spPr>
          <a:xfrm>
            <a:off x="1273175" y="2355850"/>
            <a:ext cx="273050" cy="276225"/>
          </a:xfrm>
          <a:custGeom>
            <a:avLst/>
            <a:gdLst/>
            <a:ahLst/>
            <a:cxnLst>
              <a:cxn ang="0">
                <a:pos x="132177278" y="264931426"/>
              </a:cxn>
              <a:cxn ang="0">
                <a:pos x="0" y="132466192"/>
              </a:cxn>
              <a:cxn ang="0">
                <a:pos x="132177278" y="0"/>
              </a:cxn>
              <a:cxn ang="0">
                <a:pos x="260683230" y="104868629"/>
              </a:cxn>
              <a:cxn ang="0">
                <a:pos x="261601061" y="108548752"/>
              </a:cxn>
              <a:cxn ang="0">
                <a:pos x="250586129" y="118667411"/>
              </a:cxn>
              <a:cxn ang="0">
                <a:pos x="250586129" y="118667411"/>
              </a:cxn>
              <a:cxn ang="0">
                <a:pos x="158796299" y="118667411"/>
              </a:cxn>
              <a:cxn ang="0">
                <a:pos x="148699198" y="108548752"/>
              </a:cxn>
              <a:cxn ang="0">
                <a:pos x="148699198" y="85551103"/>
              </a:cxn>
              <a:cxn ang="0">
                <a:pos x="94543323" y="132466192"/>
              </a:cxn>
              <a:cxn ang="0">
                <a:pos x="148699198" y="179380323"/>
              </a:cxn>
              <a:cxn ang="0">
                <a:pos x="148699198" y="156382674"/>
              </a:cxn>
              <a:cxn ang="0">
                <a:pos x="158796299" y="146264015"/>
              </a:cxn>
              <a:cxn ang="0">
                <a:pos x="250586129" y="146264015"/>
              </a:cxn>
              <a:cxn ang="0">
                <a:pos x="258847568" y="149944138"/>
              </a:cxn>
              <a:cxn ang="0">
                <a:pos x="260683230" y="159143005"/>
              </a:cxn>
              <a:cxn ang="0">
                <a:pos x="132177278" y="264931426"/>
              </a:cxn>
              <a:cxn ang="0">
                <a:pos x="132177278" y="21158068"/>
              </a:cxn>
              <a:cxn ang="0">
                <a:pos x="21112034" y="132466192"/>
              </a:cxn>
              <a:cxn ang="0">
                <a:pos x="132177278" y="243773358"/>
              </a:cxn>
              <a:cxn ang="0">
                <a:pos x="236817702" y="167422083"/>
              </a:cxn>
              <a:cxn ang="0">
                <a:pos x="169811232" y="167422083"/>
              </a:cxn>
              <a:cxn ang="0">
                <a:pos x="169811232" y="202377973"/>
              </a:cxn>
              <a:cxn ang="0">
                <a:pos x="163385455" y="211576841"/>
              </a:cxn>
              <a:cxn ang="0">
                <a:pos x="152371481" y="210657050"/>
              </a:cxn>
              <a:cxn ang="0">
                <a:pos x="71595626" y="140745270"/>
              </a:cxn>
              <a:cxn ang="0">
                <a:pos x="67924301" y="132466192"/>
              </a:cxn>
              <a:cxn ang="0">
                <a:pos x="71595626" y="124186156"/>
              </a:cxn>
              <a:cxn ang="0">
                <a:pos x="152371481" y="54274376"/>
              </a:cxn>
              <a:cxn ang="0">
                <a:pos x="163385455" y="53354585"/>
              </a:cxn>
              <a:cxn ang="0">
                <a:pos x="169811232" y="62553453"/>
              </a:cxn>
              <a:cxn ang="0">
                <a:pos x="169811232" y="97509343"/>
              </a:cxn>
              <a:cxn ang="0">
                <a:pos x="236817702" y="97509343"/>
              </a:cxn>
              <a:cxn ang="0">
                <a:pos x="132177278" y="21158068"/>
              </a:cxn>
            </a:cxnLst>
            <a:pathLst>
              <a:path w="285" h="288">
                <a:moveTo>
                  <a:pt x="144" y="288"/>
                </a:moveTo>
                <a:cubicBezTo>
                  <a:pt x="64" y="288"/>
                  <a:pt x="0" y="223"/>
                  <a:pt x="0" y="144"/>
                </a:cubicBezTo>
                <a:cubicBezTo>
                  <a:pt x="0" y="65"/>
                  <a:pt x="64" y="0"/>
                  <a:pt x="144" y="0"/>
                </a:cubicBezTo>
                <a:cubicBezTo>
                  <a:pt x="211" y="0"/>
                  <a:pt x="270" y="48"/>
                  <a:pt x="284" y="114"/>
                </a:cubicBezTo>
                <a:cubicBezTo>
                  <a:pt x="285" y="115"/>
                  <a:pt x="285" y="116"/>
                  <a:pt x="285" y="118"/>
                </a:cubicBezTo>
                <a:cubicBezTo>
                  <a:pt x="285" y="124"/>
                  <a:pt x="280" y="129"/>
                  <a:pt x="273" y="129"/>
                </a:cubicBezTo>
                <a:cubicBezTo>
                  <a:pt x="273" y="129"/>
                  <a:pt x="273" y="129"/>
                  <a:pt x="273" y="129"/>
                </a:cubicBezTo>
                <a:cubicBezTo>
                  <a:pt x="173" y="129"/>
                  <a:pt x="173" y="129"/>
                  <a:pt x="173" y="129"/>
                </a:cubicBezTo>
                <a:cubicBezTo>
                  <a:pt x="167" y="129"/>
                  <a:pt x="162" y="124"/>
                  <a:pt x="162" y="118"/>
                </a:cubicBezTo>
                <a:cubicBezTo>
                  <a:pt x="162" y="93"/>
                  <a:pt x="162" y="93"/>
                  <a:pt x="162" y="93"/>
                </a:cubicBezTo>
                <a:cubicBezTo>
                  <a:pt x="103" y="144"/>
                  <a:pt x="103" y="144"/>
                  <a:pt x="103" y="144"/>
                </a:cubicBezTo>
                <a:cubicBezTo>
                  <a:pt x="162" y="195"/>
                  <a:pt x="162" y="195"/>
                  <a:pt x="162" y="195"/>
                </a:cubicBezTo>
                <a:cubicBezTo>
                  <a:pt x="162" y="170"/>
                  <a:pt x="162" y="170"/>
                  <a:pt x="162" y="170"/>
                </a:cubicBezTo>
                <a:cubicBezTo>
                  <a:pt x="162" y="164"/>
                  <a:pt x="167" y="159"/>
                  <a:pt x="173" y="159"/>
                </a:cubicBezTo>
                <a:cubicBezTo>
                  <a:pt x="273" y="159"/>
                  <a:pt x="273" y="159"/>
                  <a:pt x="273" y="159"/>
                </a:cubicBezTo>
                <a:cubicBezTo>
                  <a:pt x="277" y="159"/>
                  <a:pt x="280" y="160"/>
                  <a:pt x="282" y="163"/>
                </a:cubicBezTo>
                <a:cubicBezTo>
                  <a:pt x="284" y="166"/>
                  <a:pt x="285" y="169"/>
                  <a:pt x="284" y="173"/>
                </a:cubicBezTo>
                <a:cubicBezTo>
                  <a:pt x="271" y="239"/>
                  <a:pt x="212" y="288"/>
                  <a:pt x="144" y="288"/>
                </a:cubicBezTo>
                <a:close/>
                <a:moveTo>
                  <a:pt x="144" y="23"/>
                </a:moveTo>
                <a:cubicBezTo>
                  <a:pt x="77" y="23"/>
                  <a:pt x="23" y="77"/>
                  <a:pt x="23" y="144"/>
                </a:cubicBezTo>
                <a:cubicBezTo>
                  <a:pt x="23" y="211"/>
                  <a:pt x="77" y="265"/>
                  <a:pt x="144" y="265"/>
                </a:cubicBezTo>
                <a:cubicBezTo>
                  <a:pt x="196" y="265"/>
                  <a:pt x="242" y="231"/>
                  <a:pt x="258" y="182"/>
                </a:cubicBezTo>
                <a:cubicBezTo>
                  <a:pt x="185" y="182"/>
                  <a:pt x="185" y="182"/>
                  <a:pt x="185" y="182"/>
                </a:cubicBezTo>
                <a:cubicBezTo>
                  <a:pt x="185" y="220"/>
                  <a:pt x="185" y="220"/>
                  <a:pt x="185" y="220"/>
                </a:cubicBezTo>
                <a:cubicBezTo>
                  <a:pt x="185" y="224"/>
                  <a:pt x="182" y="228"/>
                  <a:pt x="178" y="230"/>
                </a:cubicBezTo>
                <a:cubicBezTo>
                  <a:pt x="174" y="232"/>
                  <a:pt x="169" y="232"/>
                  <a:pt x="166" y="229"/>
                </a:cubicBezTo>
                <a:cubicBezTo>
                  <a:pt x="78" y="153"/>
                  <a:pt x="78" y="153"/>
                  <a:pt x="78" y="153"/>
                </a:cubicBezTo>
                <a:cubicBezTo>
                  <a:pt x="75" y="150"/>
                  <a:pt x="74" y="147"/>
                  <a:pt x="74" y="144"/>
                </a:cubicBezTo>
                <a:cubicBezTo>
                  <a:pt x="74" y="141"/>
                  <a:pt x="75" y="138"/>
                  <a:pt x="78" y="135"/>
                </a:cubicBezTo>
                <a:cubicBezTo>
                  <a:pt x="166" y="59"/>
                  <a:pt x="166" y="59"/>
                  <a:pt x="166" y="59"/>
                </a:cubicBezTo>
                <a:cubicBezTo>
                  <a:pt x="169" y="56"/>
                  <a:pt x="174" y="56"/>
                  <a:pt x="178" y="58"/>
                </a:cubicBezTo>
                <a:cubicBezTo>
                  <a:pt x="182" y="60"/>
                  <a:pt x="185" y="64"/>
                  <a:pt x="185" y="68"/>
                </a:cubicBezTo>
                <a:cubicBezTo>
                  <a:pt x="185" y="106"/>
                  <a:pt x="185" y="106"/>
                  <a:pt x="185" y="106"/>
                </a:cubicBezTo>
                <a:cubicBezTo>
                  <a:pt x="258" y="106"/>
                  <a:pt x="258" y="106"/>
                  <a:pt x="258" y="106"/>
                </a:cubicBezTo>
                <a:cubicBezTo>
                  <a:pt x="242" y="57"/>
                  <a:pt x="196" y="23"/>
                  <a:pt x="144" y="23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337" name="组合 336"/>
          <p:cNvGrpSpPr/>
          <p:nvPr/>
        </p:nvGrpSpPr>
        <p:grpSpPr>
          <a:xfrm>
            <a:off x="7888288" y="2355850"/>
            <a:ext cx="274639" cy="276225"/>
            <a:chOff x="7145338" y="2032000"/>
            <a:chExt cx="274638" cy="276225"/>
          </a:xfrm>
          <a:solidFill>
            <a:srgbClr val="404040"/>
          </a:solidFill>
        </p:grpSpPr>
        <p:sp>
          <p:nvSpPr>
            <p:cNvPr id="338" name="Freeform 287"/>
            <p:cNvSpPr/>
            <p:nvPr/>
          </p:nvSpPr>
          <p:spPr bwMode="auto">
            <a:xfrm>
              <a:off x="7145338" y="2092325"/>
              <a:ext cx="215900" cy="215900"/>
            </a:xfrm>
            <a:custGeom>
              <a:avLst/>
              <a:gdLst>
                <a:gd name="T0" fmla="*/ 195 w 226"/>
                <a:gd name="T1" fmla="*/ 185 h 226"/>
                <a:gd name="T2" fmla="*/ 185 w 226"/>
                <a:gd name="T3" fmla="*/ 195 h 226"/>
                <a:gd name="T4" fmla="*/ 41 w 226"/>
                <a:gd name="T5" fmla="*/ 195 h 226"/>
                <a:gd name="T6" fmla="*/ 31 w 226"/>
                <a:gd name="T7" fmla="*/ 185 h 226"/>
                <a:gd name="T8" fmla="*/ 31 w 226"/>
                <a:gd name="T9" fmla="*/ 41 h 226"/>
                <a:gd name="T10" fmla="*/ 41 w 226"/>
                <a:gd name="T11" fmla="*/ 31 h 226"/>
                <a:gd name="T12" fmla="*/ 117 w 226"/>
                <a:gd name="T13" fmla="*/ 31 h 226"/>
                <a:gd name="T14" fmla="*/ 148 w 226"/>
                <a:gd name="T15" fmla="*/ 0 h 226"/>
                <a:gd name="T16" fmla="*/ 41 w 226"/>
                <a:gd name="T17" fmla="*/ 0 h 226"/>
                <a:gd name="T18" fmla="*/ 0 w 226"/>
                <a:gd name="T19" fmla="*/ 41 h 226"/>
                <a:gd name="T20" fmla="*/ 0 w 226"/>
                <a:gd name="T21" fmla="*/ 185 h 226"/>
                <a:gd name="T22" fmla="*/ 41 w 226"/>
                <a:gd name="T23" fmla="*/ 226 h 226"/>
                <a:gd name="T24" fmla="*/ 185 w 226"/>
                <a:gd name="T25" fmla="*/ 226 h 226"/>
                <a:gd name="T26" fmla="*/ 226 w 226"/>
                <a:gd name="T27" fmla="*/ 185 h 226"/>
                <a:gd name="T28" fmla="*/ 226 w 226"/>
                <a:gd name="T29" fmla="*/ 78 h 226"/>
                <a:gd name="T30" fmla="*/ 195 w 226"/>
                <a:gd name="T31" fmla="*/ 109 h 226"/>
                <a:gd name="T32" fmla="*/ 195 w 226"/>
                <a:gd name="T33" fmla="*/ 18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6" h="226">
                  <a:moveTo>
                    <a:pt x="195" y="185"/>
                  </a:moveTo>
                  <a:cubicBezTo>
                    <a:pt x="195" y="190"/>
                    <a:pt x="190" y="195"/>
                    <a:pt x="185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36" y="195"/>
                    <a:pt x="31" y="190"/>
                    <a:pt x="31" y="185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36"/>
                    <a:pt x="36" y="31"/>
                    <a:pt x="41" y="31"/>
                  </a:cubicBezTo>
                  <a:cubicBezTo>
                    <a:pt x="117" y="31"/>
                    <a:pt x="117" y="31"/>
                    <a:pt x="117" y="31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208"/>
                    <a:pt x="18" y="226"/>
                    <a:pt x="41" y="226"/>
                  </a:cubicBezTo>
                  <a:cubicBezTo>
                    <a:pt x="185" y="226"/>
                    <a:pt x="185" y="226"/>
                    <a:pt x="185" y="226"/>
                  </a:cubicBezTo>
                  <a:cubicBezTo>
                    <a:pt x="208" y="226"/>
                    <a:pt x="226" y="208"/>
                    <a:pt x="226" y="185"/>
                  </a:cubicBezTo>
                  <a:cubicBezTo>
                    <a:pt x="226" y="78"/>
                    <a:pt x="226" y="78"/>
                    <a:pt x="226" y="78"/>
                  </a:cubicBezTo>
                  <a:cubicBezTo>
                    <a:pt x="195" y="109"/>
                    <a:pt x="195" y="109"/>
                    <a:pt x="195" y="109"/>
                  </a:cubicBezTo>
                  <a:lnTo>
                    <a:pt x="195" y="1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9" name="Freeform 288"/>
            <p:cNvSpPr/>
            <p:nvPr/>
          </p:nvSpPr>
          <p:spPr bwMode="auto">
            <a:xfrm>
              <a:off x="7245351" y="2032000"/>
              <a:ext cx="174625" cy="176212"/>
            </a:xfrm>
            <a:custGeom>
              <a:avLst/>
              <a:gdLst>
                <a:gd name="T0" fmla="*/ 22 w 110"/>
                <a:gd name="T1" fmla="*/ 7 h 111"/>
                <a:gd name="T2" fmla="*/ 51 w 110"/>
                <a:gd name="T3" fmla="*/ 35 h 111"/>
                <a:gd name="T4" fmla="*/ 0 w 110"/>
                <a:gd name="T5" fmla="*/ 86 h 111"/>
                <a:gd name="T6" fmla="*/ 25 w 110"/>
                <a:gd name="T7" fmla="*/ 111 h 111"/>
                <a:gd name="T8" fmla="*/ 76 w 110"/>
                <a:gd name="T9" fmla="*/ 60 h 111"/>
                <a:gd name="T10" fmla="*/ 104 w 110"/>
                <a:gd name="T11" fmla="*/ 89 h 111"/>
                <a:gd name="T12" fmla="*/ 110 w 110"/>
                <a:gd name="T13" fmla="*/ 0 h 111"/>
                <a:gd name="T14" fmla="*/ 22 w 110"/>
                <a:gd name="T15" fmla="*/ 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111">
                  <a:moveTo>
                    <a:pt x="22" y="7"/>
                  </a:moveTo>
                  <a:lnTo>
                    <a:pt x="51" y="35"/>
                  </a:lnTo>
                  <a:lnTo>
                    <a:pt x="0" y="86"/>
                  </a:lnTo>
                  <a:lnTo>
                    <a:pt x="25" y="111"/>
                  </a:lnTo>
                  <a:lnTo>
                    <a:pt x="76" y="60"/>
                  </a:lnTo>
                  <a:lnTo>
                    <a:pt x="104" y="89"/>
                  </a:lnTo>
                  <a:lnTo>
                    <a:pt x="110" y="0"/>
                  </a:lnTo>
                  <a:lnTo>
                    <a:pt x="22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83" name="Freeform 289"/>
          <p:cNvSpPr>
            <a:spLocks noEditPoints="1"/>
          </p:cNvSpPr>
          <p:nvPr/>
        </p:nvSpPr>
        <p:spPr>
          <a:xfrm>
            <a:off x="7891463" y="6216650"/>
            <a:ext cx="271462" cy="276225"/>
          </a:xfrm>
          <a:custGeom>
            <a:avLst/>
            <a:gdLst/>
            <a:ahLst/>
            <a:cxnLst>
              <a:cxn ang="0">
                <a:pos x="192781989" y="16558154"/>
              </a:cxn>
              <a:cxn ang="0">
                <a:pos x="128825924" y="0"/>
              </a:cxn>
              <a:cxn ang="0">
                <a:pos x="0" y="0"/>
              </a:cxn>
              <a:cxn ang="0">
                <a:pos x="0" y="61633662"/>
              </a:cxn>
              <a:cxn ang="0">
                <a:pos x="127912130" y="61633662"/>
              </a:cxn>
              <a:cxn ang="0">
                <a:pos x="164458179" y="71752321"/>
              </a:cxn>
              <a:cxn ang="0">
                <a:pos x="198263801" y="133385983"/>
              </a:cxn>
              <a:cxn ang="0">
                <a:pos x="166285769" y="193179105"/>
              </a:cxn>
              <a:cxn ang="0">
                <a:pos x="127912130" y="203297764"/>
              </a:cxn>
              <a:cxn ang="0">
                <a:pos x="0" y="203297764"/>
              </a:cxn>
              <a:cxn ang="0">
                <a:pos x="0" y="264931426"/>
              </a:cxn>
              <a:cxn ang="0">
                <a:pos x="127912130" y="264931426"/>
              </a:cxn>
              <a:cxn ang="0">
                <a:pos x="191868195" y="249293063"/>
              </a:cxn>
              <a:cxn ang="0">
                <a:pos x="259478482" y="133385983"/>
              </a:cxn>
              <a:cxn ang="0">
                <a:pos x="192781989" y="16558154"/>
              </a:cxn>
              <a:cxn ang="0">
                <a:pos x="47509673" y="45995299"/>
              </a:cxn>
              <a:cxn ang="0">
                <a:pos x="17359230" y="45995299"/>
              </a:cxn>
              <a:cxn ang="0">
                <a:pos x="17359230" y="15638363"/>
              </a:cxn>
              <a:cxn ang="0">
                <a:pos x="47509673" y="15638363"/>
              </a:cxn>
              <a:cxn ang="0">
                <a:pos x="47509673" y="45995299"/>
              </a:cxn>
              <a:cxn ang="0">
                <a:pos x="47509673" y="250212853"/>
              </a:cxn>
              <a:cxn ang="0">
                <a:pos x="17359230" y="250212853"/>
              </a:cxn>
              <a:cxn ang="0">
                <a:pos x="17359230" y="218936127"/>
              </a:cxn>
              <a:cxn ang="0">
                <a:pos x="47509673" y="218936127"/>
              </a:cxn>
              <a:cxn ang="0">
                <a:pos x="47509673" y="250212853"/>
              </a:cxn>
            </a:cxnLst>
            <a:pathLst>
              <a:path w="284" h="288">
                <a:moveTo>
                  <a:pt x="211" y="18"/>
                </a:moveTo>
                <a:cubicBezTo>
                  <a:pt x="177" y="1"/>
                  <a:pt x="144" y="0"/>
                  <a:pt x="14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7"/>
                  <a:pt x="0" y="67"/>
                  <a:pt x="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1" y="67"/>
                  <a:pt x="161" y="68"/>
                  <a:pt x="180" y="78"/>
                </a:cubicBezTo>
                <a:cubicBezTo>
                  <a:pt x="205" y="91"/>
                  <a:pt x="217" y="112"/>
                  <a:pt x="217" y="145"/>
                </a:cubicBezTo>
                <a:cubicBezTo>
                  <a:pt x="217" y="177"/>
                  <a:pt x="206" y="198"/>
                  <a:pt x="182" y="210"/>
                </a:cubicBezTo>
                <a:cubicBezTo>
                  <a:pt x="162" y="221"/>
                  <a:pt x="140" y="221"/>
                  <a:pt x="140" y="221"/>
                </a:cubicBezTo>
                <a:cubicBezTo>
                  <a:pt x="0" y="221"/>
                  <a:pt x="0" y="221"/>
                  <a:pt x="0" y="221"/>
                </a:cubicBezTo>
                <a:cubicBezTo>
                  <a:pt x="0" y="288"/>
                  <a:pt x="0" y="288"/>
                  <a:pt x="0" y="288"/>
                </a:cubicBezTo>
                <a:cubicBezTo>
                  <a:pt x="140" y="288"/>
                  <a:pt x="140" y="288"/>
                  <a:pt x="140" y="288"/>
                </a:cubicBezTo>
                <a:cubicBezTo>
                  <a:pt x="144" y="288"/>
                  <a:pt x="177" y="288"/>
                  <a:pt x="210" y="271"/>
                </a:cubicBezTo>
                <a:cubicBezTo>
                  <a:pt x="258" y="247"/>
                  <a:pt x="284" y="203"/>
                  <a:pt x="284" y="145"/>
                </a:cubicBezTo>
                <a:cubicBezTo>
                  <a:pt x="284" y="87"/>
                  <a:pt x="258" y="42"/>
                  <a:pt x="211" y="18"/>
                </a:cubicBezTo>
                <a:close/>
                <a:moveTo>
                  <a:pt x="52" y="50"/>
                </a:moveTo>
                <a:cubicBezTo>
                  <a:pt x="19" y="50"/>
                  <a:pt x="19" y="50"/>
                  <a:pt x="19" y="50"/>
                </a:cubicBezTo>
                <a:cubicBezTo>
                  <a:pt x="19" y="17"/>
                  <a:pt x="19" y="17"/>
                  <a:pt x="19" y="17"/>
                </a:cubicBezTo>
                <a:cubicBezTo>
                  <a:pt x="52" y="17"/>
                  <a:pt x="52" y="17"/>
                  <a:pt x="52" y="17"/>
                </a:cubicBezTo>
                <a:lnTo>
                  <a:pt x="52" y="50"/>
                </a:lnTo>
                <a:close/>
                <a:moveTo>
                  <a:pt x="52" y="272"/>
                </a:moveTo>
                <a:cubicBezTo>
                  <a:pt x="19" y="272"/>
                  <a:pt x="19" y="272"/>
                  <a:pt x="19" y="272"/>
                </a:cubicBezTo>
                <a:cubicBezTo>
                  <a:pt x="19" y="238"/>
                  <a:pt x="19" y="238"/>
                  <a:pt x="19" y="238"/>
                </a:cubicBezTo>
                <a:cubicBezTo>
                  <a:pt x="52" y="238"/>
                  <a:pt x="52" y="238"/>
                  <a:pt x="52" y="238"/>
                </a:cubicBezTo>
                <a:lnTo>
                  <a:pt x="52" y="272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341" name="组合 340"/>
          <p:cNvGrpSpPr/>
          <p:nvPr/>
        </p:nvGrpSpPr>
        <p:grpSpPr>
          <a:xfrm>
            <a:off x="7335838" y="6254750"/>
            <a:ext cx="276226" cy="200025"/>
            <a:chOff x="6592888" y="5930900"/>
            <a:chExt cx="276226" cy="200025"/>
          </a:xfrm>
          <a:solidFill>
            <a:srgbClr val="404040"/>
          </a:solidFill>
        </p:grpSpPr>
        <p:sp>
          <p:nvSpPr>
            <p:cNvPr id="342" name="Rectangle 290"/>
            <p:cNvSpPr>
              <a:spLocks noChangeArrowheads="1"/>
            </p:cNvSpPr>
            <p:nvPr/>
          </p:nvSpPr>
          <p:spPr bwMode="auto">
            <a:xfrm>
              <a:off x="6592888" y="5930900"/>
              <a:ext cx="7938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3" name="Rectangle 291"/>
            <p:cNvSpPr>
              <a:spLocks noChangeArrowheads="1"/>
            </p:cNvSpPr>
            <p:nvPr/>
          </p:nvSpPr>
          <p:spPr bwMode="auto">
            <a:xfrm>
              <a:off x="6616701" y="5930900"/>
              <a:ext cx="38100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4" name="Rectangle 292"/>
            <p:cNvSpPr>
              <a:spLocks noChangeArrowheads="1"/>
            </p:cNvSpPr>
            <p:nvPr/>
          </p:nvSpPr>
          <p:spPr bwMode="auto">
            <a:xfrm>
              <a:off x="6665913" y="5930900"/>
              <a:ext cx="14288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5" name="Rectangle 293"/>
            <p:cNvSpPr>
              <a:spLocks noChangeArrowheads="1"/>
            </p:cNvSpPr>
            <p:nvPr/>
          </p:nvSpPr>
          <p:spPr bwMode="auto">
            <a:xfrm>
              <a:off x="6696076" y="5930900"/>
              <a:ext cx="30163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6" name="Rectangle 294"/>
            <p:cNvSpPr>
              <a:spLocks noChangeArrowheads="1"/>
            </p:cNvSpPr>
            <p:nvPr/>
          </p:nvSpPr>
          <p:spPr bwMode="auto">
            <a:xfrm>
              <a:off x="6745288" y="5930900"/>
              <a:ext cx="7938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7" name="Rectangle 295"/>
            <p:cNvSpPr>
              <a:spLocks noChangeArrowheads="1"/>
            </p:cNvSpPr>
            <p:nvPr/>
          </p:nvSpPr>
          <p:spPr bwMode="auto">
            <a:xfrm>
              <a:off x="6780213" y="5930900"/>
              <a:ext cx="15875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8" name="Rectangle 296"/>
            <p:cNvSpPr>
              <a:spLocks noChangeArrowheads="1"/>
            </p:cNvSpPr>
            <p:nvPr/>
          </p:nvSpPr>
          <p:spPr bwMode="auto">
            <a:xfrm>
              <a:off x="6805613" y="5930900"/>
              <a:ext cx="38100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9" name="Rectangle 297"/>
            <p:cNvSpPr>
              <a:spLocks noChangeArrowheads="1"/>
            </p:cNvSpPr>
            <p:nvPr/>
          </p:nvSpPr>
          <p:spPr bwMode="auto">
            <a:xfrm>
              <a:off x="6858001" y="5930900"/>
              <a:ext cx="11113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50" name="组合 349"/>
          <p:cNvGrpSpPr/>
          <p:nvPr/>
        </p:nvGrpSpPr>
        <p:grpSpPr>
          <a:xfrm>
            <a:off x="4579938" y="3487738"/>
            <a:ext cx="276225" cy="222249"/>
            <a:chOff x="3836988" y="3163888"/>
            <a:chExt cx="276225" cy="222249"/>
          </a:xfrm>
          <a:solidFill>
            <a:srgbClr val="404040"/>
          </a:solidFill>
        </p:grpSpPr>
        <p:sp>
          <p:nvSpPr>
            <p:cNvPr id="351" name="Oval 298"/>
            <p:cNvSpPr>
              <a:spLocks noChangeArrowheads="1"/>
            </p:cNvSpPr>
            <p:nvPr/>
          </p:nvSpPr>
          <p:spPr bwMode="auto">
            <a:xfrm>
              <a:off x="3944938" y="3346450"/>
              <a:ext cx="39688" cy="396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2" name="Oval 299"/>
            <p:cNvSpPr>
              <a:spLocks noChangeArrowheads="1"/>
            </p:cNvSpPr>
            <p:nvPr/>
          </p:nvSpPr>
          <p:spPr bwMode="auto">
            <a:xfrm>
              <a:off x="4038601" y="3346450"/>
              <a:ext cx="39688" cy="396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3" name="Freeform 300"/>
            <p:cNvSpPr/>
            <p:nvPr/>
          </p:nvSpPr>
          <p:spPr bwMode="auto">
            <a:xfrm>
              <a:off x="3836988" y="3163888"/>
              <a:ext cx="254000" cy="166687"/>
            </a:xfrm>
            <a:custGeom>
              <a:avLst/>
              <a:gdLst>
                <a:gd name="T0" fmla="*/ 256 w 266"/>
                <a:gd name="T1" fmla="*/ 153 h 174"/>
                <a:gd name="T2" fmla="*/ 113 w 266"/>
                <a:gd name="T3" fmla="*/ 153 h 174"/>
                <a:gd name="T4" fmla="*/ 64 w 266"/>
                <a:gd name="T5" fmla="*/ 7 h 174"/>
                <a:gd name="T6" fmla="*/ 54 w 266"/>
                <a:gd name="T7" fmla="*/ 0 h 174"/>
                <a:gd name="T8" fmla="*/ 11 w 266"/>
                <a:gd name="T9" fmla="*/ 0 h 174"/>
                <a:gd name="T10" fmla="*/ 0 w 266"/>
                <a:gd name="T11" fmla="*/ 10 h 174"/>
                <a:gd name="T12" fmla="*/ 11 w 266"/>
                <a:gd name="T13" fmla="*/ 21 h 174"/>
                <a:gd name="T14" fmla="*/ 47 w 266"/>
                <a:gd name="T15" fmla="*/ 21 h 174"/>
                <a:gd name="T16" fmla="*/ 96 w 266"/>
                <a:gd name="T17" fmla="*/ 167 h 174"/>
                <a:gd name="T18" fmla="*/ 106 w 266"/>
                <a:gd name="T19" fmla="*/ 174 h 174"/>
                <a:gd name="T20" fmla="*/ 256 w 266"/>
                <a:gd name="T21" fmla="*/ 174 h 174"/>
                <a:gd name="T22" fmla="*/ 266 w 266"/>
                <a:gd name="T23" fmla="*/ 164 h 174"/>
                <a:gd name="T24" fmla="*/ 256 w 266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6" h="174">
                  <a:moveTo>
                    <a:pt x="256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3"/>
                    <a:pt x="59" y="0"/>
                    <a:pt x="5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7" y="171"/>
                    <a:pt x="101" y="174"/>
                    <a:pt x="106" y="174"/>
                  </a:cubicBezTo>
                  <a:cubicBezTo>
                    <a:pt x="256" y="174"/>
                    <a:pt x="256" y="174"/>
                    <a:pt x="256" y="174"/>
                  </a:cubicBezTo>
                  <a:cubicBezTo>
                    <a:pt x="262" y="174"/>
                    <a:pt x="266" y="169"/>
                    <a:pt x="266" y="164"/>
                  </a:cubicBezTo>
                  <a:cubicBezTo>
                    <a:pt x="266" y="158"/>
                    <a:pt x="262" y="153"/>
                    <a:pt x="256" y="1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4" name="Freeform 301"/>
            <p:cNvSpPr>
              <a:spLocks noEditPoints="1"/>
            </p:cNvSpPr>
            <p:nvPr/>
          </p:nvSpPr>
          <p:spPr bwMode="auto">
            <a:xfrm>
              <a:off x="3925888" y="3187700"/>
              <a:ext cx="187325" cy="106362"/>
            </a:xfrm>
            <a:custGeom>
              <a:avLst/>
              <a:gdLst>
                <a:gd name="T0" fmla="*/ 185 w 195"/>
                <a:gd name="T1" fmla="*/ 16 h 111"/>
                <a:gd name="T2" fmla="*/ 9 w 195"/>
                <a:gd name="T3" fmla="*/ 0 h 111"/>
                <a:gd name="T4" fmla="*/ 1 w 195"/>
                <a:gd name="T5" fmla="*/ 9 h 111"/>
                <a:gd name="T6" fmla="*/ 32 w 195"/>
                <a:gd name="T7" fmla="*/ 101 h 111"/>
                <a:gd name="T8" fmla="*/ 46 w 195"/>
                <a:gd name="T9" fmla="*/ 111 h 111"/>
                <a:gd name="T10" fmla="*/ 175 w 195"/>
                <a:gd name="T11" fmla="*/ 111 h 111"/>
                <a:gd name="T12" fmla="*/ 187 w 195"/>
                <a:gd name="T13" fmla="*/ 100 h 111"/>
                <a:gd name="T14" fmla="*/ 195 w 195"/>
                <a:gd name="T15" fmla="*/ 27 h 111"/>
                <a:gd name="T16" fmla="*/ 185 w 195"/>
                <a:gd name="T17" fmla="*/ 16 h 111"/>
                <a:gd name="T18" fmla="*/ 96 w 195"/>
                <a:gd name="T19" fmla="*/ 76 h 111"/>
                <a:gd name="T20" fmla="*/ 59 w 195"/>
                <a:gd name="T21" fmla="*/ 76 h 111"/>
                <a:gd name="T22" fmla="*/ 54 w 195"/>
                <a:gd name="T23" fmla="*/ 73 h 111"/>
                <a:gd name="T24" fmla="*/ 43 w 195"/>
                <a:gd name="T25" fmla="*/ 41 h 111"/>
                <a:gd name="T26" fmla="*/ 46 w 195"/>
                <a:gd name="T27" fmla="*/ 38 h 111"/>
                <a:gd name="T28" fmla="*/ 86 w 195"/>
                <a:gd name="T29" fmla="*/ 41 h 111"/>
                <a:gd name="T30" fmla="*/ 90 w 195"/>
                <a:gd name="T31" fmla="*/ 45 h 111"/>
                <a:gd name="T32" fmla="*/ 99 w 195"/>
                <a:gd name="T33" fmla="*/ 73 h 111"/>
                <a:gd name="T34" fmla="*/ 96 w 195"/>
                <a:gd name="T35" fmla="*/ 76 h 111"/>
                <a:gd name="T36" fmla="*/ 162 w 195"/>
                <a:gd name="T37" fmla="*/ 73 h 111"/>
                <a:gd name="T38" fmla="*/ 158 w 195"/>
                <a:gd name="T39" fmla="*/ 76 h 111"/>
                <a:gd name="T40" fmla="*/ 135 w 195"/>
                <a:gd name="T41" fmla="*/ 76 h 111"/>
                <a:gd name="T42" fmla="*/ 131 w 195"/>
                <a:gd name="T43" fmla="*/ 73 h 111"/>
                <a:gd name="T44" fmla="*/ 122 w 195"/>
                <a:gd name="T45" fmla="*/ 48 h 111"/>
                <a:gd name="T46" fmla="*/ 125 w 195"/>
                <a:gd name="T47" fmla="*/ 45 h 111"/>
                <a:gd name="T48" fmla="*/ 161 w 195"/>
                <a:gd name="T49" fmla="*/ 48 h 111"/>
                <a:gd name="T50" fmla="*/ 164 w 195"/>
                <a:gd name="T51" fmla="*/ 51 h 111"/>
                <a:gd name="T52" fmla="*/ 162 w 195"/>
                <a:gd name="T53" fmla="*/ 7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5" h="111">
                  <a:moveTo>
                    <a:pt x="185" y="16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3" y="0"/>
                    <a:pt x="0" y="4"/>
                    <a:pt x="1" y="9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4" y="106"/>
                    <a:pt x="40" y="111"/>
                    <a:pt x="46" y="111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81" y="111"/>
                    <a:pt x="186" y="106"/>
                    <a:pt x="187" y="100"/>
                  </a:cubicBezTo>
                  <a:cubicBezTo>
                    <a:pt x="195" y="27"/>
                    <a:pt x="195" y="27"/>
                    <a:pt x="195" y="27"/>
                  </a:cubicBezTo>
                  <a:cubicBezTo>
                    <a:pt x="195" y="21"/>
                    <a:pt x="191" y="16"/>
                    <a:pt x="185" y="16"/>
                  </a:cubicBezTo>
                  <a:close/>
                  <a:moveTo>
                    <a:pt x="96" y="76"/>
                  </a:moveTo>
                  <a:cubicBezTo>
                    <a:pt x="59" y="76"/>
                    <a:pt x="59" y="76"/>
                    <a:pt x="59" y="76"/>
                  </a:cubicBezTo>
                  <a:cubicBezTo>
                    <a:pt x="57" y="76"/>
                    <a:pt x="55" y="75"/>
                    <a:pt x="54" y="73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3" y="39"/>
                    <a:pt x="44" y="38"/>
                    <a:pt x="46" y="38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2"/>
                    <a:pt x="90" y="43"/>
                    <a:pt x="90" y="45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9" y="75"/>
                    <a:pt x="98" y="76"/>
                    <a:pt x="96" y="76"/>
                  </a:cubicBezTo>
                  <a:close/>
                  <a:moveTo>
                    <a:pt x="162" y="73"/>
                  </a:moveTo>
                  <a:cubicBezTo>
                    <a:pt x="161" y="75"/>
                    <a:pt x="160" y="76"/>
                    <a:pt x="158" y="76"/>
                  </a:cubicBezTo>
                  <a:cubicBezTo>
                    <a:pt x="135" y="76"/>
                    <a:pt x="135" y="76"/>
                    <a:pt x="135" y="76"/>
                  </a:cubicBezTo>
                  <a:cubicBezTo>
                    <a:pt x="133" y="76"/>
                    <a:pt x="131" y="75"/>
                    <a:pt x="131" y="73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2" y="46"/>
                    <a:pt x="123" y="45"/>
                    <a:pt x="125" y="45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63" y="48"/>
                    <a:pt x="164" y="50"/>
                    <a:pt x="164" y="51"/>
                  </a:cubicBezTo>
                  <a:lnTo>
                    <a:pt x="162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55" name="组合 354"/>
          <p:cNvGrpSpPr/>
          <p:nvPr/>
        </p:nvGrpSpPr>
        <p:grpSpPr>
          <a:xfrm>
            <a:off x="5683251" y="3487738"/>
            <a:ext cx="274638" cy="222250"/>
            <a:chOff x="4940301" y="3163888"/>
            <a:chExt cx="274637" cy="222250"/>
          </a:xfrm>
          <a:solidFill>
            <a:srgbClr val="404040"/>
          </a:solidFill>
        </p:grpSpPr>
        <p:sp>
          <p:nvSpPr>
            <p:cNvPr id="356" name="Oval 302"/>
            <p:cNvSpPr>
              <a:spLocks noChangeArrowheads="1"/>
            </p:cNvSpPr>
            <p:nvPr/>
          </p:nvSpPr>
          <p:spPr bwMode="auto">
            <a:xfrm>
              <a:off x="5048251" y="3348038"/>
              <a:ext cx="38100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7" name="Oval 303"/>
            <p:cNvSpPr>
              <a:spLocks noChangeArrowheads="1"/>
            </p:cNvSpPr>
            <p:nvPr/>
          </p:nvSpPr>
          <p:spPr bwMode="auto">
            <a:xfrm>
              <a:off x="5141913" y="3348038"/>
              <a:ext cx="39688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8" name="Freeform 304"/>
            <p:cNvSpPr/>
            <p:nvPr/>
          </p:nvSpPr>
          <p:spPr bwMode="auto">
            <a:xfrm>
              <a:off x="4940301" y="3163888"/>
              <a:ext cx="255588" cy="166687"/>
            </a:xfrm>
            <a:custGeom>
              <a:avLst/>
              <a:gdLst>
                <a:gd name="T0" fmla="*/ 256 w 267"/>
                <a:gd name="T1" fmla="*/ 153 h 174"/>
                <a:gd name="T2" fmla="*/ 113 w 267"/>
                <a:gd name="T3" fmla="*/ 153 h 174"/>
                <a:gd name="T4" fmla="*/ 64 w 267"/>
                <a:gd name="T5" fmla="*/ 7 h 174"/>
                <a:gd name="T6" fmla="*/ 54 w 267"/>
                <a:gd name="T7" fmla="*/ 0 h 174"/>
                <a:gd name="T8" fmla="*/ 10 w 267"/>
                <a:gd name="T9" fmla="*/ 0 h 174"/>
                <a:gd name="T10" fmla="*/ 0 w 267"/>
                <a:gd name="T11" fmla="*/ 10 h 174"/>
                <a:gd name="T12" fmla="*/ 10 w 267"/>
                <a:gd name="T13" fmla="*/ 21 h 174"/>
                <a:gd name="T14" fmla="*/ 46 w 267"/>
                <a:gd name="T15" fmla="*/ 21 h 174"/>
                <a:gd name="T16" fmla="*/ 96 w 267"/>
                <a:gd name="T17" fmla="*/ 167 h 174"/>
                <a:gd name="T18" fmla="*/ 105 w 267"/>
                <a:gd name="T19" fmla="*/ 174 h 174"/>
                <a:gd name="T20" fmla="*/ 256 w 267"/>
                <a:gd name="T21" fmla="*/ 174 h 174"/>
                <a:gd name="T22" fmla="*/ 267 w 267"/>
                <a:gd name="T23" fmla="*/ 164 h 174"/>
                <a:gd name="T24" fmla="*/ 256 w 267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174">
                  <a:moveTo>
                    <a:pt x="256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2" y="3"/>
                    <a:pt x="58" y="0"/>
                    <a:pt x="5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7" y="171"/>
                    <a:pt x="101" y="174"/>
                    <a:pt x="105" y="174"/>
                  </a:cubicBezTo>
                  <a:cubicBezTo>
                    <a:pt x="256" y="174"/>
                    <a:pt x="256" y="174"/>
                    <a:pt x="256" y="174"/>
                  </a:cubicBezTo>
                  <a:cubicBezTo>
                    <a:pt x="262" y="174"/>
                    <a:pt x="267" y="170"/>
                    <a:pt x="267" y="164"/>
                  </a:cubicBezTo>
                  <a:cubicBezTo>
                    <a:pt x="267" y="158"/>
                    <a:pt x="262" y="153"/>
                    <a:pt x="256" y="1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9" name="Freeform 305"/>
            <p:cNvSpPr/>
            <p:nvPr/>
          </p:nvSpPr>
          <p:spPr bwMode="auto">
            <a:xfrm>
              <a:off x="5027613" y="3186113"/>
              <a:ext cx="187325" cy="107950"/>
            </a:xfrm>
            <a:custGeom>
              <a:avLst/>
              <a:gdLst>
                <a:gd name="T0" fmla="*/ 187 w 196"/>
                <a:gd name="T1" fmla="*/ 16 h 112"/>
                <a:gd name="T2" fmla="*/ 9 w 196"/>
                <a:gd name="T3" fmla="*/ 1 h 112"/>
                <a:gd name="T4" fmla="*/ 2 w 196"/>
                <a:gd name="T5" fmla="*/ 10 h 112"/>
                <a:gd name="T6" fmla="*/ 33 w 196"/>
                <a:gd name="T7" fmla="*/ 102 h 112"/>
                <a:gd name="T8" fmla="*/ 47 w 196"/>
                <a:gd name="T9" fmla="*/ 112 h 112"/>
                <a:gd name="T10" fmla="*/ 176 w 196"/>
                <a:gd name="T11" fmla="*/ 112 h 112"/>
                <a:gd name="T12" fmla="*/ 188 w 196"/>
                <a:gd name="T13" fmla="*/ 101 h 112"/>
                <a:gd name="T14" fmla="*/ 196 w 196"/>
                <a:gd name="T15" fmla="*/ 28 h 112"/>
                <a:gd name="T16" fmla="*/ 187 w 196"/>
                <a:gd name="T17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12">
                  <a:moveTo>
                    <a:pt x="187" y="16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4" y="0"/>
                    <a:pt x="0" y="4"/>
                    <a:pt x="2" y="10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5" y="107"/>
                    <a:pt x="41" y="112"/>
                    <a:pt x="47" y="112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82" y="112"/>
                    <a:pt x="187" y="107"/>
                    <a:pt x="188" y="101"/>
                  </a:cubicBezTo>
                  <a:cubicBezTo>
                    <a:pt x="196" y="28"/>
                    <a:pt x="196" y="28"/>
                    <a:pt x="196" y="28"/>
                  </a:cubicBezTo>
                  <a:cubicBezTo>
                    <a:pt x="196" y="22"/>
                    <a:pt x="192" y="17"/>
                    <a:pt x="18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60" name="组合 359"/>
          <p:cNvGrpSpPr/>
          <p:nvPr/>
        </p:nvGrpSpPr>
        <p:grpSpPr>
          <a:xfrm>
            <a:off x="5130800" y="3487738"/>
            <a:ext cx="276226" cy="222249"/>
            <a:chOff x="4387851" y="3163888"/>
            <a:chExt cx="276225" cy="222249"/>
          </a:xfrm>
          <a:solidFill>
            <a:srgbClr val="404040"/>
          </a:solidFill>
        </p:grpSpPr>
        <p:sp>
          <p:nvSpPr>
            <p:cNvPr id="361" name="Oval 306"/>
            <p:cNvSpPr>
              <a:spLocks noChangeArrowheads="1"/>
            </p:cNvSpPr>
            <p:nvPr/>
          </p:nvSpPr>
          <p:spPr bwMode="auto">
            <a:xfrm>
              <a:off x="4495801" y="3346450"/>
              <a:ext cx="39688" cy="396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2" name="Oval 307"/>
            <p:cNvSpPr>
              <a:spLocks noChangeArrowheads="1"/>
            </p:cNvSpPr>
            <p:nvPr/>
          </p:nvSpPr>
          <p:spPr bwMode="auto">
            <a:xfrm>
              <a:off x="4589463" y="3346450"/>
              <a:ext cx="39688" cy="396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3" name="Freeform 308"/>
            <p:cNvSpPr/>
            <p:nvPr/>
          </p:nvSpPr>
          <p:spPr bwMode="auto">
            <a:xfrm>
              <a:off x="4387851" y="3163888"/>
              <a:ext cx="255588" cy="166687"/>
            </a:xfrm>
            <a:custGeom>
              <a:avLst/>
              <a:gdLst>
                <a:gd name="T0" fmla="*/ 256 w 266"/>
                <a:gd name="T1" fmla="*/ 153 h 174"/>
                <a:gd name="T2" fmla="*/ 113 w 266"/>
                <a:gd name="T3" fmla="*/ 153 h 174"/>
                <a:gd name="T4" fmla="*/ 64 w 266"/>
                <a:gd name="T5" fmla="*/ 7 h 174"/>
                <a:gd name="T6" fmla="*/ 54 w 266"/>
                <a:gd name="T7" fmla="*/ 0 h 174"/>
                <a:gd name="T8" fmla="*/ 11 w 266"/>
                <a:gd name="T9" fmla="*/ 0 h 174"/>
                <a:gd name="T10" fmla="*/ 0 w 266"/>
                <a:gd name="T11" fmla="*/ 10 h 174"/>
                <a:gd name="T12" fmla="*/ 11 w 266"/>
                <a:gd name="T13" fmla="*/ 21 h 174"/>
                <a:gd name="T14" fmla="*/ 47 w 266"/>
                <a:gd name="T15" fmla="*/ 21 h 174"/>
                <a:gd name="T16" fmla="*/ 96 w 266"/>
                <a:gd name="T17" fmla="*/ 167 h 174"/>
                <a:gd name="T18" fmla="*/ 106 w 266"/>
                <a:gd name="T19" fmla="*/ 174 h 174"/>
                <a:gd name="T20" fmla="*/ 256 w 266"/>
                <a:gd name="T21" fmla="*/ 174 h 174"/>
                <a:gd name="T22" fmla="*/ 266 w 266"/>
                <a:gd name="T23" fmla="*/ 164 h 174"/>
                <a:gd name="T24" fmla="*/ 256 w 266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6" h="174">
                  <a:moveTo>
                    <a:pt x="256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3"/>
                    <a:pt x="59" y="0"/>
                    <a:pt x="5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7" y="171"/>
                    <a:pt x="101" y="174"/>
                    <a:pt x="106" y="174"/>
                  </a:cubicBezTo>
                  <a:cubicBezTo>
                    <a:pt x="256" y="174"/>
                    <a:pt x="256" y="174"/>
                    <a:pt x="256" y="174"/>
                  </a:cubicBezTo>
                  <a:cubicBezTo>
                    <a:pt x="262" y="174"/>
                    <a:pt x="266" y="169"/>
                    <a:pt x="266" y="164"/>
                  </a:cubicBezTo>
                  <a:cubicBezTo>
                    <a:pt x="266" y="158"/>
                    <a:pt x="262" y="153"/>
                    <a:pt x="256" y="1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4" name="Freeform 309"/>
            <p:cNvSpPr>
              <a:spLocks noEditPoints="1"/>
            </p:cNvSpPr>
            <p:nvPr/>
          </p:nvSpPr>
          <p:spPr bwMode="auto">
            <a:xfrm>
              <a:off x="4476751" y="3187700"/>
              <a:ext cx="187325" cy="106362"/>
            </a:xfrm>
            <a:custGeom>
              <a:avLst/>
              <a:gdLst>
                <a:gd name="T0" fmla="*/ 185 w 195"/>
                <a:gd name="T1" fmla="*/ 16 h 111"/>
                <a:gd name="T2" fmla="*/ 9 w 195"/>
                <a:gd name="T3" fmla="*/ 0 h 111"/>
                <a:gd name="T4" fmla="*/ 8 w 195"/>
                <a:gd name="T5" fmla="*/ 0 h 111"/>
                <a:gd name="T6" fmla="*/ 1 w 195"/>
                <a:gd name="T7" fmla="*/ 9 h 111"/>
                <a:gd name="T8" fmla="*/ 32 w 195"/>
                <a:gd name="T9" fmla="*/ 101 h 111"/>
                <a:gd name="T10" fmla="*/ 46 w 195"/>
                <a:gd name="T11" fmla="*/ 111 h 111"/>
                <a:gd name="T12" fmla="*/ 175 w 195"/>
                <a:gd name="T13" fmla="*/ 111 h 111"/>
                <a:gd name="T14" fmla="*/ 187 w 195"/>
                <a:gd name="T15" fmla="*/ 100 h 111"/>
                <a:gd name="T16" fmla="*/ 195 w 195"/>
                <a:gd name="T17" fmla="*/ 27 h 111"/>
                <a:gd name="T18" fmla="*/ 185 w 195"/>
                <a:gd name="T19" fmla="*/ 16 h 111"/>
                <a:gd name="T20" fmla="*/ 167 w 195"/>
                <a:gd name="T21" fmla="*/ 90 h 111"/>
                <a:gd name="T22" fmla="*/ 51 w 195"/>
                <a:gd name="T23" fmla="*/ 90 h 111"/>
                <a:gd name="T24" fmla="*/ 28 w 195"/>
                <a:gd name="T25" fmla="*/ 23 h 111"/>
                <a:gd name="T26" fmla="*/ 173 w 195"/>
                <a:gd name="T27" fmla="*/ 35 h 111"/>
                <a:gd name="T28" fmla="*/ 167 w 195"/>
                <a:gd name="T29" fmla="*/ 9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5" h="111">
                  <a:moveTo>
                    <a:pt x="185" y="16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" y="0"/>
                    <a:pt x="0" y="4"/>
                    <a:pt x="1" y="9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4" y="106"/>
                    <a:pt x="40" y="111"/>
                    <a:pt x="46" y="111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81" y="111"/>
                    <a:pt x="186" y="106"/>
                    <a:pt x="187" y="100"/>
                  </a:cubicBezTo>
                  <a:cubicBezTo>
                    <a:pt x="195" y="27"/>
                    <a:pt x="195" y="27"/>
                    <a:pt x="195" y="27"/>
                  </a:cubicBezTo>
                  <a:cubicBezTo>
                    <a:pt x="195" y="21"/>
                    <a:pt x="191" y="16"/>
                    <a:pt x="185" y="16"/>
                  </a:cubicBezTo>
                  <a:close/>
                  <a:moveTo>
                    <a:pt x="167" y="90"/>
                  </a:moveTo>
                  <a:cubicBezTo>
                    <a:pt x="51" y="90"/>
                    <a:pt x="51" y="90"/>
                    <a:pt x="51" y="90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173" y="35"/>
                    <a:pt x="173" y="35"/>
                    <a:pt x="173" y="35"/>
                  </a:cubicBezTo>
                  <a:lnTo>
                    <a:pt x="167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5" name="Freeform 310"/>
            <p:cNvSpPr/>
            <p:nvPr/>
          </p:nvSpPr>
          <p:spPr bwMode="auto">
            <a:xfrm>
              <a:off x="4533901" y="3228975"/>
              <a:ext cx="41275" cy="28575"/>
            </a:xfrm>
            <a:custGeom>
              <a:avLst/>
              <a:gdLst>
                <a:gd name="T0" fmla="*/ 9 w 43"/>
                <a:gd name="T1" fmla="*/ 26 h 29"/>
                <a:gd name="T2" fmla="*/ 13 w 43"/>
                <a:gd name="T3" fmla="*/ 29 h 29"/>
                <a:gd name="T4" fmla="*/ 40 w 43"/>
                <a:gd name="T5" fmla="*/ 29 h 29"/>
                <a:gd name="T6" fmla="*/ 42 w 43"/>
                <a:gd name="T7" fmla="*/ 26 h 29"/>
                <a:gd name="T8" fmla="*/ 36 w 43"/>
                <a:gd name="T9" fmla="*/ 6 h 29"/>
                <a:gd name="T10" fmla="*/ 32 w 43"/>
                <a:gd name="T11" fmla="*/ 2 h 29"/>
                <a:gd name="T12" fmla="*/ 3 w 43"/>
                <a:gd name="T13" fmla="*/ 0 h 29"/>
                <a:gd name="T14" fmla="*/ 1 w 43"/>
                <a:gd name="T15" fmla="*/ 3 h 29"/>
                <a:gd name="T16" fmla="*/ 9 w 43"/>
                <a:gd name="T17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9">
                  <a:moveTo>
                    <a:pt x="9" y="26"/>
                  </a:moveTo>
                  <a:cubicBezTo>
                    <a:pt x="9" y="27"/>
                    <a:pt x="11" y="29"/>
                    <a:pt x="13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2" y="29"/>
                    <a:pt x="43" y="27"/>
                    <a:pt x="42" y="2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4"/>
                    <a:pt x="34" y="3"/>
                    <a:pt x="32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1" y="3"/>
                  </a:cubicBezTo>
                  <a:lnTo>
                    <a:pt x="9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6" name="Freeform 311"/>
            <p:cNvSpPr/>
            <p:nvPr/>
          </p:nvSpPr>
          <p:spPr bwMode="auto">
            <a:xfrm>
              <a:off x="4587876" y="3233738"/>
              <a:ext cx="31750" cy="23812"/>
            </a:xfrm>
            <a:custGeom>
              <a:avLst/>
              <a:gdLst>
                <a:gd name="T0" fmla="*/ 7 w 33"/>
                <a:gd name="T1" fmla="*/ 21 h 24"/>
                <a:gd name="T2" fmla="*/ 12 w 33"/>
                <a:gd name="T3" fmla="*/ 24 h 24"/>
                <a:gd name="T4" fmla="*/ 27 w 33"/>
                <a:gd name="T5" fmla="*/ 24 h 24"/>
                <a:gd name="T6" fmla="*/ 31 w 33"/>
                <a:gd name="T7" fmla="*/ 20 h 24"/>
                <a:gd name="T8" fmla="*/ 32 w 33"/>
                <a:gd name="T9" fmla="*/ 6 h 24"/>
                <a:gd name="T10" fmla="*/ 29 w 33"/>
                <a:gd name="T11" fmla="*/ 2 h 24"/>
                <a:gd name="T12" fmla="*/ 3 w 33"/>
                <a:gd name="T13" fmla="*/ 0 h 24"/>
                <a:gd name="T14" fmla="*/ 1 w 33"/>
                <a:gd name="T15" fmla="*/ 3 h 24"/>
                <a:gd name="T16" fmla="*/ 7 w 33"/>
                <a:gd name="T17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4">
                  <a:moveTo>
                    <a:pt x="7" y="21"/>
                  </a:moveTo>
                  <a:cubicBezTo>
                    <a:pt x="8" y="22"/>
                    <a:pt x="10" y="24"/>
                    <a:pt x="12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9" y="24"/>
                    <a:pt x="31" y="22"/>
                    <a:pt x="31" y="2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3" y="4"/>
                    <a:pt x="31" y="2"/>
                    <a:pt x="29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1" y="3"/>
                  </a:cubicBezTo>
                  <a:lnTo>
                    <a:pt x="7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88" name="Freeform 314"/>
          <p:cNvSpPr/>
          <p:nvPr/>
        </p:nvSpPr>
        <p:spPr>
          <a:xfrm>
            <a:off x="6234113" y="3487738"/>
            <a:ext cx="254000" cy="166687"/>
          </a:xfrm>
          <a:custGeom>
            <a:avLst/>
            <a:gdLst/>
            <a:ahLst/>
            <a:cxnLst>
              <a:cxn ang="0">
                <a:pos x="234269472" y="140409848"/>
              </a:cxn>
              <a:cxn ang="0">
                <a:pos x="103813155" y="140409848"/>
              </a:cxn>
              <a:cxn ang="0">
                <a:pos x="58796687" y="6424155"/>
              </a:cxn>
              <a:cxn ang="0">
                <a:pos x="49609555" y="0"/>
              </a:cxn>
              <a:cxn ang="0">
                <a:pos x="9187132" y="0"/>
              </a:cxn>
              <a:cxn ang="0">
                <a:pos x="0" y="10095101"/>
              </a:cxn>
              <a:cxn ang="0">
                <a:pos x="9187132" y="19271508"/>
              </a:cxn>
              <a:cxn ang="0">
                <a:pos x="42260808" y="19271508"/>
              </a:cxn>
              <a:cxn ang="0">
                <a:pos x="87277275" y="153257201"/>
              </a:cxn>
              <a:cxn ang="0">
                <a:pos x="96464408" y="159681356"/>
              </a:cxn>
              <a:cxn ang="0">
                <a:pos x="234269472" y="159681356"/>
              </a:cxn>
              <a:cxn ang="0">
                <a:pos x="243456604" y="150503991"/>
              </a:cxn>
              <a:cxn ang="0">
                <a:pos x="234269472" y="140409848"/>
              </a:cxn>
            </a:cxnLst>
            <a:pathLst>
              <a:path w="265" h="174">
                <a:moveTo>
                  <a:pt x="255" y="153"/>
                </a:moveTo>
                <a:cubicBezTo>
                  <a:pt x="113" y="153"/>
                  <a:pt x="113" y="153"/>
                  <a:pt x="113" y="153"/>
                </a:cubicBezTo>
                <a:cubicBezTo>
                  <a:pt x="64" y="7"/>
                  <a:pt x="64" y="7"/>
                  <a:pt x="64" y="7"/>
                </a:cubicBezTo>
                <a:cubicBezTo>
                  <a:pt x="62" y="3"/>
                  <a:pt x="58" y="0"/>
                  <a:pt x="54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16"/>
                  <a:pt x="5" y="21"/>
                  <a:pt x="10" y="21"/>
                </a:cubicBezTo>
                <a:cubicBezTo>
                  <a:pt x="46" y="21"/>
                  <a:pt x="46" y="21"/>
                  <a:pt x="46" y="21"/>
                </a:cubicBezTo>
                <a:cubicBezTo>
                  <a:pt x="95" y="167"/>
                  <a:pt x="95" y="167"/>
                  <a:pt x="95" y="167"/>
                </a:cubicBezTo>
                <a:cubicBezTo>
                  <a:pt x="97" y="171"/>
                  <a:pt x="101" y="174"/>
                  <a:pt x="105" y="174"/>
                </a:cubicBezTo>
                <a:cubicBezTo>
                  <a:pt x="255" y="174"/>
                  <a:pt x="255" y="174"/>
                  <a:pt x="255" y="174"/>
                </a:cubicBezTo>
                <a:cubicBezTo>
                  <a:pt x="261" y="174"/>
                  <a:pt x="265" y="169"/>
                  <a:pt x="265" y="164"/>
                </a:cubicBezTo>
                <a:cubicBezTo>
                  <a:pt x="265" y="158"/>
                  <a:pt x="261" y="153"/>
                  <a:pt x="255" y="153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368" name="组合 367"/>
          <p:cNvGrpSpPr/>
          <p:nvPr/>
        </p:nvGrpSpPr>
        <p:grpSpPr>
          <a:xfrm>
            <a:off x="6321426" y="3511550"/>
            <a:ext cx="187325" cy="198437"/>
            <a:chOff x="5578476" y="3187700"/>
            <a:chExt cx="187325" cy="198437"/>
          </a:xfrm>
          <a:solidFill>
            <a:srgbClr val="404040"/>
          </a:solidFill>
        </p:grpSpPr>
        <p:sp>
          <p:nvSpPr>
            <p:cNvPr id="369" name="Oval 312"/>
            <p:cNvSpPr>
              <a:spLocks noChangeArrowheads="1"/>
            </p:cNvSpPr>
            <p:nvPr/>
          </p:nvSpPr>
          <p:spPr bwMode="auto">
            <a:xfrm>
              <a:off x="5599113" y="3346450"/>
              <a:ext cx="39688" cy="396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0" name="Oval 313"/>
            <p:cNvSpPr>
              <a:spLocks noChangeArrowheads="1"/>
            </p:cNvSpPr>
            <p:nvPr/>
          </p:nvSpPr>
          <p:spPr bwMode="auto">
            <a:xfrm>
              <a:off x="5692776" y="3346450"/>
              <a:ext cx="39688" cy="396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1" name="Freeform 315"/>
            <p:cNvSpPr>
              <a:spLocks noEditPoints="1"/>
            </p:cNvSpPr>
            <p:nvPr/>
          </p:nvSpPr>
          <p:spPr bwMode="auto">
            <a:xfrm>
              <a:off x="5578476" y="3187700"/>
              <a:ext cx="187325" cy="106362"/>
            </a:xfrm>
            <a:custGeom>
              <a:avLst/>
              <a:gdLst>
                <a:gd name="T0" fmla="*/ 185 w 195"/>
                <a:gd name="T1" fmla="*/ 16 h 111"/>
                <a:gd name="T2" fmla="*/ 9 w 195"/>
                <a:gd name="T3" fmla="*/ 0 h 111"/>
                <a:gd name="T4" fmla="*/ 8 w 195"/>
                <a:gd name="T5" fmla="*/ 0 h 111"/>
                <a:gd name="T6" fmla="*/ 2 w 195"/>
                <a:gd name="T7" fmla="*/ 9 h 111"/>
                <a:gd name="T8" fmla="*/ 33 w 195"/>
                <a:gd name="T9" fmla="*/ 101 h 111"/>
                <a:gd name="T10" fmla="*/ 46 w 195"/>
                <a:gd name="T11" fmla="*/ 111 h 111"/>
                <a:gd name="T12" fmla="*/ 175 w 195"/>
                <a:gd name="T13" fmla="*/ 111 h 111"/>
                <a:gd name="T14" fmla="*/ 187 w 195"/>
                <a:gd name="T15" fmla="*/ 100 h 111"/>
                <a:gd name="T16" fmla="*/ 195 w 195"/>
                <a:gd name="T17" fmla="*/ 27 h 111"/>
                <a:gd name="T18" fmla="*/ 185 w 195"/>
                <a:gd name="T19" fmla="*/ 16 h 111"/>
                <a:gd name="T20" fmla="*/ 167 w 195"/>
                <a:gd name="T21" fmla="*/ 90 h 111"/>
                <a:gd name="T22" fmla="*/ 51 w 195"/>
                <a:gd name="T23" fmla="*/ 90 h 111"/>
                <a:gd name="T24" fmla="*/ 28 w 195"/>
                <a:gd name="T25" fmla="*/ 23 h 111"/>
                <a:gd name="T26" fmla="*/ 173 w 195"/>
                <a:gd name="T27" fmla="*/ 36 h 111"/>
                <a:gd name="T28" fmla="*/ 167 w 195"/>
                <a:gd name="T29" fmla="*/ 9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5" h="111">
                  <a:moveTo>
                    <a:pt x="185" y="16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3" y="0"/>
                    <a:pt x="0" y="4"/>
                    <a:pt x="2" y="9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35" y="106"/>
                    <a:pt x="41" y="111"/>
                    <a:pt x="46" y="111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81" y="111"/>
                    <a:pt x="186" y="106"/>
                    <a:pt x="187" y="100"/>
                  </a:cubicBezTo>
                  <a:cubicBezTo>
                    <a:pt x="195" y="27"/>
                    <a:pt x="195" y="27"/>
                    <a:pt x="195" y="27"/>
                  </a:cubicBezTo>
                  <a:cubicBezTo>
                    <a:pt x="195" y="21"/>
                    <a:pt x="191" y="16"/>
                    <a:pt x="185" y="16"/>
                  </a:cubicBezTo>
                  <a:close/>
                  <a:moveTo>
                    <a:pt x="167" y="90"/>
                  </a:moveTo>
                  <a:cubicBezTo>
                    <a:pt x="51" y="90"/>
                    <a:pt x="51" y="90"/>
                    <a:pt x="51" y="90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173" y="36"/>
                    <a:pt x="173" y="36"/>
                    <a:pt x="173" y="36"/>
                  </a:cubicBezTo>
                  <a:lnTo>
                    <a:pt x="167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72" name="组合 371"/>
          <p:cNvGrpSpPr/>
          <p:nvPr/>
        </p:nvGrpSpPr>
        <p:grpSpPr>
          <a:xfrm>
            <a:off x="1273176" y="4591050"/>
            <a:ext cx="274638" cy="222250"/>
            <a:chOff x="530226" y="4267200"/>
            <a:chExt cx="274638" cy="222250"/>
          </a:xfrm>
          <a:solidFill>
            <a:srgbClr val="404040"/>
          </a:solidFill>
        </p:grpSpPr>
        <p:sp>
          <p:nvSpPr>
            <p:cNvPr id="373" name="Freeform 316"/>
            <p:cNvSpPr/>
            <p:nvPr/>
          </p:nvSpPr>
          <p:spPr bwMode="auto">
            <a:xfrm>
              <a:off x="530226" y="4267200"/>
              <a:ext cx="274638" cy="106362"/>
            </a:xfrm>
            <a:custGeom>
              <a:avLst/>
              <a:gdLst>
                <a:gd name="T0" fmla="*/ 284 w 288"/>
                <a:gd name="T1" fmla="*/ 43 h 111"/>
                <a:gd name="T2" fmla="*/ 144 w 288"/>
                <a:gd name="T3" fmla="*/ 0 h 111"/>
                <a:gd name="T4" fmla="*/ 3 w 288"/>
                <a:gd name="T5" fmla="*/ 43 h 111"/>
                <a:gd name="T6" fmla="*/ 0 w 288"/>
                <a:gd name="T7" fmla="*/ 54 h 111"/>
                <a:gd name="T8" fmla="*/ 0 w 288"/>
                <a:gd name="T9" fmla="*/ 106 h 111"/>
                <a:gd name="T10" fmla="*/ 5 w 288"/>
                <a:gd name="T11" fmla="*/ 110 h 111"/>
                <a:gd name="T12" fmla="*/ 66 w 288"/>
                <a:gd name="T13" fmla="*/ 94 h 111"/>
                <a:gd name="T14" fmla="*/ 72 w 288"/>
                <a:gd name="T15" fmla="*/ 87 h 111"/>
                <a:gd name="T16" fmla="*/ 72 w 288"/>
                <a:gd name="T17" fmla="*/ 64 h 111"/>
                <a:gd name="T18" fmla="*/ 76 w 288"/>
                <a:gd name="T19" fmla="*/ 54 h 111"/>
                <a:gd name="T20" fmla="*/ 144 w 288"/>
                <a:gd name="T21" fmla="*/ 40 h 111"/>
                <a:gd name="T22" fmla="*/ 212 w 288"/>
                <a:gd name="T23" fmla="*/ 54 h 111"/>
                <a:gd name="T24" fmla="*/ 216 w 288"/>
                <a:gd name="T25" fmla="*/ 64 h 111"/>
                <a:gd name="T26" fmla="*/ 216 w 288"/>
                <a:gd name="T27" fmla="*/ 84 h 111"/>
                <a:gd name="T28" fmla="*/ 221 w 288"/>
                <a:gd name="T29" fmla="*/ 91 h 111"/>
                <a:gd name="T30" fmla="*/ 282 w 288"/>
                <a:gd name="T31" fmla="*/ 110 h 111"/>
                <a:gd name="T32" fmla="*/ 287 w 288"/>
                <a:gd name="T33" fmla="*/ 106 h 111"/>
                <a:gd name="T34" fmla="*/ 288 w 288"/>
                <a:gd name="T35" fmla="*/ 54 h 111"/>
                <a:gd name="T36" fmla="*/ 284 w 288"/>
                <a:gd name="T37" fmla="*/ 4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8" h="111">
                  <a:moveTo>
                    <a:pt x="284" y="43"/>
                  </a:moveTo>
                  <a:cubicBezTo>
                    <a:pt x="284" y="43"/>
                    <a:pt x="251" y="0"/>
                    <a:pt x="144" y="0"/>
                  </a:cubicBezTo>
                  <a:cubicBezTo>
                    <a:pt x="36" y="0"/>
                    <a:pt x="3" y="43"/>
                    <a:pt x="3" y="43"/>
                  </a:cubicBezTo>
                  <a:cubicBezTo>
                    <a:pt x="1" y="46"/>
                    <a:pt x="0" y="51"/>
                    <a:pt x="0" y="54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9"/>
                    <a:pt x="2" y="111"/>
                    <a:pt x="5" y="110"/>
                  </a:cubicBezTo>
                  <a:cubicBezTo>
                    <a:pt x="66" y="94"/>
                    <a:pt x="66" y="94"/>
                    <a:pt x="66" y="94"/>
                  </a:cubicBezTo>
                  <a:cubicBezTo>
                    <a:pt x="69" y="93"/>
                    <a:pt x="72" y="90"/>
                    <a:pt x="72" y="87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2" y="61"/>
                    <a:pt x="73" y="57"/>
                    <a:pt x="76" y="54"/>
                  </a:cubicBezTo>
                  <a:cubicBezTo>
                    <a:pt x="76" y="54"/>
                    <a:pt x="90" y="40"/>
                    <a:pt x="144" y="40"/>
                  </a:cubicBezTo>
                  <a:cubicBezTo>
                    <a:pt x="197" y="40"/>
                    <a:pt x="212" y="54"/>
                    <a:pt x="212" y="54"/>
                  </a:cubicBezTo>
                  <a:cubicBezTo>
                    <a:pt x="214" y="57"/>
                    <a:pt x="216" y="61"/>
                    <a:pt x="216" y="64"/>
                  </a:cubicBezTo>
                  <a:cubicBezTo>
                    <a:pt x="216" y="84"/>
                    <a:pt x="216" y="84"/>
                    <a:pt x="216" y="84"/>
                  </a:cubicBezTo>
                  <a:cubicBezTo>
                    <a:pt x="216" y="87"/>
                    <a:pt x="218" y="90"/>
                    <a:pt x="221" y="91"/>
                  </a:cubicBezTo>
                  <a:cubicBezTo>
                    <a:pt x="282" y="110"/>
                    <a:pt x="282" y="110"/>
                    <a:pt x="282" y="110"/>
                  </a:cubicBezTo>
                  <a:cubicBezTo>
                    <a:pt x="285" y="111"/>
                    <a:pt x="287" y="109"/>
                    <a:pt x="287" y="106"/>
                  </a:cubicBezTo>
                  <a:cubicBezTo>
                    <a:pt x="288" y="54"/>
                    <a:pt x="288" y="54"/>
                    <a:pt x="288" y="54"/>
                  </a:cubicBezTo>
                  <a:cubicBezTo>
                    <a:pt x="288" y="51"/>
                    <a:pt x="286" y="46"/>
                    <a:pt x="28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4" name="Freeform 317"/>
            <p:cNvSpPr>
              <a:spLocks noEditPoints="1"/>
            </p:cNvSpPr>
            <p:nvPr/>
          </p:nvSpPr>
          <p:spPr bwMode="auto">
            <a:xfrm>
              <a:off x="542926" y="4322763"/>
              <a:ext cx="247650" cy="166687"/>
            </a:xfrm>
            <a:custGeom>
              <a:avLst/>
              <a:gdLst>
                <a:gd name="T0" fmla="*/ 177 w 258"/>
                <a:gd name="T1" fmla="*/ 12 h 174"/>
                <a:gd name="T2" fmla="*/ 74 w 258"/>
                <a:gd name="T3" fmla="*/ 45 h 174"/>
                <a:gd name="T4" fmla="*/ 1 w 258"/>
                <a:gd name="T5" fmla="*/ 162 h 174"/>
                <a:gd name="T6" fmla="*/ 255 w 258"/>
                <a:gd name="T7" fmla="*/ 119 h 174"/>
                <a:gd name="T8" fmla="*/ 159 w 258"/>
                <a:gd name="T9" fmla="*/ 101 h 174"/>
                <a:gd name="T10" fmla="*/ 185 w 258"/>
                <a:gd name="T11" fmla="*/ 99 h 174"/>
                <a:gd name="T12" fmla="*/ 189 w 258"/>
                <a:gd name="T13" fmla="*/ 102 h 174"/>
                <a:gd name="T14" fmla="*/ 187 w 258"/>
                <a:gd name="T15" fmla="*/ 113 h 174"/>
                <a:gd name="T16" fmla="*/ 161 w 258"/>
                <a:gd name="T17" fmla="*/ 112 h 174"/>
                <a:gd name="T18" fmla="*/ 143 w 258"/>
                <a:gd name="T19" fmla="*/ 111 h 174"/>
                <a:gd name="T20" fmla="*/ 117 w 258"/>
                <a:gd name="T21" fmla="*/ 113 h 174"/>
                <a:gd name="T22" fmla="*/ 113 w 258"/>
                <a:gd name="T23" fmla="*/ 110 h 174"/>
                <a:gd name="T24" fmla="*/ 116 w 258"/>
                <a:gd name="T25" fmla="*/ 99 h 174"/>
                <a:gd name="T26" fmla="*/ 142 w 258"/>
                <a:gd name="T27" fmla="*/ 100 h 174"/>
                <a:gd name="T28" fmla="*/ 97 w 258"/>
                <a:gd name="T29" fmla="*/ 111 h 174"/>
                <a:gd name="T30" fmla="*/ 71 w 258"/>
                <a:gd name="T31" fmla="*/ 113 h 174"/>
                <a:gd name="T32" fmla="*/ 67 w 258"/>
                <a:gd name="T33" fmla="*/ 110 h 174"/>
                <a:gd name="T34" fmla="*/ 70 w 258"/>
                <a:gd name="T35" fmla="*/ 99 h 174"/>
                <a:gd name="T36" fmla="*/ 97 w 258"/>
                <a:gd name="T37" fmla="*/ 100 h 174"/>
                <a:gd name="T38" fmla="*/ 97 w 258"/>
                <a:gd name="T39" fmla="*/ 111 h 174"/>
                <a:gd name="T40" fmla="*/ 72 w 258"/>
                <a:gd name="T41" fmla="*/ 73 h 174"/>
                <a:gd name="T42" fmla="*/ 97 w 258"/>
                <a:gd name="T43" fmla="*/ 73 h 174"/>
                <a:gd name="T44" fmla="*/ 98 w 258"/>
                <a:gd name="T45" fmla="*/ 84 h 174"/>
                <a:gd name="T46" fmla="*/ 73 w 258"/>
                <a:gd name="T47" fmla="*/ 86 h 174"/>
                <a:gd name="T48" fmla="*/ 69 w 258"/>
                <a:gd name="T49" fmla="*/ 83 h 174"/>
                <a:gd name="T50" fmla="*/ 143 w 258"/>
                <a:gd name="T51" fmla="*/ 74 h 174"/>
                <a:gd name="T52" fmla="*/ 142 w 258"/>
                <a:gd name="T53" fmla="*/ 85 h 174"/>
                <a:gd name="T54" fmla="*/ 116 w 258"/>
                <a:gd name="T55" fmla="*/ 85 h 174"/>
                <a:gd name="T56" fmla="*/ 114 w 258"/>
                <a:gd name="T57" fmla="*/ 75 h 174"/>
                <a:gd name="T58" fmla="*/ 118 w 258"/>
                <a:gd name="T59" fmla="*/ 73 h 174"/>
                <a:gd name="T60" fmla="*/ 187 w 258"/>
                <a:gd name="T61" fmla="*/ 85 h 174"/>
                <a:gd name="T62" fmla="*/ 161 w 258"/>
                <a:gd name="T63" fmla="*/ 85 h 174"/>
                <a:gd name="T64" fmla="*/ 158 w 258"/>
                <a:gd name="T65" fmla="*/ 75 h 174"/>
                <a:gd name="T66" fmla="*/ 162 w 258"/>
                <a:gd name="T67" fmla="*/ 73 h 174"/>
                <a:gd name="T68" fmla="*/ 187 w 258"/>
                <a:gd name="T69" fmla="*/ 74 h 174"/>
                <a:gd name="T70" fmla="*/ 69 w 258"/>
                <a:gd name="T71" fmla="*/ 142 h 174"/>
                <a:gd name="T72" fmla="*/ 65 w 258"/>
                <a:gd name="T73" fmla="*/ 139 h 174"/>
                <a:gd name="T74" fmla="*/ 67 w 258"/>
                <a:gd name="T75" fmla="*/ 128 h 174"/>
                <a:gd name="T76" fmla="*/ 94 w 258"/>
                <a:gd name="T77" fmla="*/ 128 h 174"/>
                <a:gd name="T78" fmla="*/ 97 w 258"/>
                <a:gd name="T79" fmla="*/ 139 h 174"/>
                <a:gd name="T80" fmla="*/ 92 w 258"/>
                <a:gd name="T81" fmla="*/ 142 h 174"/>
                <a:gd name="T82" fmla="*/ 114 w 258"/>
                <a:gd name="T83" fmla="*/ 141 h 174"/>
                <a:gd name="T84" fmla="*/ 113 w 258"/>
                <a:gd name="T85" fmla="*/ 130 h 174"/>
                <a:gd name="T86" fmla="*/ 140 w 258"/>
                <a:gd name="T87" fmla="*/ 127 h 174"/>
                <a:gd name="T88" fmla="*/ 144 w 258"/>
                <a:gd name="T89" fmla="*/ 131 h 174"/>
                <a:gd name="T90" fmla="*/ 141 w 258"/>
                <a:gd name="T91" fmla="*/ 142 h 174"/>
                <a:gd name="T92" fmla="*/ 163 w 258"/>
                <a:gd name="T93" fmla="*/ 142 h 174"/>
                <a:gd name="T94" fmla="*/ 160 w 258"/>
                <a:gd name="T95" fmla="*/ 131 h 174"/>
                <a:gd name="T96" fmla="*/ 164 w 258"/>
                <a:gd name="T97" fmla="*/ 127 h 174"/>
                <a:gd name="T98" fmla="*/ 191 w 258"/>
                <a:gd name="T99" fmla="*/ 130 h 174"/>
                <a:gd name="T100" fmla="*/ 191 w 258"/>
                <a:gd name="T101" fmla="*/ 140 h 174"/>
                <a:gd name="T102" fmla="*/ 165 w 258"/>
                <a:gd name="T103" fmla="*/ 14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8" h="174">
                  <a:moveTo>
                    <a:pt x="246" y="99"/>
                  </a:moveTo>
                  <a:cubicBezTo>
                    <a:pt x="196" y="52"/>
                    <a:pt x="196" y="52"/>
                    <a:pt x="196" y="52"/>
                  </a:cubicBezTo>
                  <a:cubicBezTo>
                    <a:pt x="193" y="49"/>
                    <a:pt x="189" y="47"/>
                    <a:pt x="185" y="46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6" y="5"/>
                    <a:pt x="169" y="0"/>
                    <a:pt x="163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0" y="0"/>
                    <a:pt x="83" y="5"/>
                    <a:pt x="82" y="12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70" y="47"/>
                    <a:pt x="66" y="49"/>
                    <a:pt x="63" y="52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8" y="103"/>
                    <a:pt x="4" y="112"/>
                    <a:pt x="3" y="119"/>
                  </a:cubicBezTo>
                  <a:cubicBezTo>
                    <a:pt x="1" y="162"/>
                    <a:pt x="1" y="162"/>
                    <a:pt x="1" y="162"/>
                  </a:cubicBezTo>
                  <a:cubicBezTo>
                    <a:pt x="0" y="168"/>
                    <a:pt x="6" y="174"/>
                    <a:pt x="12" y="174"/>
                  </a:cubicBezTo>
                  <a:cubicBezTo>
                    <a:pt x="247" y="174"/>
                    <a:pt x="247" y="174"/>
                    <a:pt x="247" y="174"/>
                  </a:cubicBezTo>
                  <a:cubicBezTo>
                    <a:pt x="253" y="174"/>
                    <a:pt x="258" y="168"/>
                    <a:pt x="258" y="162"/>
                  </a:cubicBezTo>
                  <a:cubicBezTo>
                    <a:pt x="255" y="119"/>
                    <a:pt x="255" y="119"/>
                    <a:pt x="255" y="119"/>
                  </a:cubicBezTo>
                  <a:cubicBezTo>
                    <a:pt x="255" y="112"/>
                    <a:pt x="251" y="103"/>
                    <a:pt x="246" y="99"/>
                  </a:cubicBezTo>
                  <a:close/>
                  <a:moveTo>
                    <a:pt x="159" y="110"/>
                  </a:moveTo>
                  <a:cubicBezTo>
                    <a:pt x="159" y="102"/>
                    <a:pt x="159" y="102"/>
                    <a:pt x="159" y="102"/>
                  </a:cubicBezTo>
                  <a:cubicBezTo>
                    <a:pt x="159" y="102"/>
                    <a:pt x="159" y="101"/>
                    <a:pt x="159" y="101"/>
                  </a:cubicBezTo>
                  <a:cubicBezTo>
                    <a:pt x="160" y="101"/>
                    <a:pt x="160" y="100"/>
                    <a:pt x="160" y="100"/>
                  </a:cubicBezTo>
                  <a:cubicBezTo>
                    <a:pt x="161" y="100"/>
                    <a:pt x="161" y="100"/>
                    <a:pt x="162" y="99"/>
                  </a:cubicBezTo>
                  <a:cubicBezTo>
                    <a:pt x="162" y="99"/>
                    <a:pt x="163" y="99"/>
                    <a:pt x="163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85" y="99"/>
                    <a:pt x="186" y="99"/>
                    <a:pt x="186" y="99"/>
                  </a:cubicBezTo>
                  <a:cubicBezTo>
                    <a:pt x="187" y="100"/>
                    <a:pt x="187" y="100"/>
                    <a:pt x="188" y="100"/>
                  </a:cubicBezTo>
                  <a:cubicBezTo>
                    <a:pt x="188" y="100"/>
                    <a:pt x="188" y="101"/>
                    <a:pt x="189" y="101"/>
                  </a:cubicBezTo>
                  <a:cubicBezTo>
                    <a:pt x="189" y="101"/>
                    <a:pt x="189" y="102"/>
                    <a:pt x="189" y="102"/>
                  </a:cubicBezTo>
                  <a:cubicBezTo>
                    <a:pt x="190" y="110"/>
                    <a:pt x="190" y="110"/>
                    <a:pt x="190" y="110"/>
                  </a:cubicBezTo>
                  <a:cubicBezTo>
                    <a:pt x="190" y="110"/>
                    <a:pt x="190" y="111"/>
                    <a:pt x="189" y="111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8" y="113"/>
                    <a:pt x="188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64" y="113"/>
                    <a:pt x="164" y="113"/>
                    <a:pt x="164" y="113"/>
                  </a:cubicBezTo>
                  <a:cubicBezTo>
                    <a:pt x="163" y="113"/>
                    <a:pt x="163" y="113"/>
                    <a:pt x="162" y="113"/>
                  </a:cubicBezTo>
                  <a:cubicBezTo>
                    <a:pt x="162" y="113"/>
                    <a:pt x="161" y="113"/>
                    <a:pt x="161" y="112"/>
                  </a:cubicBezTo>
                  <a:cubicBezTo>
                    <a:pt x="160" y="112"/>
                    <a:pt x="160" y="112"/>
                    <a:pt x="160" y="111"/>
                  </a:cubicBezTo>
                  <a:cubicBezTo>
                    <a:pt x="159" y="111"/>
                    <a:pt x="159" y="110"/>
                    <a:pt x="159" y="110"/>
                  </a:cubicBezTo>
                  <a:close/>
                  <a:moveTo>
                    <a:pt x="144" y="110"/>
                  </a:moveTo>
                  <a:cubicBezTo>
                    <a:pt x="144" y="110"/>
                    <a:pt x="143" y="111"/>
                    <a:pt x="143" y="111"/>
                  </a:cubicBezTo>
                  <a:cubicBezTo>
                    <a:pt x="143" y="112"/>
                    <a:pt x="143" y="112"/>
                    <a:pt x="142" y="112"/>
                  </a:cubicBezTo>
                  <a:cubicBezTo>
                    <a:pt x="142" y="113"/>
                    <a:pt x="141" y="113"/>
                    <a:pt x="141" y="113"/>
                  </a:cubicBezTo>
                  <a:cubicBezTo>
                    <a:pt x="140" y="113"/>
                    <a:pt x="140" y="113"/>
                    <a:pt x="139" y="113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17" y="113"/>
                    <a:pt x="116" y="113"/>
                    <a:pt x="116" y="113"/>
                  </a:cubicBezTo>
                  <a:cubicBezTo>
                    <a:pt x="115" y="113"/>
                    <a:pt x="115" y="113"/>
                    <a:pt x="114" y="112"/>
                  </a:cubicBezTo>
                  <a:cubicBezTo>
                    <a:pt x="114" y="112"/>
                    <a:pt x="114" y="112"/>
                    <a:pt x="114" y="111"/>
                  </a:cubicBezTo>
                  <a:cubicBezTo>
                    <a:pt x="113" y="111"/>
                    <a:pt x="113" y="110"/>
                    <a:pt x="113" y="110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13" y="102"/>
                    <a:pt x="113" y="101"/>
                    <a:pt x="114" y="101"/>
                  </a:cubicBezTo>
                  <a:cubicBezTo>
                    <a:pt x="114" y="101"/>
                    <a:pt x="114" y="100"/>
                    <a:pt x="115" y="100"/>
                  </a:cubicBezTo>
                  <a:cubicBezTo>
                    <a:pt x="115" y="100"/>
                    <a:pt x="115" y="100"/>
                    <a:pt x="116" y="99"/>
                  </a:cubicBezTo>
                  <a:cubicBezTo>
                    <a:pt x="116" y="99"/>
                    <a:pt x="117" y="99"/>
                    <a:pt x="118" y="99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40" y="99"/>
                    <a:pt x="140" y="99"/>
                    <a:pt x="141" y="99"/>
                  </a:cubicBezTo>
                  <a:cubicBezTo>
                    <a:pt x="141" y="100"/>
                    <a:pt x="142" y="100"/>
                    <a:pt x="142" y="100"/>
                  </a:cubicBezTo>
                  <a:cubicBezTo>
                    <a:pt x="143" y="100"/>
                    <a:pt x="143" y="101"/>
                    <a:pt x="143" y="101"/>
                  </a:cubicBezTo>
                  <a:cubicBezTo>
                    <a:pt x="143" y="101"/>
                    <a:pt x="143" y="102"/>
                    <a:pt x="143" y="102"/>
                  </a:cubicBezTo>
                  <a:lnTo>
                    <a:pt x="144" y="110"/>
                  </a:lnTo>
                  <a:close/>
                  <a:moveTo>
                    <a:pt x="97" y="111"/>
                  </a:moveTo>
                  <a:cubicBezTo>
                    <a:pt x="97" y="112"/>
                    <a:pt x="97" y="112"/>
                    <a:pt x="96" y="112"/>
                  </a:cubicBezTo>
                  <a:cubicBezTo>
                    <a:pt x="96" y="113"/>
                    <a:pt x="95" y="113"/>
                    <a:pt x="95" y="113"/>
                  </a:cubicBezTo>
                  <a:cubicBezTo>
                    <a:pt x="94" y="113"/>
                    <a:pt x="94" y="113"/>
                    <a:pt x="93" y="113"/>
                  </a:cubicBezTo>
                  <a:cubicBezTo>
                    <a:pt x="71" y="113"/>
                    <a:pt x="71" y="113"/>
                    <a:pt x="71" y="113"/>
                  </a:cubicBezTo>
                  <a:cubicBezTo>
                    <a:pt x="71" y="113"/>
                    <a:pt x="70" y="113"/>
                    <a:pt x="70" y="113"/>
                  </a:cubicBezTo>
                  <a:cubicBezTo>
                    <a:pt x="69" y="113"/>
                    <a:pt x="69" y="113"/>
                    <a:pt x="68" y="112"/>
                  </a:cubicBezTo>
                  <a:cubicBezTo>
                    <a:pt x="68" y="112"/>
                    <a:pt x="68" y="112"/>
                    <a:pt x="67" y="111"/>
                  </a:cubicBezTo>
                  <a:cubicBezTo>
                    <a:pt x="67" y="111"/>
                    <a:pt x="67" y="110"/>
                    <a:pt x="67" y="110"/>
                  </a:cubicBezTo>
                  <a:cubicBezTo>
                    <a:pt x="68" y="102"/>
                    <a:pt x="68" y="102"/>
                    <a:pt x="68" y="102"/>
                  </a:cubicBezTo>
                  <a:cubicBezTo>
                    <a:pt x="68" y="102"/>
                    <a:pt x="68" y="101"/>
                    <a:pt x="68" y="101"/>
                  </a:cubicBezTo>
                  <a:cubicBezTo>
                    <a:pt x="68" y="101"/>
                    <a:pt x="69" y="100"/>
                    <a:pt x="69" y="100"/>
                  </a:cubicBezTo>
                  <a:cubicBezTo>
                    <a:pt x="69" y="100"/>
                    <a:pt x="70" y="100"/>
                    <a:pt x="70" y="99"/>
                  </a:cubicBezTo>
                  <a:cubicBezTo>
                    <a:pt x="71" y="99"/>
                    <a:pt x="71" y="99"/>
                    <a:pt x="72" y="99"/>
                  </a:cubicBezTo>
                  <a:cubicBezTo>
                    <a:pt x="94" y="99"/>
                    <a:pt x="94" y="99"/>
                    <a:pt x="94" y="99"/>
                  </a:cubicBezTo>
                  <a:cubicBezTo>
                    <a:pt x="94" y="99"/>
                    <a:pt x="95" y="99"/>
                    <a:pt x="95" y="99"/>
                  </a:cubicBezTo>
                  <a:cubicBezTo>
                    <a:pt x="96" y="100"/>
                    <a:pt x="96" y="100"/>
                    <a:pt x="97" y="100"/>
                  </a:cubicBezTo>
                  <a:cubicBezTo>
                    <a:pt x="97" y="100"/>
                    <a:pt x="97" y="101"/>
                    <a:pt x="97" y="101"/>
                  </a:cubicBezTo>
                  <a:cubicBezTo>
                    <a:pt x="98" y="101"/>
                    <a:pt x="98" y="102"/>
                    <a:pt x="98" y="102"/>
                  </a:cubicBezTo>
                  <a:cubicBezTo>
                    <a:pt x="97" y="110"/>
                    <a:pt x="97" y="110"/>
                    <a:pt x="97" y="110"/>
                  </a:cubicBezTo>
                  <a:cubicBezTo>
                    <a:pt x="97" y="110"/>
                    <a:pt x="97" y="111"/>
                    <a:pt x="97" y="111"/>
                  </a:cubicBezTo>
                  <a:close/>
                  <a:moveTo>
                    <a:pt x="69" y="75"/>
                  </a:moveTo>
                  <a:cubicBezTo>
                    <a:pt x="69" y="75"/>
                    <a:pt x="70" y="75"/>
                    <a:pt x="70" y="74"/>
                  </a:cubicBezTo>
                  <a:cubicBezTo>
                    <a:pt x="70" y="74"/>
                    <a:pt x="70" y="74"/>
                    <a:pt x="71" y="73"/>
                  </a:cubicBezTo>
                  <a:cubicBezTo>
                    <a:pt x="71" y="73"/>
                    <a:pt x="72" y="73"/>
                    <a:pt x="72" y="73"/>
                  </a:cubicBezTo>
                  <a:cubicBezTo>
                    <a:pt x="73" y="73"/>
                    <a:pt x="73" y="73"/>
                    <a:pt x="74" y="73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5" y="73"/>
                    <a:pt x="96" y="73"/>
                    <a:pt x="96" y="73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98" y="74"/>
                    <a:pt x="98" y="74"/>
                    <a:pt x="98" y="74"/>
                  </a:cubicBezTo>
                  <a:cubicBezTo>
                    <a:pt x="99" y="75"/>
                    <a:pt x="99" y="75"/>
                    <a:pt x="99" y="75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8" y="83"/>
                    <a:pt x="98" y="84"/>
                    <a:pt x="98" y="84"/>
                  </a:cubicBezTo>
                  <a:cubicBezTo>
                    <a:pt x="98" y="84"/>
                    <a:pt x="97" y="85"/>
                    <a:pt x="97" y="85"/>
                  </a:cubicBezTo>
                  <a:cubicBezTo>
                    <a:pt x="97" y="85"/>
                    <a:pt x="96" y="85"/>
                    <a:pt x="96" y="85"/>
                  </a:cubicBezTo>
                  <a:cubicBezTo>
                    <a:pt x="95" y="86"/>
                    <a:pt x="95" y="86"/>
                    <a:pt x="94" y="86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2" y="86"/>
                    <a:pt x="72" y="86"/>
                    <a:pt x="71" y="85"/>
                  </a:cubicBezTo>
                  <a:cubicBezTo>
                    <a:pt x="71" y="85"/>
                    <a:pt x="70" y="85"/>
                    <a:pt x="70" y="85"/>
                  </a:cubicBezTo>
                  <a:cubicBezTo>
                    <a:pt x="70" y="85"/>
                    <a:pt x="69" y="84"/>
                    <a:pt x="69" y="84"/>
                  </a:cubicBezTo>
                  <a:cubicBezTo>
                    <a:pt x="69" y="84"/>
                    <a:pt x="69" y="83"/>
                    <a:pt x="69" y="83"/>
                  </a:cubicBezTo>
                  <a:lnTo>
                    <a:pt x="69" y="75"/>
                  </a:lnTo>
                  <a:close/>
                  <a:moveTo>
                    <a:pt x="140" y="73"/>
                  </a:moveTo>
                  <a:cubicBezTo>
                    <a:pt x="141" y="73"/>
                    <a:pt x="141" y="73"/>
                    <a:pt x="142" y="73"/>
                  </a:cubicBezTo>
                  <a:cubicBezTo>
                    <a:pt x="142" y="74"/>
                    <a:pt x="142" y="74"/>
                    <a:pt x="143" y="74"/>
                  </a:cubicBezTo>
                  <a:cubicBezTo>
                    <a:pt x="143" y="75"/>
                    <a:pt x="143" y="75"/>
                    <a:pt x="143" y="75"/>
                  </a:cubicBezTo>
                  <a:cubicBezTo>
                    <a:pt x="143" y="83"/>
                    <a:pt x="143" y="83"/>
                    <a:pt x="143" y="83"/>
                  </a:cubicBezTo>
                  <a:cubicBezTo>
                    <a:pt x="143" y="83"/>
                    <a:pt x="143" y="84"/>
                    <a:pt x="143" y="84"/>
                  </a:cubicBezTo>
                  <a:cubicBezTo>
                    <a:pt x="143" y="84"/>
                    <a:pt x="142" y="85"/>
                    <a:pt x="142" y="85"/>
                  </a:cubicBezTo>
                  <a:cubicBezTo>
                    <a:pt x="142" y="85"/>
                    <a:pt x="141" y="85"/>
                    <a:pt x="141" y="85"/>
                  </a:cubicBezTo>
                  <a:cubicBezTo>
                    <a:pt x="140" y="86"/>
                    <a:pt x="140" y="86"/>
                    <a:pt x="139" y="86"/>
                  </a:cubicBezTo>
                  <a:cubicBezTo>
                    <a:pt x="118" y="86"/>
                    <a:pt x="118" y="86"/>
                    <a:pt x="118" y="86"/>
                  </a:cubicBezTo>
                  <a:cubicBezTo>
                    <a:pt x="117" y="86"/>
                    <a:pt x="117" y="86"/>
                    <a:pt x="116" y="85"/>
                  </a:cubicBezTo>
                  <a:cubicBezTo>
                    <a:pt x="116" y="85"/>
                    <a:pt x="115" y="85"/>
                    <a:pt x="115" y="85"/>
                  </a:cubicBezTo>
                  <a:cubicBezTo>
                    <a:pt x="114" y="85"/>
                    <a:pt x="114" y="84"/>
                    <a:pt x="114" y="84"/>
                  </a:cubicBezTo>
                  <a:cubicBezTo>
                    <a:pt x="114" y="84"/>
                    <a:pt x="114" y="83"/>
                    <a:pt x="114" y="83"/>
                  </a:cubicBezTo>
                  <a:cubicBezTo>
                    <a:pt x="114" y="75"/>
                    <a:pt x="114" y="75"/>
                    <a:pt x="114" y="75"/>
                  </a:cubicBezTo>
                  <a:cubicBezTo>
                    <a:pt x="114" y="75"/>
                    <a:pt x="114" y="75"/>
                    <a:pt x="114" y="74"/>
                  </a:cubicBezTo>
                  <a:cubicBezTo>
                    <a:pt x="114" y="74"/>
                    <a:pt x="115" y="74"/>
                    <a:pt x="115" y="73"/>
                  </a:cubicBezTo>
                  <a:cubicBezTo>
                    <a:pt x="115" y="73"/>
                    <a:pt x="116" y="73"/>
                    <a:pt x="116" y="73"/>
                  </a:cubicBezTo>
                  <a:cubicBezTo>
                    <a:pt x="117" y="73"/>
                    <a:pt x="117" y="73"/>
                    <a:pt x="118" y="73"/>
                  </a:cubicBezTo>
                  <a:cubicBezTo>
                    <a:pt x="139" y="73"/>
                    <a:pt x="139" y="73"/>
                    <a:pt x="139" y="73"/>
                  </a:cubicBezTo>
                  <a:cubicBezTo>
                    <a:pt x="139" y="73"/>
                    <a:pt x="140" y="73"/>
                    <a:pt x="140" y="73"/>
                  </a:cubicBezTo>
                  <a:close/>
                  <a:moveTo>
                    <a:pt x="188" y="84"/>
                  </a:moveTo>
                  <a:cubicBezTo>
                    <a:pt x="187" y="84"/>
                    <a:pt x="187" y="85"/>
                    <a:pt x="187" y="85"/>
                  </a:cubicBezTo>
                  <a:cubicBezTo>
                    <a:pt x="186" y="85"/>
                    <a:pt x="186" y="85"/>
                    <a:pt x="186" y="85"/>
                  </a:cubicBezTo>
                  <a:cubicBezTo>
                    <a:pt x="185" y="86"/>
                    <a:pt x="184" y="86"/>
                    <a:pt x="184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2" y="86"/>
                    <a:pt x="162" y="86"/>
                    <a:pt x="161" y="85"/>
                  </a:cubicBezTo>
                  <a:cubicBezTo>
                    <a:pt x="161" y="85"/>
                    <a:pt x="160" y="85"/>
                    <a:pt x="160" y="85"/>
                  </a:cubicBezTo>
                  <a:cubicBezTo>
                    <a:pt x="159" y="85"/>
                    <a:pt x="159" y="84"/>
                    <a:pt x="159" y="84"/>
                  </a:cubicBezTo>
                  <a:cubicBezTo>
                    <a:pt x="159" y="84"/>
                    <a:pt x="158" y="83"/>
                    <a:pt x="158" y="83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5"/>
                    <a:pt x="158" y="75"/>
                    <a:pt x="158" y="74"/>
                  </a:cubicBezTo>
                  <a:cubicBezTo>
                    <a:pt x="159" y="74"/>
                    <a:pt x="159" y="74"/>
                    <a:pt x="159" y="73"/>
                  </a:cubicBezTo>
                  <a:cubicBezTo>
                    <a:pt x="160" y="73"/>
                    <a:pt x="160" y="73"/>
                    <a:pt x="161" y="73"/>
                  </a:cubicBezTo>
                  <a:cubicBezTo>
                    <a:pt x="161" y="73"/>
                    <a:pt x="162" y="73"/>
                    <a:pt x="162" y="73"/>
                  </a:cubicBezTo>
                  <a:cubicBezTo>
                    <a:pt x="183" y="73"/>
                    <a:pt x="183" y="73"/>
                    <a:pt x="183" y="73"/>
                  </a:cubicBezTo>
                  <a:cubicBezTo>
                    <a:pt x="184" y="73"/>
                    <a:pt x="184" y="73"/>
                    <a:pt x="185" y="73"/>
                  </a:cubicBezTo>
                  <a:cubicBezTo>
                    <a:pt x="185" y="73"/>
                    <a:pt x="186" y="73"/>
                    <a:pt x="186" y="73"/>
                  </a:cubicBezTo>
                  <a:cubicBezTo>
                    <a:pt x="186" y="74"/>
                    <a:pt x="187" y="74"/>
                    <a:pt x="187" y="74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8" y="83"/>
                    <a:pt x="188" y="83"/>
                    <a:pt x="188" y="83"/>
                  </a:cubicBezTo>
                  <a:cubicBezTo>
                    <a:pt x="188" y="83"/>
                    <a:pt x="188" y="84"/>
                    <a:pt x="188" y="84"/>
                  </a:cubicBezTo>
                  <a:close/>
                  <a:moveTo>
                    <a:pt x="69" y="142"/>
                  </a:moveTo>
                  <a:cubicBezTo>
                    <a:pt x="69" y="142"/>
                    <a:pt x="68" y="142"/>
                    <a:pt x="68" y="142"/>
                  </a:cubicBezTo>
                  <a:cubicBezTo>
                    <a:pt x="67" y="142"/>
                    <a:pt x="67" y="142"/>
                    <a:pt x="66" y="141"/>
                  </a:cubicBezTo>
                  <a:cubicBezTo>
                    <a:pt x="66" y="141"/>
                    <a:pt x="66" y="141"/>
                    <a:pt x="65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66" y="132"/>
                    <a:pt x="66" y="132"/>
                    <a:pt x="66" y="132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66" y="130"/>
                    <a:pt x="66" y="130"/>
                    <a:pt x="66" y="130"/>
                  </a:cubicBezTo>
                  <a:cubicBezTo>
                    <a:pt x="66" y="129"/>
                    <a:pt x="67" y="129"/>
                    <a:pt x="67" y="128"/>
                  </a:cubicBezTo>
                  <a:cubicBezTo>
                    <a:pt x="68" y="128"/>
                    <a:pt x="68" y="128"/>
                    <a:pt x="69" y="128"/>
                  </a:cubicBezTo>
                  <a:cubicBezTo>
                    <a:pt x="69" y="128"/>
                    <a:pt x="70" y="127"/>
                    <a:pt x="70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27"/>
                    <a:pt x="94" y="128"/>
                    <a:pt x="94" y="128"/>
                  </a:cubicBezTo>
                  <a:cubicBezTo>
                    <a:pt x="95" y="128"/>
                    <a:pt x="95" y="128"/>
                    <a:pt x="96" y="128"/>
                  </a:cubicBezTo>
                  <a:cubicBezTo>
                    <a:pt x="96" y="129"/>
                    <a:pt x="96" y="129"/>
                    <a:pt x="96" y="130"/>
                  </a:cubicBezTo>
                  <a:cubicBezTo>
                    <a:pt x="97" y="130"/>
                    <a:pt x="97" y="130"/>
                    <a:pt x="97" y="131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96" y="139"/>
                    <a:pt x="96" y="140"/>
                    <a:pt x="96" y="140"/>
                  </a:cubicBezTo>
                  <a:cubicBezTo>
                    <a:pt x="96" y="141"/>
                    <a:pt x="96" y="141"/>
                    <a:pt x="95" y="141"/>
                  </a:cubicBezTo>
                  <a:cubicBezTo>
                    <a:pt x="95" y="142"/>
                    <a:pt x="94" y="142"/>
                    <a:pt x="94" y="142"/>
                  </a:cubicBezTo>
                  <a:cubicBezTo>
                    <a:pt x="93" y="142"/>
                    <a:pt x="93" y="142"/>
                    <a:pt x="92" y="142"/>
                  </a:cubicBezTo>
                  <a:lnTo>
                    <a:pt x="69" y="142"/>
                  </a:lnTo>
                  <a:close/>
                  <a:moveTo>
                    <a:pt x="117" y="142"/>
                  </a:moveTo>
                  <a:cubicBezTo>
                    <a:pt x="116" y="142"/>
                    <a:pt x="116" y="142"/>
                    <a:pt x="115" y="142"/>
                  </a:cubicBezTo>
                  <a:cubicBezTo>
                    <a:pt x="115" y="142"/>
                    <a:pt x="114" y="142"/>
                    <a:pt x="114" y="141"/>
                  </a:cubicBezTo>
                  <a:cubicBezTo>
                    <a:pt x="114" y="141"/>
                    <a:pt x="113" y="141"/>
                    <a:pt x="113" y="140"/>
                  </a:cubicBezTo>
                  <a:cubicBezTo>
                    <a:pt x="113" y="140"/>
                    <a:pt x="113" y="139"/>
                    <a:pt x="113" y="139"/>
                  </a:cubicBezTo>
                  <a:cubicBezTo>
                    <a:pt x="113" y="131"/>
                    <a:pt x="113" y="131"/>
                    <a:pt x="113" y="131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3" y="129"/>
                    <a:pt x="114" y="129"/>
                    <a:pt x="114" y="128"/>
                  </a:cubicBezTo>
                  <a:cubicBezTo>
                    <a:pt x="115" y="128"/>
                    <a:pt x="115" y="128"/>
                    <a:pt x="116" y="128"/>
                  </a:cubicBezTo>
                  <a:cubicBezTo>
                    <a:pt x="116" y="128"/>
                    <a:pt x="117" y="127"/>
                    <a:pt x="117" y="127"/>
                  </a:cubicBezTo>
                  <a:cubicBezTo>
                    <a:pt x="140" y="127"/>
                    <a:pt x="140" y="127"/>
                    <a:pt x="140" y="127"/>
                  </a:cubicBezTo>
                  <a:cubicBezTo>
                    <a:pt x="140" y="127"/>
                    <a:pt x="141" y="128"/>
                    <a:pt x="141" y="128"/>
                  </a:cubicBezTo>
                  <a:cubicBezTo>
                    <a:pt x="142" y="128"/>
                    <a:pt x="142" y="128"/>
                    <a:pt x="143" y="128"/>
                  </a:cubicBezTo>
                  <a:cubicBezTo>
                    <a:pt x="143" y="129"/>
                    <a:pt x="143" y="129"/>
                    <a:pt x="144" y="130"/>
                  </a:cubicBezTo>
                  <a:cubicBezTo>
                    <a:pt x="144" y="130"/>
                    <a:pt x="144" y="130"/>
                    <a:pt x="144" y="131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39"/>
                    <a:pt x="144" y="140"/>
                    <a:pt x="144" y="140"/>
                  </a:cubicBezTo>
                  <a:cubicBezTo>
                    <a:pt x="143" y="141"/>
                    <a:pt x="143" y="141"/>
                    <a:pt x="143" y="141"/>
                  </a:cubicBezTo>
                  <a:cubicBezTo>
                    <a:pt x="142" y="142"/>
                    <a:pt x="142" y="142"/>
                    <a:pt x="141" y="142"/>
                  </a:cubicBezTo>
                  <a:cubicBezTo>
                    <a:pt x="141" y="142"/>
                    <a:pt x="140" y="142"/>
                    <a:pt x="140" y="142"/>
                  </a:cubicBezTo>
                  <a:lnTo>
                    <a:pt x="117" y="142"/>
                  </a:lnTo>
                  <a:close/>
                  <a:moveTo>
                    <a:pt x="165" y="142"/>
                  </a:moveTo>
                  <a:cubicBezTo>
                    <a:pt x="164" y="142"/>
                    <a:pt x="164" y="142"/>
                    <a:pt x="163" y="142"/>
                  </a:cubicBezTo>
                  <a:cubicBezTo>
                    <a:pt x="163" y="142"/>
                    <a:pt x="162" y="142"/>
                    <a:pt x="162" y="141"/>
                  </a:cubicBezTo>
                  <a:cubicBezTo>
                    <a:pt x="161" y="141"/>
                    <a:pt x="161" y="141"/>
                    <a:pt x="161" y="140"/>
                  </a:cubicBezTo>
                  <a:cubicBezTo>
                    <a:pt x="160" y="140"/>
                    <a:pt x="160" y="139"/>
                    <a:pt x="160" y="139"/>
                  </a:cubicBezTo>
                  <a:cubicBezTo>
                    <a:pt x="160" y="131"/>
                    <a:pt x="160" y="131"/>
                    <a:pt x="160" y="131"/>
                  </a:cubicBezTo>
                  <a:cubicBezTo>
                    <a:pt x="160" y="130"/>
                    <a:pt x="160" y="130"/>
                    <a:pt x="160" y="130"/>
                  </a:cubicBezTo>
                  <a:cubicBezTo>
                    <a:pt x="161" y="129"/>
                    <a:pt x="161" y="129"/>
                    <a:pt x="161" y="128"/>
                  </a:cubicBezTo>
                  <a:cubicBezTo>
                    <a:pt x="162" y="128"/>
                    <a:pt x="162" y="128"/>
                    <a:pt x="163" y="128"/>
                  </a:cubicBezTo>
                  <a:cubicBezTo>
                    <a:pt x="163" y="128"/>
                    <a:pt x="164" y="127"/>
                    <a:pt x="164" y="127"/>
                  </a:cubicBezTo>
                  <a:cubicBezTo>
                    <a:pt x="186" y="127"/>
                    <a:pt x="186" y="127"/>
                    <a:pt x="186" y="127"/>
                  </a:cubicBezTo>
                  <a:cubicBezTo>
                    <a:pt x="187" y="127"/>
                    <a:pt x="188" y="128"/>
                    <a:pt x="188" y="128"/>
                  </a:cubicBezTo>
                  <a:cubicBezTo>
                    <a:pt x="189" y="128"/>
                    <a:pt x="189" y="128"/>
                    <a:pt x="190" y="128"/>
                  </a:cubicBezTo>
                  <a:cubicBezTo>
                    <a:pt x="190" y="129"/>
                    <a:pt x="190" y="129"/>
                    <a:pt x="191" y="130"/>
                  </a:cubicBezTo>
                  <a:cubicBezTo>
                    <a:pt x="191" y="130"/>
                    <a:pt x="191" y="130"/>
                    <a:pt x="191" y="131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2" y="139"/>
                    <a:pt x="191" y="140"/>
                    <a:pt x="191" y="140"/>
                  </a:cubicBezTo>
                  <a:cubicBezTo>
                    <a:pt x="191" y="141"/>
                    <a:pt x="191" y="141"/>
                    <a:pt x="190" y="141"/>
                  </a:cubicBezTo>
                  <a:cubicBezTo>
                    <a:pt x="190" y="142"/>
                    <a:pt x="190" y="142"/>
                    <a:pt x="189" y="142"/>
                  </a:cubicBezTo>
                  <a:cubicBezTo>
                    <a:pt x="189" y="142"/>
                    <a:pt x="188" y="142"/>
                    <a:pt x="187" y="142"/>
                  </a:cubicBezTo>
                  <a:lnTo>
                    <a:pt x="165" y="1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75" name="组合 374"/>
          <p:cNvGrpSpPr/>
          <p:nvPr/>
        </p:nvGrpSpPr>
        <p:grpSpPr>
          <a:xfrm>
            <a:off x="6819900" y="2901950"/>
            <a:ext cx="201614" cy="282575"/>
            <a:chOff x="6076951" y="2578100"/>
            <a:chExt cx="201613" cy="282575"/>
          </a:xfrm>
          <a:solidFill>
            <a:srgbClr val="404040"/>
          </a:solidFill>
        </p:grpSpPr>
        <p:sp>
          <p:nvSpPr>
            <p:cNvPr id="376" name="Freeform 318"/>
            <p:cNvSpPr>
              <a:spLocks noEditPoints="1"/>
            </p:cNvSpPr>
            <p:nvPr/>
          </p:nvSpPr>
          <p:spPr bwMode="auto">
            <a:xfrm>
              <a:off x="6076951" y="2578100"/>
              <a:ext cx="201613" cy="282575"/>
            </a:xfrm>
            <a:custGeom>
              <a:avLst/>
              <a:gdLst>
                <a:gd name="T0" fmla="*/ 205 w 211"/>
                <a:gd name="T1" fmla="*/ 64 h 295"/>
                <a:gd name="T2" fmla="*/ 62 w 211"/>
                <a:gd name="T3" fmla="*/ 11 h 295"/>
                <a:gd name="T4" fmla="*/ 11 w 211"/>
                <a:gd name="T5" fmla="*/ 19 h 295"/>
                <a:gd name="T6" fmla="*/ 1 w 211"/>
                <a:gd name="T7" fmla="*/ 45 h 295"/>
                <a:gd name="T8" fmla="*/ 1 w 211"/>
                <a:gd name="T9" fmla="*/ 50 h 295"/>
                <a:gd name="T10" fmla="*/ 1 w 211"/>
                <a:gd name="T11" fmla="*/ 228 h 295"/>
                <a:gd name="T12" fmla="*/ 7 w 211"/>
                <a:gd name="T13" fmla="*/ 237 h 295"/>
                <a:gd name="T14" fmla="*/ 154 w 211"/>
                <a:gd name="T15" fmla="*/ 295 h 295"/>
                <a:gd name="T16" fmla="*/ 157 w 211"/>
                <a:gd name="T17" fmla="*/ 295 h 295"/>
                <a:gd name="T18" fmla="*/ 163 w 211"/>
                <a:gd name="T19" fmla="*/ 294 h 295"/>
                <a:gd name="T20" fmla="*/ 167 w 211"/>
                <a:gd name="T21" fmla="*/ 286 h 295"/>
                <a:gd name="T22" fmla="*/ 167 w 211"/>
                <a:gd name="T23" fmla="*/ 281 h 295"/>
                <a:gd name="T24" fmla="*/ 196 w 211"/>
                <a:gd name="T25" fmla="*/ 253 h 295"/>
                <a:gd name="T26" fmla="*/ 202 w 211"/>
                <a:gd name="T27" fmla="*/ 256 h 295"/>
                <a:gd name="T28" fmla="*/ 211 w 211"/>
                <a:gd name="T29" fmla="*/ 246 h 295"/>
                <a:gd name="T30" fmla="*/ 211 w 211"/>
                <a:gd name="T31" fmla="*/ 73 h 295"/>
                <a:gd name="T32" fmla="*/ 205 w 211"/>
                <a:gd name="T33" fmla="*/ 64 h 295"/>
                <a:gd name="T34" fmla="*/ 24 w 211"/>
                <a:gd name="T35" fmla="*/ 33 h 295"/>
                <a:gd name="T36" fmla="*/ 55 w 211"/>
                <a:gd name="T37" fmla="*/ 28 h 295"/>
                <a:gd name="T38" fmla="*/ 55 w 211"/>
                <a:gd name="T39" fmla="*/ 28 h 295"/>
                <a:gd name="T40" fmla="*/ 187 w 211"/>
                <a:gd name="T41" fmla="*/ 78 h 295"/>
                <a:gd name="T42" fmla="*/ 158 w 211"/>
                <a:gd name="T43" fmla="*/ 105 h 295"/>
                <a:gd name="T44" fmla="*/ 21 w 211"/>
                <a:gd name="T45" fmla="*/ 49 h 295"/>
                <a:gd name="T46" fmla="*/ 20 w 211"/>
                <a:gd name="T47" fmla="*/ 44 h 295"/>
                <a:gd name="T48" fmla="*/ 24 w 211"/>
                <a:gd name="T49" fmla="*/ 33 h 295"/>
                <a:gd name="T50" fmla="*/ 148 w 211"/>
                <a:gd name="T51" fmla="*/ 272 h 295"/>
                <a:gd name="T52" fmla="*/ 20 w 211"/>
                <a:gd name="T53" fmla="*/ 222 h 295"/>
                <a:gd name="T54" fmla="*/ 20 w 211"/>
                <a:gd name="T55" fmla="*/ 69 h 295"/>
                <a:gd name="T56" fmla="*/ 148 w 211"/>
                <a:gd name="T57" fmla="*/ 121 h 295"/>
                <a:gd name="T58" fmla="*/ 148 w 211"/>
                <a:gd name="T59" fmla="*/ 272 h 295"/>
                <a:gd name="T60" fmla="*/ 167 w 211"/>
                <a:gd name="T61" fmla="*/ 115 h 295"/>
                <a:gd name="T62" fmla="*/ 192 w 211"/>
                <a:gd name="T63" fmla="*/ 91 h 295"/>
                <a:gd name="T64" fmla="*/ 192 w 211"/>
                <a:gd name="T65" fmla="*/ 239 h 295"/>
                <a:gd name="T66" fmla="*/ 167 w 211"/>
                <a:gd name="T67" fmla="*/ 263 h 295"/>
                <a:gd name="T68" fmla="*/ 167 w 211"/>
                <a:gd name="T69" fmla="*/ 115 h 295"/>
                <a:gd name="T70" fmla="*/ 167 w 211"/>
                <a:gd name="T71" fmla="*/ 11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1" h="295">
                  <a:moveTo>
                    <a:pt x="205" y="64"/>
                  </a:moveTo>
                  <a:cubicBezTo>
                    <a:pt x="62" y="11"/>
                    <a:pt x="62" y="11"/>
                    <a:pt x="62" y="11"/>
                  </a:cubicBezTo>
                  <a:cubicBezTo>
                    <a:pt x="59" y="9"/>
                    <a:pt x="32" y="0"/>
                    <a:pt x="11" y="19"/>
                  </a:cubicBezTo>
                  <a:cubicBezTo>
                    <a:pt x="4" y="25"/>
                    <a:pt x="0" y="35"/>
                    <a:pt x="1" y="45"/>
                  </a:cubicBezTo>
                  <a:cubicBezTo>
                    <a:pt x="1" y="46"/>
                    <a:pt x="1" y="48"/>
                    <a:pt x="1" y="50"/>
                  </a:cubicBezTo>
                  <a:cubicBezTo>
                    <a:pt x="1" y="228"/>
                    <a:pt x="1" y="228"/>
                    <a:pt x="1" y="228"/>
                  </a:cubicBezTo>
                  <a:cubicBezTo>
                    <a:pt x="1" y="232"/>
                    <a:pt x="4" y="236"/>
                    <a:pt x="7" y="237"/>
                  </a:cubicBezTo>
                  <a:cubicBezTo>
                    <a:pt x="154" y="295"/>
                    <a:pt x="154" y="295"/>
                    <a:pt x="154" y="295"/>
                  </a:cubicBezTo>
                  <a:cubicBezTo>
                    <a:pt x="155" y="295"/>
                    <a:pt x="156" y="295"/>
                    <a:pt x="157" y="295"/>
                  </a:cubicBezTo>
                  <a:cubicBezTo>
                    <a:pt x="159" y="295"/>
                    <a:pt x="161" y="295"/>
                    <a:pt x="163" y="294"/>
                  </a:cubicBezTo>
                  <a:cubicBezTo>
                    <a:pt x="165" y="292"/>
                    <a:pt x="167" y="289"/>
                    <a:pt x="167" y="286"/>
                  </a:cubicBezTo>
                  <a:cubicBezTo>
                    <a:pt x="167" y="281"/>
                    <a:pt x="167" y="281"/>
                    <a:pt x="167" y="281"/>
                  </a:cubicBezTo>
                  <a:cubicBezTo>
                    <a:pt x="196" y="253"/>
                    <a:pt x="196" y="253"/>
                    <a:pt x="196" y="253"/>
                  </a:cubicBezTo>
                  <a:cubicBezTo>
                    <a:pt x="197" y="255"/>
                    <a:pt x="200" y="256"/>
                    <a:pt x="202" y="256"/>
                  </a:cubicBezTo>
                  <a:cubicBezTo>
                    <a:pt x="207" y="256"/>
                    <a:pt x="211" y="251"/>
                    <a:pt x="211" y="246"/>
                  </a:cubicBezTo>
                  <a:cubicBezTo>
                    <a:pt x="211" y="73"/>
                    <a:pt x="211" y="73"/>
                    <a:pt x="211" y="73"/>
                  </a:cubicBezTo>
                  <a:cubicBezTo>
                    <a:pt x="211" y="69"/>
                    <a:pt x="209" y="65"/>
                    <a:pt x="205" y="64"/>
                  </a:cubicBezTo>
                  <a:close/>
                  <a:moveTo>
                    <a:pt x="24" y="33"/>
                  </a:moveTo>
                  <a:cubicBezTo>
                    <a:pt x="37" y="21"/>
                    <a:pt x="54" y="28"/>
                    <a:pt x="55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58" y="105"/>
                    <a:pt x="158" y="105"/>
                    <a:pt x="158" y="105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48"/>
                    <a:pt x="20" y="46"/>
                    <a:pt x="20" y="44"/>
                  </a:cubicBezTo>
                  <a:cubicBezTo>
                    <a:pt x="20" y="40"/>
                    <a:pt x="21" y="36"/>
                    <a:pt x="24" y="33"/>
                  </a:cubicBezTo>
                  <a:close/>
                  <a:moveTo>
                    <a:pt x="148" y="272"/>
                  </a:moveTo>
                  <a:cubicBezTo>
                    <a:pt x="20" y="222"/>
                    <a:pt x="20" y="222"/>
                    <a:pt x="20" y="222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148" y="121"/>
                    <a:pt x="148" y="121"/>
                    <a:pt x="148" y="121"/>
                  </a:cubicBezTo>
                  <a:lnTo>
                    <a:pt x="148" y="272"/>
                  </a:lnTo>
                  <a:close/>
                  <a:moveTo>
                    <a:pt x="167" y="115"/>
                  </a:moveTo>
                  <a:cubicBezTo>
                    <a:pt x="192" y="91"/>
                    <a:pt x="192" y="91"/>
                    <a:pt x="192" y="91"/>
                  </a:cubicBezTo>
                  <a:cubicBezTo>
                    <a:pt x="192" y="239"/>
                    <a:pt x="192" y="239"/>
                    <a:pt x="192" y="239"/>
                  </a:cubicBezTo>
                  <a:cubicBezTo>
                    <a:pt x="167" y="263"/>
                    <a:pt x="167" y="263"/>
                    <a:pt x="167" y="263"/>
                  </a:cubicBezTo>
                  <a:cubicBezTo>
                    <a:pt x="167" y="115"/>
                    <a:pt x="167" y="115"/>
                    <a:pt x="167" y="115"/>
                  </a:cubicBezTo>
                  <a:cubicBezTo>
                    <a:pt x="167" y="115"/>
                    <a:pt x="167" y="115"/>
                    <a:pt x="167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7" name="Freeform 319"/>
            <p:cNvSpPr/>
            <p:nvPr/>
          </p:nvSpPr>
          <p:spPr bwMode="auto">
            <a:xfrm>
              <a:off x="6116638" y="2690813"/>
              <a:ext cx="79375" cy="42862"/>
            </a:xfrm>
            <a:custGeom>
              <a:avLst/>
              <a:gdLst>
                <a:gd name="T0" fmla="*/ 7 w 83"/>
                <a:gd name="T1" fmla="*/ 19 h 45"/>
                <a:gd name="T2" fmla="*/ 69 w 83"/>
                <a:gd name="T3" fmla="*/ 44 h 45"/>
                <a:gd name="T4" fmla="*/ 72 w 83"/>
                <a:gd name="T5" fmla="*/ 45 h 45"/>
                <a:gd name="T6" fmla="*/ 81 w 83"/>
                <a:gd name="T7" fmla="*/ 39 h 45"/>
                <a:gd name="T8" fmla="*/ 76 w 83"/>
                <a:gd name="T9" fmla="*/ 27 h 45"/>
                <a:gd name="T10" fmla="*/ 14 w 83"/>
                <a:gd name="T11" fmla="*/ 1 h 45"/>
                <a:gd name="T12" fmla="*/ 2 w 83"/>
                <a:gd name="T13" fmla="*/ 7 h 45"/>
                <a:gd name="T14" fmla="*/ 7 w 83"/>
                <a:gd name="T15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45">
                  <a:moveTo>
                    <a:pt x="7" y="19"/>
                  </a:moveTo>
                  <a:cubicBezTo>
                    <a:pt x="69" y="44"/>
                    <a:pt x="69" y="44"/>
                    <a:pt x="69" y="44"/>
                  </a:cubicBezTo>
                  <a:cubicBezTo>
                    <a:pt x="70" y="45"/>
                    <a:pt x="71" y="45"/>
                    <a:pt x="72" y="45"/>
                  </a:cubicBezTo>
                  <a:cubicBezTo>
                    <a:pt x="76" y="45"/>
                    <a:pt x="79" y="43"/>
                    <a:pt x="81" y="39"/>
                  </a:cubicBezTo>
                  <a:cubicBezTo>
                    <a:pt x="83" y="34"/>
                    <a:pt x="81" y="29"/>
                    <a:pt x="76" y="27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0" y="0"/>
                    <a:pt x="4" y="2"/>
                    <a:pt x="2" y="7"/>
                  </a:cubicBezTo>
                  <a:cubicBezTo>
                    <a:pt x="0" y="12"/>
                    <a:pt x="2" y="17"/>
                    <a:pt x="7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8" name="Freeform 320"/>
            <p:cNvSpPr/>
            <p:nvPr/>
          </p:nvSpPr>
          <p:spPr bwMode="auto">
            <a:xfrm>
              <a:off x="6116638" y="2728913"/>
              <a:ext cx="79375" cy="44450"/>
            </a:xfrm>
            <a:custGeom>
              <a:avLst/>
              <a:gdLst>
                <a:gd name="T0" fmla="*/ 7 w 83"/>
                <a:gd name="T1" fmla="*/ 20 h 46"/>
                <a:gd name="T2" fmla="*/ 69 w 83"/>
                <a:gd name="T3" fmla="*/ 45 h 46"/>
                <a:gd name="T4" fmla="*/ 72 w 83"/>
                <a:gd name="T5" fmla="*/ 46 h 46"/>
                <a:gd name="T6" fmla="*/ 81 w 83"/>
                <a:gd name="T7" fmla="*/ 40 h 46"/>
                <a:gd name="T8" fmla="*/ 76 w 83"/>
                <a:gd name="T9" fmla="*/ 27 h 46"/>
                <a:gd name="T10" fmla="*/ 14 w 83"/>
                <a:gd name="T11" fmla="*/ 2 h 46"/>
                <a:gd name="T12" fmla="*/ 2 w 83"/>
                <a:gd name="T13" fmla="*/ 7 h 46"/>
                <a:gd name="T14" fmla="*/ 7 w 83"/>
                <a:gd name="T15" fmla="*/ 2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46">
                  <a:moveTo>
                    <a:pt x="7" y="20"/>
                  </a:moveTo>
                  <a:cubicBezTo>
                    <a:pt x="69" y="45"/>
                    <a:pt x="69" y="45"/>
                    <a:pt x="69" y="45"/>
                  </a:cubicBezTo>
                  <a:cubicBezTo>
                    <a:pt x="70" y="45"/>
                    <a:pt x="71" y="46"/>
                    <a:pt x="72" y="46"/>
                  </a:cubicBezTo>
                  <a:cubicBezTo>
                    <a:pt x="76" y="46"/>
                    <a:pt x="79" y="43"/>
                    <a:pt x="81" y="40"/>
                  </a:cubicBezTo>
                  <a:cubicBezTo>
                    <a:pt x="83" y="35"/>
                    <a:pt x="81" y="29"/>
                    <a:pt x="76" y="27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0" y="0"/>
                    <a:pt x="4" y="3"/>
                    <a:pt x="2" y="7"/>
                  </a:cubicBezTo>
                  <a:cubicBezTo>
                    <a:pt x="0" y="12"/>
                    <a:pt x="2" y="18"/>
                    <a:pt x="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92" name="Freeform 321"/>
          <p:cNvSpPr>
            <a:spLocks noEditPoints="1"/>
          </p:cNvSpPr>
          <p:nvPr/>
        </p:nvSpPr>
        <p:spPr>
          <a:xfrm>
            <a:off x="8439150" y="3459163"/>
            <a:ext cx="276225" cy="276225"/>
          </a:xfrm>
          <a:custGeom>
            <a:avLst/>
            <a:gdLst/>
            <a:ahLst/>
            <a:cxnLst>
              <a:cxn ang="0">
                <a:pos x="132466192" y="0"/>
              </a:cxn>
              <a:cxn ang="0">
                <a:pos x="0" y="132466192"/>
              </a:cxn>
              <a:cxn ang="0">
                <a:pos x="132466192" y="264931426"/>
              </a:cxn>
              <a:cxn ang="0">
                <a:pos x="264931426" y="132466192"/>
              </a:cxn>
              <a:cxn ang="0">
                <a:pos x="132466192" y="0"/>
              </a:cxn>
              <a:cxn ang="0">
                <a:pos x="22077859" y="132466192"/>
              </a:cxn>
              <a:cxn ang="0">
                <a:pos x="132466192" y="22077859"/>
              </a:cxn>
              <a:cxn ang="0">
                <a:pos x="132466192" y="242853567"/>
              </a:cxn>
              <a:cxn ang="0">
                <a:pos x="22077859" y="132466192"/>
              </a:cxn>
            </a:cxnLst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4" y="144"/>
                </a:moveTo>
                <a:cubicBezTo>
                  <a:pt x="24" y="78"/>
                  <a:pt x="78" y="24"/>
                  <a:pt x="144" y="24"/>
                </a:cubicBezTo>
                <a:cubicBezTo>
                  <a:pt x="144" y="264"/>
                  <a:pt x="144" y="264"/>
                  <a:pt x="144" y="264"/>
                </a:cubicBezTo>
                <a:cubicBezTo>
                  <a:pt x="78" y="264"/>
                  <a:pt x="24" y="210"/>
                  <a:pt x="24" y="144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293" name="Freeform 322"/>
          <p:cNvSpPr/>
          <p:nvPr/>
        </p:nvSpPr>
        <p:spPr>
          <a:xfrm>
            <a:off x="6234113" y="4011613"/>
            <a:ext cx="276225" cy="274637"/>
          </a:xfrm>
          <a:custGeom>
            <a:avLst/>
            <a:gdLst/>
            <a:ahLst/>
            <a:cxnLst>
              <a:cxn ang="0">
                <a:pos x="230654612" y="201454373"/>
              </a:cxn>
              <a:cxn ang="0">
                <a:pos x="155622470" y="174898794"/>
              </a:cxn>
              <a:cxn ang="0">
                <a:pos x="181558746" y="124535918"/>
              </a:cxn>
              <a:cxn ang="0">
                <a:pos x="181558746" y="123620142"/>
              </a:cxn>
              <a:cxn ang="0">
                <a:pos x="188043778" y="122704367"/>
              </a:cxn>
              <a:cxn ang="0">
                <a:pos x="195453730" y="97980338"/>
              </a:cxn>
              <a:cxn ang="0">
                <a:pos x="189896507" y="87907763"/>
              </a:cxn>
              <a:cxn ang="0">
                <a:pos x="189896507" y="87907763"/>
              </a:cxn>
              <a:cxn ang="0">
                <a:pos x="189896507" y="85160436"/>
              </a:cxn>
              <a:cxn ang="0">
                <a:pos x="188969661" y="49448057"/>
              </a:cxn>
              <a:cxn ang="0">
                <a:pos x="169517454" y="20145150"/>
              </a:cxn>
              <a:cxn ang="0">
                <a:pos x="132463843" y="0"/>
              </a:cxn>
              <a:cxn ang="0">
                <a:pos x="95411195" y="20145150"/>
              </a:cxn>
              <a:cxn ang="0">
                <a:pos x="75958025" y="49448057"/>
              </a:cxn>
              <a:cxn ang="0">
                <a:pos x="75032142" y="85160436"/>
              </a:cxn>
              <a:cxn ang="0">
                <a:pos x="75032142" y="87907763"/>
              </a:cxn>
              <a:cxn ang="0">
                <a:pos x="75032142" y="87907763"/>
              </a:cxn>
              <a:cxn ang="0">
                <a:pos x="69473956" y="97980338"/>
              </a:cxn>
              <a:cxn ang="0">
                <a:pos x="76884871" y="122704367"/>
              </a:cxn>
              <a:cxn ang="0">
                <a:pos x="82443057" y="123620142"/>
              </a:cxn>
              <a:cxn ang="0">
                <a:pos x="83368940" y="124535918"/>
              </a:cxn>
              <a:cxn ang="0">
                <a:pos x="109306179" y="174898794"/>
              </a:cxn>
              <a:cxn ang="0">
                <a:pos x="35199920" y="201454373"/>
              </a:cxn>
              <a:cxn ang="0">
                <a:pos x="0" y="234419426"/>
              </a:cxn>
              <a:cxn ang="0">
                <a:pos x="0" y="262806557"/>
              </a:cxn>
              <a:cxn ang="0">
                <a:pos x="265854532" y="262806557"/>
              </a:cxn>
              <a:cxn ang="0">
                <a:pos x="265854532" y="234419426"/>
              </a:cxn>
              <a:cxn ang="0">
                <a:pos x="230654612" y="201454373"/>
              </a:cxn>
            </a:cxnLst>
            <a:pathLst>
              <a:path w="287" h="287">
                <a:moveTo>
                  <a:pt x="249" y="220"/>
                </a:moveTo>
                <a:cubicBezTo>
                  <a:pt x="230" y="212"/>
                  <a:pt x="208" y="196"/>
                  <a:pt x="168" y="191"/>
                </a:cubicBezTo>
                <a:cubicBezTo>
                  <a:pt x="180" y="181"/>
                  <a:pt x="186" y="162"/>
                  <a:pt x="196" y="136"/>
                </a:cubicBezTo>
                <a:cubicBezTo>
                  <a:pt x="196" y="136"/>
                  <a:pt x="196" y="135"/>
                  <a:pt x="196" y="135"/>
                </a:cubicBezTo>
                <a:cubicBezTo>
                  <a:pt x="199" y="135"/>
                  <a:pt x="201" y="135"/>
                  <a:pt x="203" y="134"/>
                </a:cubicBezTo>
                <a:cubicBezTo>
                  <a:pt x="208" y="131"/>
                  <a:pt x="211" y="115"/>
                  <a:pt x="211" y="107"/>
                </a:cubicBezTo>
                <a:cubicBezTo>
                  <a:pt x="211" y="95"/>
                  <a:pt x="205" y="96"/>
                  <a:pt x="205" y="96"/>
                </a:cubicBezTo>
                <a:cubicBezTo>
                  <a:pt x="205" y="96"/>
                  <a:pt x="205" y="96"/>
                  <a:pt x="205" y="96"/>
                </a:cubicBezTo>
                <a:cubicBezTo>
                  <a:pt x="205" y="95"/>
                  <a:pt x="205" y="94"/>
                  <a:pt x="205" y="93"/>
                </a:cubicBezTo>
                <a:cubicBezTo>
                  <a:pt x="205" y="83"/>
                  <a:pt x="207" y="64"/>
                  <a:pt x="204" y="54"/>
                </a:cubicBezTo>
                <a:cubicBezTo>
                  <a:pt x="200" y="39"/>
                  <a:pt x="194" y="26"/>
                  <a:pt x="183" y="22"/>
                </a:cubicBezTo>
                <a:cubicBezTo>
                  <a:pt x="169" y="16"/>
                  <a:pt x="149" y="0"/>
                  <a:pt x="143" y="0"/>
                </a:cubicBezTo>
                <a:cubicBezTo>
                  <a:pt x="135" y="0"/>
                  <a:pt x="115" y="16"/>
                  <a:pt x="103" y="22"/>
                </a:cubicBezTo>
                <a:cubicBezTo>
                  <a:pt x="93" y="27"/>
                  <a:pt x="86" y="39"/>
                  <a:pt x="82" y="54"/>
                </a:cubicBezTo>
                <a:cubicBezTo>
                  <a:pt x="79" y="64"/>
                  <a:pt x="81" y="82"/>
                  <a:pt x="81" y="93"/>
                </a:cubicBezTo>
                <a:cubicBezTo>
                  <a:pt x="81" y="94"/>
                  <a:pt x="81" y="95"/>
                  <a:pt x="81" y="96"/>
                </a:cubicBezTo>
                <a:cubicBezTo>
                  <a:pt x="81" y="96"/>
                  <a:pt x="81" y="96"/>
                  <a:pt x="81" y="96"/>
                </a:cubicBezTo>
                <a:cubicBezTo>
                  <a:pt x="81" y="96"/>
                  <a:pt x="75" y="95"/>
                  <a:pt x="75" y="107"/>
                </a:cubicBezTo>
                <a:cubicBezTo>
                  <a:pt x="75" y="115"/>
                  <a:pt x="78" y="131"/>
                  <a:pt x="83" y="134"/>
                </a:cubicBezTo>
                <a:cubicBezTo>
                  <a:pt x="85" y="135"/>
                  <a:pt x="87" y="135"/>
                  <a:pt x="89" y="135"/>
                </a:cubicBezTo>
                <a:cubicBezTo>
                  <a:pt x="89" y="135"/>
                  <a:pt x="90" y="136"/>
                  <a:pt x="90" y="136"/>
                </a:cubicBezTo>
                <a:cubicBezTo>
                  <a:pt x="100" y="163"/>
                  <a:pt x="105" y="182"/>
                  <a:pt x="118" y="191"/>
                </a:cubicBezTo>
                <a:cubicBezTo>
                  <a:pt x="78" y="196"/>
                  <a:pt x="56" y="212"/>
                  <a:pt x="38" y="220"/>
                </a:cubicBezTo>
                <a:cubicBezTo>
                  <a:pt x="0" y="237"/>
                  <a:pt x="0" y="256"/>
                  <a:pt x="0" y="256"/>
                </a:cubicBezTo>
                <a:cubicBezTo>
                  <a:pt x="0" y="287"/>
                  <a:pt x="0" y="287"/>
                  <a:pt x="0" y="287"/>
                </a:cubicBezTo>
                <a:cubicBezTo>
                  <a:pt x="287" y="287"/>
                  <a:pt x="287" y="287"/>
                  <a:pt x="287" y="287"/>
                </a:cubicBezTo>
                <a:cubicBezTo>
                  <a:pt x="287" y="256"/>
                  <a:pt x="287" y="256"/>
                  <a:pt x="287" y="256"/>
                </a:cubicBezTo>
                <a:cubicBezTo>
                  <a:pt x="287" y="256"/>
                  <a:pt x="287" y="237"/>
                  <a:pt x="249" y="220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294" name="Freeform 323"/>
          <p:cNvSpPr/>
          <p:nvPr/>
        </p:nvSpPr>
        <p:spPr>
          <a:xfrm>
            <a:off x="6783388" y="4011613"/>
            <a:ext cx="276225" cy="274637"/>
          </a:xfrm>
          <a:custGeom>
            <a:avLst/>
            <a:gdLst/>
            <a:ahLst/>
            <a:cxnLst>
              <a:cxn ang="0">
                <a:pos x="229975536" y="201454373"/>
              </a:cxn>
              <a:cxn ang="0">
                <a:pos x="155462883" y="174898794"/>
              </a:cxn>
              <a:cxn ang="0">
                <a:pos x="181220864" y="124535918"/>
              </a:cxn>
              <a:cxn ang="0">
                <a:pos x="181220864" y="123620142"/>
              </a:cxn>
              <a:cxn ang="0">
                <a:pos x="187659400" y="122704367"/>
              </a:cxn>
              <a:cxn ang="0">
                <a:pos x="194098896" y="97980338"/>
              </a:cxn>
              <a:cxn ang="0">
                <a:pos x="189499941" y="87907763"/>
              </a:cxn>
              <a:cxn ang="0">
                <a:pos x="188579191" y="87907763"/>
              </a:cxn>
              <a:cxn ang="0">
                <a:pos x="188579191" y="85160436"/>
              </a:cxn>
              <a:cxn ang="0">
                <a:pos x="188579191" y="49448057"/>
              </a:cxn>
              <a:cxn ang="0">
                <a:pos x="177540741" y="22892477"/>
              </a:cxn>
              <a:cxn ang="0">
                <a:pos x="147183806" y="7325248"/>
              </a:cxn>
              <a:cxn ang="0">
                <a:pos x="110388334" y="3663103"/>
              </a:cxn>
              <a:cxn ang="0">
                <a:pos x="94749971" y="20145150"/>
              </a:cxn>
              <a:cxn ang="0">
                <a:pos x="76352235" y="49448057"/>
              </a:cxn>
              <a:cxn ang="0">
                <a:pos x="75431485" y="85160436"/>
              </a:cxn>
              <a:cxn ang="0">
                <a:pos x="75431485" y="87907763"/>
              </a:cxn>
              <a:cxn ang="0">
                <a:pos x="75431485" y="87907763"/>
              </a:cxn>
              <a:cxn ang="0">
                <a:pos x="69912739" y="97980338"/>
              </a:cxn>
              <a:cxn ang="0">
                <a:pos x="76352235" y="122704367"/>
              </a:cxn>
              <a:cxn ang="0">
                <a:pos x="82790771" y="123620142"/>
              </a:cxn>
              <a:cxn ang="0">
                <a:pos x="82790771" y="124535918"/>
              </a:cxn>
              <a:cxn ang="0">
                <a:pos x="108548752" y="174898794"/>
              </a:cxn>
              <a:cxn ang="0">
                <a:pos x="34955890" y="201454373"/>
              </a:cxn>
              <a:cxn ang="0">
                <a:pos x="0" y="234419426"/>
              </a:cxn>
              <a:cxn ang="0">
                <a:pos x="0" y="262806557"/>
              </a:cxn>
              <a:cxn ang="0">
                <a:pos x="264931426" y="262806557"/>
              </a:cxn>
              <a:cxn ang="0">
                <a:pos x="264931426" y="234419426"/>
              </a:cxn>
              <a:cxn ang="0">
                <a:pos x="229975536" y="201454373"/>
              </a:cxn>
            </a:cxnLst>
            <a:pathLst>
              <a:path w="288" h="287">
                <a:moveTo>
                  <a:pt x="250" y="220"/>
                </a:moveTo>
                <a:cubicBezTo>
                  <a:pt x="231" y="212"/>
                  <a:pt x="209" y="196"/>
                  <a:pt x="169" y="191"/>
                </a:cubicBezTo>
                <a:cubicBezTo>
                  <a:pt x="181" y="181"/>
                  <a:pt x="186" y="162"/>
                  <a:pt x="197" y="136"/>
                </a:cubicBezTo>
                <a:cubicBezTo>
                  <a:pt x="197" y="136"/>
                  <a:pt x="197" y="135"/>
                  <a:pt x="197" y="135"/>
                </a:cubicBezTo>
                <a:cubicBezTo>
                  <a:pt x="200" y="135"/>
                  <a:pt x="202" y="135"/>
                  <a:pt x="204" y="134"/>
                </a:cubicBezTo>
                <a:cubicBezTo>
                  <a:pt x="208" y="131"/>
                  <a:pt x="211" y="115"/>
                  <a:pt x="211" y="107"/>
                </a:cubicBezTo>
                <a:cubicBezTo>
                  <a:pt x="211" y="95"/>
                  <a:pt x="206" y="96"/>
                  <a:pt x="206" y="96"/>
                </a:cubicBezTo>
                <a:cubicBezTo>
                  <a:pt x="206" y="96"/>
                  <a:pt x="205" y="96"/>
                  <a:pt x="205" y="96"/>
                </a:cubicBezTo>
                <a:cubicBezTo>
                  <a:pt x="205" y="95"/>
                  <a:pt x="205" y="94"/>
                  <a:pt x="205" y="93"/>
                </a:cubicBezTo>
                <a:cubicBezTo>
                  <a:pt x="205" y="83"/>
                  <a:pt x="207" y="64"/>
                  <a:pt x="205" y="54"/>
                </a:cubicBezTo>
                <a:cubicBezTo>
                  <a:pt x="200" y="39"/>
                  <a:pt x="201" y="33"/>
                  <a:pt x="193" y="25"/>
                </a:cubicBezTo>
                <a:cubicBezTo>
                  <a:pt x="182" y="13"/>
                  <a:pt x="166" y="8"/>
                  <a:pt x="160" y="8"/>
                </a:cubicBezTo>
                <a:cubicBezTo>
                  <a:pt x="155" y="8"/>
                  <a:pt x="133" y="0"/>
                  <a:pt x="120" y="4"/>
                </a:cubicBezTo>
                <a:cubicBezTo>
                  <a:pt x="107" y="9"/>
                  <a:pt x="114" y="22"/>
                  <a:pt x="103" y="22"/>
                </a:cubicBezTo>
                <a:cubicBezTo>
                  <a:pt x="92" y="22"/>
                  <a:pt x="87" y="39"/>
                  <a:pt x="83" y="54"/>
                </a:cubicBezTo>
                <a:cubicBezTo>
                  <a:pt x="80" y="64"/>
                  <a:pt x="82" y="82"/>
                  <a:pt x="82" y="93"/>
                </a:cubicBezTo>
                <a:cubicBezTo>
                  <a:pt x="82" y="94"/>
                  <a:pt x="82" y="95"/>
                  <a:pt x="82" y="96"/>
                </a:cubicBezTo>
                <a:cubicBezTo>
                  <a:pt x="82" y="96"/>
                  <a:pt x="82" y="96"/>
                  <a:pt x="82" y="96"/>
                </a:cubicBezTo>
                <a:cubicBezTo>
                  <a:pt x="82" y="96"/>
                  <a:pt x="76" y="95"/>
                  <a:pt x="76" y="107"/>
                </a:cubicBezTo>
                <a:cubicBezTo>
                  <a:pt x="76" y="115"/>
                  <a:pt x="79" y="131"/>
                  <a:pt x="83" y="134"/>
                </a:cubicBezTo>
                <a:cubicBezTo>
                  <a:pt x="85" y="135"/>
                  <a:pt x="88" y="135"/>
                  <a:pt x="90" y="135"/>
                </a:cubicBezTo>
                <a:cubicBezTo>
                  <a:pt x="90" y="135"/>
                  <a:pt x="90" y="136"/>
                  <a:pt x="90" y="136"/>
                </a:cubicBezTo>
                <a:cubicBezTo>
                  <a:pt x="101" y="163"/>
                  <a:pt x="106" y="182"/>
                  <a:pt x="118" y="191"/>
                </a:cubicBezTo>
                <a:cubicBezTo>
                  <a:pt x="79" y="196"/>
                  <a:pt x="57" y="212"/>
                  <a:pt x="38" y="220"/>
                </a:cubicBezTo>
                <a:cubicBezTo>
                  <a:pt x="0" y="237"/>
                  <a:pt x="0" y="256"/>
                  <a:pt x="0" y="256"/>
                </a:cubicBezTo>
                <a:cubicBezTo>
                  <a:pt x="0" y="287"/>
                  <a:pt x="0" y="287"/>
                  <a:pt x="0" y="287"/>
                </a:cubicBezTo>
                <a:cubicBezTo>
                  <a:pt x="288" y="287"/>
                  <a:pt x="288" y="287"/>
                  <a:pt x="288" y="287"/>
                </a:cubicBezTo>
                <a:cubicBezTo>
                  <a:pt x="288" y="256"/>
                  <a:pt x="288" y="256"/>
                  <a:pt x="288" y="256"/>
                </a:cubicBezTo>
                <a:cubicBezTo>
                  <a:pt x="288" y="256"/>
                  <a:pt x="287" y="237"/>
                  <a:pt x="250" y="220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295" name="Freeform 324"/>
          <p:cNvSpPr/>
          <p:nvPr/>
        </p:nvSpPr>
        <p:spPr>
          <a:xfrm>
            <a:off x="8432800" y="4011613"/>
            <a:ext cx="287338" cy="274637"/>
          </a:xfrm>
          <a:custGeom>
            <a:avLst/>
            <a:gdLst/>
            <a:ahLst/>
            <a:cxnLst>
              <a:cxn ang="0">
                <a:pos x="257893015" y="180961943"/>
              </a:cxn>
              <a:cxn ang="0">
                <a:pos x="219618829" y="193692512"/>
              </a:cxn>
              <a:cxn ang="0">
                <a:pos x="164030859" y="168230420"/>
              </a:cxn>
              <a:cxn ang="0">
                <a:pos x="179522291" y="131856275"/>
              </a:cxn>
              <a:cxn ang="0">
                <a:pos x="179522291" y="130947494"/>
              </a:cxn>
              <a:cxn ang="0">
                <a:pos x="184990305" y="130947494"/>
              </a:cxn>
              <a:cxn ang="0">
                <a:pos x="191369017" y="108212700"/>
              </a:cxn>
              <a:cxn ang="0">
                <a:pos x="186812658" y="99119163"/>
              </a:cxn>
              <a:cxn ang="0">
                <a:pos x="185901958" y="99119163"/>
              </a:cxn>
              <a:cxn ang="0">
                <a:pos x="186812658" y="96391865"/>
              </a:cxn>
              <a:cxn ang="0">
                <a:pos x="185901958" y="63654754"/>
              </a:cxn>
              <a:cxn ang="0">
                <a:pos x="168587219" y="37283880"/>
              </a:cxn>
              <a:cxn ang="0">
                <a:pos x="154918140" y="30008860"/>
              </a:cxn>
              <a:cxn ang="0">
                <a:pos x="155829793" y="23643576"/>
              </a:cxn>
              <a:cxn ang="0">
                <a:pos x="134869393" y="0"/>
              </a:cxn>
              <a:cxn ang="0">
                <a:pos x="114821601" y="23643576"/>
              </a:cxn>
              <a:cxn ang="0">
                <a:pos x="114821601" y="29099125"/>
              </a:cxn>
              <a:cxn ang="0">
                <a:pos x="101152522" y="37283880"/>
              </a:cxn>
              <a:cxn ang="0">
                <a:pos x="83837782" y="63654754"/>
              </a:cxn>
              <a:cxn ang="0">
                <a:pos x="83837782" y="96391865"/>
              </a:cxn>
              <a:cxn ang="0">
                <a:pos x="83837782" y="99119163"/>
              </a:cxn>
              <a:cxn ang="0">
                <a:pos x="82927083" y="99119163"/>
              </a:cxn>
              <a:cxn ang="0">
                <a:pos x="78370724" y="108212700"/>
              </a:cxn>
              <a:cxn ang="0">
                <a:pos x="84749436" y="130947494"/>
              </a:cxn>
              <a:cxn ang="0">
                <a:pos x="90217450" y="130947494"/>
              </a:cxn>
              <a:cxn ang="0">
                <a:pos x="90217450" y="132766010"/>
              </a:cxn>
              <a:cxn ang="0">
                <a:pos x="106620536" y="169140155"/>
              </a:cxn>
              <a:cxn ang="0">
                <a:pos x="54677271" y="193692512"/>
              </a:cxn>
              <a:cxn ang="0">
                <a:pos x="17314740" y="180961943"/>
              </a:cxn>
              <a:cxn ang="0">
                <a:pos x="10935072" y="250981981"/>
              </a:cxn>
              <a:cxn ang="0">
                <a:pos x="10935072" y="261894034"/>
              </a:cxn>
              <a:cxn ang="0">
                <a:pos x="17314740" y="261894034"/>
              </a:cxn>
              <a:cxn ang="0">
                <a:pos x="257893015" y="261894034"/>
              </a:cxn>
              <a:cxn ang="0">
                <a:pos x="257893015" y="261894034"/>
              </a:cxn>
              <a:cxn ang="0">
                <a:pos x="257893015" y="261894034"/>
              </a:cxn>
              <a:cxn ang="0">
                <a:pos x="264271727" y="261894034"/>
              </a:cxn>
              <a:cxn ang="0">
                <a:pos x="264271727" y="250981981"/>
              </a:cxn>
              <a:cxn ang="0">
                <a:pos x="257893015" y="180961943"/>
              </a:cxn>
            </a:cxnLst>
            <a:pathLst>
              <a:path w="301" h="288">
                <a:moveTo>
                  <a:pt x="283" y="199"/>
                </a:moveTo>
                <a:cubicBezTo>
                  <a:pt x="279" y="208"/>
                  <a:pt x="260" y="212"/>
                  <a:pt x="241" y="213"/>
                </a:cubicBezTo>
                <a:cubicBezTo>
                  <a:pt x="226" y="204"/>
                  <a:pt x="208" y="191"/>
                  <a:pt x="180" y="185"/>
                </a:cubicBezTo>
                <a:cubicBezTo>
                  <a:pt x="186" y="176"/>
                  <a:pt x="190" y="162"/>
                  <a:pt x="197" y="145"/>
                </a:cubicBezTo>
                <a:cubicBezTo>
                  <a:pt x="197" y="145"/>
                  <a:pt x="197" y="145"/>
                  <a:pt x="197" y="144"/>
                </a:cubicBezTo>
                <a:cubicBezTo>
                  <a:pt x="199" y="145"/>
                  <a:pt x="201" y="145"/>
                  <a:pt x="203" y="144"/>
                </a:cubicBezTo>
                <a:cubicBezTo>
                  <a:pt x="207" y="141"/>
                  <a:pt x="210" y="126"/>
                  <a:pt x="210" y="119"/>
                </a:cubicBezTo>
                <a:cubicBezTo>
                  <a:pt x="210" y="108"/>
                  <a:pt x="205" y="109"/>
                  <a:pt x="205" y="109"/>
                </a:cubicBezTo>
                <a:cubicBezTo>
                  <a:pt x="205" y="109"/>
                  <a:pt x="205" y="109"/>
                  <a:pt x="204" y="109"/>
                </a:cubicBezTo>
                <a:cubicBezTo>
                  <a:pt x="204" y="108"/>
                  <a:pt x="205" y="107"/>
                  <a:pt x="205" y="106"/>
                </a:cubicBezTo>
                <a:cubicBezTo>
                  <a:pt x="205" y="96"/>
                  <a:pt x="207" y="80"/>
                  <a:pt x="204" y="70"/>
                </a:cubicBezTo>
                <a:cubicBezTo>
                  <a:pt x="200" y="56"/>
                  <a:pt x="194" y="45"/>
                  <a:pt x="185" y="41"/>
                </a:cubicBezTo>
                <a:cubicBezTo>
                  <a:pt x="180" y="39"/>
                  <a:pt x="175" y="36"/>
                  <a:pt x="170" y="33"/>
                </a:cubicBezTo>
                <a:cubicBezTo>
                  <a:pt x="171" y="31"/>
                  <a:pt x="171" y="28"/>
                  <a:pt x="171" y="26"/>
                </a:cubicBezTo>
                <a:cubicBezTo>
                  <a:pt x="171" y="12"/>
                  <a:pt x="161" y="0"/>
                  <a:pt x="148" y="0"/>
                </a:cubicBezTo>
                <a:cubicBezTo>
                  <a:pt x="136" y="0"/>
                  <a:pt x="126" y="12"/>
                  <a:pt x="126" y="26"/>
                </a:cubicBezTo>
                <a:cubicBezTo>
                  <a:pt x="126" y="28"/>
                  <a:pt x="126" y="30"/>
                  <a:pt x="126" y="32"/>
                </a:cubicBezTo>
                <a:cubicBezTo>
                  <a:pt x="121" y="35"/>
                  <a:pt x="116" y="39"/>
                  <a:pt x="111" y="41"/>
                </a:cubicBezTo>
                <a:cubicBezTo>
                  <a:pt x="102" y="46"/>
                  <a:pt x="96" y="56"/>
                  <a:pt x="92" y="70"/>
                </a:cubicBezTo>
                <a:cubicBezTo>
                  <a:pt x="90" y="79"/>
                  <a:pt x="92" y="96"/>
                  <a:pt x="92" y="106"/>
                </a:cubicBezTo>
                <a:cubicBezTo>
                  <a:pt x="92" y="107"/>
                  <a:pt x="92" y="108"/>
                  <a:pt x="92" y="109"/>
                </a:cubicBezTo>
                <a:cubicBezTo>
                  <a:pt x="91" y="109"/>
                  <a:pt x="91" y="109"/>
                  <a:pt x="91" y="109"/>
                </a:cubicBezTo>
                <a:cubicBezTo>
                  <a:pt x="91" y="109"/>
                  <a:pt x="86" y="108"/>
                  <a:pt x="86" y="119"/>
                </a:cubicBezTo>
                <a:cubicBezTo>
                  <a:pt x="86" y="126"/>
                  <a:pt x="89" y="141"/>
                  <a:pt x="93" y="144"/>
                </a:cubicBezTo>
                <a:cubicBezTo>
                  <a:pt x="95" y="145"/>
                  <a:pt x="97" y="145"/>
                  <a:pt x="99" y="144"/>
                </a:cubicBezTo>
                <a:cubicBezTo>
                  <a:pt x="99" y="145"/>
                  <a:pt x="99" y="145"/>
                  <a:pt x="99" y="146"/>
                </a:cubicBezTo>
                <a:cubicBezTo>
                  <a:pt x="106" y="163"/>
                  <a:pt x="111" y="177"/>
                  <a:pt x="117" y="186"/>
                </a:cubicBezTo>
                <a:cubicBezTo>
                  <a:pt x="91" y="193"/>
                  <a:pt x="74" y="205"/>
                  <a:pt x="60" y="213"/>
                </a:cubicBezTo>
                <a:cubicBezTo>
                  <a:pt x="41" y="212"/>
                  <a:pt x="22" y="208"/>
                  <a:pt x="19" y="199"/>
                </a:cubicBezTo>
                <a:cubicBezTo>
                  <a:pt x="11" y="183"/>
                  <a:pt x="0" y="243"/>
                  <a:pt x="12" y="276"/>
                </a:cubicBezTo>
                <a:cubicBezTo>
                  <a:pt x="12" y="288"/>
                  <a:pt x="12" y="288"/>
                  <a:pt x="12" y="288"/>
                </a:cubicBezTo>
                <a:cubicBezTo>
                  <a:pt x="19" y="288"/>
                  <a:pt x="19" y="288"/>
                  <a:pt x="19" y="288"/>
                </a:cubicBezTo>
                <a:cubicBezTo>
                  <a:pt x="283" y="288"/>
                  <a:pt x="283" y="288"/>
                  <a:pt x="283" y="288"/>
                </a:cubicBezTo>
                <a:cubicBezTo>
                  <a:pt x="283" y="288"/>
                  <a:pt x="283" y="288"/>
                  <a:pt x="283" y="288"/>
                </a:cubicBezTo>
                <a:cubicBezTo>
                  <a:pt x="283" y="288"/>
                  <a:pt x="283" y="288"/>
                  <a:pt x="283" y="288"/>
                </a:cubicBezTo>
                <a:cubicBezTo>
                  <a:pt x="290" y="288"/>
                  <a:pt x="290" y="288"/>
                  <a:pt x="290" y="288"/>
                </a:cubicBezTo>
                <a:cubicBezTo>
                  <a:pt x="290" y="276"/>
                  <a:pt x="290" y="276"/>
                  <a:pt x="290" y="276"/>
                </a:cubicBezTo>
                <a:cubicBezTo>
                  <a:pt x="301" y="243"/>
                  <a:pt x="290" y="183"/>
                  <a:pt x="283" y="199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296" name="Freeform 325"/>
          <p:cNvSpPr/>
          <p:nvPr/>
        </p:nvSpPr>
        <p:spPr>
          <a:xfrm>
            <a:off x="7888288" y="4022725"/>
            <a:ext cx="274637" cy="265113"/>
          </a:xfrm>
          <a:custGeom>
            <a:avLst/>
            <a:gdLst/>
            <a:ahLst/>
            <a:cxnLst>
              <a:cxn ang="0">
                <a:pos x="228010910" y="203354113"/>
              </a:cxn>
              <a:cxn ang="0">
                <a:pos x="166658727" y="188698245"/>
              </a:cxn>
              <a:cxn ang="0">
                <a:pos x="157500970" y="161218374"/>
              </a:cxn>
              <a:cxn ang="0">
                <a:pos x="163911400" y="164882101"/>
              </a:cxn>
              <a:cxn ang="0">
                <a:pos x="169405097" y="164882101"/>
              </a:cxn>
              <a:cxn ang="0">
                <a:pos x="189551204" y="162134306"/>
              </a:cxn>
              <a:cxn ang="0">
                <a:pos x="193214306" y="163050238"/>
              </a:cxn>
              <a:cxn ang="0">
                <a:pos x="196876452" y="163966169"/>
              </a:cxn>
              <a:cxn ang="0">
                <a:pos x="195960676" y="160302442"/>
              </a:cxn>
              <a:cxn ang="0">
                <a:pos x="190466980" y="146561549"/>
              </a:cxn>
              <a:cxn ang="0">
                <a:pos x="199623779" y="141065957"/>
              </a:cxn>
              <a:cxn ang="0">
                <a:pos x="208780578" y="139234094"/>
              </a:cxn>
              <a:cxn ang="0">
                <a:pos x="183140774" y="11908072"/>
              </a:cxn>
              <a:cxn ang="0">
                <a:pos x="152007273" y="0"/>
              </a:cxn>
              <a:cxn ang="0">
                <a:pos x="130946347" y="7328412"/>
              </a:cxn>
              <a:cxn ang="0">
                <a:pos x="110800240" y="0"/>
              </a:cxn>
              <a:cxn ang="0">
                <a:pos x="79666739" y="11908072"/>
              </a:cxn>
              <a:cxn ang="0">
                <a:pos x="50363833" y="138318162"/>
              </a:cxn>
              <a:cxn ang="0">
                <a:pos x="57689081" y="141065957"/>
              </a:cxn>
              <a:cxn ang="0">
                <a:pos x="70508983" y="146561549"/>
              </a:cxn>
              <a:cxn ang="0">
                <a:pos x="65931062" y="163050238"/>
              </a:cxn>
              <a:cxn ang="0">
                <a:pos x="65931062" y="163966169"/>
              </a:cxn>
              <a:cxn ang="0">
                <a:pos x="71424758" y="162134306"/>
              </a:cxn>
              <a:cxn ang="0">
                <a:pos x="73256310" y="162134306"/>
              </a:cxn>
              <a:cxn ang="0">
                <a:pos x="86076212" y="164882101"/>
              </a:cxn>
              <a:cxn ang="0">
                <a:pos x="91570866" y="164882101"/>
              </a:cxn>
              <a:cxn ang="0">
                <a:pos x="105306543" y="161218374"/>
              </a:cxn>
              <a:cxn ang="0">
                <a:pos x="95233011" y="188698245"/>
              </a:cxn>
              <a:cxn ang="0">
                <a:pos x="34796604" y="203354113"/>
              </a:cxn>
              <a:cxn ang="0">
                <a:pos x="0" y="235414601"/>
              </a:cxn>
              <a:cxn ang="0">
                <a:pos x="0" y="253735154"/>
              </a:cxn>
              <a:cxn ang="0">
                <a:pos x="262807514" y="253735154"/>
              </a:cxn>
              <a:cxn ang="0">
                <a:pos x="262807514" y="235414601"/>
              </a:cxn>
              <a:cxn ang="0">
                <a:pos x="228010910" y="203354113"/>
              </a:cxn>
            </a:cxnLst>
            <a:pathLst>
              <a:path w="287" h="277">
                <a:moveTo>
                  <a:pt x="249" y="222"/>
                </a:moveTo>
                <a:cubicBezTo>
                  <a:pt x="233" y="214"/>
                  <a:pt x="214" y="211"/>
                  <a:pt x="182" y="206"/>
                </a:cubicBezTo>
                <a:cubicBezTo>
                  <a:pt x="180" y="203"/>
                  <a:pt x="176" y="190"/>
                  <a:pt x="172" y="176"/>
                </a:cubicBezTo>
                <a:cubicBezTo>
                  <a:pt x="173" y="176"/>
                  <a:pt x="178" y="180"/>
                  <a:pt x="179" y="180"/>
                </a:cubicBezTo>
                <a:cubicBezTo>
                  <a:pt x="181" y="180"/>
                  <a:pt x="183" y="180"/>
                  <a:pt x="185" y="180"/>
                </a:cubicBezTo>
                <a:cubicBezTo>
                  <a:pt x="186" y="180"/>
                  <a:pt x="201" y="177"/>
                  <a:pt x="207" y="177"/>
                </a:cubicBezTo>
                <a:cubicBezTo>
                  <a:pt x="209" y="177"/>
                  <a:pt x="210" y="177"/>
                  <a:pt x="211" y="178"/>
                </a:cubicBezTo>
                <a:cubicBezTo>
                  <a:pt x="211" y="178"/>
                  <a:pt x="213" y="179"/>
                  <a:pt x="215" y="179"/>
                </a:cubicBezTo>
                <a:cubicBezTo>
                  <a:pt x="214" y="178"/>
                  <a:pt x="214" y="176"/>
                  <a:pt x="214" y="175"/>
                </a:cubicBezTo>
                <a:cubicBezTo>
                  <a:pt x="208" y="160"/>
                  <a:pt x="208" y="160"/>
                  <a:pt x="208" y="160"/>
                </a:cubicBezTo>
                <a:cubicBezTo>
                  <a:pt x="208" y="160"/>
                  <a:pt x="214" y="152"/>
                  <a:pt x="218" y="154"/>
                </a:cubicBezTo>
                <a:cubicBezTo>
                  <a:pt x="222" y="156"/>
                  <a:pt x="228" y="152"/>
                  <a:pt x="228" y="152"/>
                </a:cubicBezTo>
                <a:cubicBezTo>
                  <a:pt x="233" y="116"/>
                  <a:pt x="238" y="42"/>
                  <a:pt x="200" y="13"/>
                </a:cubicBezTo>
                <a:cubicBezTo>
                  <a:pt x="187" y="4"/>
                  <a:pt x="175" y="0"/>
                  <a:pt x="166" y="0"/>
                </a:cubicBezTo>
                <a:cubicBezTo>
                  <a:pt x="156" y="0"/>
                  <a:pt x="149" y="4"/>
                  <a:pt x="143" y="8"/>
                </a:cubicBezTo>
                <a:cubicBezTo>
                  <a:pt x="138" y="4"/>
                  <a:pt x="130" y="0"/>
                  <a:pt x="121" y="0"/>
                </a:cubicBezTo>
                <a:cubicBezTo>
                  <a:pt x="111" y="0"/>
                  <a:pt x="100" y="4"/>
                  <a:pt x="87" y="13"/>
                </a:cubicBezTo>
                <a:cubicBezTo>
                  <a:pt x="50" y="41"/>
                  <a:pt x="52" y="114"/>
                  <a:pt x="55" y="151"/>
                </a:cubicBezTo>
                <a:cubicBezTo>
                  <a:pt x="55" y="151"/>
                  <a:pt x="58" y="149"/>
                  <a:pt x="63" y="154"/>
                </a:cubicBezTo>
                <a:cubicBezTo>
                  <a:pt x="68" y="159"/>
                  <a:pt x="77" y="160"/>
                  <a:pt x="77" y="160"/>
                </a:cubicBezTo>
                <a:cubicBezTo>
                  <a:pt x="72" y="178"/>
                  <a:pt x="72" y="178"/>
                  <a:pt x="72" y="178"/>
                </a:cubicBezTo>
                <a:cubicBezTo>
                  <a:pt x="72" y="179"/>
                  <a:pt x="72" y="179"/>
                  <a:pt x="72" y="179"/>
                </a:cubicBezTo>
                <a:cubicBezTo>
                  <a:pt x="74" y="179"/>
                  <a:pt x="76" y="178"/>
                  <a:pt x="78" y="177"/>
                </a:cubicBezTo>
                <a:cubicBezTo>
                  <a:pt x="79" y="177"/>
                  <a:pt x="79" y="177"/>
                  <a:pt x="80" y="177"/>
                </a:cubicBezTo>
                <a:cubicBezTo>
                  <a:pt x="86" y="177"/>
                  <a:pt x="92" y="180"/>
                  <a:pt x="94" y="180"/>
                </a:cubicBezTo>
                <a:cubicBezTo>
                  <a:pt x="96" y="180"/>
                  <a:pt x="98" y="180"/>
                  <a:pt x="100" y="180"/>
                </a:cubicBezTo>
                <a:cubicBezTo>
                  <a:pt x="103" y="180"/>
                  <a:pt x="113" y="176"/>
                  <a:pt x="115" y="176"/>
                </a:cubicBezTo>
                <a:cubicBezTo>
                  <a:pt x="112" y="184"/>
                  <a:pt x="108" y="200"/>
                  <a:pt x="104" y="206"/>
                </a:cubicBezTo>
                <a:cubicBezTo>
                  <a:pt x="73" y="211"/>
                  <a:pt x="54" y="214"/>
                  <a:pt x="38" y="222"/>
                </a:cubicBezTo>
                <a:cubicBezTo>
                  <a:pt x="0" y="239"/>
                  <a:pt x="0" y="257"/>
                  <a:pt x="0" y="257"/>
                </a:cubicBezTo>
                <a:cubicBezTo>
                  <a:pt x="0" y="277"/>
                  <a:pt x="0" y="277"/>
                  <a:pt x="0" y="277"/>
                </a:cubicBezTo>
                <a:cubicBezTo>
                  <a:pt x="287" y="277"/>
                  <a:pt x="287" y="277"/>
                  <a:pt x="287" y="277"/>
                </a:cubicBezTo>
                <a:cubicBezTo>
                  <a:pt x="287" y="257"/>
                  <a:pt x="287" y="257"/>
                  <a:pt x="287" y="257"/>
                </a:cubicBezTo>
                <a:cubicBezTo>
                  <a:pt x="287" y="257"/>
                  <a:pt x="287" y="239"/>
                  <a:pt x="249" y="222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384" name="组合 383"/>
          <p:cNvGrpSpPr/>
          <p:nvPr/>
        </p:nvGrpSpPr>
        <p:grpSpPr>
          <a:xfrm>
            <a:off x="9542463" y="4067175"/>
            <a:ext cx="274638" cy="166687"/>
            <a:chOff x="8799513" y="3743325"/>
            <a:chExt cx="274638" cy="166687"/>
          </a:xfrm>
          <a:solidFill>
            <a:srgbClr val="404040"/>
          </a:solidFill>
        </p:grpSpPr>
        <p:sp>
          <p:nvSpPr>
            <p:cNvPr id="385" name="Freeform 326"/>
            <p:cNvSpPr/>
            <p:nvPr/>
          </p:nvSpPr>
          <p:spPr bwMode="auto">
            <a:xfrm>
              <a:off x="8799513" y="3743325"/>
              <a:ext cx="134938" cy="165100"/>
            </a:xfrm>
            <a:custGeom>
              <a:avLst/>
              <a:gdLst>
                <a:gd name="T0" fmla="*/ 133 w 142"/>
                <a:gd name="T1" fmla="*/ 132 h 173"/>
                <a:gd name="T2" fmla="*/ 142 w 142"/>
                <a:gd name="T3" fmla="*/ 128 h 173"/>
                <a:gd name="T4" fmla="*/ 102 w 142"/>
                <a:gd name="T5" fmla="*/ 115 h 173"/>
                <a:gd name="T6" fmla="*/ 119 w 142"/>
                <a:gd name="T7" fmla="*/ 82 h 173"/>
                <a:gd name="T8" fmla="*/ 119 w 142"/>
                <a:gd name="T9" fmla="*/ 81 h 173"/>
                <a:gd name="T10" fmla="*/ 123 w 142"/>
                <a:gd name="T11" fmla="*/ 81 h 173"/>
                <a:gd name="T12" fmla="*/ 127 w 142"/>
                <a:gd name="T13" fmla="*/ 64 h 173"/>
                <a:gd name="T14" fmla="*/ 124 w 142"/>
                <a:gd name="T15" fmla="*/ 58 h 173"/>
                <a:gd name="T16" fmla="*/ 124 w 142"/>
                <a:gd name="T17" fmla="*/ 58 h 173"/>
                <a:gd name="T18" fmla="*/ 124 w 142"/>
                <a:gd name="T19" fmla="*/ 56 h 173"/>
                <a:gd name="T20" fmla="*/ 123 w 142"/>
                <a:gd name="T21" fmla="*/ 32 h 173"/>
                <a:gd name="T22" fmla="*/ 117 w 142"/>
                <a:gd name="T23" fmla="*/ 15 h 173"/>
                <a:gd name="T24" fmla="*/ 96 w 142"/>
                <a:gd name="T25" fmla="*/ 5 h 173"/>
                <a:gd name="T26" fmla="*/ 72 w 142"/>
                <a:gd name="T27" fmla="*/ 2 h 173"/>
                <a:gd name="T28" fmla="*/ 62 w 142"/>
                <a:gd name="T29" fmla="*/ 13 h 173"/>
                <a:gd name="T30" fmla="*/ 50 w 142"/>
                <a:gd name="T31" fmla="*/ 33 h 173"/>
                <a:gd name="T32" fmla="*/ 49 w 142"/>
                <a:gd name="T33" fmla="*/ 56 h 173"/>
                <a:gd name="T34" fmla="*/ 49 w 142"/>
                <a:gd name="T35" fmla="*/ 58 h 173"/>
                <a:gd name="T36" fmla="*/ 49 w 142"/>
                <a:gd name="T37" fmla="*/ 58 h 173"/>
                <a:gd name="T38" fmla="*/ 45 w 142"/>
                <a:gd name="T39" fmla="*/ 64 h 173"/>
                <a:gd name="T40" fmla="*/ 50 w 142"/>
                <a:gd name="T41" fmla="*/ 81 h 173"/>
                <a:gd name="T42" fmla="*/ 54 w 142"/>
                <a:gd name="T43" fmla="*/ 81 h 173"/>
                <a:gd name="T44" fmla="*/ 54 w 142"/>
                <a:gd name="T45" fmla="*/ 82 h 173"/>
                <a:gd name="T46" fmla="*/ 71 w 142"/>
                <a:gd name="T47" fmla="*/ 115 h 173"/>
                <a:gd name="T48" fmla="*/ 23 w 142"/>
                <a:gd name="T49" fmla="*/ 133 h 173"/>
                <a:gd name="T50" fmla="*/ 0 w 142"/>
                <a:gd name="T51" fmla="*/ 154 h 173"/>
                <a:gd name="T52" fmla="*/ 0 w 142"/>
                <a:gd name="T53" fmla="*/ 173 h 173"/>
                <a:gd name="T54" fmla="*/ 104 w 142"/>
                <a:gd name="T55" fmla="*/ 173 h 173"/>
                <a:gd name="T56" fmla="*/ 104 w 142"/>
                <a:gd name="T57" fmla="*/ 162 h 173"/>
                <a:gd name="T58" fmla="*/ 133 w 142"/>
                <a:gd name="T59" fmla="*/ 132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" h="173">
                  <a:moveTo>
                    <a:pt x="133" y="132"/>
                  </a:moveTo>
                  <a:cubicBezTo>
                    <a:pt x="136" y="131"/>
                    <a:pt x="139" y="129"/>
                    <a:pt x="142" y="128"/>
                  </a:cubicBezTo>
                  <a:cubicBezTo>
                    <a:pt x="132" y="123"/>
                    <a:pt x="120" y="117"/>
                    <a:pt x="102" y="115"/>
                  </a:cubicBezTo>
                  <a:cubicBezTo>
                    <a:pt x="109" y="109"/>
                    <a:pt x="112" y="98"/>
                    <a:pt x="119" y="82"/>
                  </a:cubicBezTo>
                  <a:cubicBezTo>
                    <a:pt x="119" y="82"/>
                    <a:pt x="119" y="82"/>
                    <a:pt x="119" y="81"/>
                  </a:cubicBezTo>
                  <a:cubicBezTo>
                    <a:pt x="120" y="82"/>
                    <a:pt x="122" y="82"/>
                    <a:pt x="123" y="81"/>
                  </a:cubicBezTo>
                  <a:cubicBezTo>
                    <a:pt x="126" y="79"/>
                    <a:pt x="127" y="69"/>
                    <a:pt x="127" y="64"/>
                  </a:cubicBezTo>
                  <a:cubicBezTo>
                    <a:pt x="128" y="57"/>
                    <a:pt x="124" y="58"/>
                    <a:pt x="124" y="58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124" y="57"/>
                    <a:pt x="124" y="57"/>
                    <a:pt x="124" y="56"/>
                  </a:cubicBezTo>
                  <a:cubicBezTo>
                    <a:pt x="124" y="50"/>
                    <a:pt x="125" y="39"/>
                    <a:pt x="123" y="32"/>
                  </a:cubicBezTo>
                  <a:cubicBezTo>
                    <a:pt x="121" y="23"/>
                    <a:pt x="121" y="20"/>
                    <a:pt x="117" y="15"/>
                  </a:cubicBezTo>
                  <a:cubicBezTo>
                    <a:pt x="110" y="8"/>
                    <a:pt x="100" y="5"/>
                    <a:pt x="96" y="5"/>
                  </a:cubicBezTo>
                  <a:cubicBezTo>
                    <a:pt x="93" y="5"/>
                    <a:pt x="80" y="0"/>
                    <a:pt x="72" y="2"/>
                  </a:cubicBezTo>
                  <a:cubicBezTo>
                    <a:pt x="64" y="5"/>
                    <a:pt x="69" y="13"/>
                    <a:pt x="62" y="13"/>
                  </a:cubicBezTo>
                  <a:cubicBezTo>
                    <a:pt x="55" y="13"/>
                    <a:pt x="52" y="23"/>
                    <a:pt x="50" y="33"/>
                  </a:cubicBezTo>
                  <a:cubicBezTo>
                    <a:pt x="48" y="39"/>
                    <a:pt x="49" y="49"/>
                    <a:pt x="49" y="56"/>
                  </a:cubicBezTo>
                  <a:cubicBezTo>
                    <a:pt x="49" y="57"/>
                    <a:pt x="49" y="57"/>
                    <a:pt x="49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9" y="58"/>
                    <a:pt x="45" y="57"/>
                    <a:pt x="45" y="64"/>
                  </a:cubicBezTo>
                  <a:cubicBezTo>
                    <a:pt x="45" y="69"/>
                    <a:pt x="47" y="79"/>
                    <a:pt x="50" y="81"/>
                  </a:cubicBezTo>
                  <a:cubicBezTo>
                    <a:pt x="51" y="82"/>
                    <a:pt x="53" y="82"/>
                    <a:pt x="54" y="81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61" y="98"/>
                    <a:pt x="64" y="110"/>
                    <a:pt x="71" y="115"/>
                  </a:cubicBezTo>
                  <a:cubicBezTo>
                    <a:pt x="47" y="118"/>
                    <a:pt x="34" y="128"/>
                    <a:pt x="23" y="133"/>
                  </a:cubicBezTo>
                  <a:cubicBezTo>
                    <a:pt x="0" y="143"/>
                    <a:pt x="0" y="154"/>
                    <a:pt x="0" y="154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104" y="173"/>
                    <a:pt x="104" y="173"/>
                    <a:pt x="104" y="173"/>
                  </a:cubicBezTo>
                  <a:cubicBezTo>
                    <a:pt x="104" y="162"/>
                    <a:pt x="104" y="162"/>
                    <a:pt x="104" y="162"/>
                  </a:cubicBezTo>
                  <a:cubicBezTo>
                    <a:pt x="104" y="159"/>
                    <a:pt x="106" y="144"/>
                    <a:pt x="133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6" name="Freeform 327"/>
            <p:cNvSpPr/>
            <p:nvPr/>
          </p:nvSpPr>
          <p:spPr bwMode="auto">
            <a:xfrm>
              <a:off x="8907463" y="3749675"/>
              <a:ext cx="166688" cy="160337"/>
            </a:xfrm>
            <a:custGeom>
              <a:avLst/>
              <a:gdLst>
                <a:gd name="T0" fmla="*/ 150 w 173"/>
                <a:gd name="T1" fmla="*/ 134 h 167"/>
                <a:gd name="T2" fmla="*/ 110 w 173"/>
                <a:gd name="T3" fmla="*/ 124 h 167"/>
                <a:gd name="T4" fmla="*/ 104 w 173"/>
                <a:gd name="T5" fmla="*/ 106 h 167"/>
                <a:gd name="T6" fmla="*/ 108 w 173"/>
                <a:gd name="T7" fmla="*/ 109 h 167"/>
                <a:gd name="T8" fmla="*/ 112 w 173"/>
                <a:gd name="T9" fmla="*/ 108 h 167"/>
                <a:gd name="T10" fmla="*/ 125 w 173"/>
                <a:gd name="T11" fmla="*/ 106 h 167"/>
                <a:gd name="T12" fmla="*/ 127 w 173"/>
                <a:gd name="T13" fmla="*/ 107 h 167"/>
                <a:gd name="T14" fmla="*/ 130 w 173"/>
                <a:gd name="T15" fmla="*/ 108 h 167"/>
                <a:gd name="T16" fmla="*/ 129 w 173"/>
                <a:gd name="T17" fmla="*/ 106 h 167"/>
                <a:gd name="T18" fmla="*/ 125 w 173"/>
                <a:gd name="T19" fmla="*/ 96 h 167"/>
                <a:gd name="T20" fmla="*/ 130 w 173"/>
                <a:gd name="T21" fmla="*/ 93 h 167"/>
                <a:gd name="T22" fmla="*/ 131 w 173"/>
                <a:gd name="T23" fmla="*/ 93 h 167"/>
                <a:gd name="T24" fmla="*/ 133 w 173"/>
                <a:gd name="T25" fmla="*/ 93 h 167"/>
                <a:gd name="T26" fmla="*/ 138 w 173"/>
                <a:gd name="T27" fmla="*/ 92 h 167"/>
                <a:gd name="T28" fmla="*/ 120 w 173"/>
                <a:gd name="T29" fmla="*/ 8 h 167"/>
                <a:gd name="T30" fmla="*/ 100 w 173"/>
                <a:gd name="T31" fmla="*/ 0 h 167"/>
                <a:gd name="T32" fmla="*/ 86 w 173"/>
                <a:gd name="T33" fmla="*/ 5 h 167"/>
                <a:gd name="T34" fmla="*/ 73 w 173"/>
                <a:gd name="T35" fmla="*/ 0 h 167"/>
                <a:gd name="T36" fmla="*/ 52 w 173"/>
                <a:gd name="T37" fmla="*/ 8 h 167"/>
                <a:gd name="T38" fmla="*/ 33 w 173"/>
                <a:gd name="T39" fmla="*/ 91 h 167"/>
                <a:gd name="T40" fmla="*/ 34 w 173"/>
                <a:gd name="T41" fmla="*/ 91 h 167"/>
                <a:gd name="T42" fmla="*/ 38 w 173"/>
                <a:gd name="T43" fmla="*/ 93 h 167"/>
                <a:gd name="T44" fmla="*/ 46 w 173"/>
                <a:gd name="T45" fmla="*/ 96 h 167"/>
                <a:gd name="T46" fmla="*/ 43 w 173"/>
                <a:gd name="T47" fmla="*/ 107 h 167"/>
                <a:gd name="T48" fmla="*/ 43 w 173"/>
                <a:gd name="T49" fmla="*/ 108 h 167"/>
                <a:gd name="T50" fmla="*/ 47 w 173"/>
                <a:gd name="T51" fmla="*/ 107 h 167"/>
                <a:gd name="T52" fmla="*/ 48 w 173"/>
                <a:gd name="T53" fmla="*/ 107 h 167"/>
                <a:gd name="T54" fmla="*/ 56 w 173"/>
                <a:gd name="T55" fmla="*/ 108 h 167"/>
                <a:gd name="T56" fmla="*/ 60 w 173"/>
                <a:gd name="T57" fmla="*/ 109 h 167"/>
                <a:gd name="T58" fmla="*/ 69 w 173"/>
                <a:gd name="T59" fmla="*/ 106 h 167"/>
                <a:gd name="T60" fmla="*/ 62 w 173"/>
                <a:gd name="T61" fmla="*/ 124 h 167"/>
                <a:gd name="T62" fmla="*/ 23 w 173"/>
                <a:gd name="T63" fmla="*/ 134 h 167"/>
                <a:gd name="T64" fmla="*/ 0 w 173"/>
                <a:gd name="T65" fmla="*/ 155 h 167"/>
                <a:gd name="T66" fmla="*/ 0 w 173"/>
                <a:gd name="T67" fmla="*/ 167 h 167"/>
                <a:gd name="T68" fmla="*/ 173 w 173"/>
                <a:gd name="T69" fmla="*/ 167 h 167"/>
                <a:gd name="T70" fmla="*/ 173 w 173"/>
                <a:gd name="T71" fmla="*/ 155 h 167"/>
                <a:gd name="T72" fmla="*/ 150 w 173"/>
                <a:gd name="T73" fmla="*/ 13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3" h="167">
                  <a:moveTo>
                    <a:pt x="150" y="134"/>
                  </a:moveTo>
                  <a:cubicBezTo>
                    <a:pt x="140" y="129"/>
                    <a:pt x="129" y="127"/>
                    <a:pt x="110" y="124"/>
                  </a:cubicBezTo>
                  <a:cubicBezTo>
                    <a:pt x="109" y="122"/>
                    <a:pt x="106" y="114"/>
                    <a:pt x="104" y="106"/>
                  </a:cubicBezTo>
                  <a:cubicBezTo>
                    <a:pt x="104" y="106"/>
                    <a:pt x="107" y="109"/>
                    <a:pt x="108" y="109"/>
                  </a:cubicBezTo>
                  <a:cubicBezTo>
                    <a:pt x="109" y="109"/>
                    <a:pt x="110" y="108"/>
                    <a:pt x="112" y="108"/>
                  </a:cubicBezTo>
                  <a:cubicBezTo>
                    <a:pt x="112" y="108"/>
                    <a:pt x="121" y="106"/>
                    <a:pt x="125" y="106"/>
                  </a:cubicBezTo>
                  <a:cubicBezTo>
                    <a:pt x="126" y="106"/>
                    <a:pt x="127" y="107"/>
                    <a:pt x="127" y="107"/>
                  </a:cubicBezTo>
                  <a:cubicBezTo>
                    <a:pt x="127" y="107"/>
                    <a:pt x="128" y="108"/>
                    <a:pt x="130" y="108"/>
                  </a:cubicBezTo>
                  <a:cubicBezTo>
                    <a:pt x="129" y="107"/>
                    <a:pt x="129" y="106"/>
                    <a:pt x="129" y="106"/>
                  </a:cubicBezTo>
                  <a:cubicBezTo>
                    <a:pt x="125" y="96"/>
                    <a:pt x="125" y="96"/>
                    <a:pt x="125" y="96"/>
                  </a:cubicBezTo>
                  <a:cubicBezTo>
                    <a:pt x="125" y="96"/>
                    <a:pt x="128" y="93"/>
                    <a:pt x="130" y="93"/>
                  </a:cubicBezTo>
                  <a:cubicBezTo>
                    <a:pt x="131" y="93"/>
                    <a:pt x="131" y="93"/>
                    <a:pt x="131" y="93"/>
                  </a:cubicBezTo>
                  <a:cubicBezTo>
                    <a:pt x="132" y="93"/>
                    <a:pt x="132" y="93"/>
                    <a:pt x="133" y="93"/>
                  </a:cubicBezTo>
                  <a:cubicBezTo>
                    <a:pt x="135" y="93"/>
                    <a:pt x="138" y="92"/>
                    <a:pt x="138" y="92"/>
                  </a:cubicBezTo>
                  <a:cubicBezTo>
                    <a:pt x="140" y="70"/>
                    <a:pt x="143" y="25"/>
                    <a:pt x="120" y="8"/>
                  </a:cubicBezTo>
                  <a:cubicBezTo>
                    <a:pt x="112" y="2"/>
                    <a:pt x="106" y="0"/>
                    <a:pt x="100" y="0"/>
                  </a:cubicBezTo>
                  <a:cubicBezTo>
                    <a:pt x="94" y="0"/>
                    <a:pt x="90" y="2"/>
                    <a:pt x="86" y="5"/>
                  </a:cubicBezTo>
                  <a:cubicBezTo>
                    <a:pt x="83" y="2"/>
                    <a:pt x="78" y="0"/>
                    <a:pt x="73" y="0"/>
                  </a:cubicBezTo>
                  <a:cubicBezTo>
                    <a:pt x="67" y="0"/>
                    <a:pt x="60" y="2"/>
                    <a:pt x="52" y="8"/>
                  </a:cubicBezTo>
                  <a:cubicBezTo>
                    <a:pt x="30" y="24"/>
                    <a:pt x="31" y="68"/>
                    <a:pt x="33" y="91"/>
                  </a:cubicBezTo>
                  <a:cubicBezTo>
                    <a:pt x="33" y="91"/>
                    <a:pt x="33" y="91"/>
                    <a:pt x="34" y="91"/>
                  </a:cubicBezTo>
                  <a:cubicBezTo>
                    <a:pt x="35" y="91"/>
                    <a:pt x="36" y="91"/>
                    <a:pt x="38" y="93"/>
                  </a:cubicBezTo>
                  <a:cubicBezTo>
                    <a:pt x="41" y="96"/>
                    <a:pt x="46" y="96"/>
                    <a:pt x="46" y="96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3" y="108"/>
                    <a:pt x="43" y="108"/>
                    <a:pt x="43" y="108"/>
                  </a:cubicBezTo>
                  <a:cubicBezTo>
                    <a:pt x="44" y="108"/>
                    <a:pt x="46" y="107"/>
                    <a:pt x="47" y="107"/>
                  </a:cubicBezTo>
                  <a:cubicBezTo>
                    <a:pt x="47" y="107"/>
                    <a:pt x="48" y="107"/>
                    <a:pt x="48" y="107"/>
                  </a:cubicBezTo>
                  <a:cubicBezTo>
                    <a:pt x="52" y="107"/>
                    <a:pt x="56" y="108"/>
                    <a:pt x="56" y="108"/>
                  </a:cubicBezTo>
                  <a:cubicBezTo>
                    <a:pt x="58" y="108"/>
                    <a:pt x="59" y="109"/>
                    <a:pt x="60" y="109"/>
                  </a:cubicBezTo>
                  <a:cubicBezTo>
                    <a:pt x="62" y="109"/>
                    <a:pt x="68" y="106"/>
                    <a:pt x="69" y="106"/>
                  </a:cubicBezTo>
                  <a:cubicBezTo>
                    <a:pt x="68" y="111"/>
                    <a:pt x="65" y="120"/>
                    <a:pt x="62" y="124"/>
                  </a:cubicBezTo>
                  <a:cubicBezTo>
                    <a:pt x="44" y="127"/>
                    <a:pt x="32" y="129"/>
                    <a:pt x="23" y="134"/>
                  </a:cubicBezTo>
                  <a:cubicBezTo>
                    <a:pt x="0" y="144"/>
                    <a:pt x="0" y="155"/>
                    <a:pt x="0" y="155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73" y="167"/>
                    <a:pt x="173" y="167"/>
                    <a:pt x="173" y="167"/>
                  </a:cubicBezTo>
                  <a:cubicBezTo>
                    <a:pt x="173" y="155"/>
                    <a:pt x="173" y="155"/>
                    <a:pt x="173" y="155"/>
                  </a:cubicBezTo>
                  <a:cubicBezTo>
                    <a:pt x="173" y="155"/>
                    <a:pt x="173" y="144"/>
                    <a:pt x="150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87" name="组合 386"/>
          <p:cNvGrpSpPr/>
          <p:nvPr/>
        </p:nvGrpSpPr>
        <p:grpSpPr>
          <a:xfrm>
            <a:off x="10093325" y="4068763"/>
            <a:ext cx="274638" cy="165099"/>
            <a:chOff x="9350376" y="3744913"/>
            <a:chExt cx="274637" cy="165099"/>
          </a:xfrm>
          <a:solidFill>
            <a:srgbClr val="404040"/>
          </a:solidFill>
        </p:grpSpPr>
        <p:sp>
          <p:nvSpPr>
            <p:cNvPr id="388" name="Freeform 328"/>
            <p:cNvSpPr/>
            <p:nvPr/>
          </p:nvSpPr>
          <p:spPr bwMode="auto">
            <a:xfrm>
              <a:off x="9488488" y="3749675"/>
              <a:ext cx="136525" cy="160337"/>
            </a:xfrm>
            <a:custGeom>
              <a:avLst/>
              <a:gdLst>
                <a:gd name="T0" fmla="*/ 143 w 143"/>
                <a:gd name="T1" fmla="*/ 155 h 167"/>
                <a:gd name="T2" fmla="*/ 120 w 143"/>
                <a:gd name="T3" fmla="*/ 134 h 167"/>
                <a:gd name="T4" fmla="*/ 80 w 143"/>
                <a:gd name="T5" fmla="*/ 124 h 167"/>
                <a:gd name="T6" fmla="*/ 74 w 143"/>
                <a:gd name="T7" fmla="*/ 106 h 167"/>
                <a:gd name="T8" fmla="*/ 78 w 143"/>
                <a:gd name="T9" fmla="*/ 109 h 167"/>
                <a:gd name="T10" fmla="*/ 82 w 143"/>
                <a:gd name="T11" fmla="*/ 108 h 167"/>
                <a:gd name="T12" fmla="*/ 95 w 143"/>
                <a:gd name="T13" fmla="*/ 106 h 167"/>
                <a:gd name="T14" fmla="*/ 97 w 143"/>
                <a:gd name="T15" fmla="*/ 107 h 167"/>
                <a:gd name="T16" fmla="*/ 100 w 143"/>
                <a:gd name="T17" fmla="*/ 108 h 167"/>
                <a:gd name="T18" fmla="*/ 99 w 143"/>
                <a:gd name="T19" fmla="*/ 106 h 167"/>
                <a:gd name="T20" fmla="*/ 95 w 143"/>
                <a:gd name="T21" fmla="*/ 96 h 167"/>
                <a:gd name="T22" fmla="*/ 101 w 143"/>
                <a:gd name="T23" fmla="*/ 93 h 167"/>
                <a:gd name="T24" fmla="*/ 108 w 143"/>
                <a:gd name="T25" fmla="*/ 92 h 167"/>
                <a:gd name="T26" fmla="*/ 90 w 143"/>
                <a:gd name="T27" fmla="*/ 8 h 167"/>
                <a:gd name="T28" fmla="*/ 70 w 143"/>
                <a:gd name="T29" fmla="*/ 0 h 167"/>
                <a:gd name="T30" fmla="*/ 56 w 143"/>
                <a:gd name="T31" fmla="*/ 5 h 167"/>
                <a:gd name="T32" fmla="*/ 43 w 143"/>
                <a:gd name="T33" fmla="*/ 0 h 167"/>
                <a:gd name="T34" fmla="*/ 22 w 143"/>
                <a:gd name="T35" fmla="*/ 8 h 167"/>
                <a:gd name="T36" fmla="*/ 3 w 143"/>
                <a:gd name="T37" fmla="*/ 91 h 167"/>
                <a:gd name="T38" fmla="*/ 8 w 143"/>
                <a:gd name="T39" fmla="*/ 93 h 167"/>
                <a:gd name="T40" fmla="*/ 16 w 143"/>
                <a:gd name="T41" fmla="*/ 96 h 167"/>
                <a:gd name="T42" fmla="*/ 13 w 143"/>
                <a:gd name="T43" fmla="*/ 107 h 167"/>
                <a:gd name="T44" fmla="*/ 13 w 143"/>
                <a:gd name="T45" fmla="*/ 108 h 167"/>
                <a:gd name="T46" fmla="*/ 17 w 143"/>
                <a:gd name="T47" fmla="*/ 107 h 167"/>
                <a:gd name="T48" fmla="*/ 18 w 143"/>
                <a:gd name="T49" fmla="*/ 107 h 167"/>
                <a:gd name="T50" fmla="*/ 26 w 143"/>
                <a:gd name="T51" fmla="*/ 108 h 167"/>
                <a:gd name="T52" fmla="*/ 30 w 143"/>
                <a:gd name="T53" fmla="*/ 109 h 167"/>
                <a:gd name="T54" fmla="*/ 39 w 143"/>
                <a:gd name="T55" fmla="*/ 106 h 167"/>
                <a:gd name="T56" fmla="*/ 32 w 143"/>
                <a:gd name="T57" fmla="*/ 124 h 167"/>
                <a:gd name="T58" fmla="*/ 25 w 143"/>
                <a:gd name="T59" fmla="*/ 125 h 167"/>
                <a:gd name="T60" fmla="*/ 39 w 143"/>
                <a:gd name="T61" fmla="*/ 147 h 167"/>
                <a:gd name="T62" fmla="*/ 39 w 143"/>
                <a:gd name="T63" fmla="*/ 166 h 167"/>
                <a:gd name="T64" fmla="*/ 39 w 143"/>
                <a:gd name="T65" fmla="*/ 167 h 167"/>
                <a:gd name="T66" fmla="*/ 143 w 143"/>
                <a:gd name="T67" fmla="*/ 167 h 167"/>
                <a:gd name="T68" fmla="*/ 143 w 143"/>
                <a:gd name="T69" fmla="*/ 15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" h="167">
                  <a:moveTo>
                    <a:pt x="143" y="155"/>
                  </a:moveTo>
                  <a:cubicBezTo>
                    <a:pt x="143" y="155"/>
                    <a:pt x="143" y="144"/>
                    <a:pt x="120" y="134"/>
                  </a:cubicBezTo>
                  <a:cubicBezTo>
                    <a:pt x="110" y="129"/>
                    <a:pt x="99" y="127"/>
                    <a:pt x="80" y="124"/>
                  </a:cubicBezTo>
                  <a:cubicBezTo>
                    <a:pt x="79" y="122"/>
                    <a:pt x="76" y="114"/>
                    <a:pt x="74" y="106"/>
                  </a:cubicBezTo>
                  <a:cubicBezTo>
                    <a:pt x="74" y="106"/>
                    <a:pt x="77" y="109"/>
                    <a:pt x="78" y="109"/>
                  </a:cubicBezTo>
                  <a:cubicBezTo>
                    <a:pt x="79" y="109"/>
                    <a:pt x="80" y="108"/>
                    <a:pt x="82" y="108"/>
                  </a:cubicBezTo>
                  <a:cubicBezTo>
                    <a:pt x="82" y="108"/>
                    <a:pt x="91" y="106"/>
                    <a:pt x="95" y="106"/>
                  </a:cubicBezTo>
                  <a:cubicBezTo>
                    <a:pt x="96" y="106"/>
                    <a:pt x="97" y="107"/>
                    <a:pt x="97" y="107"/>
                  </a:cubicBezTo>
                  <a:cubicBezTo>
                    <a:pt x="97" y="107"/>
                    <a:pt x="98" y="108"/>
                    <a:pt x="100" y="108"/>
                  </a:cubicBezTo>
                  <a:cubicBezTo>
                    <a:pt x="99" y="107"/>
                    <a:pt x="99" y="106"/>
                    <a:pt x="99" y="106"/>
                  </a:cubicBezTo>
                  <a:cubicBezTo>
                    <a:pt x="95" y="96"/>
                    <a:pt x="95" y="96"/>
                    <a:pt x="95" y="96"/>
                  </a:cubicBezTo>
                  <a:cubicBezTo>
                    <a:pt x="95" y="96"/>
                    <a:pt x="99" y="92"/>
                    <a:pt x="101" y="93"/>
                  </a:cubicBezTo>
                  <a:cubicBezTo>
                    <a:pt x="104" y="94"/>
                    <a:pt x="108" y="92"/>
                    <a:pt x="108" y="92"/>
                  </a:cubicBezTo>
                  <a:cubicBezTo>
                    <a:pt x="110" y="70"/>
                    <a:pt x="113" y="25"/>
                    <a:pt x="90" y="8"/>
                  </a:cubicBezTo>
                  <a:cubicBezTo>
                    <a:pt x="82" y="2"/>
                    <a:pt x="76" y="0"/>
                    <a:pt x="70" y="0"/>
                  </a:cubicBezTo>
                  <a:cubicBezTo>
                    <a:pt x="64" y="0"/>
                    <a:pt x="60" y="2"/>
                    <a:pt x="56" y="5"/>
                  </a:cubicBezTo>
                  <a:cubicBezTo>
                    <a:pt x="53" y="2"/>
                    <a:pt x="48" y="0"/>
                    <a:pt x="43" y="0"/>
                  </a:cubicBezTo>
                  <a:cubicBezTo>
                    <a:pt x="37" y="0"/>
                    <a:pt x="30" y="2"/>
                    <a:pt x="22" y="8"/>
                  </a:cubicBezTo>
                  <a:cubicBezTo>
                    <a:pt x="0" y="24"/>
                    <a:pt x="1" y="68"/>
                    <a:pt x="3" y="91"/>
                  </a:cubicBezTo>
                  <a:cubicBezTo>
                    <a:pt x="3" y="91"/>
                    <a:pt x="5" y="90"/>
                    <a:pt x="8" y="93"/>
                  </a:cubicBezTo>
                  <a:cubicBezTo>
                    <a:pt x="11" y="96"/>
                    <a:pt x="16" y="96"/>
                    <a:pt x="16" y="96"/>
                  </a:cubicBezTo>
                  <a:cubicBezTo>
                    <a:pt x="13" y="107"/>
                    <a:pt x="13" y="107"/>
                    <a:pt x="13" y="107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14" y="108"/>
                    <a:pt x="16" y="107"/>
                    <a:pt x="17" y="107"/>
                  </a:cubicBezTo>
                  <a:cubicBezTo>
                    <a:pt x="17" y="107"/>
                    <a:pt x="18" y="107"/>
                    <a:pt x="18" y="107"/>
                  </a:cubicBezTo>
                  <a:cubicBezTo>
                    <a:pt x="22" y="107"/>
                    <a:pt x="26" y="108"/>
                    <a:pt x="26" y="108"/>
                  </a:cubicBezTo>
                  <a:cubicBezTo>
                    <a:pt x="28" y="108"/>
                    <a:pt x="29" y="109"/>
                    <a:pt x="30" y="109"/>
                  </a:cubicBezTo>
                  <a:cubicBezTo>
                    <a:pt x="32" y="109"/>
                    <a:pt x="38" y="106"/>
                    <a:pt x="39" y="106"/>
                  </a:cubicBezTo>
                  <a:cubicBezTo>
                    <a:pt x="38" y="111"/>
                    <a:pt x="35" y="120"/>
                    <a:pt x="32" y="124"/>
                  </a:cubicBezTo>
                  <a:cubicBezTo>
                    <a:pt x="30" y="125"/>
                    <a:pt x="27" y="125"/>
                    <a:pt x="25" y="125"/>
                  </a:cubicBezTo>
                  <a:cubicBezTo>
                    <a:pt x="38" y="135"/>
                    <a:pt x="39" y="145"/>
                    <a:pt x="39" y="147"/>
                  </a:cubicBezTo>
                  <a:cubicBezTo>
                    <a:pt x="39" y="166"/>
                    <a:pt x="39" y="166"/>
                    <a:pt x="39" y="166"/>
                  </a:cubicBezTo>
                  <a:cubicBezTo>
                    <a:pt x="39" y="167"/>
                    <a:pt x="39" y="167"/>
                    <a:pt x="39" y="167"/>
                  </a:cubicBezTo>
                  <a:cubicBezTo>
                    <a:pt x="143" y="167"/>
                    <a:pt x="143" y="167"/>
                    <a:pt x="143" y="167"/>
                  </a:cubicBezTo>
                  <a:lnTo>
                    <a:pt x="143" y="1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9" name="Freeform 329"/>
            <p:cNvSpPr/>
            <p:nvPr/>
          </p:nvSpPr>
          <p:spPr bwMode="auto">
            <a:xfrm>
              <a:off x="9350376" y="3744913"/>
              <a:ext cx="166688" cy="163512"/>
            </a:xfrm>
            <a:custGeom>
              <a:avLst/>
              <a:gdLst>
                <a:gd name="T0" fmla="*/ 151 w 174"/>
                <a:gd name="T1" fmla="*/ 131 h 171"/>
                <a:gd name="T2" fmla="*/ 102 w 174"/>
                <a:gd name="T3" fmla="*/ 113 h 171"/>
                <a:gd name="T4" fmla="*/ 119 w 174"/>
                <a:gd name="T5" fmla="*/ 80 h 171"/>
                <a:gd name="T6" fmla="*/ 119 w 174"/>
                <a:gd name="T7" fmla="*/ 79 h 171"/>
                <a:gd name="T8" fmla="*/ 120 w 174"/>
                <a:gd name="T9" fmla="*/ 80 h 171"/>
                <a:gd name="T10" fmla="*/ 123 w 174"/>
                <a:gd name="T11" fmla="*/ 79 h 171"/>
                <a:gd name="T12" fmla="*/ 127 w 174"/>
                <a:gd name="T13" fmla="*/ 62 h 171"/>
                <a:gd name="T14" fmla="*/ 124 w 174"/>
                <a:gd name="T15" fmla="*/ 56 h 171"/>
                <a:gd name="T16" fmla="*/ 124 w 174"/>
                <a:gd name="T17" fmla="*/ 56 h 171"/>
                <a:gd name="T18" fmla="*/ 124 w 174"/>
                <a:gd name="T19" fmla="*/ 56 h 171"/>
                <a:gd name="T20" fmla="*/ 124 w 174"/>
                <a:gd name="T21" fmla="*/ 54 h 171"/>
                <a:gd name="T22" fmla="*/ 123 w 174"/>
                <a:gd name="T23" fmla="*/ 30 h 171"/>
                <a:gd name="T24" fmla="*/ 117 w 174"/>
                <a:gd name="T25" fmla="*/ 13 h 171"/>
                <a:gd name="T26" fmla="*/ 96 w 174"/>
                <a:gd name="T27" fmla="*/ 3 h 171"/>
                <a:gd name="T28" fmla="*/ 78 w 174"/>
                <a:gd name="T29" fmla="*/ 0 h 171"/>
                <a:gd name="T30" fmla="*/ 72 w 174"/>
                <a:gd name="T31" fmla="*/ 0 h 171"/>
                <a:gd name="T32" fmla="*/ 62 w 174"/>
                <a:gd name="T33" fmla="*/ 11 h 171"/>
                <a:gd name="T34" fmla="*/ 50 w 174"/>
                <a:gd name="T35" fmla="*/ 31 h 171"/>
                <a:gd name="T36" fmla="*/ 49 w 174"/>
                <a:gd name="T37" fmla="*/ 54 h 171"/>
                <a:gd name="T38" fmla="*/ 49 w 174"/>
                <a:gd name="T39" fmla="*/ 56 h 171"/>
                <a:gd name="T40" fmla="*/ 49 w 174"/>
                <a:gd name="T41" fmla="*/ 56 h 171"/>
                <a:gd name="T42" fmla="*/ 49 w 174"/>
                <a:gd name="T43" fmla="*/ 56 h 171"/>
                <a:gd name="T44" fmla="*/ 45 w 174"/>
                <a:gd name="T45" fmla="*/ 62 h 171"/>
                <a:gd name="T46" fmla="*/ 50 w 174"/>
                <a:gd name="T47" fmla="*/ 79 h 171"/>
                <a:gd name="T48" fmla="*/ 52 w 174"/>
                <a:gd name="T49" fmla="*/ 80 h 171"/>
                <a:gd name="T50" fmla="*/ 54 w 174"/>
                <a:gd name="T51" fmla="*/ 79 h 171"/>
                <a:gd name="T52" fmla="*/ 54 w 174"/>
                <a:gd name="T53" fmla="*/ 80 h 171"/>
                <a:gd name="T54" fmla="*/ 71 w 174"/>
                <a:gd name="T55" fmla="*/ 113 h 171"/>
                <a:gd name="T56" fmla="*/ 23 w 174"/>
                <a:gd name="T57" fmla="*/ 131 h 171"/>
                <a:gd name="T58" fmla="*/ 0 w 174"/>
                <a:gd name="T59" fmla="*/ 152 h 171"/>
                <a:gd name="T60" fmla="*/ 0 w 174"/>
                <a:gd name="T61" fmla="*/ 171 h 171"/>
                <a:gd name="T62" fmla="*/ 174 w 174"/>
                <a:gd name="T63" fmla="*/ 171 h 171"/>
                <a:gd name="T64" fmla="*/ 174 w 174"/>
                <a:gd name="T65" fmla="*/ 152 h 171"/>
                <a:gd name="T66" fmla="*/ 151 w 174"/>
                <a:gd name="T67" fmla="*/ 13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4" h="171">
                  <a:moveTo>
                    <a:pt x="151" y="131"/>
                  </a:moveTo>
                  <a:cubicBezTo>
                    <a:pt x="139" y="126"/>
                    <a:pt x="126" y="116"/>
                    <a:pt x="102" y="113"/>
                  </a:cubicBezTo>
                  <a:cubicBezTo>
                    <a:pt x="109" y="107"/>
                    <a:pt x="112" y="96"/>
                    <a:pt x="119" y="80"/>
                  </a:cubicBezTo>
                  <a:cubicBezTo>
                    <a:pt x="119" y="80"/>
                    <a:pt x="119" y="80"/>
                    <a:pt x="119" y="79"/>
                  </a:cubicBezTo>
                  <a:cubicBezTo>
                    <a:pt x="119" y="80"/>
                    <a:pt x="120" y="80"/>
                    <a:pt x="120" y="80"/>
                  </a:cubicBezTo>
                  <a:cubicBezTo>
                    <a:pt x="121" y="80"/>
                    <a:pt x="122" y="79"/>
                    <a:pt x="123" y="79"/>
                  </a:cubicBezTo>
                  <a:cubicBezTo>
                    <a:pt x="126" y="77"/>
                    <a:pt x="127" y="67"/>
                    <a:pt x="127" y="62"/>
                  </a:cubicBezTo>
                  <a:cubicBezTo>
                    <a:pt x="128" y="56"/>
                    <a:pt x="125" y="56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5"/>
                    <a:pt x="124" y="55"/>
                    <a:pt x="124" y="54"/>
                  </a:cubicBezTo>
                  <a:cubicBezTo>
                    <a:pt x="124" y="48"/>
                    <a:pt x="125" y="37"/>
                    <a:pt x="123" y="30"/>
                  </a:cubicBezTo>
                  <a:cubicBezTo>
                    <a:pt x="121" y="21"/>
                    <a:pt x="121" y="18"/>
                    <a:pt x="117" y="13"/>
                  </a:cubicBezTo>
                  <a:cubicBezTo>
                    <a:pt x="110" y="6"/>
                    <a:pt x="100" y="3"/>
                    <a:pt x="96" y="3"/>
                  </a:cubicBezTo>
                  <a:cubicBezTo>
                    <a:pt x="94" y="3"/>
                    <a:pt x="86" y="0"/>
                    <a:pt x="78" y="0"/>
                  </a:cubicBezTo>
                  <a:cubicBezTo>
                    <a:pt x="76" y="0"/>
                    <a:pt x="74" y="0"/>
                    <a:pt x="72" y="0"/>
                  </a:cubicBezTo>
                  <a:cubicBezTo>
                    <a:pt x="64" y="3"/>
                    <a:pt x="69" y="11"/>
                    <a:pt x="62" y="11"/>
                  </a:cubicBezTo>
                  <a:cubicBezTo>
                    <a:pt x="55" y="11"/>
                    <a:pt x="52" y="21"/>
                    <a:pt x="50" y="31"/>
                  </a:cubicBezTo>
                  <a:cubicBezTo>
                    <a:pt x="48" y="37"/>
                    <a:pt x="49" y="47"/>
                    <a:pt x="49" y="54"/>
                  </a:cubicBezTo>
                  <a:cubicBezTo>
                    <a:pt x="49" y="55"/>
                    <a:pt x="49" y="55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8" y="56"/>
                    <a:pt x="45" y="56"/>
                    <a:pt x="45" y="62"/>
                  </a:cubicBezTo>
                  <a:cubicBezTo>
                    <a:pt x="45" y="67"/>
                    <a:pt x="47" y="77"/>
                    <a:pt x="50" y="79"/>
                  </a:cubicBezTo>
                  <a:cubicBezTo>
                    <a:pt x="51" y="79"/>
                    <a:pt x="52" y="80"/>
                    <a:pt x="52" y="80"/>
                  </a:cubicBezTo>
                  <a:cubicBezTo>
                    <a:pt x="53" y="80"/>
                    <a:pt x="54" y="79"/>
                    <a:pt x="54" y="79"/>
                  </a:cubicBezTo>
                  <a:cubicBezTo>
                    <a:pt x="54" y="80"/>
                    <a:pt x="54" y="80"/>
                    <a:pt x="54" y="80"/>
                  </a:cubicBezTo>
                  <a:cubicBezTo>
                    <a:pt x="61" y="96"/>
                    <a:pt x="64" y="108"/>
                    <a:pt x="71" y="113"/>
                  </a:cubicBezTo>
                  <a:cubicBezTo>
                    <a:pt x="47" y="116"/>
                    <a:pt x="34" y="126"/>
                    <a:pt x="23" y="131"/>
                  </a:cubicBezTo>
                  <a:cubicBezTo>
                    <a:pt x="0" y="141"/>
                    <a:pt x="0" y="152"/>
                    <a:pt x="0" y="15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174" y="171"/>
                    <a:pt x="174" y="171"/>
                    <a:pt x="174" y="171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141"/>
                    <a:pt x="151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299" name="Freeform 330"/>
          <p:cNvSpPr/>
          <p:nvPr/>
        </p:nvSpPr>
        <p:spPr>
          <a:xfrm>
            <a:off x="7335838" y="4013200"/>
            <a:ext cx="276225" cy="273050"/>
          </a:xfrm>
          <a:custGeom>
            <a:avLst/>
            <a:gdLst/>
            <a:ahLst/>
            <a:cxnLst>
              <a:cxn ang="0">
                <a:pos x="228386462" y="210554010"/>
              </a:cxn>
              <a:cxn ang="0">
                <a:pos x="196412224" y="201439296"/>
              </a:cxn>
              <a:cxn ang="0">
                <a:pos x="200066231" y="173183395"/>
              </a:cxn>
              <a:cxn ang="0">
                <a:pos x="204633979" y="137635340"/>
              </a:cxn>
              <a:cxn ang="0">
                <a:pos x="204633979" y="133989263"/>
              </a:cxn>
              <a:cxn ang="0">
                <a:pos x="210115469" y="112113757"/>
              </a:cxn>
              <a:cxn ang="0">
                <a:pos x="203720239" y="88414736"/>
              </a:cxn>
              <a:cxn ang="0">
                <a:pos x="203720239" y="84768659"/>
              </a:cxn>
              <a:cxn ang="0">
                <a:pos x="205547720" y="74742187"/>
              </a:cxn>
              <a:cxn ang="0">
                <a:pos x="200066231" y="58335319"/>
              </a:cxn>
              <a:cxn ang="0">
                <a:pos x="200066231" y="55601000"/>
              </a:cxn>
              <a:cxn ang="0">
                <a:pos x="200066231" y="48308846"/>
              </a:cxn>
              <a:cxn ang="0">
                <a:pos x="190017949" y="27345098"/>
              </a:cxn>
              <a:cxn ang="0">
                <a:pos x="186362986" y="20964703"/>
              </a:cxn>
              <a:cxn ang="0">
                <a:pos x="164437985" y="8202957"/>
              </a:cxn>
              <a:cxn ang="0">
                <a:pos x="161697718" y="7292153"/>
              </a:cxn>
              <a:cxn ang="0">
                <a:pos x="136118710" y="7292153"/>
              </a:cxn>
              <a:cxn ang="0">
                <a:pos x="133377487" y="8202957"/>
              </a:cxn>
              <a:cxn ang="0">
                <a:pos x="132463747" y="8202957"/>
              </a:cxn>
              <a:cxn ang="0">
                <a:pos x="130637221" y="8202957"/>
              </a:cxn>
              <a:cxn ang="0">
                <a:pos x="129723480" y="7292153"/>
              </a:cxn>
              <a:cxn ang="0">
                <a:pos x="128809739" y="7292153"/>
              </a:cxn>
              <a:cxn ang="0">
                <a:pos x="104144471" y="6380396"/>
              </a:cxn>
              <a:cxn ang="0">
                <a:pos x="99576723" y="8202957"/>
              </a:cxn>
              <a:cxn ang="0">
                <a:pos x="76737981" y="20964703"/>
              </a:cxn>
              <a:cxn ang="0">
                <a:pos x="73083974" y="27345098"/>
              </a:cxn>
              <a:cxn ang="0">
                <a:pos x="63034736" y="48308846"/>
              </a:cxn>
              <a:cxn ang="0">
                <a:pos x="63948477" y="57423561"/>
              </a:cxn>
              <a:cxn ang="0">
                <a:pos x="63034736" y="57423561"/>
              </a:cxn>
              <a:cxn ang="0">
                <a:pos x="57553247" y="74742187"/>
              </a:cxn>
              <a:cxn ang="0">
                <a:pos x="59380729" y="85680417"/>
              </a:cxn>
              <a:cxn ang="0">
                <a:pos x="59380729" y="88414736"/>
              </a:cxn>
              <a:cxn ang="0">
                <a:pos x="52985499" y="112113757"/>
              </a:cxn>
              <a:cxn ang="0">
                <a:pos x="56639506" y="131254944"/>
              </a:cxn>
              <a:cxn ang="0">
                <a:pos x="56639506" y="139457901"/>
              </a:cxn>
              <a:cxn ang="0">
                <a:pos x="61207254" y="175917713"/>
              </a:cxn>
              <a:cxn ang="0">
                <a:pos x="64862218" y="202351054"/>
              </a:cxn>
              <a:cxn ang="0">
                <a:pos x="35628246" y="210554010"/>
              </a:cxn>
              <a:cxn ang="0">
                <a:pos x="913741" y="239721670"/>
              </a:cxn>
              <a:cxn ang="0">
                <a:pos x="913741" y="260686372"/>
              </a:cxn>
              <a:cxn ang="0">
                <a:pos x="264014708" y="260686372"/>
              </a:cxn>
              <a:cxn ang="0">
                <a:pos x="264014708" y="239721670"/>
              </a:cxn>
              <a:cxn ang="0">
                <a:pos x="228386462" y="210554010"/>
              </a:cxn>
            </a:cxnLst>
            <a:pathLst>
              <a:path w="289" h="286">
                <a:moveTo>
                  <a:pt x="250" y="231"/>
                </a:moveTo>
                <a:cubicBezTo>
                  <a:pt x="240" y="229"/>
                  <a:pt x="229" y="225"/>
                  <a:pt x="215" y="221"/>
                </a:cubicBezTo>
                <a:cubicBezTo>
                  <a:pt x="217" y="211"/>
                  <a:pt x="218" y="201"/>
                  <a:pt x="219" y="190"/>
                </a:cubicBezTo>
                <a:cubicBezTo>
                  <a:pt x="223" y="181"/>
                  <a:pt x="225" y="167"/>
                  <a:pt x="224" y="151"/>
                </a:cubicBezTo>
                <a:cubicBezTo>
                  <a:pt x="224" y="150"/>
                  <a:pt x="224" y="149"/>
                  <a:pt x="224" y="147"/>
                </a:cubicBezTo>
                <a:cubicBezTo>
                  <a:pt x="228" y="141"/>
                  <a:pt x="230" y="133"/>
                  <a:pt x="230" y="123"/>
                </a:cubicBezTo>
                <a:cubicBezTo>
                  <a:pt x="230" y="112"/>
                  <a:pt x="228" y="103"/>
                  <a:pt x="223" y="97"/>
                </a:cubicBezTo>
                <a:cubicBezTo>
                  <a:pt x="223" y="96"/>
                  <a:pt x="223" y="94"/>
                  <a:pt x="223" y="93"/>
                </a:cubicBezTo>
                <a:cubicBezTo>
                  <a:pt x="224" y="90"/>
                  <a:pt x="225" y="86"/>
                  <a:pt x="225" y="82"/>
                </a:cubicBezTo>
                <a:cubicBezTo>
                  <a:pt x="225" y="75"/>
                  <a:pt x="223" y="69"/>
                  <a:pt x="219" y="64"/>
                </a:cubicBezTo>
                <a:cubicBezTo>
                  <a:pt x="219" y="63"/>
                  <a:pt x="219" y="62"/>
                  <a:pt x="219" y="61"/>
                </a:cubicBezTo>
                <a:cubicBezTo>
                  <a:pt x="219" y="59"/>
                  <a:pt x="220" y="56"/>
                  <a:pt x="219" y="53"/>
                </a:cubicBezTo>
                <a:cubicBezTo>
                  <a:pt x="219" y="42"/>
                  <a:pt x="214" y="33"/>
                  <a:pt x="208" y="30"/>
                </a:cubicBezTo>
                <a:cubicBezTo>
                  <a:pt x="207" y="27"/>
                  <a:pt x="205" y="25"/>
                  <a:pt x="204" y="23"/>
                </a:cubicBezTo>
                <a:cubicBezTo>
                  <a:pt x="197" y="13"/>
                  <a:pt x="188" y="8"/>
                  <a:pt x="180" y="9"/>
                </a:cubicBezTo>
                <a:cubicBezTo>
                  <a:pt x="179" y="8"/>
                  <a:pt x="178" y="8"/>
                  <a:pt x="177" y="8"/>
                </a:cubicBezTo>
                <a:cubicBezTo>
                  <a:pt x="166" y="1"/>
                  <a:pt x="154" y="1"/>
                  <a:pt x="149" y="8"/>
                </a:cubicBezTo>
                <a:cubicBezTo>
                  <a:pt x="148" y="8"/>
                  <a:pt x="147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44" y="9"/>
                  <a:pt x="144" y="9"/>
                  <a:pt x="143" y="9"/>
                </a:cubicBezTo>
                <a:cubicBezTo>
                  <a:pt x="143" y="9"/>
                  <a:pt x="142" y="9"/>
                  <a:pt x="142" y="8"/>
                </a:cubicBezTo>
                <a:cubicBezTo>
                  <a:pt x="142" y="8"/>
                  <a:pt x="142" y="8"/>
                  <a:pt x="141" y="8"/>
                </a:cubicBezTo>
                <a:cubicBezTo>
                  <a:pt x="136" y="1"/>
                  <a:pt x="125" y="0"/>
                  <a:pt x="114" y="7"/>
                </a:cubicBezTo>
                <a:cubicBezTo>
                  <a:pt x="112" y="7"/>
                  <a:pt x="111" y="8"/>
                  <a:pt x="109" y="9"/>
                </a:cubicBezTo>
                <a:cubicBezTo>
                  <a:pt x="101" y="8"/>
                  <a:pt x="91" y="13"/>
                  <a:pt x="84" y="23"/>
                </a:cubicBezTo>
                <a:cubicBezTo>
                  <a:pt x="83" y="25"/>
                  <a:pt x="81" y="27"/>
                  <a:pt x="80" y="30"/>
                </a:cubicBezTo>
                <a:cubicBezTo>
                  <a:pt x="74" y="33"/>
                  <a:pt x="69" y="42"/>
                  <a:pt x="69" y="53"/>
                </a:cubicBezTo>
                <a:cubicBezTo>
                  <a:pt x="68" y="56"/>
                  <a:pt x="69" y="60"/>
                  <a:pt x="70" y="63"/>
                </a:cubicBezTo>
                <a:cubicBezTo>
                  <a:pt x="70" y="63"/>
                  <a:pt x="70" y="63"/>
                  <a:pt x="69" y="63"/>
                </a:cubicBezTo>
                <a:cubicBezTo>
                  <a:pt x="66" y="68"/>
                  <a:pt x="63" y="75"/>
                  <a:pt x="63" y="82"/>
                </a:cubicBezTo>
                <a:cubicBezTo>
                  <a:pt x="63" y="86"/>
                  <a:pt x="64" y="90"/>
                  <a:pt x="65" y="94"/>
                </a:cubicBezTo>
                <a:cubicBezTo>
                  <a:pt x="65" y="95"/>
                  <a:pt x="65" y="96"/>
                  <a:pt x="65" y="97"/>
                </a:cubicBezTo>
                <a:cubicBezTo>
                  <a:pt x="60" y="102"/>
                  <a:pt x="58" y="112"/>
                  <a:pt x="58" y="123"/>
                </a:cubicBezTo>
                <a:cubicBezTo>
                  <a:pt x="58" y="131"/>
                  <a:pt x="59" y="139"/>
                  <a:pt x="62" y="144"/>
                </a:cubicBezTo>
                <a:cubicBezTo>
                  <a:pt x="62" y="147"/>
                  <a:pt x="62" y="150"/>
                  <a:pt x="62" y="153"/>
                </a:cubicBezTo>
                <a:cubicBezTo>
                  <a:pt x="61" y="170"/>
                  <a:pt x="63" y="184"/>
                  <a:pt x="67" y="193"/>
                </a:cubicBezTo>
                <a:cubicBezTo>
                  <a:pt x="68" y="203"/>
                  <a:pt x="70" y="213"/>
                  <a:pt x="71" y="222"/>
                </a:cubicBezTo>
                <a:cubicBezTo>
                  <a:pt x="59" y="226"/>
                  <a:pt x="49" y="229"/>
                  <a:pt x="39" y="231"/>
                </a:cubicBezTo>
                <a:cubicBezTo>
                  <a:pt x="0" y="239"/>
                  <a:pt x="1" y="263"/>
                  <a:pt x="1" y="263"/>
                </a:cubicBezTo>
                <a:cubicBezTo>
                  <a:pt x="1" y="286"/>
                  <a:pt x="1" y="286"/>
                  <a:pt x="1" y="286"/>
                </a:cubicBezTo>
                <a:cubicBezTo>
                  <a:pt x="289" y="286"/>
                  <a:pt x="289" y="286"/>
                  <a:pt x="289" y="286"/>
                </a:cubicBezTo>
                <a:cubicBezTo>
                  <a:pt x="289" y="263"/>
                  <a:pt x="289" y="263"/>
                  <a:pt x="289" y="263"/>
                </a:cubicBezTo>
                <a:cubicBezTo>
                  <a:pt x="289" y="263"/>
                  <a:pt x="289" y="239"/>
                  <a:pt x="250" y="231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300" name="Freeform 331"/>
          <p:cNvSpPr/>
          <p:nvPr/>
        </p:nvSpPr>
        <p:spPr>
          <a:xfrm>
            <a:off x="1822450" y="4048125"/>
            <a:ext cx="276225" cy="201613"/>
          </a:xfrm>
          <a:custGeom>
            <a:avLst/>
            <a:gdLst/>
            <a:ahLst/>
            <a:cxnLst>
              <a:cxn ang="0">
                <a:pos x="239174404" y="0"/>
              </a:cxn>
              <a:cxn ang="0">
                <a:pos x="213417382" y="25808384"/>
              </a:cxn>
              <a:cxn ang="0">
                <a:pos x="219855918" y="42399214"/>
              </a:cxn>
              <a:cxn ang="0">
                <a:pos x="175701160" y="107840874"/>
              </a:cxn>
              <a:cxn ang="0">
                <a:pos x="168341873" y="106919214"/>
              </a:cxn>
              <a:cxn ang="0">
                <a:pos x="156382674" y="109684192"/>
              </a:cxn>
              <a:cxn ang="0">
                <a:pos x="119587202" y="72815895"/>
              </a:cxn>
              <a:cxn ang="0">
                <a:pos x="122346574" y="61755022"/>
              </a:cxn>
              <a:cxn ang="0">
                <a:pos x="96589552" y="35946638"/>
              </a:cxn>
              <a:cxn ang="0">
                <a:pos x="71752321" y="61755022"/>
              </a:cxn>
              <a:cxn ang="0">
                <a:pos x="77272026" y="77424192"/>
              </a:cxn>
              <a:cxn ang="0">
                <a:pos x="33116308" y="143787511"/>
              </a:cxn>
              <a:cxn ang="0">
                <a:pos x="25757022" y="142865852"/>
              </a:cxn>
              <a:cxn ang="0">
                <a:pos x="0" y="168673276"/>
              </a:cxn>
              <a:cxn ang="0">
                <a:pos x="25757022" y="193560001"/>
              </a:cxn>
              <a:cxn ang="0">
                <a:pos x="51514044" y="168673276"/>
              </a:cxn>
              <a:cxn ang="0">
                <a:pos x="45995299" y="153004106"/>
              </a:cxn>
              <a:cxn ang="0">
                <a:pos x="90150057" y="86640787"/>
              </a:cxn>
              <a:cxn ang="0">
                <a:pos x="96589552" y="87562446"/>
              </a:cxn>
              <a:cxn ang="0">
                <a:pos x="108548752" y="84797468"/>
              </a:cxn>
              <a:cxn ang="0">
                <a:pos x="145344224" y="121666725"/>
              </a:cxn>
              <a:cxn ang="0">
                <a:pos x="142584851" y="132726638"/>
              </a:cxn>
              <a:cxn ang="0">
                <a:pos x="168341873" y="158535022"/>
              </a:cxn>
              <a:cxn ang="0">
                <a:pos x="194098896" y="132726638"/>
              </a:cxn>
              <a:cxn ang="0">
                <a:pos x="188579191" y="117057468"/>
              </a:cxn>
              <a:cxn ang="0">
                <a:pos x="232734908" y="50694149"/>
              </a:cxn>
              <a:cxn ang="0">
                <a:pos x="239174404" y="51615808"/>
              </a:cxn>
              <a:cxn ang="0">
                <a:pos x="264931426" y="25808384"/>
              </a:cxn>
              <a:cxn ang="0">
                <a:pos x="239174404" y="0"/>
              </a:cxn>
            </a:cxnLst>
            <a:pathLst>
              <a:path w="288" h="210">
                <a:moveTo>
                  <a:pt x="260" y="0"/>
                </a:moveTo>
                <a:cubicBezTo>
                  <a:pt x="245" y="0"/>
                  <a:pt x="232" y="12"/>
                  <a:pt x="232" y="28"/>
                </a:cubicBezTo>
                <a:cubicBezTo>
                  <a:pt x="232" y="34"/>
                  <a:pt x="235" y="41"/>
                  <a:pt x="239" y="46"/>
                </a:cubicBezTo>
                <a:cubicBezTo>
                  <a:pt x="191" y="117"/>
                  <a:pt x="191" y="117"/>
                  <a:pt x="191" y="117"/>
                </a:cubicBezTo>
                <a:cubicBezTo>
                  <a:pt x="188" y="116"/>
                  <a:pt x="186" y="116"/>
                  <a:pt x="183" y="116"/>
                </a:cubicBezTo>
                <a:cubicBezTo>
                  <a:pt x="178" y="116"/>
                  <a:pt x="174" y="117"/>
                  <a:pt x="170" y="119"/>
                </a:cubicBezTo>
                <a:cubicBezTo>
                  <a:pt x="130" y="79"/>
                  <a:pt x="130" y="79"/>
                  <a:pt x="130" y="79"/>
                </a:cubicBezTo>
                <a:cubicBezTo>
                  <a:pt x="132" y="76"/>
                  <a:pt x="133" y="71"/>
                  <a:pt x="133" y="67"/>
                </a:cubicBezTo>
                <a:cubicBezTo>
                  <a:pt x="133" y="51"/>
                  <a:pt x="121" y="39"/>
                  <a:pt x="105" y="39"/>
                </a:cubicBezTo>
                <a:cubicBezTo>
                  <a:pt x="90" y="39"/>
                  <a:pt x="78" y="51"/>
                  <a:pt x="78" y="67"/>
                </a:cubicBezTo>
                <a:cubicBezTo>
                  <a:pt x="78" y="73"/>
                  <a:pt x="80" y="79"/>
                  <a:pt x="84" y="84"/>
                </a:cubicBezTo>
                <a:cubicBezTo>
                  <a:pt x="36" y="156"/>
                  <a:pt x="36" y="156"/>
                  <a:pt x="36" y="156"/>
                </a:cubicBezTo>
                <a:cubicBezTo>
                  <a:pt x="34" y="155"/>
                  <a:pt x="31" y="155"/>
                  <a:pt x="28" y="155"/>
                </a:cubicBezTo>
                <a:cubicBezTo>
                  <a:pt x="13" y="155"/>
                  <a:pt x="0" y="167"/>
                  <a:pt x="0" y="183"/>
                </a:cubicBezTo>
                <a:cubicBezTo>
                  <a:pt x="0" y="198"/>
                  <a:pt x="13" y="210"/>
                  <a:pt x="28" y="210"/>
                </a:cubicBezTo>
                <a:cubicBezTo>
                  <a:pt x="43" y="210"/>
                  <a:pt x="56" y="198"/>
                  <a:pt x="56" y="183"/>
                </a:cubicBezTo>
                <a:cubicBezTo>
                  <a:pt x="56" y="176"/>
                  <a:pt x="54" y="170"/>
                  <a:pt x="50" y="166"/>
                </a:cubicBezTo>
                <a:cubicBezTo>
                  <a:pt x="98" y="94"/>
                  <a:pt x="98" y="94"/>
                  <a:pt x="98" y="94"/>
                </a:cubicBezTo>
                <a:cubicBezTo>
                  <a:pt x="100" y="94"/>
                  <a:pt x="103" y="95"/>
                  <a:pt x="105" y="95"/>
                </a:cubicBezTo>
                <a:cubicBezTo>
                  <a:pt x="110" y="95"/>
                  <a:pt x="114" y="93"/>
                  <a:pt x="118" y="92"/>
                </a:cubicBezTo>
                <a:cubicBezTo>
                  <a:pt x="158" y="132"/>
                  <a:pt x="158" y="132"/>
                  <a:pt x="158" y="132"/>
                </a:cubicBezTo>
                <a:cubicBezTo>
                  <a:pt x="156" y="135"/>
                  <a:pt x="155" y="140"/>
                  <a:pt x="155" y="144"/>
                </a:cubicBezTo>
                <a:cubicBezTo>
                  <a:pt x="155" y="159"/>
                  <a:pt x="167" y="172"/>
                  <a:pt x="183" y="172"/>
                </a:cubicBezTo>
                <a:cubicBezTo>
                  <a:pt x="198" y="172"/>
                  <a:pt x="211" y="159"/>
                  <a:pt x="211" y="144"/>
                </a:cubicBezTo>
                <a:cubicBezTo>
                  <a:pt x="211" y="138"/>
                  <a:pt x="209" y="132"/>
                  <a:pt x="205" y="127"/>
                </a:cubicBezTo>
                <a:cubicBezTo>
                  <a:pt x="253" y="55"/>
                  <a:pt x="253" y="55"/>
                  <a:pt x="253" y="55"/>
                </a:cubicBezTo>
                <a:cubicBezTo>
                  <a:pt x="255" y="55"/>
                  <a:pt x="258" y="56"/>
                  <a:pt x="260" y="56"/>
                </a:cubicBezTo>
                <a:cubicBezTo>
                  <a:pt x="276" y="56"/>
                  <a:pt x="288" y="43"/>
                  <a:pt x="288" y="28"/>
                </a:cubicBezTo>
                <a:cubicBezTo>
                  <a:pt x="288" y="12"/>
                  <a:pt x="276" y="0"/>
                  <a:pt x="260" y="0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392" name="组合 391"/>
          <p:cNvGrpSpPr/>
          <p:nvPr/>
        </p:nvGrpSpPr>
        <p:grpSpPr>
          <a:xfrm>
            <a:off x="3486151" y="4011613"/>
            <a:ext cx="257175" cy="274638"/>
            <a:chOff x="2743201" y="3687763"/>
            <a:chExt cx="257175" cy="274637"/>
          </a:xfrm>
          <a:solidFill>
            <a:srgbClr val="404040"/>
          </a:solidFill>
        </p:grpSpPr>
        <p:sp>
          <p:nvSpPr>
            <p:cNvPr id="393" name="Freeform 332"/>
            <p:cNvSpPr/>
            <p:nvPr/>
          </p:nvSpPr>
          <p:spPr bwMode="auto">
            <a:xfrm>
              <a:off x="2743201" y="3687763"/>
              <a:ext cx="60325" cy="53975"/>
            </a:xfrm>
            <a:custGeom>
              <a:avLst/>
              <a:gdLst>
                <a:gd name="T0" fmla="*/ 51 w 64"/>
                <a:gd name="T1" fmla="*/ 0 h 57"/>
                <a:gd name="T2" fmla="*/ 13 w 64"/>
                <a:gd name="T3" fmla="*/ 0 h 57"/>
                <a:gd name="T4" fmla="*/ 0 w 64"/>
                <a:gd name="T5" fmla="*/ 13 h 57"/>
                <a:gd name="T6" fmla="*/ 0 w 64"/>
                <a:gd name="T7" fmla="*/ 44 h 57"/>
                <a:gd name="T8" fmla="*/ 13 w 64"/>
                <a:gd name="T9" fmla="*/ 57 h 57"/>
                <a:gd name="T10" fmla="*/ 51 w 64"/>
                <a:gd name="T11" fmla="*/ 57 h 57"/>
                <a:gd name="T12" fmla="*/ 64 w 64"/>
                <a:gd name="T13" fmla="*/ 44 h 57"/>
                <a:gd name="T14" fmla="*/ 64 w 64"/>
                <a:gd name="T15" fmla="*/ 13 h 57"/>
                <a:gd name="T16" fmla="*/ 51 w 64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57">
                  <a:moveTo>
                    <a:pt x="51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52"/>
                    <a:pt x="6" y="57"/>
                    <a:pt x="13" y="5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8" y="57"/>
                    <a:pt x="64" y="52"/>
                    <a:pt x="64" y="44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6"/>
                    <a:pt x="58" y="0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4" name="Freeform 333"/>
            <p:cNvSpPr/>
            <p:nvPr/>
          </p:nvSpPr>
          <p:spPr bwMode="auto">
            <a:xfrm>
              <a:off x="2841626" y="3687763"/>
              <a:ext cx="60325" cy="53975"/>
            </a:xfrm>
            <a:custGeom>
              <a:avLst/>
              <a:gdLst>
                <a:gd name="T0" fmla="*/ 51 w 64"/>
                <a:gd name="T1" fmla="*/ 0 h 57"/>
                <a:gd name="T2" fmla="*/ 13 w 64"/>
                <a:gd name="T3" fmla="*/ 0 h 57"/>
                <a:gd name="T4" fmla="*/ 0 w 64"/>
                <a:gd name="T5" fmla="*/ 13 h 57"/>
                <a:gd name="T6" fmla="*/ 0 w 64"/>
                <a:gd name="T7" fmla="*/ 44 h 57"/>
                <a:gd name="T8" fmla="*/ 13 w 64"/>
                <a:gd name="T9" fmla="*/ 57 h 57"/>
                <a:gd name="T10" fmla="*/ 51 w 64"/>
                <a:gd name="T11" fmla="*/ 57 h 57"/>
                <a:gd name="T12" fmla="*/ 64 w 64"/>
                <a:gd name="T13" fmla="*/ 44 h 57"/>
                <a:gd name="T14" fmla="*/ 64 w 64"/>
                <a:gd name="T15" fmla="*/ 13 h 57"/>
                <a:gd name="T16" fmla="*/ 51 w 64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57">
                  <a:moveTo>
                    <a:pt x="51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52"/>
                    <a:pt x="6" y="57"/>
                    <a:pt x="13" y="5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8" y="57"/>
                    <a:pt x="64" y="52"/>
                    <a:pt x="64" y="44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6"/>
                    <a:pt x="58" y="0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5" name="Freeform 334"/>
            <p:cNvSpPr/>
            <p:nvPr/>
          </p:nvSpPr>
          <p:spPr bwMode="auto">
            <a:xfrm>
              <a:off x="2940051" y="3687763"/>
              <a:ext cx="60325" cy="53975"/>
            </a:xfrm>
            <a:custGeom>
              <a:avLst/>
              <a:gdLst>
                <a:gd name="T0" fmla="*/ 50 w 63"/>
                <a:gd name="T1" fmla="*/ 0 h 57"/>
                <a:gd name="T2" fmla="*/ 13 w 63"/>
                <a:gd name="T3" fmla="*/ 0 h 57"/>
                <a:gd name="T4" fmla="*/ 0 w 63"/>
                <a:gd name="T5" fmla="*/ 13 h 57"/>
                <a:gd name="T6" fmla="*/ 0 w 63"/>
                <a:gd name="T7" fmla="*/ 44 h 57"/>
                <a:gd name="T8" fmla="*/ 13 w 63"/>
                <a:gd name="T9" fmla="*/ 57 h 57"/>
                <a:gd name="T10" fmla="*/ 50 w 63"/>
                <a:gd name="T11" fmla="*/ 57 h 57"/>
                <a:gd name="T12" fmla="*/ 63 w 63"/>
                <a:gd name="T13" fmla="*/ 44 h 57"/>
                <a:gd name="T14" fmla="*/ 63 w 63"/>
                <a:gd name="T15" fmla="*/ 13 h 57"/>
                <a:gd name="T16" fmla="*/ 50 w 63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57">
                  <a:moveTo>
                    <a:pt x="5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52"/>
                    <a:pt x="6" y="57"/>
                    <a:pt x="13" y="57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58" y="57"/>
                    <a:pt x="63" y="52"/>
                    <a:pt x="63" y="4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6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6" name="Freeform 335"/>
            <p:cNvSpPr/>
            <p:nvPr/>
          </p:nvSpPr>
          <p:spPr bwMode="auto">
            <a:xfrm>
              <a:off x="2743201" y="3797300"/>
              <a:ext cx="60325" cy="53975"/>
            </a:xfrm>
            <a:custGeom>
              <a:avLst/>
              <a:gdLst>
                <a:gd name="T0" fmla="*/ 51 w 64"/>
                <a:gd name="T1" fmla="*/ 0 h 57"/>
                <a:gd name="T2" fmla="*/ 13 w 64"/>
                <a:gd name="T3" fmla="*/ 0 h 57"/>
                <a:gd name="T4" fmla="*/ 0 w 64"/>
                <a:gd name="T5" fmla="*/ 13 h 57"/>
                <a:gd name="T6" fmla="*/ 0 w 64"/>
                <a:gd name="T7" fmla="*/ 44 h 57"/>
                <a:gd name="T8" fmla="*/ 13 w 64"/>
                <a:gd name="T9" fmla="*/ 57 h 57"/>
                <a:gd name="T10" fmla="*/ 51 w 64"/>
                <a:gd name="T11" fmla="*/ 57 h 57"/>
                <a:gd name="T12" fmla="*/ 64 w 64"/>
                <a:gd name="T13" fmla="*/ 44 h 57"/>
                <a:gd name="T14" fmla="*/ 64 w 64"/>
                <a:gd name="T15" fmla="*/ 13 h 57"/>
                <a:gd name="T16" fmla="*/ 51 w 64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57">
                  <a:moveTo>
                    <a:pt x="51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52"/>
                    <a:pt x="6" y="57"/>
                    <a:pt x="13" y="5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8" y="57"/>
                    <a:pt x="64" y="52"/>
                    <a:pt x="64" y="44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6"/>
                    <a:pt x="58" y="0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7" name="Freeform 336"/>
            <p:cNvSpPr/>
            <p:nvPr/>
          </p:nvSpPr>
          <p:spPr bwMode="auto">
            <a:xfrm>
              <a:off x="2841626" y="3797300"/>
              <a:ext cx="60325" cy="53975"/>
            </a:xfrm>
            <a:custGeom>
              <a:avLst/>
              <a:gdLst>
                <a:gd name="T0" fmla="*/ 51 w 64"/>
                <a:gd name="T1" fmla="*/ 0 h 57"/>
                <a:gd name="T2" fmla="*/ 13 w 64"/>
                <a:gd name="T3" fmla="*/ 0 h 57"/>
                <a:gd name="T4" fmla="*/ 0 w 64"/>
                <a:gd name="T5" fmla="*/ 13 h 57"/>
                <a:gd name="T6" fmla="*/ 0 w 64"/>
                <a:gd name="T7" fmla="*/ 44 h 57"/>
                <a:gd name="T8" fmla="*/ 13 w 64"/>
                <a:gd name="T9" fmla="*/ 57 h 57"/>
                <a:gd name="T10" fmla="*/ 51 w 64"/>
                <a:gd name="T11" fmla="*/ 57 h 57"/>
                <a:gd name="T12" fmla="*/ 64 w 64"/>
                <a:gd name="T13" fmla="*/ 44 h 57"/>
                <a:gd name="T14" fmla="*/ 64 w 64"/>
                <a:gd name="T15" fmla="*/ 13 h 57"/>
                <a:gd name="T16" fmla="*/ 51 w 64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57">
                  <a:moveTo>
                    <a:pt x="51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52"/>
                    <a:pt x="6" y="57"/>
                    <a:pt x="13" y="5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8" y="57"/>
                    <a:pt x="64" y="52"/>
                    <a:pt x="64" y="44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6"/>
                    <a:pt x="58" y="0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8" name="Freeform 337"/>
            <p:cNvSpPr/>
            <p:nvPr/>
          </p:nvSpPr>
          <p:spPr bwMode="auto">
            <a:xfrm>
              <a:off x="2940051" y="3797300"/>
              <a:ext cx="60325" cy="53975"/>
            </a:xfrm>
            <a:custGeom>
              <a:avLst/>
              <a:gdLst>
                <a:gd name="T0" fmla="*/ 50 w 63"/>
                <a:gd name="T1" fmla="*/ 0 h 57"/>
                <a:gd name="T2" fmla="*/ 13 w 63"/>
                <a:gd name="T3" fmla="*/ 0 h 57"/>
                <a:gd name="T4" fmla="*/ 0 w 63"/>
                <a:gd name="T5" fmla="*/ 13 h 57"/>
                <a:gd name="T6" fmla="*/ 0 w 63"/>
                <a:gd name="T7" fmla="*/ 44 h 57"/>
                <a:gd name="T8" fmla="*/ 13 w 63"/>
                <a:gd name="T9" fmla="*/ 57 h 57"/>
                <a:gd name="T10" fmla="*/ 50 w 63"/>
                <a:gd name="T11" fmla="*/ 57 h 57"/>
                <a:gd name="T12" fmla="*/ 63 w 63"/>
                <a:gd name="T13" fmla="*/ 44 h 57"/>
                <a:gd name="T14" fmla="*/ 63 w 63"/>
                <a:gd name="T15" fmla="*/ 13 h 57"/>
                <a:gd name="T16" fmla="*/ 50 w 63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57">
                  <a:moveTo>
                    <a:pt x="5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52"/>
                    <a:pt x="6" y="57"/>
                    <a:pt x="13" y="57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58" y="57"/>
                    <a:pt x="63" y="52"/>
                    <a:pt x="63" y="4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6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9" name="Freeform 338"/>
            <p:cNvSpPr/>
            <p:nvPr/>
          </p:nvSpPr>
          <p:spPr bwMode="auto">
            <a:xfrm>
              <a:off x="2743201" y="3906838"/>
              <a:ext cx="60325" cy="55562"/>
            </a:xfrm>
            <a:custGeom>
              <a:avLst/>
              <a:gdLst>
                <a:gd name="T0" fmla="*/ 51 w 64"/>
                <a:gd name="T1" fmla="*/ 0 h 58"/>
                <a:gd name="T2" fmla="*/ 13 w 64"/>
                <a:gd name="T3" fmla="*/ 0 h 58"/>
                <a:gd name="T4" fmla="*/ 0 w 64"/>
                <a:gd name="T5" fmla="*/ 13 h 58"/>
                <a:gd name="T6" fmla="*/ 0 w 64"/>
                <a:gd name="T7" fmla="*/ 45 h 58"/>
                <a:gd name="T8" fmla="*/ 13 w 64"/>
                <a:gd name="T9" fmla="*/ 58 h 58"/>
                <a:gd name="T10" fmla="*/ 51 w 64"/>
                <a:gd name="T11" fmla="*/ 58 h 58"/>
                <a:gd name="T12" fmla="*/ 64 w 64"/>
                <a:gd name="T13" fmla="*/ 45 h 58"/>
                <a:gd name="T14" fmla="*/ 64 w 64"/>
                <a:gd name="T15" fmla="*/ 13 h 58"/>
                <a:gd name="T16" fmla="*/ 51 w 64"/>
                <a:gd name="T1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58">
                  <a:moveTo>
                    <a:pt x="51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2"/>
                    <a:pt x="6" y="58"/>
                    <a:pt x="13" y="58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8" y="58"/>
                    <a:pt x="64" y="52"/>
                    <a:pt x="64" y="45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6"/>
                    <a:pt x="58" y="0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0" name="Freeform 339"/>
            <p:cNvSpPr/>
            <p:nvPr/>
          </p:nvSpPr>
          <p:spPr bwMode="auto">
            <a:xfrm>
              <a:off x="2841626" y="3906838"/>
              <a:ext cx="60325" cy="55562"/>
            </a:xfrm>
            <a:custGeom>
              <a:avLst/>
              <a:gdLst>
                <a:gd name="T0" fmla="*/ 51 w 64"/>
                <a:gd name="T1" fmla="*/ 0 h 58"/>
                <a:gd name="T2" fmla="*/ 13 w 64"/>
                <a:gd name="T3" fmla="*/ 0 h 58"/>
                <a:gd name="T4" fmla="*/ 0 w 64"/>
                <a:gd name="T5" fmla="*/ 13 h 58"/>
                <a:gd name="T6" fmla="*/ 0 w 64"/>
                <a:gd name="T7" fmla="*/ 45 h 58"/>
                <a:gd name="T8" fmla="*/ 13 w 64"/>
                <a:gd name="T9" fmla="*/ 58 h 58"/>
                <a:gd name="T10" fmla="*/ 51 w 64"/>
                <a:gd name="T11" fmla="*/ 58 h 58"/>
                <a:gd name="T12" fmla="*/ 64 w 64"/>
                <a:gd name="T13" fmla="*/ 45 h 58"/>
                <a:gd name="T14" fmla="*/ 64 w 64"/>
                <a:gd name="T15" fmla="*/ 13 h 58"/>
                <a:gd name="T16" fmla="*/ 51 w 64"/>
                <a:gd name="T1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58">
                  <a:moveTo>
                    <a:pt x="51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2"/>
                    <a:pt x="6" y="58"/>
                    <a:pt x="13" y="58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8" y="58"/>
                    <a:pt x="64" y="52"/>
                    <a:pt x="64" y="45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6"/>
                    <a:pt x="58" y="0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1" name="Freeform 340"/>
            <p:cNvSpPr/>
            <p:nvPr/>
          </p:nvSpPr>
          <p:spPr bwMode="auto">
            <a:xfrm>
              <a:off x="2940051" y="3906838"/>
              <a:ext cx="60325" cy="55562"/>
            </a:xfrm>
            <a:custGeom>
              <a:avLst/>
              <a:gdLst>
                <a:gd name="T0" fmla="*/ 50 w 63"/>
                <a:gd name="T1" fmla="*/ 0 h 58"/>
                <a:gd name="T2" fmla="*/ 13 w 63"/>
                <a:gd name="T3" fmla="*/ 0 h 58"/>
                <a:gd name="T4" fmla="*/ 0 w 63"/>
                <a:gd name="T5" fmla="*/ 13 h 58"/>
                <a:gd name="T6" fmla="*/ 0 w 63"/>
                <a:gd name="T7" fmla="*/ 45 h 58"/>
                <a:gd name="T8" fmla="*/ 13 w 63"/>
                <a:gd name="T9" fmla="*/ 58 h 58"/>
                <a:gd name="T10" fmla="*/ 50 w 63"/>
                <a:gd name="T11" fmla="*/ 58 h 58"/>
                <a:gd name="T12" fmla="*/ 63 w 63"/>
                <a:gd name="T13" fmla="*/ 45 h 58"/>
                <a:gd name="T14" fmla="*/ 63 w 63"/>
                <a:gd name="T15" fmla="*/ 13 h 58"/>
                <a:gd name="T16" fmla="*/ 50 w 63"/>
                <a:gd name="T1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58">
                  <a:moveTo>
                    <a:pt x="5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2"/>
                    <a:pt x="6" y="58"/>
                    <a:pt x="13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8" y="58"/>
                    <a:pt x="63" y="52"/>
                    <a:pt x="63" y="45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6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02" name="组合 401"/>
          <p:cNvGrpSpPr/>
          <p:nvPr/>
        </p:nvGrpSpPr>
        <p:grpSpPr>
          <a:xfrm>
            <a:off x="9042401" y="3459163"/>
            <a:ext cx="173038" cy="276225"/>
            <a:chOff x="8299451" y="3135313"/>
            <a:chExt cx="173038" cy="276225"/>
          </a:xfrm>
          <a:solidFill>
            <a:srgbClr val="404040"/>
          </a:solidFill>
        </p:grpSpPr>
        <p:sp>
          <p:nvSpPr>
            <p:cNvPr id="403" name="Freeform 341"/>
            <p:cNvSpPr>
              <a:spLocks noEditPoints="1"/>
            </p:cNvSpPr>
            <p:nvPr/>
          </p:nvSpPr>
          <p:spPr bwMode="auto">
            <a:xfrm>
              <a:off x="8299451" y="3135313"/>
              <a:ext cx="173038" cy="276225"/>
            </a:xfrm>
            <a:custGeom>
              <a:avLst/>
              <a:gdLst>
                <a:gd name="T0" fmla="*/ 180 w 180"/>
                <a:gd name="T1" fmla="*/ 144 h 288"/>
                <a:gd name="T2" fmla="*/ 150 w 180"/>
                <a:gd name="T3" fmla="*/ 77 h 288"/>
                <a:gd name="T4" fmla="*/ 150 w 180"/>
                <a:gd name="T5" fmla="*/ 0 h 288"/>
                <a:gd name="T6" fmla="*/ 30 w 180"/>
                <a:gd name="T7" fmla="*/ 0 h 288"/>
                <a:gd name="T8" fmla="*/ 30 w 180"/>
                <a:gd name="T9" fmla="*/ 77 h 288"/>
                <a:gd name="T10" fmla="*/ 0 w 180"/>
                <a:gd name="T11" fmla="*/ 144 h 288"/>
                <a:gd name="T12" fmla="*/ 30 w 180"/>
                <a:gd name="T13" fmla="*/ 211 h 288"/>
                <a:gd name="T14" fmla="*/ 30 w 180"/>
                <a:gd name="T15" fmla="*/ 288 h 288"/>
                <a:gd name="T16" fmla="*/ 150 w 180"/>
                <a:gd name="T17" fmla="*/ 288 h 288"/>
                <a:gd name="T18" fmla="*/ 150 w 180"/>
                <a:gd name="T19" fmla="*/ 211 h 288"/>
                <a:gd name="T20" fmla="*/ 180 w 180"/>
                <a:gd name="T21" fmla="*/ 144 h 288"/>
                <a:gd name="T22" fmla="*/ 22 w 180"/>
                <a:gd name="T23" fmla="*/ 144 h 288"/>
                <a:gd name="T24" fmla="*/ 90 w 180"/>
                <a:gd name="T25" fmla="*/ 77 h 288"/>
                <a:gd name="T26" fmla="*/ 157 w 180"/>
                <a:gd name="T27" fmla="*/ 144 h 288"/>
                <a:gd name="T28" fmla="*/ 90 w 180"/>
                <a:gd name="T29" fmla="*/ 212 h 288"/>
                <a:gd name="T30" fmla="*/ 22 w 180"/>
                <a:gd name="T3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0" h="288">
                  <a:moveTo>
                    <a:pt x="180" y="144"/>
                  </a:moveTo>
                  <a:cubicBezTo>
                    <a:pt x="180" y="118"/>
                    <a:pt x="169" y="94"/>
                    <a:pt x="150" y="77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12" y="93"/>
                    <a:pt x="0" y="117"/>
                    <a:pt x="0" y="144"/>
                  </a:cubicBezTo>
                  <a:cubicBezTo>
                    <a:pt x="0" y="171"/>
                    <a:pt x="12" y="195"/>
                    <a:pt x="30" y="211"/>
                  </a:cubicBezTo>
                  <a:cubicBezTo>
                    <a:pt x="30" y="288"/>
                    <a:pt x="30" y="288"/>
                    <a:pt x="30" y="288"/>
                  </a:cubicBezTo>
                  <a:cubicBezTo>
                    <a:pt x="150" y="288"/>
                    <a:pt x="150" y="288"/>
                    <a:pt x="150" y="288"/>
                  </a:cubicBezTo>
                  <a:cubicBezTo>
                    <a:pt x="150" y="211"/>
                    <a:pt x="150" y="211"/>
                    <a:pt x="150" y="211"/>
                  </a:cubicBezTo>
                  <a:cubicBezTo>
                    <a:pt x="169" y="194"/>
                    <a:pt x="180" y="171"/>
                    <a:pt x="180" y="144"/>
                  </a:cubicBezTo>
                  <a:close/>
                  <a:moveTo>
                    <a:pt x="22" y="144"/>
                  </a:moveTo>
                  <a:cubicBezTo>
                    <a:pt x="22" y="107"/>
                    <a:pt x="53" y="77"/>
                    <a:pt x="90" y="77"/>
                  </a:cubicBezTo>
                  <a:cubicBezTo>
                    <a:pt x="127" y="77"/>
                    <a:pt x="157" y="107"/>
                    <a:pt x="157" y="144"/>
                  </a:cubicBezTo>
                  <a:cubicBezTo>
                    <a:pt x="157" y="181"/>
                    <a:pt x="127" y="212"/>
                    <a:pt x="90" y="212"/>
                  </a:cubicBezTo>
                  <a:cubicBezTo>
                    <a:pt x="53" y="212"/>
                    <a:pt x="22" y="181"/>
                    <a:pt x="22" y="1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4" name="Freeform 342"/>
            <p:cNvSpPr/>
            <p:nvPr/>
          </p:nvSpPr>
          <p:spPr bwMode="auto">
            <a:xfrm>
              <a:off x="8377238" y="3227388"/>
              <a:ext cx="52388" cy="79375"/>
            </a:xfrm>
            <a:custGeom>
              <a:avLst/>
              <a:gdLst>
                <a:gd name="T0" fmla="*/ 2 w 55"/>
                <a:gd name="T1" fmla="*/ 56 h 84"/>
                <a:gd name="T2" fmla="*/ 43 w 55"/>
                <a:gd name="T3" fmla="*/ 84 h 84"/>
                <a:gd name="T4" fmla="*/ 45 w 55"/>
                <a:gd name="T5" fmla="*/ 84 h 84"/>
                <a:gd name="T6" fmla="*/ 46 w 55"/>
                <a:gd name="T7" fmla="*/ 84 h 84"/>
                <a:gd name="T8" fmla="*/ 49 w 55"/>
                <a:gd name="T9" fmla="*/ 83 h 84"/>
                <a:gd name="T10" fmla="*/ 54 w 55"/>
                <a:gd name="T11" fmla="*/ 74 h 84"/>
                <a:gd name="T12" fmla="*/ 53 w 55"/>
                <a:gd name="T13" fmla="*/ 69 h 84"/>
                <a:gd name="T14" fmla="*/ 17 w 55"/>
                <a:gd name="T15" fmla="*/ 45 h 84"/>
                <a:gd name="T16" fmla="*/ 17 w 55"/>
                <a:gd name="T17" fmla="*/ 4 h 84"/>
                <a:gd name="T18" fmla="*/ 16 w 55"/>
                <a:gd name="T19" fmla="*/ 1 h 84"/>
                <a:gd name="T20" fmla="*/ 13 w 55"/>
                <a:gd name="T21" fmla="*/ 0 h 84"/>
                <a:gd name="T22" fmla="*/ 3 w 55"/>
                <a:gd name="T23" fmla="*/ 0 h 84"/>
                <a:gd name="T24" fmla="*/ 1 w 55"/>
                <a:gd name="T25" fmla="*/ 1 h 84"/>
                <a:gd name="T26" fmla="*/ 0 w 55"/>
                <a:gd name="T27" fmla="*/ 4 h 84"/>
                <a:gd name="T28" fmla="*/ 0 w 55"/>
                <a:gd name="T29" fmla="*/ 53 h 84"/>
                <a:gd name="T30" fmla="*/ 1 w 55"/>
                <a:gd name="T31" fmla="*/ 55 h 84"/>
                <a:gd name="T32" fmla="*/ 2 w 55"/>
                <a:gd name="T33" fmla="*/ 5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5" h="84">
                  <a:moveTo>
                    <a:pt x="2" y="56"/>
                  </a:moveTo>
                  <a:cubicBezTo>
                    <a:pt x="43" y="84"/>
                    <a:pt x="43" y="84"/>
                    <a:pt x="43" y="84"/>
                  </a:cubicBezTo>
                  <a:cubicBezTo>
                    <a:pt x="44" y="84"/>
                    <a:pt x="45" y="84"/>
                    <a:pt x="45" y="84"/>
                  </a:cubicBezTo>
                  <a:cubicBezTo>
                    <a:pt x="46" y="84"/>
                    <a:pt x="46" y="84"/>
                    <a:pt x="46" y="84"/>
                  </a:cubicBezTo>
                  <a:cubicBezTo>
                    <a:pt x="47" y="84"/>
                    <a:pt x="48" y="84"/>
                    <a:pt x="49" y="83"/>
                  </a:cubicBezTo>
                  <a:cubicBezTo>
                    <a:pt x="54" y="74"/>
                    <a:pt x="54" y="74"/>
                    <a:pt x="54" y="74"/>
                  </a:cubicBezTo>
                  <a:cubicBezTo>
                    <a:pt x="55" y="73"/>
                    <a:pt x="54" y="70"/>
                    <a:pt x="53" y="69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5"/>
                    <a:pt x="1" y="55"/>
                  </a:cubicBezTo>
                  <a:cubicBezTo>
                    <a:pt x="1" y="56"/>
                    <a:pt x="1" y="56"/>
                    <a:pt x="2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05" name="组合 404"/>
          <p:cNvGrpSpPr/>
          <p:nvPr/>
        </p:nvGrpSpPr>
        <p:grpSpPr>
          <a:xfrm>
            <a:off x="5130800" y="4084638"/>
            <a:ext cx="276226" cy="133350"/>
            <a:chOff x="4387851" y="3760788"/>
            <a:chExt cx="276225" cy="133350"/>
          </a:xfrm>
          <a:solidFill>
            <a:srgbClr val="404040"/>
          </a:solidFill>
        </p:grpSpPr>
        <p:sp>
          <p:nvSpPr>
            <p:cNvPr id="406" name="Freeform 343"/>
            <p:cNvSpPr>
              <a:spLocks noEditPoints="1"/>
            </p:cNvSpPr>
            <p:nvPr/>
          </p:nvSpPr>
          <p:spPr bwMode="auto">
            <a:xfrm>
              <a:off x="4446588" y="3760788"/>
              <a:ext cx="158750" cy="131762"/>
            </a:xfrm>
            <a:custGeom>
              <a:avLst/>
              <a:gdLst>
                <a:gd name="T0" fmla="*/ 106 w 166"/>
                <a:gd name="T1" fmla="*/ 138 h 138"/>
                <a:gd name="T2" fmla="*/ 166 w 166"/>
                <a:gd name="T3" fmla="*/ 121 h 138"/>
                <a:gd name="T4" fmla="*/ 106 w 166"/>
                <a:gd name="T5" fmla="*/ 80 h 138"/>
                <a:gd name="T6" fmla="*/ 112 w 166"/>
                <a:gd name="T7" fmla="*/ 63 h 138"/>
                <a:gd name="T8" fmla="*/ 114 w 166"/>
                <a:gd name="T9" fmla="*/ 53 h 138"/>
                <a:gd name="T10" fmla="*/ 114 w 166"/>
                <a:gd name="T11" fmla="*/ 31 h 138"/>
                <a:gd name="T12" fmla="*/ 104 w 166"/>
                <a:gd name="T13" fmla="*/ 6 h 138"/>
                <a:gd name="T14" fmla="*/ 85 w 166"/>
                <a:gd name="T15" fmla="*/ 0 h 138"/>
                <a:gd name="T16" fmla="*/ 82 w 166"/>
                <a:gd name="T17" fmla="*/ 0 h 138"/>
                <a:gd name="T18" fmla="*/ 80 w 166"/>
                <a:gd name="T19" fmla="*/ 0 h 138"/>
                <a:gd name="T20" fmla="*/ 80 w 166"/>
                <a:gd name="T21" fmla="*/ 0 h 138"/>
                <a:gd name="T22" fmla="*/ 51 w 166"/>
                <a:gd name="T23" fmla="*/ 26 h 138"/>
                <a:gd name="T24" fmla="*/ 51 w 166"/>
                <a:gd name="T25" fmla="*/ 49 h 138"/>
                <a:gd name="T26" fmla="*/ 51 w 166"/>
                <a:gd name="T27" fmla="*/ 53 h 138"/>
                <a:gd name="T28" fmla="*/ 58 w 166"/>
                <a:gd name="T29" fmla="*/ 77 h 138"/>
                <a:gd name="T30" fmla="*/ 21 w 166"/>
                <a:gd name="T31" fmla="*/ 102 h 138"/>
                <a:gd name="T32" fmla="*/ 0 w 166"/>
                <a:gd name="T33" fmla="*/ 138 h 138"/>
                <a:gd name="T34" fmla="*/ 83 w 166"/>
                <a:gd name="T35" fmla="*/ 118 h 138"/>
                <a:gd name="T36" fmla="*/ 52 w 166"/>
                <a:gd name="T37" fmla="*/ 53 h 138"/>
                <a:gd name="T38" fmla="*/ 55 w 166"/>
                <a:gd name="T39" fmla="*/ 24 h 138"/>
                <a:gd name="T40" fmla="*/ 76 w 166"/>
                <a:gd name="T41" fmla="*/ 27 h 138"/>
                <a:gd name="T42" fmla="*/ 82 w 166"/>
                <a:gd name="T43" fmla="*/ 28 h 138"/>
                <a:gd name="T44" fmla="*/ 88 w 166"/>
                <a:gd name="T45" fmla="*/ 28 h 138"/>
                <a:gd name="T46" fmla="*/ 91 w 166"/>
                <a:gd name="T47" fmla="*/ 5 h 138"/>
                <a:gd name="T48" fmla="*/ 110 w 166"/>
                <a:gd name="T49" fmla="*/ 46 h 138"/>
                <a:gd name="T50" fmla="*/ 113 w 166"/>
                <a:gd name="T51" fmla="*/ 59 h 138"/>
                <a:gd name="T52" fmla="*/ 95 w 166"/>
                <a:gd name="T53" fmla="*/ 89 h 138"/>
                <a:gd name="T54" fmla="*/ 73 w 166"/>
                <a:gd name="T55" fmla="*/ 86 h 138"/>
                <a:gd name="T56" fmla="*/ 67 w 166"/>
                <a:gd name="T57" fmla="*/ 85 h 138"/>
                <a:gd name="T58" fmla="*/ 66 w 166"/>
                <a:gd name="T59" fmla="*/ 89 h 138"/>
                <a:gd name="T60" fmla="*/ 70 w 166"/>
                <a:gd name="T61" fmla="*/ 91 h 138"/>
                <a:gd name="T62" fmla="*/ 91 w 166"/>
                <a:gd name="T63" fmla="*/ 88 h 138"/>
                <a:gd name="T64" fmla="*/ 98 w 166"/>
                <a:gd name="T65" fmla="*/ 88 h 138"/>
                <a:gd name="T66" fmla="*/ 101 w 166"/>
                <a:gd name="T67" fmla="*/ 93 h 138"/>
                <a:gd name="T68" fmla="*/ 92 w 166"/>
                <a:gd name="T69" fmla="*/ 94 h 138"/>
                <a:gd name="T70" fmla="*/ 86 w 166"/>
                <a:gd name="T71" fmla="*/ 93 h 138"/>
                <a:gd name="T72" fmla="*/ 78 w 166"/>
                <a:gd name="T73" fmla="*/ 94 h 138"/>
                <a:gd name="T74" fmla="*/ 69 w 166"/>
                <a:gd name="T75" fmla="*/ 98 h 138"/>
                <a:gd name="T76" fmla="*/ 66 w 166"/>
                <a:gd name="T77" fmla="*/ 8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6" h="138">
                  <a:moveTo>
                    <a:pt x="83" y="118"/>
                  </a:moveTo>
                  <a:cubicBezTo>
                    <a:pt x="95" y="118"/>
                    <a:pt x="104" y="127"/>
                    <a:pt x="10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6" y="121"/>
                    <a:pt x="166" y="111"/>
                    <a:pt x="145" y="102"/>
                  </a:cubicBezTo>
                  <a:cubicBezTo>
                    <a:pt x="137" y="98"/>
                    <a:pt x="124" y="86"/>
                    <a:pt x="106" y="80"/>
                  </a:cubicBezTo>
                  <a:cubicBezTo>
                    <a:pt x="107" y="78"/>
                    <a:pt x="107" y="77"/>
                    <a:pt x="108" y="75"/>
                  </a:cubicBezTo>
                  <a:cubicBezTo>
                    <a:pt x="109" y="71"/>
                    <a:pt x="111" y="67"/>
                    <a:pt x="112" y="63"/>
                  </a:cubicBezTo>
                  <a:cubicBezTo>
                    <a:pt x="113" y="60"/>
                    <a:pt x="114" y="57"/>
                    <a:pt x="114" y="53"/>
                  </a:cubicBezTo>
                  <a:cubicBezTo>
                    <a:pt x="114" y="53"/>
                    <a:pt x="114" y="53"/>
                    <a:pt x="114" y="53"/>
                  </a:cubicBezTo>
                  <a:cubicBezTo>
                    <a:pt x="114" y="51"/>
                    <a:pt x="114" y="49"/>
                    <a:pt x="114" y="48"/>
                  </a:cubicBezTo>
                  <a:cubicBezTo>
                    <a:pt x="114" y="41"/>
                    <a:pt x="114" y="35"/>
                    <a:pt x="114" y="31"/>
                  </a:cubicBezTo>
                  <a:cubicBezTo>
                    <a:pt x="114" y="29"/>
                    <a:pt x="114" y="28"/>
                    <a:pt x="114" y="26"/>
                  </a:cubicBezTo>
                  <a:cubicBezTo>
                    <a:pt x="113" y="17"/>
                    <a:pt x="110" y="10"/>
                    <a:pt x="104" y="6"/>
                  </a:cubicBezTo>
                  <a:cubicBezTo>
                    <a:pt x="99" y="2"/>
                    <a:pt x="92" y="0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2" y="0"/>
                    <a:pt x="66" y="2"/>
                    <a:pt x="60" y="6"/>
                  </a:cubicBezTo>
                  <a:cubicBezTo>
                    <a:pt x="55" y="10"/>
                    <a:pt x="51" y="17"/>
                    <a:pt x="51" y="26"/>
                  </a:cubicBezTo>
                  <a:cubicBezTo>
                    <a:pt x="50" y="27"/>
                    <a:pt x="50" y="29"/>
                    <a:pt x="50" y="30"/>
                  </a:cubicBezTo>
                  <a:cubicBezTo>
                    <a:pt x="50" y="35"/>
                    <a:pt x="51" y="41"/>
                    <a:pt x="51" y="49"/>
                  </a:cubicBezTo>
                  <a:cubicBezTo>
                    <a:pt x="51" y="50"/>
                    <a:pt x="51" y="52"/>
                    <a:pt x="51" y="53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1" y="62"/>
                    <a:pt x="55" y="69"/>
                    <a:pt x="57" y="75"/>
                  </a:cubicBezTo>
                  <a:cubicBezTo>
                    <a:pt x="57" y="76"/>
                    <a:pt x="58" y="76"/>
                    <a:pt x="58" y="77"/>
                  </a:cubicBezTo>
                  <a:cubicBezTo>
                    <a:pt x="58" y="78"/>
                    <a:pt x="58" y="79"/>
                    <a:pt x="59" y="80"/>
                  </a:cubicBezTo>
                  <a:cubicBezTo>
                    <a:pt x="42" y="87"/>
                    <a:pt x="29" y="98"/>
                    <a:pt x="21" y="102"/>
                  </a:cubicBezTo>
                  <a:cubicBezTo>
                    <a:pt x="0" y="111"/>
                    <a:pt x="0" y="121"/>
                    <a:pt x="0" y="12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59" y="138"/>
                    <a:pt x="59" y="138"/>
                    <a:pt x="59" y="138"/>
                  </a:cubicBezTo>
                  <a:cubicBezTo>
                    <a:pt x="61" y="127"/>
                    <a:pt x="71" y="118"/>
                    <a:pt x="83" y="118"/>
                  </a:cubicBezTo>
                  <a:close/>
                  <a:moveTo>
                    <a:pt x="52" y="59"/>
                  </a:moveTo>
                  <a:cubicBezTo>
                    <a:pt x="52" y="57"/>
                    <a:pt x="51" y="55"/>
                    <a:pt x="52" y="53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8" y="8"/>
                    <a:pt x="74" y="5"/>
                    <a:pt x="74" y="5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6" y="27"/>
                    <a:pt x="76" y="28"/>
                    <a:pt x="77" y="28"/>
                  </a:cubicBezTo>
                  <a:cubicBezTo>
                    <a:pt x="78" y="28"/>
                    <a:pt x="81" y="28"/>
                    <a:pt x="82" y="28"/>
                  </a:cubicBezTo>
                  <a:cubicBezTo>
                    <a:pt x="82" y="28"/>
                    <a:pt x="82" y="28"/>
                    <a:pt x="83" y="28"/>
                  </a:cubicBezTo>
                  <a:cubicBezTo>
                    <a:pt x="84" y="28"/>
                    <a:pt x="87" y="28"/>
                    <a:pt x="88" y="28"/>
                  </a:cubicBezTo>
                  <a:cubicBezTo>
                    <a:pt x="89" y="28"/>
                    <a:pt x="89" y="27"/>
                    <a:pt x="89" y="27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1" y="5"/>
                    <a:pt x="106" y="8"/>
                    <a:pt x="109" y="24"/>
                  </a:cubicBezTo>
                  <a:cubicBezTo>
                    <a:pt x="110" y="46"/>
                    <a:pt x="110" y="46"/>
                    <a:pt x="110" y="46"/>
                  </a:cubicBezTo>
                  <a:cubicBezTo>
                    <a:pt x="113" y="53"/>
                    <a:pt x="113" y="53"/>
                    <a:pt x="113" y="53"/>
                  </a:cubicBezTo>
                  <a:cubicBezTo>
                    <a:pt x="113" y="55"/>
                    <a:pt x="113" y="57"/>
                    <a:pt x="113" y="59"/>
                  </a:cubicBezTo>
                  <a:cubicBezTo>
                    <a:pt x="109" y="68"/>
                    <a:pt x="99" y="78"/>
                    <a:pt x="98" y="85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2" y="86"/>
                    <a:pt x="92" y="86"/>
                    <a:pt x="92" y="86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66" y="78"/>
                    <a:pt x="56" y="68"/>
                    <a:pt x="52" y="59"/>
                  </a:cubicBezTo>
                  <a:close/>
                  <a:moveTo>
                    <a:pt x="66" y="89"/>
                  </a:moveTo>
                  <a:cubicBezTo>
                    <a:pt x="66" y="89"/>
                    <a:pt x="67" y="88"/>
                    <a:pt x="67" y="88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88"/>
                    <a:pt x="99" y="89"/>
                    <a:pt x="99" y="89"/>
                  </a:cubicBezTo>
                  <a:cubicBezTo>
                    <a:pt x="99" y="90"/>
                    <a:pt x="100" y="92"/>
                    <a:pt x="101" y="93"/>
                  </a:cubicBezTo>
                  <a:cubicBezTo>
                    <a:pt x="100" y="95"/>
                    <a:pt x="98" y="97"/>
                    <a:pt x="96" y="98"/>
                  </a:cubicBezTo>
                  <a:cubicBezTo>
                    <a:pt x="92" y="94"/>
                    <a:pt x="92" y="94"/>
                    <a:pt x="92" y="94"/>
                  </a:cubicBezTo>
                  <a:cubicBezTo>
                    <a:pt x="86" y="94"/>
                    <a:pt x="86" y="94"/>
                    <a:pt x="86" y="94"/>
                  </a:cubicBezTo>
                  <a:cubicBezTo>
                    <a:pt x="86" y="93"/>
                    <a:pt x="86" y="93"/>
                    <a:pt x="86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67" y="97"/>
                    <a:pt x="65" y="95"/>
                    <a:pt x="64" y="93"/>
                  </a:cubicBezTo>
                  <a:cubicBezTo>
                    <a:pt x="65" y="92"/>
                    <a:pt x="66" y="90"/>
                    <a:pt x="66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7" name="Freeform 344"/>
            <p:cNvSpPr/>
            <p:nvPr/>
          </p:nvSpPr>
          <p:spPr bwMode="auto">
            <a:xfrm>
              <a:off x="4530726" y="3808413"/>
              <a:ext cx="17463" cy="6350"/>
            </a:xfrm>
            <a:custGeom>
              <a:avLst/>
              <a:gdLst>
                <a:gd name="T0" fmla="*/ 18 w 18"/>
                <a:gd name="T1" fmla="*/ 3 h 6"/>
                <a:gd name="T2" fmla="*/ 16 w 18"/>
                <a:gd name="T3" fmla="*/ 0 h 6"/>
                <a:gd name="T4" fmla="*/ 0 w 18"/>
                <a:gd name="T5" fmla="*/ 3 h 6"/>
                <a:gd name="T6" fmla="*/ 1 w 18"/>
                <a:gd name="T7" fmla="*/ 6 h 6"/>
                <a:gd name="T8" fmla="*/ 18 w 18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">
                  <a:moveTo>
                    <a:pt x="18" y="3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1" y="3"/>
                    <a:pt x="0" y="3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5" y="6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8" name="Freeform 345"/>
            <p:cNvSpPr/>
            <p:nvPr/>
          </p:nvSpPr>
          <p:spPr bwMode="auto">
            <a:xfrm>
              <a:off x="4503738" y="3808413"/>
              <a:ext cx="15875" cy="6350"/>
            </a:xfrm>
            <a:custGeom>
              <a:avLst/>
              <a:gdLst>
                <a:gd name="T0" fmla="*/ 17 w 18"/>
                <a:gd name="T1" fmla="*/ 6 h 6"/>
                <a:gd name="T2" fmla="*/ 18 w 18"/>
                <a:gd name="T3" fmla="*/ 3 h 6"/>
                <a:gd name="T4" fmla="*/ 2 w 18"/>
                <a:gd name="T5" fmla="*/ 0 h 6"/>
                <a:gd name="T6" fmla="*/ 0 w 18"/>
                <a:gd name="T7" fmla="*/ 3 h 6"/>
                <a:gd name="T8" fmla="*/ 17 w 1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">
                  <a:moveTo>
                    <a:pt x="17" y="6"/>
                  </a:moveTo>
                  <a:cubicBezTo>
                    <a:pt x="18" y="3"/>
                    <a:pt x="18" y="3"/>
                    <a:pt x="18" y="3"/>
                  </a:cubicBezTo>
                  <a:cubicBezTo>
                    <a:pt x="7" y="3"/>
                    <a:pt x="2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6"/>
                    <a:pt x="17" y="6"/>
                    <a:pt x="1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9" name="Freeform 346"/>
            <p:cNvSpPr/>
            <p:nvPr/>
          </p:nvSpPr>
          <p:spPr bwMode="auto">
            <a:xfrm>
              <a:off x="4506913" y="3876675"/>
              <a:ext cx="38100" cy="15875"/>
            </a:xfrm>
            <a:custGeom>
              <a:avLst/>
              <a:gdLst>
                <a:gd name="T0" fmla="*/ 20 w 39"/>
                <a:gd name="T1" fmla="*/ 5 h 17"/>
                <a:gd name="T2" fmla="*/ 34 w 39"/>
                <a:gd name="T3" fmla="*/ 17 h 17"/>
                <a:gd name="T4" fmla="*/ 39 w 39"/>
                <a:gd name="T5" fmla="*/ 17 h 17"/>
                <a:gd name="T6" fmla="*/ 20 w 39"/>
                <a:gd name="T7" fmla="*/ 0 h 17"/>
                <a:gd name="T8" fmla="*/ 0 w 39"/>
                <a:gd name="T9" fmla="*/ 17 h 17"/>
                <a:gd name="T10" fmla="*/ 5 w 39"/>
                <a:gd name="T11" fmla="*/ 17 h 17"/>
                <a:gd name="T12" fmla="*/ 20 w 39"/>
                <a:gd name="T13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17">
                  <a:moveTo>
                    <a:pt x="20" y="5"/>
                  </a:moveTo>
                  <a:cubicBezTo>
                    <a:pt x="27" y="5"/>
                    <a:pt x="33" y="10"/>
                    <a:pt x="34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8" y="8"/>
                    <a:pt x="30" y="0"/>
                    <a:pt x="20" y="0"/>
                  </a:cubicBezTo>
                  <a:cubicBezTo>
                    <a:pt x="10" y="0"/>
                    <a:pt x="1" y="8"/>
                    <a:pt x="0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0"/>
                    <a:pt x="12" y="5"/>
                    <a:pt x="2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0" name="Freeform 347"/>
            <p:cNvSpPr/>
            <p:nvPr/>
          </p:nvSpPr>
          <p:spPr bwMode="auto">
            <a:xfrm>
              <a:off x="4586288" y="3795713"/>
              <a:ext cx="77788" cy="98425"/>
            </a:xfrm>
            <a:custGeom>
              <a:avLst/>
              <a:gdLst>
                <a:gd name="T0" fmla="*/ 81 w 81"/>
                <a:gd name="T1" fmla="*/ 90 h 102"/>
                <a:gd name="T2" fmla="*/ 66 w 81"/>
                <a:gd name="T3" fmla="*/ 76 h 102"/>
                <a:gd name="T4" fmla="*/ 33 w 81"/>
                <a:gd name="T5" fmla="*/ 62 h 102"/>
                <a:gd name="T6" fmla="*/ 43 w 81"/>
                <a:gd name="T7" fmla="*/ 44 h 102"/>
                <a:gd name="T8" fmla="*/ 45 w 81"/>
                <a:gd name="T9" fmla="*/ 30 h 102"/>
                <a:gd name="T10" fmla="*/ 45 w 81"/>
                <a:gd name="T11" fmla="*/ 16 h 102"/>
                <a:gd name="T12" fmla="*/ 23 w 81"/>
                <a:gd name="T13" fmla="*/ 0 h 102"/>
                <a:gd name="T14" fmla="*/ 1 w 81"/>
                <a:gd name="T15" fmla="*/ 16 h 102"/>
                <a:gd name="T16" fmla="*/ 0 w 81"/>
                <a:gd name="T17" fmla="*/ 30 h 102"/>
                <a:gd name="T18" fmla="*/ 2 w 81"/>
                <a:gd name="T19" fmla="*/ 44 h 102"/>
                <a:gd name="T20" fmla="*/ 10 w 81"/>
                <a:gd name="T21" fmla="*/ 60 h 102"/>
                <a:gd name="T22" fmla="*/ 28 w 81"/>
                <a:gd name="T23" fmla="*/ 85 h 102"/>
                <a:gd name="T24" fmla="*/ 28 w 81"/>
                <a:gd name="T25" fmla="*/ 85 h 102"/>
                <a:gd name="T26" fmla="*/ 28 w 81"/>
                <a:gd name="T27" fmla="*/ 85 h 102"/>
                <a:gd name="T28" fmla="*/ 28 w 81"/>
                <a:gd name="T29" fmla="*/ 102 h 102"/>
                <a:gd name="T30" fmla="*/ 28 w 81"/>
                <a:gd name="T31" fmla="*/ 102 h 102"/>
                <a:gd name="T32" fmla="*/ 81 w 81"/>
                <a:gd name="T33" fmla="*/ 102 h 102"/>
                <a:gd name="T34" fmla="*/ 81 w 81"/>
                <a:gd name="T35" fmla="*/ 9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1" h="102">
                  <a:moveTo>
                    <a:pt x="81" y="90"/>
                  </a:moveTo>
                  <a:cubicBezTo>
                    <a:pt x="81" y="90"/>
                    <a:pt x="81" y="83"/>
                    <a:pt x="66" y="76"/>
                  </a:cubicBezTo>
                  <a:cubicBezTo>
                    <a:pt x="59" y="73"/>
                    <a:pt x="49" y="65"/>
                    <a:pt x="33" y="62"/>
                  </a:cubicBezTo>
                  <a:cubicBezTo>
                    <a:pt x="37" y="58"/>
                    <a:pt x="40" y="52"/>
                    <a:pt x="43" y="44"/>
                  </a:cubicBezTo>
                  <a:cubicBezTo>
                    <a:pt x="45" y="39"/>
                    <a:pt x="45" y="35"/>
                    <a:pt x="45" y="30"/>
                  </a:cubicBezTo>
                  <a:cubicBezTo>
                    <a:pt x="45" y="26"/>
                    <a:pt x="46" y="19"/>
                    <a:pt x="45" y="16"/>
                  </a:cubicBezTo>
                  <a:cubicBezTo>
                    <a:pt x="41" y="4"/>
                    <a:pt x="33" y="0"/>
                    <a:pt x="23" y="0"/>
                  </a:cubicBezTo>
                  <a:cubicBezTo>
                    <a:pt x="13" y="0"/>
                    <a:pt x="4" y="4"/>
                    <a:pt x="1" y="16"/>
                  </a:cubicBezTo>
                  <a:cubicBezTo>
                    <a:pt x="0" y="19"/>
                    <a:pt x="0" y="26"/>
                    <a:pt x="0" y="30"/>
                  </a:cubicBezTo>
                  <a:cubicBezTo>
                    <a:pt x="0" y="35"/>
                    <a:pt x="0" y="39"/>
                    <a:pt x="2" y="44"/>
                  </a:cubicBezTo>
                  <a:cubicBezTo>
                    <a:pt x="4" y="50"/>
                    <a:pt x="7" y="56"/>
                    <a:pt x="10" y="60"/>
                  </a:cubicBezTo>
                  <a:cubicBezTo>
                    <a:pt x="27" y="70"/>
                    <a:pt x="28" y="81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81" y="102"/>
                    <a:pt x="81" y="102"/>
                    <a:pt x="81" y="102"/>
                  </a:cubicBezTo>
                  <a:lnTo>
                    <a:pt x="81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1" name="Freeform 348"/>
            <p:cNvSpPr/>
            <p:nvPr/>
          </p:nvSpPr>
          <p:spPr bwMode="auto">
            <a:xfrm>
              <a:off x="4387851" y="3795713"/>
              <a:ext cx="76200" cy="98425"/>
            </a:xfrm>
            <a:custGeom>
              <a:avLst/>
              <a:gdLst>
                <a:gd name="T0" fmla="*/ 52 w 80"/>
                <a:gd name="T1" fmla="*/ 85 h 102"/>
                <a:gd name="T2" fmla="*/ 52 w 80"/>
                <a:gd name="T3" fmla="*/ 85 h 102"/>
                <a:gd name="T4" fmla="*/ 70 w 80"/>
                <a:gd name="T5" fmla="*/ 60 h 102"/>
                <a:gd name="T6" fmla="*/ 78 w 80"/>
                <a:gd name="T7" fmla="*/ 44 h 102"/>
                <a:gd name="T8" fmla="*/ 80 w 80"/>
                <a:gd name="T9" fmla="*/ 30 h 102"/>
                <a:gd name="T10" fmla="*/ 79 w 80"/>
                <a:gd name="T11" fmla="*/ 16 h 102"/>
                <a:gd name="T12" fmla="*/ 57 w 80"/>
                <a:gd name="T13" fmla="*/ 0 h 102"/>
                <a:gd name="T14" fmla="*/ 35 w 80"/>
                <a:gd name="T15" fmla="*/ 16 h 102"/>
                <a:gd name="T16" fmla="*/ 35 w 80"/>
                <a:gd name="T17" fmla="*/ 30 h 102"/>
                <a:gd name="T18" fmla="*/ 37 w 80"/>
                <a:gd name="T19" fmla="*/ 44 h 102"/>
                <a:gd name="T20" fmla="*/ 47 w 80"/>
                <a:gd name="T21" fmla="*/ 62 h 102"/>
                <a:gd name="T22" fmla="*/ 14 w 80"/>
                <a:gd name="T23" fmla="*/ 76 h 102"/>
                <a:gd name="T24" fmla="*/ 0 w 80"/>
                <a:gd name="T25" fmla="*/ 90 h 102"/>
                <a:gd name="T26" fmla="*/ 0 w 80"/>
                <a:gd name="T27" fmla="*/ 102 h 102"/>
                <a:gd name="T28" fmla="*/ 52 w 80"/>
                <a:gd name="T29" fmla="*/ 102 h 102"/>
                <a:gd name="T30" fmla="*/ 52 w 80"/>
                <a:gd name="T31" fmla="*/ 8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0" h="102">
                  <a:moveTo>
                    <a:pt x="52" y="85"/>
                  </a:moveTo>
                  <a:cubicBezTo>
                    <a:pt x="52" y="85"/>
                    <a:pt x="52" y="85"/>
                    <a:pt x="52" y="85"/>
                  </a:cubicBezTo>
                  <a:cubicBezTo>
                    <a:pt x="52" y="82"/>
                    <a:pt x="53" y="70"/>
                    <a:pt x="70" y="60"/>
                  </a:cubicBezTo>
                  <a:cubicBezTo>
                    <a:pt x="73" y="56"/>
                    <a:pt x="76" y="50"/>
                    <a:pt x="78" y="44"/>
                  </a:cubicBezTo>
                  <a:cubicBezTo>
                    <a:pt x="80" y="39"/>
                    <a:pt x="80" y="35"/>
                    <a:pt x="80" y="30"/>
                  </a:cubicBezTo>
                  <a:cubicBezTo>
                    <a:pt x="80" y="26"/>
                    <a:pt x="80" y="19"/>
                    <a:pt x="79" y="16"/>
                  </a:cubicBezTo>
                  <a:cubicBezTo>
                    <a:pt x="76" y="4"/>
                    <a:pt x="67" y="0"/>
                    <a:pt x="57" y="0"/>
                  </a:cubicBezTo>
                  <a:cubicBezTo>
                    <a:pt x="47" y="0"/>
                    <a:pt x="39" y="4"/>
                    <a:pt x="35" y="16"/>
                  </a:cubicBezTo>
                  <a:cubicBezTo>
                    <a:pt x="34" y="19"/>
                    <a:pt x="35" y="26"/>
                    <a:pt x="35" y="30"/>
                  </a:cubicBezTo>
                  <a:cubicBezTo>
                    <a:pt x="35" y="35"/>
                    <a:pt x="35" y="39"/>
                    <a:pt x="37" y="44"/>
                  </a:cubicBezTo>
                  <a:cubicBezTo>
                    <a:pt x="40" y="52"/>
                    <a:pt x="43" y="58"/>
                    <a:pt x="47" y="62"/>
                  </a:cubicBezTo>
                  <a:cubicBezTo>
                    <a:pt x="31" y="65"/>
                    <a:pt x="21" y="73"/>
                    <a:pt x="14" y="76"/>
                  </a:cubicBezTo>
                  <a:cubicBezTo>
                    <a:pt x="0" y="83"/>
                    <a:pt x="0" y="90"/>
                    <a:pt x="0" y="90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85"/>
                    <a:pt x="52" y="85"/>
                    <a:pt x="52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12" name="组合 411"/>
          <p:cNvGrpSpPr/>
          <p:nvPr/>
        </p:nvGrpSpPr>
        <p:grpSpPr>
          <a:xfrm>
            <a:off x="9542463" y="2909888"/>
            <a:ext cx="277813" cy="273050"/>
            <a:chOff x="8799513" y="2586038"/>
            <a:chExt cx="277813" cy="273050"/>
          </a:xfrm>
          <a:solidFill>
            <a:srgbClr val="404040"/>
          </a:solidFill>
        </p:grpSpPr>
        <p:sp>
          <p:nvSpPr>
            <p:cNvPr id="413" name="Freeform 349"/>
            <p:cNvSpPr/>
            <p:nvPr/>
          </p:nvSpPr>
          <p:spPr bwMode="auto">
            <a:xfrm>
              <a:off x="8836026" y="2698750"/>
              <a:ext cx="44450" cy="144462"/>
            </a:xfrm>
            <a:custGeom>
              <a:avLst/>
              <a:gdLst>
                <a:gd name="T0" fmla="*/ 0 w 28"/>
                <a:gd name="T1" fmla="*/ 0 h 91"/>
                <a:gd name="T2" fmla="*/ 0 w 28"/>
                <a:gd name="T3" fmla="*/ 83 h 91"/>
                <a:gd name="T4" fmla="*/ 28 w 28"/>
                <a:gd name="T5" fmla="*/ 91 h 91"/>
                <a:gd name="T6" fmla="*/ 28 w 28"/>
                <a:gd name="T7" fmla="*/ 8 h 91"/>
                <a:gd name="T8" fmla="*/ 0 w 28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1">
                  <a:moveTo>
                    <a:pt x="0" y="0"/>
                  </a:moveTo>
                  <a:lnTo>
                    <a:pt x="0" y="83"/>
                  </a:lnTo>
                  <a:lnTo>
                    <a:pt x="28" y="91"/>
                  </a:lnTo>
                  <a:lnTo>
                    <a:pt x="2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4" name="Freeform 350"/>
            <p:cNvSpPr/>
            <p:nvPr/>
          </p:nvSpPr>
          <p:spPr bwMode="auto">
            <a:xfrm>
              <a:off x="8896351" y="2716213"/>
              <a:ext cx="46038" cy="142875"/>
            </a:xfrm>
            <a:custGeom>
              <a:avLst/>
              <a:gdLst>
                <a:gd name="T0" fmla="*/ 0 w 29"/>
                <a:gd name="T1" fmla="*/ 0 h 90"/>
                <a:gd name="T2" fmla="*/ 0 w 29"/>
                <a:gd name="T3" fmla="*/ 82 h 90"/>
                <a:gd name="T4" fmla="*/ 29 w 29"/>
                <a:gd name="T5" fmla="*/ 90 h 90"/>
                <a:gd name="T6" fmla="*/ 29 w 29"/>
                <a:gd name="T7" fmla="*/ 7 h 90"/>
                <a:gd name="T8" fmla="*/ 0 w 29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0" y="0"/>
                  </a:moveTo>
                  <a:lnTo>
                    <a:pt x="0" y="82"/>
                  </a:lnTo>
                  <a:lnTo>
                    <a:pt x="29" y="90"/>
                  </a:ln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5" name="Freeform 351"/>
            <p:cNvSpPr/>
            <p:nvPr/>
          </p:nvSpPr>
          <p:spPr bwMode="auto">
            <a:xfrm>
              <a:off x="9020176" y="2698750"/>
              <a:ext cx="42863" cy="142875"/>
            </a:xfrm>
            <a:custGeom>
              <a:avLst/>
              <a:gdLst>
                <a:gd name="T0" fmla="*/ 27 w 27"/>
                <a:gd name="T1" fmla="*/ 83 h 90"/>
                <a:gd name="T2" fmla="*/ 27 w 27"/>
                <a:gd name="T3" fmla="*/ 0 h 90"/>
                <a:gd name="T4" fmla="*/ 0 w 27"/>
                <a:gd name="T5" fmla="*/ 8 h 90"/>
                <a:gd name="T6" fmla="*/ 0 w 27"/>
                <a:gd name="T7" fmla="*/ 90 h 90"/>
                <a:gd name="T8" fmla="*/ 27 w 27"/>
                <a:gd name="T9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90">
                  <a:moveTo>
                    <a:pt x="27" y="83"/>
                  </a:moveTo>
                  <a:lnTo>
                    <a:pt x="27" y="0"/>
                  </a:lnTo>
                  <a:lnTo>
                    <a:pt x="0" y="8"/>
                  </a:lnTo>
                  <a:lnTo>
                    <a:pt x="0" y="90"/>
                  </a:lnTo>
                  <a:lnTo>
                    <a:pt x="27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6" name="Freeform 352"/>
            <p:cNvSpPr/>
            <p:nvPr/>
          </p:nvSpPr>
          <p:spPr bwMode="auto">
            <a:xfrm>
              <a:off x="8956676" y="2716213"/>
              <a:ext cx="47625" cy="142875"/>
            </a:xfrm>
            <a:custGeom>
              <a:avLst/>
              <a:gdLst>
                <a:gd name="T0" fmla="*/ 0 w 30"/>
                <a:gd name="T1" fmla="*/ 7 h 90"/>
                <a:gd name="T2" fmla="*/ 0 w 30"/>
                <a:gd name="T3" fmla="*/ 90 h 90"/>
                <a:gd name="T4" fmla="*/ 30 w 30"/>
                <a:gd name="T5" fmla="*/ 82 h 90"/>
                <a:gd name="T6" fmla="*/ 30 w 30"/>
                <a:gd name="T7" fmla="*/ 0 h 90"/>
                <a:gd name="T8" fmla="*/ 0 w 30"/>
                <a:gd name="T9" fmla="*/ 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90">
                  <a:moveTo>
                    <a:pt x="0" y="7"/>
                  </a:moveTo>
                  <a:lnTo>
                    <a:pt x="0" y="90"/>
                  </a:lnTo>
                  <a:lnTo>
                    <a:pt x="30" y="82"/>
                  </a:lnTo>
                  <a:lnTo>
                    <a:pt x="30" y="0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7" name="Freeform 353"/>
            <p:cNvSpPr>
              <a:spLocks noEditPoints="1"/>
            </p:cNvSpPr>
            <p:nvPr/>
          </p:nvSpPr>
          <p:spPr bwMode="auto">
            <a:xfrm>
              <a:off x="8799513" y="2586038"/>
              <a:ext cx="277813" cy="131762"/>
            </a:xfrm>
            <a:custGeom>
              <a:avLst/>
              <a:gdLst>
                <a:gd name="T0" fmla="*/ 88 w 290"/>
                <a:gd name="T1" fmla="*/ 92 h 138"/>
                <a:gd name="T2" fmla="*/ 39 w 290"/>
                <a:gd name="T3" fmla="*/ 106 h 138"/>
                <a:gd name="T4" fmla="*/ 85 w 290"/>
                <a:gd name="T5" fmla="*/ 119 h 138"/>
                <a:gd name="T6" fmla="*/ 132 w 290"/>
                <a:gd name="T7" fmla="*/ 106 h 138"/>
                <a:gd name="T8" fmla="*/ 152 w 290"/>
                <a:gd name="T9" fmla="*/ 114 h 138"/>
                <a:gd name="T10" fmla="*/ 111 w 290"/>
                <a:gd name="T11" fmla="*/ 125 h 138"/>
                <a:gd name="T12" fmla="*/ 157 w 290"/>
                <a:gd name="T13" fmla="*/ 138 h 138"/>
                <a:gd name="T14" fmla="*/ 207 w 290"/>
                <a:gd name="T15" fmla="*/ 124 h 138"/>
                <a:gd name="T16" fmla="*/ 173 w 290"/>
                <a:gd name="T17" fmla="*/ 115 h 138"/>
                <a:gd name="T18" fmla="*/ 210 w 290"/>
                <a:gd name="T19" fmla="*/ 112 h 138"/>
                <a:gd name="T20" fmla="*/ 232 w 290"/>
                <a:gd name="T21" fmla="*/ 118 h 138"/>
                <a:gd name="T22" fmla="*/ 232 w 290"/>
                <a:gd name="T23" fmla="*/ 118 h 138"/>
                <a:gd name="T24" fmla="*/ 275 w 290"/>
                <a:gd name="T25" fmla="*/ 106 h 138"/>
                <a:gd name="T26" fmla="*/ 256 w 290"/>
                <a:gd name="T27" fmla="*/ 101 h 138"/>
                <a:gd name="T28" fmla="*/ 285 w 290"/>
                <a:gd name="T29" fmla="*/ 78 h 138"/>
                <a:gd name="T30" fmla="*/ 277 w 290"/>
                <a:gd name="T31" fmla="*/ 41 h 138"/>
                <a:gd name="T32" fmla="*/ 262 w 290"/>
                <a:gd name="T33" fmla="*/ 54 h 138"/>
                <a:gd name="T34" fmla="*/ 267 w 290"/>
                <a:gd name="T35" fmla="*/ 69 h 138"/>
                <a:gd name="T36" fmla="*/ 232 w 290"/>
                <a:gd name="T37" fmla="*/ 87 h 138"/>
                <a:gd name="T38" fmla="*/ 223 w 290"/>
                <a:gd name="T39" fmla="*/ 89 h 138"/>
                <a:gd name="T40" fmla="*/ 231 w 290"/>
                <a:gd name="T41" fmla="*/ 83 h 138"/>
                <a:gd name="T42" fmla="*/ 242 w 290"/>
                <a:gd name="T43" fmla="*/ 51 h 138"/>
                <a:gd name="T44" fmla="*/ 222 w 290"/>
                <a:gd name="T45" fmla="*/ 23 h 138"/>
                <a:gd name="T46" fmla="*/ 207 w 290"/>
                <a:gd name="T47" fmla="*/ 20 h 138"/>
                <a:gd name="T48" fmla="*/ 162 w 290"/>
                <a:gd name="T49" fmla="*/ 55 h 138"/>
                <a:gd name="T50" fmla="*/ 139 w 290"/>
                <a:gd name="T51" fmla="*/ 16 h 138"/>
                <a:gd name="T52" fmla="*/ 104 w 290"/>
                <a:gd name="T53" fmla="*/ 0 h 138"/>
                <a:gd name="T54" fmla="*/ 85 w 290"/>
                <a:gd name="T55" fmla="*/ 5 h 138"/>
                <a:gd name="T56" fmla="*/ 69 w 290"/>
                <a:gd name="T57" fmla="*/ 41 h 138"/>
                <a:gd name="T58" fmla="*/ 89 w 290"/>
                <a:gd name="T59" fmla="*/ 72 h 138"/>
                <a:gd name="T60" fmla="*/ 26 w 290"/>
                <a:gd name="T61" fmla="*/ 74 h 138"/>
                <a:gd name="T62" fmla="*/ 0 w 290"/>
                <a:gd name="T63" fmla="*/ 103 h 138"/>
                <a:gd name="T64" fmla="*/ 19 w 290"/>
                <a:gd name="T65" fmla="*/ 109 h 138"/>
                <a:gd name="T66" fmla="*/ 34 w 290"/>
                <a:gd name="T67" fmla="*/ 92 h 138"/>
                <a:gd name="T68" fmla="*/ 86 w 290"/>
                <a:gd name="T69" fmla="*/ 92 h 138"/>
                <a:gd name="T70" fmla="*/ 112 w 290"/>
                <a:gd name="T71" fmla="*/ 99 h 138"/>
                <a:gd name="T72" fmla="*/ 88 w 290"/>
                <a:gd name="T73" fmla="*/ 36 h 138"/>
                <a:gd name="T74" fmla="*/ 94 w 290"/>
                <a:gd name="T75" fmla="*/ 22 h 138"/>
                <a:gd name="T76" fmla="*/ 104 w 290"/>
                <a:gd name="T77" fmla="*/ 19 h 138"/>
                <a:gd name="T78" fmla="*/ 125 w 290"/>
                <a:gd name="T79" fmla="*/ 30 h 138"/>
                <a:gd name="T80" fmla="*/ 148 w 290"/>
                <a:gd name="T81" fmla="*/ 76 h 138"/>
                <a:gd name="T82" fmla="*/ 130 w 290"/>
                <a:gd name="T83" fmla="*/ 81 h 138"/>
                <a:gd name="T84" fmla="*/ 88 w 290"/>
                <a:gd name="T85" fmla="*/ 36 h 138"/>
                <a:gd name="T86" fmla="*/ 191 w 290"/>
                <a:gd name="T87" fmla="*/ 83 h 138"/>
                <a:gd name="T88" fmla="*/ 173 w 290"/>
                <a:gd name="T89" fmla="*/ 78 h 138"/>
                <a:gd name="T90" fmla="*/ 207 w 290"/>
                <a:gd name="T91" fmla="*/ 40 h 138"/>
                <a:gd name="T92" fmla="*/ 215 w 290"/>
                <a:gd name="T93" fmla="*/ 42 h 138"/>
                <a:gd name="T94" fmla="*/ 223 w 290"/>
                <a:gd name="T95" fmla="*/ 53 h 138"/>
                <a:gd name="T96" fmla="*/ 212 w 290"/>
                <a:gd name="T97" fmla="*/ 73 h 138"/>
                <a:gd name="T98" fmla="*/ 191 w 290"/>
                <a:gd name="T99" fmla="*/ 8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0" h="138">
                  <a:moveTo>
                    <a:pt x="88" y="92"/>
                  </a:moveTo>
                  <a:cubicBezTo>
                    <a:pt x="39" y="106"/>
                    <a:pt x="39" y="106"/>
                    <a:pt x="39" y="106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132" y="106"/>
                    <a:pt x="132" y="106"/>
                    <a:pt x="132" y="106"/>
                  </a:cubicBezTo>
                  <a:cubicBezTo>
                    <a:pt x="140" y="109"/>
                    <a:pt x="147" y="112"/>
                    <a:pt x="152" y="114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207" y="124"/>
                    <a:pt x="207" y="124"/>
                    <a:pt x="207" y="124"/>
                  </a:cubicBezTo>
                  <a:cubicBezTo>
                    <a:pt x="173" y="115"/>
                    <a:pt x="173" y="115"/>
                    <a:pt x="173" y="115"/>
                  </a:cubicBezTo>
                  <a:cubicBezTo>
                    <a:pt x="183" y="115"/>
                    <a:pt x="196" y="114"/>
                    <a:pt x="210" y="112"/>
                  </a:cubicBezTo>
                  <a:cubicBezTo>
                    <a:pt x="232" y="118"/>
                    <a:pt x="232" y="118"/>
                    <a:pt x="232" y="118"/>
                  </a:cubicBezTo>
                  <a:cubicBezTo>
                    <a:pt x="232" y="118"/>
                    <a:pt x="232" y="118"/>
                    <a:pt x="232" y="118"/>
                  </a:cubicBezTo>
                  <a:cubicBezTo>
                    <a:pt x="275" y="106"/>
                    <a:pt x="275" y="106"/>
                    <a:pt x="275" y="106"/>
                  </a:cubicBezTo>
                  <a:cubicBezTo>
                    <a:pt x="256" y="101"/>
                    <a:pt x="256" y="101"/>
                    <a:pt x="256" y="101"/>
                  </a:cubicBezTo>
                  <a:cubicBezTo>
                    <a:pt x="270" y="95"/>
                    <a:pt x="281" y="88"/>
                    <a:pt x="285" y="78"/>
                  </a:cubicBezTo>
                  <a:cubicBezTo>
                    <a:pt x="289" y="70"/>
                    <a:pt x="290" y="57"/>
                    <a:pt x="277" y="41"/>
                  </a:cubicBezTo>
                  <a:cubicBezTo>
                    <a:pt x="262" y="54"/>
                    <a:pt x="262" y="54"/>
                    <a:pt x="262" y="54"/>
                  </a:cubicBezTo>
                  <a:cubicBezTo>
                    <a:pt x="267" y="60"/>
                    <a:pt x="269" y="66"/>
                    <a:pt x="267" y="69"/>
                  </a:cubicBezTo>
                  <a:cubicBezTo>
                    <a:pt x="264" y="77"/>
                    <a:pt x="250" y="83"/>
                    <a:pt x="232" y="87"/>
                  </a:cubicBezTo>
                  <a:cubicBezTo>
                    <a:pt x="229" y="88"/>
                    <a:pt x="226" y="89"/>
                    <a:pt x="223" y="89"/>
                  </a:cubicBezTo>
                  <a:cubicBezTo>
                    <a:pt x="226" y="88"/>
                    <a:pt x="228" y="85"/>
                    <a:pt x="231" y="83"/>
                  </a:cubicBezTo>
                  <a:cubicBezTo>
                    <a:pt x="239" y="75"/>
                    <a:pt x="243" y="63"/>
                    <a:pt x="242" y="51"/>
                  </a:cubicBezTo>
                  <a:cubicBezTo>
                    <a:pt x="241" y="38"/>
                    <a:pt x="234" y="28"/>
                    <a:pt x="222" y="23"/>
                  </a:cubicBezTo>
                  <a:cubicBezTo>
                    <a:pt x="217" y="21"/>
                    <a:pt x="212" y="20"/>
                    <a:pt x="207" y="20"/>
                  </a:cubicBezTo>
                  <a:cubicBezTo>
                    <a:pt x="186" y="20"/>
                    <a:pt x="171" y="37"/>
                    <a:pt x="162" y="55"/>
                  </a:cubicBezTo>
                  <a:cubicBezTo>
                    <a:pt x="156" y="40"/>
                    <a:pt x="148" y="25"/>
                    <a:pt x="139" y="16"/>
                  </a:cubicBezTo>
                  <a:cubicBezTo>
                    <a:pt x="129" y="6"/>
                    <a:pt x="117" y="0"/>
                    <a:pt x="104" y="0"/>
                  </a:cubicBezTo>
                  <a:cubicBezTo>
                    <a:pt x="97" y="0"/>
                    <a:pt x="91" y="2"/>
                    <a:pt x="85" y="5"/>
                  </a:cubicBezTo>
                  <a:cubicBezTo>
                    <a:pt x="71" y="13"/>
                    <a:pt x="65" y="26"/>
                    <a:pt x="69" y="41"/>
                  </a:cubicBezTo>
                  <a:cubicBezTo>
                    <a:pt x="72" y="51"/>
                    <a:pt x="79" y="62"/>
                    <a:pt x="89" y="72"/>
                  </a:cubicBezTo>
                  <a:cubicBezTo>
                    <a:pt x="66" y="68"/>
                    <a:pt x="43" y="66"/>
                    <a:pt x="26" y="74"/>
                  </a:cubicBezTo>
                  <a:cubicBezTo>
                    <a:pt x="13" y="80"/>
                    <a:pt x="4" y="89"/>
                    <a:pt x="0" y="103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21" y="101"/>
                    <a:pt x="26" y="95"/>
                    <a:pt x="34" y="92"/>
                  </a:cubicBezTo>
                  <a:cubicBezTo>
                    <a:pt x="47" y="86"/>
                    <a:pt x="66" y="87"/>
                    <a:pt x="86" y="92"/>
                  </a:cubicBezTo>
                  <a:cubicBezTo>
                    <a:pt x="95" y="94"/>
                    <a:pt x="104" y="96"/>
                    <a:pt x="112" y="99"/>
                  </a:cubicBezTo>
                  <a:moveTo>
                    <a:pt x="88" y="36"/>
                  </a:moveTo>
                  <a:cubicBezTo>
                    <a:pt x="86" y="29"/>
                    <a:pt x="88" y="26"/>
                    <a:pt x="94" y="22"/>
                  </a:cubicBezTo>
                  <a:cubicBezTo>
                    <a:pt x="97" y="20"/>
                    <a:pt x="101" y="19"/>
                    <a:pt x="104" y="19"/>
                  </a:cubicBezTo>
                  <a:cubicBezTo>
                    <a:pt x="111" y="19"/>
                    <a:pt x="119" y="23"/>
                    <a:pt x="125" y="30"/>
                  </a:cubicBezTo>
                  <a:cubicBezTo>
                    <a:pt x="135" y="41"/>
                    <a:pt x="143" y="60"/>
                    <a:pt x="148" y="76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11" y="69"/>
                    <a:pt x="92" y="50"/>
                    <a:pt x="88" y="36"/>
                  </a:cubicBezTo>
                  <a:close/>
                  <a:moveTo>
                    <a:pt x="191" y="83"/>
                  </a:moveTo>
                  <a:cubicBezTo>
                    <a:pt x="173" y="78"/>
                    <a:pt x="173" y="78"/>
                    <a:pt x="173" y="78"/>
                  </a:cubicBezTo>
                  <a:cubicBezTo>
                    <a:pt x="180" y="59"/>
                    <a:pt x="192" y="40"/>
                    <a:pt x="207" y="40"/>
                  </a:cubicBezTo>
                  <a:cubicBezTo>
                    <a:pt x="209" y="40"/>
                    <a:pt x="212" y="41"/>
                    <a:pt x="215" y="42"/>
                  </a:cubicBezTo>
                  <a:cubicBezTo>
                    <a:pt x="221" y="44"/>
                    <a:pt x="223" y="50"/>
                    <a:pt x="223" y="53"/>
                  </a:cubicBezTo>
                  <a:cubicBezTo>
                    <a:pt x="223" y="59"/>
                    <a:pt x="221" y="68"/>
                    <a:pt x="212" y="73"/>
                  </a:cubicBezTo>
                  <a:cubicBezTo>
                    <a:pt x="206" y="77"/>
                    <a:pt x="199" y="80"/>
                    <a:pt x="191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18" name="组合 417"/>
          <p:cNvGrpSpPr/>
          <p:nvPr/>
        </p:nvGrpSpPr>
        <p:grpSpPr>
          <a:xfrm>
            <a:off x="10093325" y="2922588"/>
            <a:ext cx="276226" cy="247649"/>
            <a:chOff x="9350376" y="2598738"/>
            <a:chExt cx="276225" cy="247649"/>
          </a:xfrm>
          <a:solidFill>
            <a:srgbClr val="404040"/>
          </a:solidFill>
        </p:grpSpPr>
        <p:sp>
          <p:nvSpPr>
            <p:cNvPr id="419" name="Freeform 354"/>
            <p:cNvSpPr/>
            <p:nvPr/>
          </p:nvSpPr>
          <p:spPr bwMode="auto">
            <a:xfrm>
              <a:off x="9350376" y="2651125"/>
              <a:ext cx="53975" cy="174625"/>
            </a:xfrm>
            <a:custGeom>
              <a:avLst/>
              <a:gdLst>
                <a:gd name="T0" fmla="*/ 0 w 34"/>
                <a:gd name="T1" fmla="*/ 0 h 110"/>
                <a:gd name="T2" fmla="*/ 0 w 34"/>
                <a:gd name="T3" fmla="*/ 101 h 110"/>
                <a:gd name="T4" fmla="*/ 34 w 34"/>
                <a:gd name="T5" fmla="*/ 110 h 110"/>
                <a:gd name="T6" fmla="*/ 34 w 34"/>
                <a:gd name="T7" fmla="*/ 9 h 110"/>
                <a:gd name="T8" fmla="*/ 0 w 34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10">
                  <a:moveTo>
                    <a:pt x="0" y="0"/>
                  </a:moveTo>
                  <a:lnTo>
                    <a:pt x="0" y="101"/>
                  </a:lnTo>
                  <a:lnTo>
                    <a:pt x="34" y="110"/>
                  </a:lnTo>
                  <a:lnTo>
                    <a:pt x="34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0" name="Freeform 355"/>
            <p:cNvSpPr/>
            <p:nvPr/>
          </p:nvSpPr>
          <p:spPr bwMode="auto">
            <a:xfrm>
              <a:off x="9423401" y="2670175"/>
              <a:ext cx="55563" cy="176212"/>
            </a:xfrm>
            <a:custGeom>
              <a:avLst/>
              <a:gdLst>
                <a:gd name="T0" fmla="*/ 0 w 35"/>
                <a:gd name="T1" fmla="*/ 0 h 111"/>
                <a:gd name="T2" fmla="*/ 0 w 35"/>
                <a:gd name="T3" fmla="*/ 101 h 111"/>
                <a:gd name="T4" fmla="*/ 35 w 35"/>
                <a:gd name="T5" fmla="*/ 111 h 111"/>
                <a:gd name="T6" fmla="*/ 35 w 35"/>
                <a:gd name="T7" fmla="*/ 10 h 111"/>
                <a:gd name="T8" fmla="*/ 0 w 35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11">
                  <a:moveTo>
                    <a:pt x="0" y="0"/>
                  </a:moveTo>
                  <a:lnTo>
                    <a:pt x="0" y="101"/>
                  </a:lnTo>
                  <a:lnTo>
                    <a:pt x="35" y="111"/>
                  </a:lnTo>
                  <a:lnTo>
                    <a:pt x="35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1" name="Freeform 356"/>
            <p:cNvSpPr/>
            <p:nvPr/>
          </p:nvSpPr>
          <p:spPr bwMode="auto">
            <a:xfrm>
              <a:off x="9574213" y="2651125"/>
              <a:ext cx="52388" cy="173037"/>
            </a:xfrm>
            <a:custGeom>
              <a:avLst/>
              <a:gdLst>
                <a:gd name="T0" fmla="*/ 33 w 33"/>
                <a:gd name="T1" fmla="*/ 0 h 109"/>
                <a:gd name="T2" fmla="*/ 0 w 33"/>
                <a:gd name="T3" fmla="*/ 9 h 109"/>
                <a:gd name="T4" fmla="*/ 0 w 33"/>
                <a:gd name="T5" fmla="*/ 109 h 109"/>
                <a:gd name="T6" fmla="*/ 33 w 33"/>
                <a:gd name="T7" fmla="*/ 101 h 109"/>
                <a:gd name="T8" fmla="*/ 33 w 33"/>
                <a:gd name="T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09">
                  <a:moveTo>
                    <a:pt x="33" y="0"/>
                  </a:moveTo>
                  <a:lnTo>
                    <a:pt x="0" y="9"/>
                  </a:lnTo>
                  <a:lnTo>
                    <a:pt x="0" y="109"/>
                  </a:lnTo>
                  <a:lnTo>
                    <a:pt x="33" y="101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2" name="Freeform 357"/>
            <p:cNvSpPr/>
            <p:nvPr/>
          </p:nvSpPr>
          <p:spPr bwMode="auto">
            <a:xfrm>
              <a:off x="9498013" y="2670175"/>
              <a:ext cx="57150" cy="176212"/>
            </a:xfrm>
            <a:custGeom>
              <a:avLst/>
              <a:gdLst>
                <a:gd name="T0" fmla="*/ 0 w 36"/>
                <a:gd name="T1" fmla="*/ 10 h 111"/>
                <a:gd name="T2" fmla="*/ 0 w 36"/>
                <a:gd name="T3" fmla="*/ 111 h 111"/>
                <a:gd name="T4" fmla="*/ 36 w 36"/>
                <a:gd name="T5" fmla="*/ 101 h 111"/>
                <a:gd name="T6" fmla="*/ 36 w 36"/>
                <a:gd name="T7" fmla="*/ 0 h 111"/>
                <a:gd name="T8" fmla="*/ 0 w 36"/>
                <a:gd name="T9" fmla="*/ 1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11">
                  <a:moveTo>
                    <a:pt x="0" y="10"/>
                  </a:moveTo>
                  <a:lnTo>
                    <a:pt x="0" y="111"/>
                  </a:lnTo>
                  <a:lnTo>
                    <a:pt x="36" y="101"/>
                  </a:lnTo>
                  <a:lnTo>
                    <a:pt x="36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3" name="Freeform 358"/>
            <p:cNvSpPr/>
            <p:nvPr/>
          </p:nvSpPr>
          <p:spPr bwMode="auto">
            <a:xfrm>
              <a:off x="9436101" y="2598738"/>
              <a:ext cx="107950" cy="28575"/>
            </a:xfrm>
            <a:custGeom>
              <a:avLst/>
              <a:gdLst>
                <a:gd name="T0" fmla="*/ 68 w 68"/>
                <a:gd name="T1" fmla="*/ 10 h 18"/>
                <a:gd name="T2" fmla="*/ 33 w 68"/>
                <a:gd name="T3" fmla="*/ 0 h 18"/>
                <a:gd name="T4" fmla="*/ 0 w 68"/>
                <a:gd name="T5" fmla="*/ 9 h 18"/>
                <a:gd name="T6" fmla="*/ 35 w 68"/>
                <a:gd name="T7" fmla="*/ 18 h 18"/>
                <a:gd name="T8" fmla="*/ 68 w 68"/>
                <a:gd name="T9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8">
                  <a:moveTo>
                    <a:pt x="68" y="10"/>
                  </a:moveTo>
                  <a:lnTo>
                    <a:pt x="33" y="0"/>
                  </a:lnTo>
                  <a:lnTo>
                    <a:pt x="0" y="9"/>
                  </a:lnTo>
                  <a:lnTo>
                    <a:pt x="35" y="18"/>
                  </a:lnTo>
                  <a:lnTo>
                    <a:pt x="68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4" name="Freeform 359"/>
            <p:cNvSpPr/>
            <p:nvPr/>
          </p:nvSpPr>
          <p:spPr bwMode="auto">
            <a:xfrm>
              <a:off x="9350376" y="2620963"/>
              <a:ext cx="112713" cy="30162"/>
            </a:xfrm>
            <a:custGeom>
              <a:avLst/>
              <a:gdLst>
                <a:gd name="T0" fmla="*/ 36 w 71"/>
                <a:gd name="T1" fmla="*/ 0 h 19"/>
                <a:gd name="T2" fmla="*/ 0 w 71"/>
                <a:gd name="T3" fmla="*/ 10 h 19"/>
                <a:gd name="T4" fmla="*/ 34 w 71"/>
                <a:gd name="T5" fmla="*/ 19 h 19"/>
                <a:gd name="T6" fmla="*/ 71 w 71"/>
                <a:gd name="T7" fmla="*/ 9 h 19"/>
                <a:gd name="T8" fmla="*/ 36 w 71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9">
                  <a:moveTo>
                    <a:pt x="36" y="0"/>
                  </a:moveTo>
                  <a:lnTo>
                    <a:pt x="0" y="10"/>
                  </a:lnTo>
                  <a:lnTo>
                    <a:pt x="34" y="19"/>
                  </a:lnTo>
                  <a:lnTo>
                    <a:pt x="71" y="9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5" name="Freeform 360"/>
            <p:cNvSpPr/>
            <p:nvPr/>
          </p:nvSpPr>
          <p:spPr bwMode="auto">
            <a:xfrm>
              <a:off x="9521826" y="2620963"/>
              <a:ext cx="104775" cy="30162"/>
            </a:xfrm>
            <a:custGeom>
              <a:avLst/>
              <a:gdLst>
                <a:gd name="T0" fmla="*/ 34 w 66"/>
                <a:gd name="T1" fmla="*/ 19 h 19"/>
                <a:gd name="T2" fmla="*/ 66 w 66"/>
                <a:gd name="T3" fmla="*/ 10 h 19"/>
                <a:gd name="T4" fmla="*/ 32 w 66"/>
                <a:gd name="T5" fmla="*/ 0 h 19"/>
                <a:gd name="T6" fmla="*/ 0 w 66"/>
                <a:gd name="T7" fmla="*/ 9 h 19"/>
                <a:gd name="T8" fmla="*/ 34 w 66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9">
                  <a:moveTo>
                    <a:pt x="34" y="19"/>
                  </a:moveTo>
                  <a:lnTo>
                    <a:pt x="66" y="10"/>
                  </a:lnTo>
                  <a:lnTo>
                    <a:pt x="32" y="0"/>
                  </a:lnTo>
                  <a:lnTo>
                    <a:pt x="0" y="9"/>
                  </a:lnTo>
                  <a:lnTo>
                    <a:pt x="34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6" name="Freeform 361"/>
            <p:cNvSpPr/>
            <p:nvPr/>
          </p:nvSpPr>
          <p:spPr bwMode="auto">
            <a:xfrm>
              <a:off x="9434513" y="2643188"/>
              <a:ext cx="112713" cy="31750"/>
            </a:xfrm>
            <a:custGeom>
              <a:avLst/>
              <a:gdLst>
                <a:gd name="T0" fmla="*/ 71 w 71"/>
                <a:gd name="T1" fmla="*/ 9 h 20"/>
                <a:gd name="T2" fmla="*/ 36 w 71"/>
                <a:gd name="T3" fmla="*/ 0 h 20"/>
                <a:gd name="T4" fmla="*/ 0 w 71"/>
                <a:gd name="T5" fmla="*/ 10 h 20"/>
                <a:gd name="T6" fmla="*/ 34 w 71"/>
                <a:gd name="T7" fmla="*/ 20 h 20"/>
                <a:gd name="T8" fmla="*/ 71 w 71"/>
                <a:gd name="T9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20">
                  <a:moveTo>
                    <a:pt x="71" y="9"/>
                  </a:moveTo>
                  <a:lnTo>
                    <a:pt x="36" y="0"/>
                  </a:lnTo>
                  <a:lnTo>
                    <a:pt x="0" y="10"/>
                  </a:lnTo>
                  <a:lnTo>
                    <a:pt x="34" y="20"/>
                  </a:lnTo>
                  <a:lnTo>
                    <a:pt x="7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27" name="组合 426"/>
          <p:cNvGrpSpPr/>
          <p:nvPr/>
        </p:nvGrpSpPr>
        <p:grpSpPr>
          <a:xfrm>
            <a:off x="10644188" y="2936875"/>
            <a:ext cx="276226" cy="222250"/>
            <a:chOff x="9901238" y="2613025"/>
            <a:chExt cx="276226" cy="222250"/>
          </a:xfrm>
          <a:solidFill>
            <a:srgbClr val="404040"/>
          </a:solidFill>
        </p:grpSpPr>
        <p:sp>
          <p:nvSpPr>
            <p:cNvPr id="428" name="Freeform 362"/>
            <p:cNvSpPr/>
            <p:nvPr/>
          </p:nvSpPr>
          <p:spPr bwMode="auto">
            <a:xfrm>
              <a:off x="9940926" y="2755900"/>
              <a:ext cx="92075" cy="79375"/>
            </a:xfrm>
            <a:custGeom>
              <a:avLst/>
              <a:gdLst>
                <a:gd name="T0" fmla="*/ 53 w 58"/>
                <a:gd name="T1" fmla="*/ 11 h 50"/>
                <a:gd name="T2" fmla="*/ 50 w 58"/>
                <a:gd name="T3" fmla="*/ 17 h 50"/>
                <a:gd name="T4" fmla="*/ 43 w 58"/>
                <a:gd name="T5" fmla="*/ 16 h 50"/>
                <a:gd name="T6" fmla="*/ 0 w 58"/>
                <a:gd name="T7" fmla="*/ 3 h 50"/>
                <a:gd name="T8" fmla="*/ 0 w 58"/>
                <a:gd name="T9" fmla="*/ 34 h 50"/>
                <a:gd name="T10" fmla="*/ 58 w 58"/>
                <a:gd name="T11" fmla="*/ 50 h 50"/>
                <a:gd name="T12" fmla="*/ 58 w 58"/>
                <a:gd name="T13" fmla="*/ 0 h 50"/>
                <a:gd name="T14" fmla="*/ 53 w 58"/>
                <a:gd name="T15" fmla="*/ 1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50">
                  <a:moveTo>
                    <a:pt x="53" y="11"/>
                  </a:moveTo>
                  <a:lnTo>
                    <a:pt x="50" y="17"/>
                  </a:lnTo>
                  <a:lnTo>
                    <a:pt x="43" y="16"/>
                  </a:lnTo>
                  <a:lnTo>
                    <a:pt x="0" y="3"/>
                  </a:lnTo>
                  <a:lnTo>
                    <a:pt x="0" y="34"/>
                  </a:lnTo>
                  <a:lnTo>
                    <a:pt x="58" y="50"/>
                  </a:lnTo>
                  <a:lnTo>
                    <a:pt x="58" y="0"/>
                  </a:lnTo>
                  <a:lnTo>
                    <a:pt x="53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9" name="Freeform 363"/>
            <p:cNvSpPr/>
            <p:nvPr/>
          </p:nvSpPr>
          <p:spPr bwMode="auto">
            <a:xfrm>
              <a:off x="10045701" y="2755900"/>
              <a:ext cx="93663" cy="79375"/>
            </a:xfrm>
            <a:custGeom>
              <a:avLst/>
              <a:gdLst>
                <a:gd name="T0" fmla="*/ 9 w 59"/>
                <a:gd name="T1" fmla="*/ 17 h 50"/>
                <a:gd name="T2" fmla="*/ 6 w 59"/>
                <a:gd name="T3" fmla="*/ 11 h 50"/>
                <a:gd name="T4" fmla="*/ 0 w 59"/>
                <a:gd name="T5" fmla="*/ 0 h 50"/>
                <a:gd name="T6" fmla="*/ 0 w 59"/>
                <a:gd name="T7" fmla="*/ 50 h 50"/>
                <a:gd name="T8" fmla="*/ 59 w 59"/>
                <a:gd name="T9" fmla="*/ 34 h 50"/>
                <a:gd name="T10" fmla="*/ 59 w 59"/>
                <a:gd name="T11" fmla="*/ 3 h 50"/>
                <a:gd name="T12" fmla="*/ 16 w 59"/>
                <a:gd name="T13" fmla="*/ 16 h 50"/>
                <a:gd name="T14" fmla="*/ 9 w 59"/>
                <a:gd name="T15" fmla="*/ 1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50">
                  <a:moveTo>
                    <a:pt x="9" y="17"/>
                  </a:moveTo>
                  <a:lnTo>
                    <a:pt x="6" y="11"/>
                  </a:lnTo>
                  <a:lnTo>
                    <a:pt x="0" y="0"/>
                  </a:lnTo>
                  <a:lnTo>
                    <a:pt x="0" y="50"/>
                  </a:lnTo>
                  <a:lnTo>
                    <a:pt x="59" y="34"/>
                  </a:lnTo>
                  <a:lnTo>
                    <a:pt x="59" y="3"/>
                  </a:lnTo>
                  <a:lnTo>
                    <a:pt x="16" y="16"/>
                  </a:lnTo>
                  <a:lnTo>
                    <a:pt x="9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0" name="Freeform 364"/>
            <p:cNvSpPr/>
            <p:nvPr/>
          </p:nvSpPr>
          <p:spPr bwMode="auto">
            <a:xfrm>
              <a:off x="10039351" y="2684463"/>
              <a:ext cx="127000" cy="82550"/>
            </a:xfrm>
            <a:custGeom>
              <a:avLst/>
              <a:gdLst>
                <a:gd name="T0" fmla="*/ 18 w 80"/>
                <a:gd name="T1" fmla="*/ 52 h 52"/>
                <a:gd name="T2" fmla="*/ 80 w 80"/>
                <a:gd name="T3" fmla="*/ 35 h 52"/>
                <a:gd name="T4" fmla="*/ 63 w 80"/>
                <a:gd name="T5" fmla="*/ 0 h 52"/>
                <a:gd name="T6" fmla="*/ 0 w 80"/>
                <a:gd name="T7" fmla="*/ 17 h 52"/>
                <a:gd name="T8" fmla="*/ 18 w 80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52">
                  <a:moveTo>
                    <a:pt x="18" y="52"/>
                  </a:moveTo>
                  <a:lnTo>
                    <a:pt x="80" y="35"/>
                  </a:lnTo>
                  <a:lnTo>
                    <a:pt x="63" y="0"/>
                  </a:lnTo>
                  <a:lnTo>
                    <a:pt x="0" y="17"/>
                  </a:lnTo>
                  <a:lnTo>
                    <a:pt x="18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1" name="Freeform 365"/>
            <p:cNvSpPr/>
            <p:nvPr/>
          </p:nvSpPr>
          <p:spPr bwMode="auto">
            <a:xfrm>
              <a:off x="9913938" y="2684463"/>
              <a:ext cx="125413" cy="82550"/>
            </a:xfrm>
            <a:custGeom>
              <a:avLst/>
              <a:gdLst>
                <a:gd name="T0" fmla="*/ 62 w 79"/>
                <a:gd name="T1" fmla="*/ 52 h 52"/>
                <a:gd name="T2" fmla="*/ 79 w 79"/>
                <a:gd name="T3" fmla="*/ 17 h 52"/>
                <a:gd name="T4" fmla="*/ 16 w 79"/>
                <a:gd name="T5" fmla="*/ 0 h 52"/>
                <a:gd name="T6" fmla="*/ 0 w 79"/>
                <a:gd name="T7" fmla="*/ 35 h 52"/>
                <a:gd name="T8" fmla="*/ 62 w 79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2">
                  <a:moveTo>
                    <a:pt x="62" y="52"/>
                  </a:moveTo>
                  <a:lnTo>
                    <a:pt x="79" y="17"/>
                  </a:lnTo>
                  <a:lnTo>
                    <a:pt x="16" y="0"/>
                  </a:lnTo>
                  <a:lnTo>
                    <a:pt x="0" y="35"/>
                  </a:lnTo>
                  <a:lnTo>
                    <a:pt x="62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2" name="Freeform 366"/>
            <p:cNvSpPr/>
            <p:nvPr/>
          </p:nvSpPr>
          <p:spPr bwMode="auto">
            <a:xfrm>
              <a:off x="10039351" y="2613025"/>
              <a:ext cx="138113" cy="71437"/>
            </a:xfrm>
            <a:custGeom>
              <a:avLst/>
              <a:gdLst>
                <a:gd name="T0" fmla="*/ 69 w 87"/>
                <a:gd name="T1" fmla="*/ 38 h 45"/>
                <a:gd name="T2" fmla="*/ 87 w 87"/>
                <a:gd name="T3" fmla="*/ 17 h 45"/>
                <a:gd name="T4" fmla="*/ 24 w 87"/>
                <a:gd name="T5" fmla="*/ 0 h 45"/>
                <a:gd name="T6" fmla="*/ 0 w 87"/>
                <a:gd name="T7" fmla="*/ 28 h 45"/>
                <a:gd name="T8" fmla="*/ 47 w 87"/>
                <a:gd name="T9" fmla="*/ 40 h 45"/>
                <a:gd name="T10" fmla="*/ 63 w 87"/>
                <a:gd name="T11" fmla="*/ 45 h 45"/>
                <a:gd name="T12" fmla="*/ 69 w 87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45">
                  <a:moveTo>
                    <a:pt x="69" y="38"/>
                  </a:moveTo>
                  <a:lnTo>
                    <a:pt x="87" y="17"/>
                  </a:lnTo>
                  <a:lnTo>
                    <a:pt x="24" y="0"/>
                  </a:lnTo>
                  <a:lnTo>
                    <a:pt x="0" y="28"/>
                  </a:lnTo>
                  <a:lnTo>
                    <a:pt x="47" y="40"/>
                  </a:lnTo>
                  <a:lnTo>
                    <a:pt x="63" y="45"/>
                  </a:lnTo>
                  <a:lnTo>
                    <a:pt x="69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3" name="Freeform 367"/>
            <p:cNvSpPr/>
            <p:nvPr/>
          </p:nvSpPr>
          <p:spPr bwMode="auto">
            <a:xfrm>
              <a:off x="9901238" y="2613025"/>
              <a:ext cx="138113" cy="71437"/>
            </a:xfrm>
            <a:custGeom>
              <a:avLst/>
              <a:gdLst>
                <a:gd name="T0" fmla="*/ 41 w 87"/>
                <a:gd name="T1" fmla="*/ 40 h 45"/>
                <a:gd name="T2" fmla="*/ 87 w 87"/>
                <a:gd name="T3" fmla="*/ 28 h 45"/>
                <a:gd name="T4" fmla="*/ 63 w 87"/>
                <a:gd name="T5" fmla="*/ 0 h 45"/>
                <a:gd name="T6" fmla="*/ 0 w 87"/>
                <a:gd name="T7" fmla="*/ 17 h 45"/>
                <a:gd name="T8" fmla="*/ 18 w 87"/>
                <a:gd name="T9" fmla="*/ 38 h 45"/>
                <a:gd name="T10" fmla="*/ 24 w 87"/>
                <a:gd name="T11" fmla="*/ 45 h 45"/>
                <a:gd name="T12" fmla="*/ 41 w 87"/>
                <a:gd name="T13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45">
                  <a:moveTo>
                    <a:pt x="41" y="40"/>
                  </a:moveTo>
                  <a:lnTo>
                    <a:pt x="87" y="28"/>
                  </a:lnTo>
                  <a:lnTo>
                    <a:pt x="63" y="0"/>
                  </a:lnTo>
                  <a:lnTo>
                    <a:pt x="0" y="17"/>
                  </a:lnTo>
                  <a:lnTo>
                    <a:pt x="18" y="38"/>
                  </a:lnTo>
                  <a:lnTo>
                    <a:pt x="24" y="45"/>
                  </a:lnTo>
                  <a:lnTo>
                    <a:pt x="41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34" name="组合 433"/>
          <p:cNvGrpSpPr/>
          <p:nvPr/>
        </p:nvGrpSpPr>
        <p:grpSpPr>
          <a:xfrm>
            <a:off x="8990013" y="2924175"/>
            <a:ext cx="276225" cy="246062"/>
            <a:chOff x="8247063" y="2600325"/>
            <a:chExt cx="276226" cy="246062"/>
          </a:xfrm>
          <a:solidFill>
            <a:srgbClr val="404040"/>
          </a:solidFill>
        </p:grpSpPr>
        <p:sp>
          <p:nvSpPr>
            <p:cNvPr id="435" name="Freeform 368"/>
            <p:cNvSpPr/>
            <p:nvPr/>
          </p:nvSpPr>
          <p:spPr bwMode="auto">
            <a:xfrm>
              <a:off x="8247063" y="2651125"/>
              <a:ext cx="128588" cy="195262"/>
            </a:xfrm>
            <a:custGeom>
              <a:avLst/>
              <a:gdLst>
                <a:gd name="T0" fmla="*/ 0 w 81"/>
                <a:gd name="T1" fmla="*/ 0 h 123"/>
                <a:gd name="T2" fmla="*/ 0 w 81"/>
                <a:gd name="T3" fmla="*/ 101 h 123"/>
                <a:gd name="T4" fmla="*/ 81 w 81"/>
                <a:gd name="T5" fmla="*/ 123 h 123"/>
                <a:gd name="T6" fmla="*/ 81 w 81"/>
                <a:gd name="T7" fmla="*/ 22 h 123"/>
                <a:gd name="T8" fmla="*/ 0 w 81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23">
                  <a:moveTo>
                    <a:pt x="0" y="0"/>
                  </a:moveTo>
                  <a:lnTo>
                    <a:pt x="0" y="101"/>
                  </a:lnTo>
                  <a:lnTo>
                    <a:pt x="81" y="123"/>
                  </a:lnTo>
                  <a:lnTo>
                    <a:pt x="81" y="2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6" name="Freeform 369"/>
            <p:cNvSpPr/>
            <p:nvPr/>
          </p:nvSpPr>
          <p:spPr bwMode="auto">
            <a:xfrm>
              <a:off x="8394701" y="2651125"/>
              <a:ext cx="128588" cy="195262"/>
            </a:xfrm>
            <a:custGeom>
              <a:avLst/>
              <a:gdLst>
                <a:gd name="T0" fmla="*/ 81 w 81"/>
                <a:gd name="T1" fmla="*/ 0 h 123"/>
                <a:gd name="T2" fmla="*/ 56 w 81"/>
                <a:gd name="T3" fmla="*/ 7 h 123"/>
                <a:gd name="T4" fmla="*/ 56 w 81"/>
                <a:gd name="T5" fmla="*/ 45 h 123"/>
                <a:gd name="T6" fmla="*/ 39 w 81"/>
                <a:gd name="T7" fmla="*/ 49 h 123"/>
                <a:gd name="T8" fmla="*/ 39 w 81"/>
                <a:gd name="T9" fmla="*/ 12 h 123"/>
                <a:gd name="T10" fmla="*/ 0 w 81"/>
                <a:gd name="T11" fmla="*/ 22 h 123"/>
                <a:gd name="T12" fmla="*/ 0 w 81"/>
                <a:gd name="T13" fmla="*/ 123 h 123"/>
                <a:gd name="T14" fmla="*/ 81 w 81"/>
                <a:gd name="T15" fmla="*/ 101 h 123"/>
                <a:gd name="T16" fmla="*/ 81 w 81"/>
                <a:gd name="T1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23">
                  <a:moveTo>
                    <a:pt x="81" y="0"/>
                  </a:moveTo>
                  <a:lnTo>
                    <a:pt x="56" y="7"/>
                  </a:lnTo>
                  <a:lnTo>
                    <a:pt x="56" y="45"/>
                  </a:lnTo>
                  <a:lnTo>
                    <a:pt x="39" y="49"/>
                  </a:lnTo>
                  <a:lnTo>
                    <a:pt x="39" y="12"/>
                  </a:lnTo>
                  <a:lnTo>
                    <a:pt x="0" y="22"/>
                  </a:lnTo>
                  <a:lnTo>
                    <a:pt x="0" y="123"/>
                  </a:lnTo>
                  <a:lnTo>
                    <a:pt x="81" y="101"/>
                  </a:lnTo>
                  <a:lnTo>
                    <a:pt x="8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7" name="Freeform 370"/>
            <p:cNvSpPr/>
            <p:nvPr/>
          </p:nvSpPr>
          <p:spPr bwMode="auto">
            <a:xfrm>
              <a:off x="8337551" y="2600325"/>
              <a:ext cx="185738" cy="50800"/>
            </a:xfrm>
            <a:custGeom>
              <a:avLst/>
              <a:gdLst>
                <a:gd name="T0" fmla="*/ 117 w 117"/>
                <a:gd name="T1" fmla="*/ 24 h 32"/>
                <a:gd name="T2" fmla="*/ 30 w 117"/>
                <a:gd name="T3" fmla="*/ 0 h 32"/>
                <a:gd name="T4" fmla="*/ 0 w 117"/>
                <a:gd name="T5" fmla="*/ 8 h 32"/>
                <a:gd name="T6" fmla="*/ 88 w 117"/>
                <a:gd name="T7" fmla="*/ 32 h 32"/>
                <a:gd name="T8" fmla="*/ 117 w 117"/>
                <a:gd name="T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32">
                  <a:moveTo>
                    <a:pt x="117" y="24"/>
                  </a:moveTo>
                  <a:lnTo>
                    <a:pt x="30" y="0"/>
                  </a:lnTo>
                  <a:lnTo>
                    <a:pt x="0" y="8"/>
                  </a:lnTo>
                  <a:lnTo>
                    <a:pt x="88" y="32"/>
                  </a:lnTo>
                  <a:lnTo>
                    <a:pt x="11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8" name="Freeform 371"/>
            <p:cNvSpPr/>
            <p:nvPr/>
          </p:nvSpPr>
          <p:spPr bwMode="auto">
            <a:xfrm>
              <a:off x="8247063" y="2622550"/>
              <a:ext cx="192088" cy="52387"/>
            </a:xfrm>
            <a:custGeom>
              <a:avLst/>
              <a:gdLst>
                <a:gd name="T0" fmla="*/ 0 w 121"/>
                <a:gd name="T1" fmla="*/ 10 h 33"/>
                <a:gd name="T2" fmla="*/ 87 w 121"/>
                <a:gd name="T3" fmla="*/ 33 h 33"/>
                <a:gd name="T4" fmla="*/ 121 w 121"/>
                <a:gd name="T5" fmla="*/ 24 h 33"/>
                <a:gd name="T6" fmla="*/ 34 w 121"/>
                <a:gd name="T7" fmla="*/ 0 h 33"/>
                <a:gd name="T8" fmla="*/ 0 w 121"/>
                <a:gd name="T9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33">
                  <a:moveTo>
                    <a:pt x="0" y="10"/>
                  </a:moveTo>
                  <a:lnTo>
                    <a:pt x="87" y="33"/>
                  </a:lnTo>
                  <a:lnTo>
                    <a:pt x="121" y="24"/>
                  </a:lnTo>
                  <a:lnTo>
                    <a:pt x="34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308" name="Freeform 372"/>
          <p:cNvSpPr/>
          <p:nvPr/>
        </p:nvSpPr>
        <p:spPr>
          <a:xfrm>
            <a:off x="2925763" y="2400300"/>
            <a:ext cx="276225" cy="185738"/>
          </a:xfrm>
          <a:custGeom>
            <a:avLst/>
            <a:gdLst/>
            <a:ahLst/>
            <a:cxnLst>
              <a:cxn ang="0">
                <a:pos x="393144375" y="178930782"/>
              </a:cxn>
              <a:cxn ang="0">
                <a:pos x="438507188" y="0"/>
              </a:cxn>
              <a:cxn ang="0">
                <a:pos x="259576888" y="45362935"/>
              </a:cxn>
              <a:cxn ang="0">
                <a:pos x="304939700" y="88204912"/>
              </a:cxn>
              <a:cxn ang="0">
                <a:pos x="226814063" y="166330760"/>
              </a:cxn>
              <a:cxn ang="0">
                <a:pos x="156249688" y="93245239"/>
              </a:cxn>
              <a:cxn ang="0">
                <a:pos x="0" y="249495347"/>
              </a:cxn>
              <a:cxn ang="0">
                <a:pos x="47883763" y="294858281"/>
              </a:cxn>
              <a:cxn ang="0">
                <a:pos x="47883763" y="294858281"/>
              </a:cxn>
              <a:cxn ang="0">
                <a:pos x="156249688" y="186492065"/>
              </a:cxn>
              <a:cxn ang="0">
                <a:pos x="226814063" y="259575999"/>
              </a:cxn>
              <a:cxn ang="0">
                <a:pos x="352821875" y="138608173"/>
              </a:cxn>
              <a:cxn ang="0">
                <a:pos x="393144375" y="178930782"/>
              </a:cxn>
            </a:cxnLst>
            <a:pathLst>
              <a:path w="174" h="117">
                <a:moveTo>
                  <a:pt x="156" y="71"/>
                </a:moveTo>
                <a:lnTo>
                  <a:pt x="174" y="0"/>
                </a:lnTo>
                <a:lnTo>
                  <a:pt x="103" y="18"/>
                </a:lnTo>
                <a:lnTo>
                  <a:pt x="121" y="35"/>
                </a:lnTo>
                <a:lnTo>
                  <a:pt x="90" y="66"/>
                </a:lnTo>
                <a:lnTo>
                  <a:pt x="62" y="37"/>
                </a:lnTo>
                <a:lnTo>
                  <a:pt x="0" y="99"/>
                </a:lnTo>
                <a:lnTo>
                  <a:pt x="19" y="117"/>
                </a:lnTo>
                <a:lnTo>
                  <a:pt x="62" y="74"/>
                </a:lnTo>
                <a:lnTo>
                  <a:pt x="90" y="103"/>
                </a:lnTo>
                <a:lnTo>
                  <a:pt x="140" y="55"/>
                </a:lnTo>
                <a:lnTo>
                  <a:pt x="156" y="71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440" name="组合 439"/>
          <p:cNvGrpSpPr/>
          <p:nvPr/>
        </p:nvGrpSpPr>
        <p:grpSpPr>
          <a:xfrm>
            <a:off x="2389188" y="2355850"/>
            <a:ext cx="246063" cy="276225"/>
            <a:chOff x="1646238" y="2032000"/>
            <a:chExt cx="246063" cy="276225"/>
          </a:xfrm>
          <a:solidFill>
            <a:srgbClr val="404040"/>
          </a:solidFill>
        </p:grpSpPr>
        <p:sp>
          <p:nvSpPr>
            <p:cNvPr id="441" name="Freeform 373"/>
            <p:cNvSpPr/>
            <p:nvPr/>
          </p:nvSpPr>
          <p:spPr bwMode="auto">
            <a:xfrm>
              <a:off x="1673226" y="2032000"/>
              <a:ext cx="219075" cy="147637"/>
            </a:xfrm>
            <a:custGeom>
              <a:avLst/>
              <a:gdLst>
                <a:gd name="T0" fmla="*/ 82 w 138"/>
                <a:gd name="T1" fmla="*/ 14 h 93"/>
                <a:gd name="T2" fmla="*/ 97 w 138"/>
                <a:gd name="T3" fmla="*/ 28 h 93"/>
                <a:gd name="T4" fmla="*/ 73 w 138"/>
                <a:gd name="T5" fmla="*/ 52 h 93"/>
                <a:gd name="T6" fmla="*/ 50 w 138"/>
                <a:gd name="T7" fmla="*/ 29 h 93"/>
                <a:gd name="T8" fmla="*/ 0 w 138"/>
                <a:gd name="T9" fmla="*/ 78 h 93"/>
                <a:gd name="T10" fmla="*/ 15 w 138"/>
                <a:gd name="T11" fmla="*/ 93 h 93"/>
                <a:gd name="T12" fmla="*/ 15 w 138"/>
                <a:gd name="T13" fmla="*/ 93 h 93"/>
                <a:gd name="T14" fmla="*/ 50 w 138"/>
                <a:gd name="T15" fmla="*/ 59 h 93"/>
                <a:gd name="T16" fmla="*/ 73 w 138"/>
                <a:gd name="T17" fmla="*/ 82 h 93"/>
                <a:gd name="T18" fmla="*/ 112 w 138"/>
                <a:gd name="T19" fmla="*/ 43 h 93"/>
                <a:gd name="T20" fmla="*/ 125 w 138"/>
                <a:gd name="T21" fmla="*/ 56 h 93"/>
                <a:gd name="T22" fmla="*/ 138 w 138"/>
                <a:gd name="T23" fmla="*/ 0 h 93"/>
                <a:gd name="T24" fmla="*/ 82 w 138"/>
                <a:gd name="T25" fmla="*/ 1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93">
                  <a:moveTo>
                    <a:pt x="82" y="14"/>
                  </a:moveTo>
                  <a:lnTo>
                    <a:pt x="97" y="28"/>
                  </a:lnTo>
                  <a:lnTo>
                    <a:pt x="73" y="52"/>
                  </a:lnTo>
                  <a:lnTo>
                    <a:pt x="50" y="29"/>
                  </a:lnTo>
                  <a:lnTo>
                    <a:pt x="0" y="78"/>
                  </a:lnTo>
                  <a:lnTo>
                    <a:pt x="15" y="93"/>
                  </a:lnTo>
                  <a:lnTo>
                    <a:pt x="15" y="93"/>
                  </a:lnTo>
                  <a:lnTo>
                    <a:pt x="50" y="59"/>
                  </a:lnTo>
                  <a:lnTo>
                    <a:pt x="73" y="82"/>
                  </a:lnTo>
                  <a:lnTo>
                    <a:pt x="112" y="43"/>
                  </a:lnTo>
                  <a:lnTo>
                    <a:pt x="125" y="56"/>
                  </a:lnTo>
                  <a:lnTo>
                    <a:pt x="138" y="0"/>
                  </a:lnTo>
                  <a:lnTo>
                    <a:pt x="8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2" name="Freeform 374"/>
            <p:cNvSpPr/>
            <p:nvPr/>
          </p:nvSpPr>
          <p:spPr bwMode="auto">
            <a:xfrm>
              <a:off x="1646238" y="2160588"/>
              <a:ext cx="219075" cy="147637"/>
            </a:xfrm>
            <a:custGeom>
              <a:avLst/>
              <a:gdLst>
                <a:gd name="T0" fmla="*/ 123 w 138"/>
                <a:gd name="T1" fmla="*/ 0 h 93"/>
                <a:gd name="T2" fmla="*/ 90 w 138"/>
                <a:gd name="T3" fmla="*/ 33 h 93"/>
                <a:gd name="T4" fmla="*/ 67 w 138"/>
                <a:gd name="T5" fmla="*/ 11 h 93"/>
                <a:gd name="T6" fmla="*/ 27 w 138"/>
                <a:gd name="T7" fmla="*/ 50 h 93"/>
                <a:gd name="T8" fmla="*/ 14 w 138"/>
                <a:gd name="T9" fmla="*/ 36 h 93"/>
                <a:gd name="T10" fmla="*/ 0 w 138"/>
                <a:gd name="T11" fmla="*/ 93 h 93"/>
                <a:gd name="T12" fmla="*/ 56 w 138"/>
                <a:gd name="T13" fmla="*/ 79 h 93"/>
                <a:gd name="T14" fmla="*/ 43 w 138"/>
                <a:gd name="T15" fmla="*/ 65 h 93"/>
                <a:gd name="T16" fmla="*/ 67 w 138"/>
                <a:gd name="T17" fmla="*/ 41 h 93"/>
                <a:gd name="T18" fmla="*/ 90 w 138"/>
                <a:gd name="T19" fmla="*/ 64 h 93"/>
                <a:gd name="T20" fmla="*/ 138 w 138"/>
                <a:gd name="T21" fmla="*/ 15 h 93"/>
                <a:gd name="T22" fmla="*/ 123 w 138"/>
                <a:gd name="T23" fmla="*/ 0 h 93"/>
                <a:gd name="T24" fmla="*/ 123 w 138"/>
                <a:gd name="T2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93">
                  <a:moveTo>
                    <a:pt x="123" y="0"/>
                  </a:moveTo>
                  <a:lnTo>
                    <a:pt x="90" y="33"/>
                  </a:lnTo>
                  <a:lnTo>
                    <a:pt x="67" y="11"/>
                  </a:lnTo>
                  <a:lnTo>
                    <a:pt x="27" y="50"/>
                  </a:lnTo>
                  <a:lnTo>
                    <a:pt x="14" y="36"/>
                  </a:lnTo>
                  <a:lnTo>
                    <a:pt x="0" y="93"/>
                  </a:lnTo>
                  <a:lnTo>
                    <a:pt x="56" y="79"/>
                  </a:lnTo>
                  <a:lnTo>
                    <a:pt x="43" y="65"/>
                  </a:lnTo>
                  <a:lnTo>
                    <a:pt x="67" y="41"/>
                  </a:lnTo>
                  <a:lnTo>
                    <a:pt x="90" y="64"/>
                  </a:lnTo>
                  <a:lnTo>
                    <a:pt x="138" y="15"/>
                  </a:lnTo>
                  <a:lnTo>
                    <a:pt x="123" y="0"/>
                  </a:lnTo>
                  <a:lnTo>
                    <a:pt x="1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43" name="组合 442"/>
          <p:cNvGrpSpPr/>
          <p:nvPr/>
        </p:nvGrpSpPr>
        <p:grpSpPr>
          <a:xfrm>
            <a:off x="1271588" y="3459163"/>
            <a:ext cx="276225" cy="276225"/>
            <a:chOff x="528638" y="3135313"/>
            <a:chExt cx="276225" cy="276225"/>
          </a:xfrm>
          <a:solidFill>
            <a:srgbClr val="404040"/>
          </a:solidFill>
        </p:grpSpPr>
        <p:sp>
          <p:nvSpPr>
            <p:cNvPr id="444" name="Freeform 375"/>
            <p:cNvSpPr>
              <a:spLocks noEditPoints="1"/>
            </p:cNvSpPr>
            <p:nvPr/>
          </p:nvSpPr>
          <p:spPr bwMode="auto">
            <a:xfrm>
              <a:off x="528638" y="3135313"/>
              <a:ext cx="276225" cy="276225"/>
            </a:xfrm>
            <a:custGeom>
              <a:avLst/>
              <a:gdLst>
                <a:gd name="T0" fmla="*/ 144 w 289"/>
                <a:gd name="T1" fmla="*/ 0 h 288"/>
                <a:gd name="T2" fmla="*/ 0 w 289"/>
                <a:gd name="T3" fmla="*/ 144 h 288"/>
                <a:gd name="T4" fmla="*/ 144 w 289"/>
                <a:gd name="T5" fmla="*/ 288 h 288"/>
                <a:gd name="T6" fmla="*/ 289 w 289"/>
                <a:gd name="T7" fmla="*/ 144 h 288"/>
                <a:gd name="T8" fmla="*/ 144 w 289"/>
                <a:gd name="T9" fmla="*/ 0 h 288"/>
                <a:gd name="T10" fmla="*/ 144 w 289"/>
                <a:gd name="T11" fmla="*/ 267 h 288"/>
                <a:gd name="T12" fmla="*/ 21 w 289"/>
                <a:gd name="T13" fmla="*/ 144 h 288"/>
                <a:gd name="T14" fmla="*/ 144 w 289"/>
                <a:gd name="T15" fmla="*/ 20 h 288"/>
                <a:gd name="T16" fmla="*/ 268 w 289"/>
                <a:gd name="T17" fmla="*/ 144 h 288"/>
                <a:gd name="T18" fmla="*/ 144 w 289"/>
                <a:gd name="T19" fmla="*/ 26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9" h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4"/>
                    <a:pt x="65" y="288"/>
                    <a:pt x="144" y="288"/>
                  </a:cubicBezTo>
                  <a:cubicBezTo>
                    <a:pt x="224" y="288"/>
                    <a:pt x="289" y="224"/>
                    <a:pt x="289" y="144"/>
                  </a:cubicBezTo>
                  <a:cubicBezTo>
                    <a:pt x="289" y="64"/>
                    <a:pt x="224" y="0"/>
                    <a:pt x="144" y="0"/>
                  </a:cubicBezTo>
                  <a:close/>
                  <a:moveTo>
                    <a:pt x="144" y="267"/>
                  </a:moveTo>
                  <a:cubicBezTo>
                    <a:pt x="76" y="267"/>
                    <a:pt x="21" y="212"/>
                    <a:pt x="21" y="144"/>
                  </a:cubicBezTo>
                  <a:cubicBezTo>
                    <a:pt x="21" y="76"/>
                    <a:pt x="76" y="20"/>
                    <a:pt x="144" y="20"/>
                  </a:cubicBezTo>
                  <a:cubicBezTo>
                    <a:pt x="213" y="20"/>
                    <a:pt x="268" y="76"/>
                    <a:pt x="268" y="144"/>
                  </a:cubicBezTo>
                  <a:cubicBezTo>
                    <a:pt x="268" y="212"/>
                    <a:pt x="213" y="267"/>
                    <a:pt x="144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5" name="Freeform 376"/>
            <p:cNvSpPr/>
            <p:nvPr/>
          </p:nvSpPr>
          <p:spPr bwMode="auto">
            <a:xfrm>
              <a:off x="673101" y="3287713"/>
              <a:ext cx="14288" cy="36512"/>
            </a:xfrm>
            <a:custGeom>
              <a:avLst/>
              <a:gdLst>
                <a:gd name="T0" fmla="*/ 0 w 15"/>
                <a:gd name="T1" fmla="*/ 0 h 38"/>
                <a:gd name="T2" fmla="*/ 0 w 15"/>
                <a:gd name="T3" fmla="*/ 38 h 38"/>
                <a:gd name="T4" fmla="*/ 15 w 15"/>
                <a:gd name="T5" fmla="*/ 20 h 38"/>
                <a:gd name="T6" fmla="*/ 0 w 15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8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6" y="37"/>
                    <a:pt x="15" y="33"/>
                    <a:pt x="15" y="20"/>
                  </a:cubicBezTo>
                  <a:cubicBezTo>
                    <a:pt x="15" y="7"/>
                    <a:pt x="5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6" name="Freeform 377"/>
            <p:cNvSpPr/>
            <p:nvPr/>
          </p:nvSpPr>
          <p:spPr bwMode="auto">
            <a:xfrm>
              <a:off x="647701" y="3222625"/>
              <a:ext cx="14288" cy="34925"/>
            </a:xfrm>
            <a:custGeom>
              <a:avLst/>
              <a:gdLst>
                <a:gd name="T0" fmla="*/ 0 w 15"/>
                <a:gd name="T1" fmla="*/ 17 h 36"/>
                <a:gd name="T2" fmla="*/ 15 w 15"/>
                <a:gd name="T3" fmla="*/ 36 h 36"/>
                <a:gd name="T4" fmla="*/ 15 w 15"/>
                <a:gd name="T5" fmla="*/ 0 h 36"/>
                <a:gd name="T6" fmla="*/ 0 w 15"/>
                <a:gd name="T7" fmla="*/ 1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6">
                  <a:moveTo>
                    <a:pt x="0" y="17"/>
                  </a:moveTo>
                  <a:cubicBezTo>
                    <a:pt x="0" y="29"/>
                    <a:pt x="10" y="34"/>
                    <a:pt x="15" y="3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0" y="4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7" name="Freeform 378"/>
            <p:cNvSpPr>
              <a:spLocks noEditPoints="1"/>
            </p:cNvSpPr>
            <p:nvPr/>
          </p:nvSpPr>
          <p:spPr bwMode="auto">
            <a:xfrm>
              <a:off x="557213" y="3162300"/>
              <a:ext cx="220663" cy="222250"/>
            </a:xfrm>
            <a:custGeom>
              <a:avLst/>
              <a:gdLst>
                <a:gd name="T0" fmla="*/ 115 w 231"/>
                <a:gd name="T1" fmla="*/ 0 h 231"/>
                <a:gd name="T2" fmla="*/ 0 w 231"/>
                <a:gd name="T3" fmla="*/ 116 h 231"/>
                <a:gd name="T4" fmla="*/ 115 w 231"/>
                <a:gd name="T5" fmla="*/ 231 h 231"/>
                <a:gd name="T6" fmla="*/ 231 w 231"/>
                <a:gd name="T7" fmla="*/ 116 h 231"/>
                <a:gd name="T8" fmla="*/ 115 w 231"/>
                <a:gd name="T9" fmla="*/ 0 h 231"/>
                <a:gd name="T10" fmla="*/ 123 w 231"/>
                <a:gd name="T11" fmla="*/ 192 h 231"/>
                <a:gd name="T12" fmla="*/ 123 w 231"/>
                <a:gd name="T13" fmla="*/ 202 h 231"/>
                <a:gd name="T14" fmla="*/ 119 w 231"/>
                <a:gd name="T15" fmla="*/ 207 h 231"/>
                <a:gd name="T16" fmla="*/ 114 w 231"/>
                <a:gd name="T17" fmla="*/ 207 h 231"/>
                <a:gd name="T18" fmla="*/ 110 w 231"/>
                <a:gd name="T19" fmla="*/ 202 h 231"/>
                <a:gd name="T20" fmla="*/ 110 w 231"/>
                <a:gd name="T21" fmla="*/ 192 h 231"/>
                <a:gd name="T22" fmla="*/ 71 w 231"/>
                <a:gd name="T23" fmla="*/ 181 h 231"/>
                <a:gd name="T24" fmla="*/ 72 w 231"/>
                <a:gd name="T25" fmla="*/ 179 h 231"/>
                <a:gd name="T26" fmla="*/ 78 w 231"/>
                <a:gd name="T27" fmla="*/ 160 h 231"/>
                <a:gd name="T28" fmla="*/ 80 w 231"/>
                <a:gd name="T29" fmla="*/ 158 h 231"/>
                <a:gd name="T30" fmla="*/ 110 w 231"/>
                <a:gd name="T31" fmla="*/ 168 h 231"/>
                <a:gd name="T32" fmla="*/ 110 w 231"/>
                <a:gd name="T33" fmla="*/ 125 h 231"/>
                <a:gd name="T34" fmla="*/ 71 w 231"/>
                <a:gd name="T35" fmla="*/ 82 h 231"/>
                <a:gd name="T36" fmla="*/ 110 w 231"/>
                <a:gd name="T37" fmla="*/ 40 h 231"/>
                <a:gd name="T38" fmla="*/ 110 w 231"/>
                <a:gd name="T39" fmla="*/ 29 h 231"/>
                <a:gd name="T40" fmla="*/ 114 w 231"/>
                <a:gd name="T41" fmla="*/ 25 h 231"/>
                <a:gd name="T42" fmla="*/ 119 w 231"/>
                <a:gd name="T43" fmla="*/ 25 h 231"/>
                <a:gd name="T44" fmla="*/ 123 w 231"/>
                <a:gd name="T45" fmla="*/ 29 h 231"/>
                <a:gd name="T46" fmla="*/ 123 w 231"/>
                <a:gd name="T47" fmla="*/ 40 h 231"/>
                <a:gd name="T48" fmla="*/ 158 w 231"/>
                <a:gd name="T49" fmla="*/ 53 h 231"/>
                <a:gd name="T50" fmla="*/ 157 w 231"/>
                <a:gd name="T51" fmla="*/ 55 h 231"/>
                <a:gd name="T52" fmla="*/ 151 w 231"/>
                <a:gd name="T53" fmla="*/ 70 h 231"/>
                <a:gd name="T54" fmla="*/ 149 w 231"/>
                <a:gd name="T55" fmla="*/ 72 h 231"/>
                <a:gd name="T56" fmla="*/ 123 w 231"/>
                <a:gd name="T57" fmla="*/ 63 h 231"/>
                <a:gd name="T58" fmla="*/ 123 w 231"/>
                <a:gd name="T59" fmla="*/ 104 h 231"/>
                <a:gd name="T60" fmla="*/ 162 w 231"/>
                <a:gd name="T61" fmla="*/ 149 h 231"/>
                <a:gd name="T62" fmla="*/ 123 w 231"/>
                <a:gd name="T63" fmla="*/ 19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1" h="231">
                  <a:moveTo>
                    <a:pt x="115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1"/>
                    <a:pt x="115" y="231"/>
                  </a:cubicBezTo>
                  <a:cubicBezTo>
                    <a:pt x="179" y="231"/>
                    <a:pt x="231" y="180"/>
                    <a:pt x="231" y="116"/>
                  </a:cubicBezTo>
                  <a:cubicBezTo>
                    <a:pt x="231" y="52"/>
                    <a:pt x="179" y="0"/>
                    <a:pt x="115" y="0"/>
                  </a:cubicBezTo>
                  <a:close/>
                  <a:moveTo>
                    <a:pt x="123" y="192"/>
                  </a:moveTo>
                  <a:cubicBezTo>
                    <a:pt x="123" y="202"/>
                    <a:pt x="123" y="202"/>
                    <a:pt x="123" y="202"/>
                  </a:cubicBezTo>
                  <a:cubicBezTo>
                    <a:pt x="123" y="206"/>
                    <a:pt x="123" y="207"/>
                    <a:pt x="119" y="207"/>
                  </a:cubicBezTo>
                  <a:cubicBezTo>
                    <a:pt x="114" y="207"/>
                    <a:pt x="114" y="207"/>
                    <a:pt x="114" y="207"/>
                  </a:cubicBezTo>
                  <a:cubicBezTo>
                    <a:pt x="110" y="207"/>
                    <a:pt x="110" y="206"/>
                    <a:pt x="110" y="202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02" y="192"/>
                    <a:pt x="71" y="187"/>
                    <a:pt x="71" y="181"/>
                  </a:cubicBezTo>
                  <a:cubicBezTo>
                    <a:pt x="71" y="180"/>
                    <a:pt x="71" y="180"/>
                    <a:pt x="72" y="179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78" y="160"/>
                    <a:pt x="79" y="158"/>
                    <a:pt x="80" y="158"/>
                  </a:cubicBezTo>
                  <a:cubicBezTo>
                    <a:pt x="81" y="158"/>
                    <a:pt x="96" y="167"/>
                    <a:pt x="110" y="168"/>
                  </a:cubicBezTo>
                  <a:cubicBezTo>
                    <a:pt x="110" y="125"/>
                    <a:pt x="110" y="125"/>
                    <a:pt x="110" y="125"/>
                  </a:cubicBezTo>
                  <a:cubicBezTo>
                    <a:pt x="96" y="119"/>
                    <a:pt x="71" y="111"/>
                    <a:pt x="71" y="82"/>
                  </a:cubicBezTo>
                  <a:cubicBezTo>
                    <a:pt x="71" y="50"/>
                    <a:pt x="99" y="40"/>
                    <a:pt x="110" y="40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10" y="25"/>
                    <a:pt x="110" y="25"/>
                    <a:pt x="114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23" y="25"/>
                    <a:pt x="123" y="25"/>
                    <a:pt x="123" y="29"/>
                  </a:cubicBezTo>
                  <a:cubicBezTo>
                    <a:pt x="123" y="40"/>
                    <a:pt x="123" y="40"/>
                    <a:pt x="123" y="40"/>
                  </a:cubicBezTo>
                  <a:cubicBezTo>
                    <a:pt x="130" y="40"/>
                    <a:pt x="158" y="45"/>
                    <a:pt x="158" y="53"/>
                  </a:cubicBezTo>
                  <a:cubicBezTo>
                    <a:pt x="158" y="54"/>
                    <a:pt x="158" y="54"/>
                    <a:pt x="157" y="55"/>
                  </a:cubicBezTo>
                  <a:cubicBezTo>
                    <a:pt x="151" y="70"/>
                    <a:pt x="151" y="70"/>
                    <a:pt x="151" y="70"/>
                  </a:cubicBezTo>
                  <a:cubicBezTo>
                    <a:pt x="150" y="71"/>
                    <a:pt x="150" y="72"/>
                    <a:pt x="149" y="72"/>
                  </a:cubicBezTo>
                  <a:cubicBezTo>
                    <a:pt x="147" y="72"/>
                    <a:pt x="133" y="63"/>
                    <a:pt x="123" y="63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38" y="111"/>
                    <a:pt x="162" y="121"/>
                    <a:pt x="162" y="149"/>
                  </a:cubicBezTo>
                  <a:cubicBezTo>
                    <a:pt x="162" y="180"/>
                    <a:pt x="138" y="190"/>
                    <a:pt x="123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48" name="组合 447"/>
          <p:cNvGrpSpPr/>
          <p:nvPr/>
        </p:nvGrpSpPr>
        <p:grpSpPr>
          <a:xfrm>
            <a:off x="3476626" y="2362200"/>
            <a:ext cx="276225" cy="263524"/>
            <a:chOff x="2733676" y="2038350"/>
            <a:chExt cx="276225" cy="263525"/>
          </a:xfrm>
          <a:solidFill>
            <a:srgbClr val="404040"/>
          </a:solidFill>
        </p:grpSpPr>
        <p:sp>
          <p:nvSpPr>
            <p:cNvPr id="449" name="Freeform 379"/>
            <p:cNvSpPr>
              <a:spLocks noEditPoints="1"/>
            </p:cNvSpPr>
            <p:nvPr/>
          </p:nvSpPr>
          <p:spPr bwMode="auto">
            <a:xfrm>
              <a:off x="2733676" y="2187575"/>
              <a:ext cx="138113" cy="114300"/>
            </a:xfrm>
            <a:custGeom>
              <a:avLst/>
              <a:gdLst>
                <a:gd name="T0" fmla="*/ 112 w 144"/>
                <a:gd name="T1" fmla="*/ 0 h 120"/>
                <a:gd name="T2" fmla="*/ 32 w 144"/>
                <a:gd name="T3" fmla="*/ 0 h 120"/>
                <a:gd name="T4" fmla="*/ 0 w 144"/>
                <a:gd name="T5" fmla="*/ 32 h 120"/>
                <a:gd name="T6" fmla="*/ 0 w 144"/>
                <a:gd name="T7" fmla="*/ 88 h 120"/>
                <a:gd name="T8" fmla="*/ 32 w 144"/>
                <a:gd name="T9" fmla="*/ 120 h 120"/>
                <a:gd name="T10" fmla="*/ 112 w 144"/>
                <a:gd name="T11" fmla="*/ 120 h 120"/>
                <a:gd name="T12" fmla="*/ 144 w 144"/>
                <a:gd name="T13" fmla="*/ 88 h 120"/>
                <a:gd name="T14" fmla="*/ 144 w 144"/>
                <a:gd name="T15" fmla="*/ 32 h 120"/>
                <a:gd name="T16" fmla="*/ 112 w 144"/>
                <a:gd name="T17" fmla="*/ 0 h 120"/>
                <a:gd name="T18" fmla="*/ 108 w 144"/>
                <a:gd name="T19" fmla="*/ 92 h 120"/>
                <a:gd name="T20" fmla="*/ 36 w 144"/>
                <a:gd name="T21" fmla="*/ 92 h 120"/>
                <a:gd name="T22" fmla="*/ 28 w 144"/>
                <a:gd name="T23" fmla="*/ 84 h 120"/>
                <a:gd name="T24" fmla="*/ 28 w 144"/>
                <a:gd name="T25" fmla="*/ 36 h 120"/>
                <a:gd name="T26" fmla="*/ 36 w 144"/>
                <a:gd name="T27" fmla="*/ 28 h 120"/>
                <a:gd name="T28" fmla="*/ 108 w 144"/>
                <a:gd name="T29" fmla="*/ 28 h 120"/>
                <a:gd name="T30" fmla="*/ 116 w 144"/>
                <a:gd name="T31" fmla="*/ 36 h 120"/>
                <a:gd name="T32" fmla="*/ 116 w 144"/>
                <a:gd name="T33" fmla="*/ 84 h 120"/>
                <a:gd name="T34" fmla="*/ 108 w 144"/>
                <a:gd name="T35" fmla="*/ 9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" h="120">
                  <a:moveTo>
                    <a:pt x="112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106"/>
                    <a:pt x="14" y="120"/>
                    <a:pt x="32" y="120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30" y="120"/>
                    <a:pt x="144" y="106"/>
                    <a:pt x="144" y="88"/>
                  </a:cubicBezTo>
                  <a:cubicBezTo>
                    <a:pt x="144" y="32"/>
                    <a:pt x="144" y="32"/>
                    <a:pt x="144" y="32"/>
                  </a:cubicBezTo>
                  <a:cubicBezTo>
                    <a:pt x="144" y="14"/>
                    <a:pt x="130" y="0"/>
                    <a:pt x="112" y="0"/>
                  </a:cubicBezTo>
                  <a:close/>
                  <a:moveTo>
                    <a:pt x="108" y="92"/>
                  </a:moveTo>
                  <a:cubicBezTo>
                    <a:pt x="36" y="92"/>
                    <a:pt x="36" y="92"/>
                    <a:pt x="36" y="92"/>
                  </a:cubicBezTo>
                  <a:cubicBezTo>
                    <a:pt x="32" y="92"/>
                    <a:pt x="28" y="88"/>
                    <a:pt x="28" y="84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2"/>
                    <a:pt x="32" y="28"/>
                    <a:pt x="36" y="28"/>
                  </a:cubicBezTo>
                  <a:cubicBezTo>
                    <a:pt x="108" y="28"/>
                    <a:pt x="108" y="28"/>
                    <a:pt x="108" y="28"/>
                  </a:cubicBezTo>
                  <a:cubicBezTo>
                    <a:pt x="112" y="28"/>
                    <a:pt x="116" y="32"/>
                    <a:pt x="116" y="36"/>
                  </a:cubicBezTo>
                  <a:cubicBezTo>
                    <a:pt x="116" y="84"/>
                    <a:pt x="116" y="84"/>
                    <a:pt x="116" y="84"/>
                  </a:cubicBezTo>
                  <a:cubicBezTo>
                    <a:pt x="116" y="88"/>
                    <a:pt x="112" y="92"/>
                    <a:pt x="108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0" name="Freeform 380"/>
            <p:cNvSpPr>
              <a:spLocks noEditPoints="1"/>
            </p:cNvSpPr>
            <p:nvPr/>
          </p:nvSpPr>
          <p:spPr bwMode="auto">
            <a:xfrm>
              <a:off x="2871788" y="2038350"/>
              <a:ext cx="136525" cy="114300"/>
            </a:xfrm>
            <a:custGeom>
              <a:avLst/>
              <a:gdLst>
                <a:gd name="T0" fmla="*/ 112 w 144"/>
                <a:gd name="T1" fmla="*/ 120 h 120"/>
                <a:gd name="T2" fmla="*/ 144 w 144"/>
                <a:gd name="T3" fmla="*/ 88 h 120"/>
                <a:gd name="T4" fmla="*/ 144 w 144"/>
                <a:gd name="T5" fmla="*/ 32 h 120"/>
                <a:gd name="T6" fmla="*/ 112 w 144"/>
                <a:gd name="T7" fmla="*/ 0 h 120"/>
                <a:gd name="T8" fmla="*/ 32 w 144"/>
                <a:gd name="T9" fmla="*/ 0 h 120"/>
                <a:gd name="T10" fmla="*/ 0 w 144"/>
                <a:gd name="T11" fmla="*/ 32 h 120"/>
                <a:gd name="T12" fmla="*/ 0 w 144"/>
                <a:gd name="T13" fmla="*/ 88 h 120"/>
                <a:gd name="T14" fmla="*/ 32 w 144"/>
                <a:gd name="T15" fmla="*/ 120 h 120"/>
                <a:gd name="T16" fmla="*/ 112 w 144"/>
                <a:gd name="T17" fmla="*/ 120 h 120"/>
                <a:gd name="T18" fmla="*/ 28 w 144"/>
                <a:gd name="T19" fmla="*/ 84 h 120"/>
                <a:gd name="T20" fmla="*/ 28 w 144"/>
                <a:gd name="T21" fmla="*/ 36 h 120"/>
                <a:gd name="T22" fmla="*/ 36 w 144"/>
                <a:gd name="T23" fmla="*/ 28 h 120"/>
                <a:gd name="T24" fmla="*/ 108 w 144"/>
                <a:gd name="T25" fmla="*/ 28 h 120"/>
                <a:gd name="T26" fmla="*/ 116 w 144"/>
                <a:gd name="T27" fmla="*/ 36 h 120"/>
                <a:gd name="T28" fmla="*/ 116 w 144"/>
                <a:gd name="T29" fmla="*/ 84 h 120"/>
                <a:gd name="T30" fmla="*/ 108 w 144"/>
                <a:gd name="T31" fmla="*/ 92 h 120"/>
                <a:gd name="T32" fmla="*/ 36 w 144"/>
                <a:gd name="T33" fmla="*/ 92 h 120"/>
                <a:gd name="T34" fmla="*/ 28 w 144"/>
                <a:gd name="T35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" h="120">
                  <a:moveTo>
                    <a:pt x="112" y="120"/>
                  </a:moveTo>
                  <a:cubicBezTo>
                    <a:pt x="130" y="120"/>
                    <a:pt x="144" y="106"/>
                    <a:pt x="144" y="88"/>
                  </a:cubicBezTo>
                  <a:cubicBezTo>
                    <a:pt x="144" y="32"/>
                    <a:pt x="144" y="32"/>
                    <a:pt x="144" y="32"/>
                  </a:cubicBezTo>
                  <a:cubicBezTo>
                    <a:pt x="144" y="14"/>
                    <a:pt x="130" y="0"/>
                    <a:pt x="11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106"/>
                    <a:pt x="14" y="120"/>
                    <a:pt x="32" y="120"/>
                  </a:cubicBezTo>
                  <a:lnTo>
                    <a:pt x="112" y="120"/>
                  </a:lnTo>
                  <a:close/>
                  <a:moveTo>
                    <a:pt x="28" y="84"/>
                  </a:moveTo>
                  <a:cubicBezTo>
                    <a:pt x="28" y="36"/>
                    <a:pt x="28" y="36"/>
                    <a:pt x="28" y="36"/>
                  </a:cubicBezTo>
                  <a:cubicBezTo>
                    <a:pt x="28" y="31"/>
                    <a:pt x="31" y="28"/>
                    <a:pt x="36" y="28"/>
                  </a:cubicBezTo>
                  <a:cubicBezTo>
                    <a:pt x="108" y="28"/>
                    <a:pt x="108" y="28"/>
                    <a:pt x="108" y="28"/>
                  </a:cubicBezTo>
                  <a:cubicBezTo>
                    <a:pt x="112" y="28"/>
                    <a:pt x="116" y="31"/>
                    <a:pt x="116" y="36"/>
                  </a:cubicBezTo>
                  <a:cubicBezTo>
                    <a:pt x="116" y="84"/>
                    <a:pt x="116" y="84"/>
                    <a:pt x="116" y="84"/>
                  </a:cubicBezTo>
                  <a:cubicBezTo>
                    <a:pt x="116" y="88"/>
                    <a:pt x="112" y="92"/>
                    <a:pt x="108" y="92"/>
                  </a:cubicBezTo>
                  <a:cubicBezTo>
                    <a:pt x="36" y="92"/>
                    <a:pt x="36" y="92"/>
                    <a:pt x="36" y="92"/>
                  </a:cubicBezTo>
                  <a:cubicBezTo>
                    <a:pt x="31" y="92"/>
                    <a:pt x="28" y="88"/>
                    <a:pt x="28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1" name="Freeform 381"/>
            <p:cNvSpPr/>
            <p:nvPr/>
          </p:nvSpPr>
          <p:spPr bwMode="auto">
            <a:xfrm>
              <a:off x="2897188" y="2178050"/>
              <a:ext cx="112713" cy="123825"/>
            </a:xfrm>
            <a:custGeom>
              <a:avLst/>
              <a:gdLst>
                <a:gd name="T0" fmla="*/ 117 w 117"/>
                <a:gd name="T1" fmla="*/ 41 h 130"/>
                <a:gd name="T2" fmla="*/ 75 w 117"/>
                <a:gd name="T3" fmla="*/ 0 h 130"/>
                <a:gd name="T4" fmla="*/ 34 w 117"/>
                <a:gd name="T5" fmla="*/ 41 h 130"/>
                <a:gd name="T6" fmla="*/ 35 w 117"/>
                <a:gd name="T7" fmla="*/ 41 h 130"/>
                <a:gd name="T8" fmla="*/ 64 w 117"/>
                <a:gd name="T9" fmla="*/ 41 h 130"/>
                <a:gd name="T10" fmla="*/ 64 w 117"/>
                <a:gd name="T11" fmla="*/ 42 h 130"/>
                <a:gd name="T12" fmla="*/ 0 w 117"/>
                <a:gd name="T13" fmla="*/ 106 h 130"/>
                <a:gd name="T14" fmla="*/ 0 w 117"/>
                <a:gd name="T15" fmla="*/ 106 h 130"/>
                <a:gd name="T16" fmla="*/ 0 w 117"/>
                <a:gd name="T17" fmla="*/ 130 h 130"/>
                <a:gd name="T18" fmla="*/ 0 w 117"/>
                <a:gd name="T19" fmla="*/ 130 h 130"/>
                <a:gd name="T20" fmla="*/ 89 w 117"/>
                <a:gd name="T21" fmla="*/ 42 h 130"/>
                <a:gd name="T22" fmla="*/ 89 w 117"/>
                <a:gd name="T23" fmla="*/ 41 h 130"/>
                <a:gd name="T24" fmla="*/ 117 w 117"/>
                <a:gd name="T25" fmla="*/ 4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130">
                  <a:moveTo>
                    <a:pt x="117" y="41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4" y="41"/>
                    <a:pt x="64" y="42"/>
                    <a:pt x="64" y="42"/>
                  </a:cubicBezTo>
                  <a:cubicBezTo>
                    <a:pt x="64" y="77"/>
                    <a:pt x="35" y="106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49" y="130"/>
                    <a:pt x="89" y="91"/>
                    <a:pt x="89" y="42"/>
                  </a:cubicBezTo>
                  <a:cubicBezTo>
                    <a:pt x="89" y="42"/>
                    <a:pt x="89" y="41"/>
                    <a:pt x="89" y="41"/>
                  </a:cubicBezTo>
                  <a:lnTo>
                    <a:pt x="117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2" name="Freeform 382"/>
            <p:cNvSpPr/>
            <p:nvPr/>
          </p:nvSpPr>
          <p:spPr bwMode="auto">
            <a:xfrm>
              <a:off x="2733676" y="2038350"/>
              <a:ext cx="112713" cy="125412"/>
            </a:xfrm>
            <a:custGeom>
              <a:avLst/>
              <a:gdLst>
                <a:gd name="T0" fmla="*/ 41 w 117"/>
                <a:gd name="T1" fmla="*/ 130 h 130"/>
                <a:gd name="T2" fmla="*/ 83 w 117"/>
                <a:gd name="T3" fmla="*/ 89 h 130"/>
                <a:gd name="T4" fmla="*/ 82 w 117"/>
                <a:gd name="T5" fmla="*/ 89 h 130"/>
                <a:gd name="T6" fmla="*/ 53 w 117"/>
                <a:gd name="T7" fmla="*/ 89 h 130"/>
                <a:gd name="T8" fmla="*/ 53 w 117"/>
                <a:gd name="T9" fmla="*/ 88 h 130"/>
                <a:gd name="T10" fmla="*/ 117 w 117"/>
                <a:gd name="T11" fmla="*/ 24 h 130"/>
                <a:gd name="T12" fmla="*/ 117 w 117"/>
                <a:gd name="T13" fmla="*/ 24 h 130"/>
                <a:gd name="T14" fmla="*/ 117 w 117"/>
                <a:gd name="T15" fmla="*/ 0 h 130"/>
                <a:gd name="T16" fmla="*/ 117 w 117"/>
                <a:gd name="T17" fmla="*/ 0 h 130"/>
                <a:gd name="T18" fmla="*/ 28 w 117"/>
                <a:gd name="T19" fmla="*/ 88 h 130"/>
                <a:gd name="T20" fmla="*/ 28 w 117"/>
                <a:gd name="T21" fmla="*/ 89 h 130"/>
                <a:gd name="T22" fmla="*/ 0 w 117"/>
                <a:gd name="T23" fmla="*/ 89 h 130"/>
                <a:gd name="T24" fmla="*/ 41 w 117"/>
                <a:gd name="T25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130">
                  <a:moveTo>
                    <a:pt x="41" y="130"/>
                  </a:moveTo>
                  <a:cubicBezTo>
                    <a:pt x="83" y="89"/>
                    <a:pt x="83" y="89"/>
                    <a:pt x="83" y="89"/>
                  </a:cubicBezTo>
                  <a:cubicBezTo>
                    <a:pt x="82" y="89"/>
                    <a:pt x="82" y="89"/>
                    <a:pt x="82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8"/>
                  </a:cubicBezTo>
                  <a:cubicBezTo>
                    <a:pt x="53" y="53"/>
                    <a:pt x="81" y="24"/>
                    <a:pt x="117" y="24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68" y="0"/>
                    <a:pt x="28" y="39"/>
                    <a:pt x="28" y="88"/>
                  </a:cubicBezTo>
                  <a:cubicBezTo>
                    <a:pt x="28" y="88"/>
                    <a:pt x="28" y="89"/>
                    <a:pt x="28" y="89"/>
                  </a:cubicBezTo>
                  <a:cubicBezTo>
                    <a:pt x="0" y="89"/>
                    <a:pt x="0" y="89"/>
                    <a:pt x="0" y="89"/>
                  </a:cubicBezTo>
                  <a:lnTo>
                    <a:pt x="41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53" name="组合 452"/>
          <p:cNvGrpSpPr/>
          <p:nvPr/>
        </p:nvGrpSpPr>
        <p:grpSpPr>
          <a:xfrm>
            <a:off x="4027488" y="2366963"/>
            <a:ext cx="277812" cy="257174"/>
            <a:chOff x="3284538" y="2043113"/>
            <a:chExt cx="277813" cy="257175"/>
          </a:xfrm>
          <a:solidFill>
            <a:srgbClr val="404040"/>
          </a:solidFill>
        </p:grpSpPr>
        <p:sp>
          <p:nvSpPr>
            <p:cNvPr id="454" name="Freeform 383"/>
            <p:cNvSpPr>
              <a:spLocks noEditPoints="1"/>
            </p:cNvSpPr>
            <p:nvPr/>
          </p:nvSpPr>
          <p:spPr bwMode="auto">
            <a:xfrm>
              <a:off x="3284538" y="2189163"/>
              <a:ext cx="276225" cy="111125"/>
            </a:xfrm>
            <a:custGeom>
              <a:avLst/>
              <a:gdLst>
                <a:gd name="T0" fmla="*/ 258 w 289"/>
                <a:gd name="T1" fmla="*/ 0 h 117"/>
                <a:gd name="T2" fmla="*/ 179 w 289"/>
                <a:gd name="T3" fmla="*/ 0 h 117"/>
                <a:gd name="T4" fmla="*/ 148 w 289"/>
                <a:gd name="T5" fmla="*/ 31 h 117"/>
                <a:gd name="T6" fmla="*/ 148 w 289"/>
                <a:gd name="T7" fmla="*/ 44 h 117"/>
                <a:gd name="T8" fmla="*/ 64 w 289"/>
                <a:gd name="T9" fmla="*/ 44 h 117"/>
                <a:gd name="T10" fmla="*/ 64 w 289"/>
                <a:gd name="T11" fmla="*/ 35 h 117"/>
                <a:gd name="T12" fmla="*/ 64 w 289"/>
                <a:gd name="T13" fmla="*/ 12 h 117"/>
                <a:gd name="T14" fmla="*/ 57 w 289"/>
                <a:gd name="T15" fmla="*/ 9 h 117"/>
                <a:gd name="T16" fmla="*/ 4 w 289"/>
                <a:gd name="T17" fmla="*/ 53 h 117"/>
                <a:gd name="T18" fmla="*/ 4 w 289"/>
                <a:gd name="T19" fmla="*/ 65 h 117"/>
                <a:gd name="T20" fmla="*/ 57 w 289"/>
                <a:gd name="T21" fmla="*/ 109 h 117"/>
                <a:gd name="T22" fmla="*/ 64 w 289"/>
                <a:gd name="T23" fmla="*/ 105 h 117"/>
                <a:gd name="T24" fmla="*/ 64 w 289"/>
                <a:gd name="T25" fmla="*/ 82 h 117"/>
                <a:gd name="T26" fmla="*/ 64 w 289"/>
                <a:gd name="T27" fmla="*/ 73 h 117"/>
                <a:gd name="T28" fmla="*/ 148 w 289"/>
                <a:gd name="T29" fmla="*/ 73 h 117"/>
                <a:gd name="T30" fmla="*/ 148 w 289"/>
                <a:gd name="T31" fmla="*/ 86 h 117"/>
                <a:gd name="T32" fmla="*/ 179 w 289"/>
                <a:gd name="T33" fmla="*/ 117 h 117"/>
                <a:gd name="T34" fmla="*/ 258 w 289"/>
                <a:gd name="T35" fmla="*/ 117 h 117"/>
                <a:gd name="T36" fmla="*/ 289 w 289"/>
                <a:gd name="T37" fmla="*/ 86 h 117"/>
                <a:gd name="T38" fmla="*/ 289 w 289"/>
                <a:gd name="T39" fmla="*/ 31 h 117"/>
                <a:gd name="T40" fmla="*/ 258 w 289"/>
                <a:gd name="T41" fmla="*/ 0 h 117"/>
                <a:gd name="T42" fmla="*/ 261 w 289"/>
                <a:gd name="T43" fmla="*/ 82 h 117"/>
                <a:gd name="T44" fmla="*/ 254 w 289"/>
                <a:gd name="T45" fmla="*/ 90 h 117"/>
                <a:gd name="T46" fmla="*/ 184 w 289"/>
                <a:gd name="T47" fmla="*/ 90 h 117"/>
                <a:gd name="T48" fmla="*/ 176 w 289"/>
                <a:gd name="T49" fmla="*/ 82 h 117"/>
                <a:gd name="T50" fmla="*/ 176 w 289"/>
                <a:gd name="T51" fmla="*/ 35 h 117"/>
                <a:gd name="T52" fmla="*/ 184 w 289"/>
                <a:gd name="T53" fmla="*/ 27 h 117"/>
                <a:gd name="T54" fmla="*/ 254 w 289"/>
                <a:gd name="T55" fmla="*/ 27 h 117"/>
                <a:gd name="T56" fmla="*/ 261 w 289"/>
                <a:gd name="T57" fmla="*/ 35 h 117"/>
                <a:gd name="T58" fmla="*/ 261 w 289"/>
                <a:gd name="T59" fmla="*/ 8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9" h="117">
                  <a:moveTo>
                    <a:pt x="258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62" y="0"/>
                    <a:pt x="148" y="14"/>
                    <a:pt x="148" y="31"/>
                  </a:cubicBezTo>
                  <a:cubicBezTo>
                    <a:pt x="148" y="44"/>
                    <a:pt x="148" y="44"/>
                    <a:pt x="148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4" y="41"/>
                    <a:pt x="64" y="38"/>
                    <a:pt x="64" y="35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4" y="7"/>
                    <a:pt x="61" y="5"/>
                    <a:pt x="57" y="9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6"/>
                    <a:pt x="0" y="61"/>
                    <a:pt x="4" y="65"/>
                  </a:cubicBezTo>
                  <a:cubicBezTo>
                    <a:pt x="57" y="109"/>
                    <a:pt x="57" y="109"/>
                    <a:pt x="57" y="109"/>
                  </a:cubicBezTo>
                  <a:cubicBezTo>
                    <a:pt x="61" y="112"/>
                    <a:pt x="64" y="111"/>
                    <a:pt x="64" y="105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64" y="80"/>
                    <a:pt x="64" y="76"/>
                    <a:pt x="64" y="73"/>
                  </a:cubicBezTo>
                  <a:cubicBezTo>
                    <a:pt x="148" y="73"/>
                    <a:pt x="148" y="73"/>
                    <a:pt x="148" y="73"/>
                  </a:cubicBezTo>
                  <a:cubicBezTo>
                    <a:pt x="148" y="86"/>
                    <a:pt x="148" y="86"/>
                    <a:pt x="148" y="86"/>
                  </a:cubicBezTo>
                  <a:cubicBezTo>
                    <a:pt x="148" y="103"/>
                    <a:pt x="162" y="117"/>
                    <a:pt x="179" y="117"/>
                  </a:cubicBezTo>
                  <a:cubicBezTo>
                    <a:pt x="258" y="117"/>
                    <a:pt x="258" y="117"/>
                    <a:pt x="258" y="117"/>
                  </a:cubicBezTo>
                  <a:cubicBezTo>
                    <a:pt x="275" y="117"/>
                    <a:pt x="289" y="103"/>
                    <a:pt x="289" y="86"/>
                  </a:cubicBezTo>
                  <a:cubicBezTo>
                    <a:pt x="289" y="31"/>
                    <a:pt x="289" y="31"/>
                    <a:pt x="289" y="31"/>
                  </a:cubicBezTo>
                  <a:cubicBezTo>
                    <a:pt x="289" y="14"/>
                    <a:pt x="275" y="0"/>
                    <a:pt x="258" y="0"/>
                  </a:cubicBezTo>
                  <a:close/>
                  <a:moveTo>
                    <a:pt x="261" y="82"/>
                  </a:moveTo>
                  <a:cubicBezTo>
                    <a:pt x="261" y="86"/>
                    <a:pt x="258" y="90"/>
                    <a:pt x="254" y="90"/>
                  </a:cubicBezTo>
                  <a:cubicBezTo>
                    <a:pt x="184" y="90"/>
                    <a:pt x="184" y="90"/>
                    <a:pt x="184" y="90"/>
                  </a:cubicBezTo>
                  <a:cubicBezTo>
                    <a:pt x="179" y="90"/>
                    <a:pt x="176" y="86"/>
                    <a:pt x="176" y="82"/>
                  </a:cubicBezTo>
                  <a:cubicBezTo>
                    <a:pt x="176" y="35"/>
                    <a:pt x="176" y="35"/>
                    <a:pt x="176" y="35"/>
                  </a:cubicBezTo>
                  <a:cubicBezTo>
                    <a:pt x="176" y="31"/>
                    <a:pt x="179" y="27"/>
                    <a:pt x="184" y="27"/>
                  </a:cubicBezTo>
                  <a:cubicBezTo>
                    <a:pt x="254" y="27"/>
                    <a:pt x="254" y="27"/>
                    <a:pt x="254" y="27"/>
                  </a:cubicBezTo>
                  <a:cubicBezTo>
                    <a:pt x="258" y="27"/>
                    <a:pt x="261" y="31"/>
                    <a:pt x="261" y="35"/>
                  </a:cubicBezTo>
                  <a:lnTo>
                    <a:pt x="261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5" name="Freeform 384"/>
            <p:cNvSpPr>
              <a:spLocks noEditPoints="1"/>
            </p:cNvSpPr>
            <p:nvPr/>
          </p:nvSpPr>
          <p:spPr bwMode="auto">
            <a:xfrm>
              <a:off x="3286126" y="2043113"/>
              <a:ext cx="276225" cy="112712"/>
            </a:xfrm>
            <a:custGeom>
              <a:avLst/>
              <a:gdLst>
                <a:gd name="T0" fmla="*/ 31 w 289"/>
                <a:gd name="T1" fmla="*/ 118 h 118"/>
                <a:gd name="T2" fmla="*/ 110 w 289"/>
                <a:gd name="T3" fmla="*/ 118 h 118"/>
                <a:gd name="T4" fmla="*/ 141 w 289"/>
                <a:gd name="T5" fmla="*/ 87 h 118"/>
                <a:gd name="T6" fmla="*/ 141 w 289"/>
                <a:gd name="T7" fmla="*/ 74 h 118"/>
                <a:gd name="T8" fmla="*/ 225 w 289"/>
                <a:gd name="T9" fmla="*/ 74 h 118"/>
                <a:gd name="T10" fmla="*/ 225 w 289"/>
                <a:gd name="T11" fmla="*/ 83 h 118"/>
                <a:gd name="T12" fmla="*/ 225 w 289"/>
                <a:gd name="T13" fmla="*/ 106 h 118"/>
                <a:gd name="T14" fmla="*/ 232 w 289"/>
                <a:gd name="T15" fmla="*/ 109 h 118"/>
                <a:gd name="T16" fmla="*/ 285 w 289"/>
                <a:gd name="T17" fmla="*/ 65 h 118"/>
                <a:gd name="T18" fmla="*/ 285 w 289"/>
                <a:gd name="T19" fmla="*/ 53 h 118"/>
                <a:gd name="T20" fmla="*/ 232 w 289"/>
                <a:gd name="T21" fmla="*/ 9 h 118"/>
                <a:gd name="T22" fmla="*/ 225 w 289"/>
                <a:gd name="T23" fmla="*/ 12 h 118"/>
                <a:gd name="T24" fmla="*/ 225 w 289"/>
                <a:gd name="T25" fmla="*/ 36 h 118"/>
                <a:gd name="T26" fmla="*/ 225 w 289"/>
                <a:gd name="T27" fmla="*/ 45 h 118"/>
                <a:gd name="T28" fmla="*/ 141 w 289"/>
                <a:gd name="T29" fmla="*/ 45 h 118"/>
                <a:gd name="T30" fmla="*/ 141 w 289"/>
                <a:gd name="T31" fmla="*/ 32 h 118"/>
                <a:gd name="T32" fmla="*/ 110 w 289"/>
                <a:gd name="T33" fmla="*/ 0 h 118"/>
                <a:gd name="T34" fmla="*/ 31 w 289"/>
                <a:gd name="T35" fmla="*/ 0 h 118"/>
                <a:gd name="T36" fmla="*/ 0 w 289"/>
                <a:gd name="T37" fmla="*/ 32 h 118"/>
                <a:gd name="T38" fmla="*/ 0 w 289"/>
                <a:gd name="T39" fmla="*/ 87 h 118"/>
                <a:gd name="T40" fmla="*/ 31 w 289"/>
                <a:gd name="T41" fmla="*/ 118 h 118"/>
                <a:gd name="T42" fmla="*/ 28 w 289"/>
                <a:gd name="T43" fmla="*/ 36 h 118"/>
                <a:gd name="T44" fmla="*/ 35 w 289"/>
                <a:gd name="T45" fmla="*/ 28 h 118"/>
                <a:gd name="T46" fmla="*/ 106 w 289"/>
                <a:gd name="T47" fmla="*/ 28 h 118"/>
                <a:gd name="T48" fmla="*/ 113 w 289"/>
                <a:gd name="T49" fmla="*/ 36 h 118"/>
                <a:gd name="T50" fmla="*/ 113 w 289"/>
                <a:gd name="T51" fmla="*/ 83 h 118"/>
                <a:gd name="T52" fmla="*/ 106 w 289"/>
                <a:gd name="T53" fmla="*/ 90 h 118"/>
                <a:gd name="T54" fmla="*/ 35 w 289"/>
                <a:gd name="T55" fmla="*/ 90 h 118"/>
                <a:gd name="T56" fmla="*/ 28 w 289"/>
                <a:gd name="T57" fmla="*/ 83 h 118"/>
                <a:gd name="T58" fmla="*/ 28 w 289"/>
                <a:gd name="T59" fmla="*/ 3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9" h="118">
                  <a:moveTo>
                    <a:pt x="31" y="118"/>
                  </a:moveTo>
                  <a:cubicBezTo>
                    <a:pt x="110" y="118"/>
                    <a:pt x="110" y="118"/>
                    <a:pt x="110" y="118"/>
                  </a:cubicBezTo>
                  <a:cubicBezTo>
                    <a:pt x="127" y="118"/>
                    <a:pt x="141" y="104"/>
                    <a:pt x="141" y="87"/>
                  </a:cubicBezTo>
                  <a:cubicBezTo>
                    <a:pt x="141" y="74"/>
                    <a:pt x="141" y="74"/>
                    <a:pt x="141" y="74"/>
                  </a:cubicBezTo>
                  <a:cubicBezTo>
                    <a:pt x="225" y="74"/>
                    <a:pt x="225" y="74"/>
                    <a:pt x="225" y="74"/>
                  </a:cubicBezTo>
                  <a:cubicBezTo>
                    <a:pt x="225" y="77"/>
                    <a:pt x="225" y="80"/>
                    <a:pt x="225" y="83"/>
                  </a:cubicBezTo>
                  <a:cubicBezTo>
                    <a:pt x="225" y="106"/>
                    <a:pt x="225" y="106"/>
                    <a:pt x="225" y="106"/>
                  </a:cubicBezTo>
                  <a:cubicBezTo>
                    <a:pt x="225" y="111"/>
                    <a:pt x="229" y="112"/>
                    <a:pt x="232" y="109"/>
                  </a:cubicBezTo>
                  <a:cubicBezTo>
                    <a:pt x="285" y="65"/>
                    <a:pt x="285" y="65"/>
                    <a:pt x="285" y="65"/>
                  </a:cubicBezTo>
                  <a:cubicBezTo>
                    <a:pt x="289" y="62"/>
                    <a:pt x="289" y="56"/>
                    <a:pt x="285" y="53"/>
                  </a:cubicBezTo>
                  <a:cubicBezTo>
                    <a:pt x="232" y="9"/>
                    <a:pt x="232" y="9"/>
                    <a:pt x="232" y="9"/>
                  </a:cubicBezTo>
                  <a:cubicBezTo>
                    <a:pt x="229" y="6"/>
                    <a:pt x="225" y="7"/>
                    <a:pt x="225" y="12"/>
                  </a:cubicBezTo>
                  <a:cubicBezTo>
                    <a:pt x="225" y="36"/>
                    <a:pt x="225" y="36"/>
                    <a:pt x="225" y="36"/>
                  </a:cubicBezTo>
                  <a:cubicBezTo>
                    <a:pt x="225" y="38"/>
                    <a:pt x="225" y="41"/>
                    <a:pt x="225" y="45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14"/>
                    <a:pt x="127" y="0"/>
                    <a:pt x="11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04"/>
                    <a:pt x="14" y="118"/>
                    <a:pt x="31" y="118"/>
                  </a:cubicBezTo>
                  <a:close/>
                  <a:moveTo>
                    <a:pt x="28" y="36"/>
                  </a:moveTo>
                  <a:cubicBezTo>
                    <a:pt x="28" y="31"/>
                    <a:pt x="31" y="28"/>
                    <a:pt x="35" y="28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10" y="28"/>
                    <a:pt x="113" y="31"/>
                    <a:pt x="113" y="36"/>
                  </a:cubicBezTo>
                  <a:cubicBezTo>
                    <a:pt x="113" y="83"/>
                    <a:pt x="113" y="83"/>
                    <a:pt x="113" y="83"/>
                  </a:cubicBezTo>
                  <a:cubicBezTo>
                    <a:pt x="113" y="87"/>
                    <a:pt x="110" y="90"/>
                    <a:pt x="106" y="90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31" y="90"/>
                    <a:pt x="28" y="87"/>
                    <a:pt x="28" y="83"/>
                  </a:cubicBezTo>
                  <a:lnTo>
                    <a:pt x="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313" name="Freeform 385"/>
          <p:cNvSpPr/>
          <p:nvPr/>
        </p:nvSpPr>
        <p:spPr>
          <a:xfrm>
            <a:off x="4029075" y="1817688"/>
            <a:ext cx="274638" cy="250825"/>
          </a:xfrm>
          <a:custGeom>
            <a:avLst/>
            <a:gdLst/>
            <a:ahLst/>
            <a:cxnLst>
              <a:cxn ang="0">
                <a:pos x="151863371" y="118230480"/>
              </a:cxn>
              <a:cxn ang="0">
                <a:pos x="42739585" y="70571816"/>
              </a:cxn>
              <a:cxn ang="0">
                <a:pos x="151863371" y="12831326"/>
              </a:cxn>
              <a:cxn ang="0">
                <a:pos x="151863371" y="0"/>
              </a:cxn>
              <a:cxn ang="0">
                <a:pos x="0" y="78820320"/>
              </a:cxn>
              <a:cxn ang="0">
                <a:pos x="151863371" y="187885157"/>
              </a:cxn>
              <a:cxn ang="0">
                <a:pos x="151863371" y="240126644"/>
              </a:cxn>
              <a:cxn ang="0">
                <a:pos x="261895941" y="151224499"/>
              </a:cxn>
              <a:cxn ang="0">
                <a:pos x="151863371" y="62323311"/>
              </a:cxn>
              <a:cxn ang="0">
                <a:pos x="151863371" y="118230480"/>
              </a:cxn>
            </a:cxnLst>
            <a:pathLst>
              <a:path w="288" h="262">
                <a:moveTo>
                  <a:pt x="167" y="129"/>
                </a:moveTo>
                <a:cubicBezTo>
                  <a:pt x="135" y="129"/>
                  <a:pt x="47" y="122"/>
                  <a:pt x="47" y="77"/>
                </a:cubicBezTo>
                <a:cubicBezTo>
                  <a:pt x="47" y="29"/>
                  <a:pt x="139" y="14"/>
                  <a:pt x="167" y="14"/>
                </a:cubicBezTo>
                <a:cubicBezTo>
                  <a:pt x="167" y="0"/>
                  <a:pt x="167" y="0"/>
                  <a:pt x="167" y="0"/>
                </a:cubicBezTo>
                <a:cubicBezTo>
                  <a:pt x="106" y="0"/>
                  <a:pt x="0" y="13"/>
                  <a:pt x="0" y="86"/>
                </a:cubicBezTo>
                <a:cubicBezTo>
                  <a:pt x="0" y="162"/>
                  <a:pt x="115" y="204"/>
                  <a:pt x="167" y="205"/>
                </a:cubicBezTo>
                <a:cubicBezTo>
                  <a:pt x="167" y="262"/>
                  <a:pt x="167" y="262"/>
                  <a:pt x="167" y="262"/>
                </a:cubicBezTo>
                <a:cubicBezTo>
                  <a:pt x="288" y="165"/>
                  <a:pt x="288" y="165"/>
                  <a:pt x="288" y="165"/>
                </a:cubicBezTo>
                <a:cubicBezTo>
                  <a:pt x="167" y="68"/>
                  <a:pt x="167" y="68"/>
                  <a:pt x="167" y="68"/>
                </a:cubicBezTo>
                <a:lnTo>
                  <a:pt x="167" y="129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457" name="组合 456"/>
          <p:cNvGrpSpPr/>
          <p:nvPr/>
        </p:nvGrpSpPr>
        <p:grpSpPr>
          <a:xfrm>
            <a:off x="2925763" y="3513138"/>
            <a:ext cx="276227" cy="174624"/>
            <a:chOff x="2182813" y="3189288"/>
            <a:chExt cx="276226" cy="174624"/>
          </a:xfrm>
          <a:solidFill>
            <a:srgbClr val="404040"/>
          </a:solidFill>
        </p:grpSpPr>
        <p:sp>
          <p:nvSpPr>
            <p:cNvPr id="458" name="Freeform 386"/>
            <p:cNvSpPr/>
            <p:nvPr/>
          </p:nvSpPr>
          <p:spPr bwMode="auto">
            <a:xfrm>
              <a:off x="2305051" y="3189288"/>
              <a:ext cx="153988" cy="20637"/>
            </a:xfrm>
            <a:custGeom>
              <a:avLst/>
              <a:gdLst>
                <a:gd name="T0" fmla="*/ 28 w 160"/>
                <a:gd name="T1" fmla="*/ 21 h 21"/>
                <a:gd name="T2" fmla="*/ 160 w 160"/>
                <a:gd name="T3" fmla="*/ 21 h 21"/>
                <a:gd name="T4" fmla="*/ 160 w 160"/>
                <a:gd name="T5" fmla="*/ 0 h 21"/>
                <a:gd name="T6" fmla="*/ 0 w 160"/>
                <a:gd name="T7" fmla="*/ 0 h 21"/>
                <a:gd name="T8" fmla="*/ 28 w 160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21">
                  <a:moveTo>
                    <a:pt x="28" y="21"/>
                  </a:moveTo>
                  <a:cubicBezTo>
                    <a:pt x="160" y="21"/>
                    <a:pt x="160" y="21"/>
                    <a:pt x="160" y="21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5"/>
                    <a:pt x="20" y="12"/>
                    <a:pt x="2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9" name="Freeform 387"/>
            <p:cNvSpPr/>
            <p:nvPr/>
          </p:nvSpPr>
          <p:spPr bwMode="auto">
            <a:xfrm>
              <a:off x="2352676" y="3240088"/>
              <a:ext cx="106363" cy="20637"/>
            </a:xfrm>
            <a:custGeom>
              <a:avLst/>
              <a:gdLst>
                <a:gd name="T0" fmla="*/ 111 w 111"/>
                <a:gd name="T1" fmla="*/ 22 h 22"/>
                <a:gd name="T2" fmla="*/ 111 w 111"/>
                <a:gd name="T3" fmla="*/ 0 h 22"/>
                <a:gd name="T4" fmla="*/ 0 w 111"/>
                <a:gd name="T5" fmla="*/ 0 h 22"/>
                <a:gd name="T6" fmla="*/ 6 w 111"/>
                <a:gd name="T7" fmla="*/ 22 h 22"/>
                <a:gd name="T8" fmla="*/ 111 w 111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2">
                  <a:moveTo>
                    <a:pt x="111" y="22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7"/>
                    <a:pt x="5" y="14"/>
                    <a:pt x="6" y="22"/>
                  </a:cubicBezTo>
                  <a:lnTo>
                    <a:pt x="111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0" name="Freeform 388"/>
            <p:cNvSpPr/>
            <p:nvPr/>
          </p:nvSpPr>
          <p:spPr bwMode="auto">
            <a:xfrm>
              <a:off x="2352676" y="3292475"/>
              <a:ext cx="106363" cy="20637"/>
            </a:xfrm>
            <a:custGeom>
              <a:avLst/>
              <a:gdLst>
                <a:gd name="T0" fmla="*/ 111 w 111"/>
                <a:gd name="T1" fmla="*/ 22 h 22"/>
                <a:gd name="T2" fmla="*/ 111 w 111"/>
                <a:gd name="T3" fmla="*/ 0 h 22"/>
                <a:gd name="T4" fmla="*/ 6 w 111"/>
                <a:gd name="T5" fmla="*/ 0 h 22"/>
                <a:gd name="T6" fmla="*/ 0 w 111"/>
                <a:gd name="T7" fmla="*/ 22 h 22"/>
                <a:gd name="T8" fmla="*/ 111 w 111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2">
                  <a:moveTo>
                    <a:pt x="111" y="22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8"/>
                    <a:pt x="3" y="15"/>
                    <a:pt x="0" y="22"/>
                  </a:cubicBezTo>
                  <a:lnTo>
                    <a:pt x="111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1" name="Freeform 389"/>
            <p:cNvSpPr/>
            <p:nvPr/>
          </p:nvSpPr>
          <p:spPr bwMode="auto">
            <a:xfrm>
              <a:off x="2305051" y="3343275"/>
              <a:ext cx="153988" cy="20637"/>
            </a:xfrm>
            <a:custGeom>
              <a:avLst/>
              <a:gdLst>
                <a:gd name="T0" fmla="*/ 0 w 160"/>
                <a:gd name="T1" fmla="*/ 21 h 21"/>
                <a:gd name="T2" fmla="*/ 160 w 160"/>
                <a:gd name="T3" fmla="*/ 21 h 21"/>
                <a:gd name="T4" fmla="*/ 160 w 160"/>
                <a:gd name="T5" fmla="*/ 0 h 21"/>
                <a:gd name="T6" fmla="*/ 28 w 160"/>
                <a:gd name="T7" fmla="*/ 0 h 21"/>
                <a:gd name="T8" fmla="*/ 0 w 160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21">
                  <a:moveTo>
                    <a:pt x="0" y="21"/>
                  </a:moveTo>
                  <a:cubicBezTo>
                    <a:pt x="160" y="21"/>
                    <a:pt x="160" y="21"/>
                    <a:pt x="160" y="21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9"/>
                    <a:pt x="11" y="16"/>
                    <a:pt x="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2" name="Freeform 390"/>
            <p:cNvSpPr>
              <a:spLocks noEditPoints="1"/>
            </p:cNvSpPr>
            <p:nvPr/>
          </p:nvSpPr>
          <p:spPr bwMode="auto">
            <a:xfrm>
              <a:off x="2182813" y="3198813"/>
              <a:ext cx="155575" cy="155575"/>
            </a:xfrm>
            <a:custGeom>
              <a:avLst/>
              <a:gdLst>
                <a:gd name="T0" fmla="*/ 81 w 163"/>
                <a:gd name="T1" fmla="*/ 0 h 162"/>
                <a:gd name="T2" fmla="*/ 0 w 163"/>
                <a:gd name="T3" fmla="*/ 81 h 162"/>
                <a:gd name="T4" fmla="*/ 81 w 163"/>
                <a:gd name="T5" fmla="*/ 162 h 162"/>
                <a:gd name="T6" fmla="*/ 163 w 163"/>
                <a:gd name="T7" fmla="*/ 81 h 162"/>
                <a:gd name="T8" fmla="*/ 81 w 163"/>
                <a:gd name="T9" fmla="*/ 0 h 162"/>
                <a:gd name="T10" fmla="*/ 151 w 163"/>
                <a:gd name="T11" fmla="*/ 81 h 162"/>
                <a:gd name="T12" fmla="*/ 81 w 163"/>
                <a:gd name="T13" fmla="*/ 151 h 162"/>
                <a:gd name="T14" fmla="*/ 12 w 163"/>
                <a:gd name="T15" fmla="*/ 81 h 162"/>
                <a:gd name="T16" fmla="*/ 81 w 163"/>
                <a:gd name="T17" fmla="*/ 11 h 162"/>
                <a:gd name="T18" fmla="*/ 151 w 163"/>
                <a:gd name="T19" fmla="*/ 8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" h="162">
                  <a:moveTo>
                    <a:pt x="81" y="0"/>
                  </a:moveTo>
                  <a:cubicBezTo>
                    <a:pt x="36" y="0"/>
                    <a:pt x="0" y="36"/>
                    <a:pt x="0" y="81"/>
                  </a:cubicBezTo>
                  <a:cubicBezTo>
                    <a:pt x="0" y="126"/>
                    <a:pt x="36" y="162"/>
                    <a:pt x="81" y="162"/>
                  </a:cubicBezTo>
                  <a:cubicBezTo>
                    <a:pt x="126" y="162"/>
                    <a:pt x="163" y="126"/>
                    <a:pt x="163" y="81"/>
                  </a:cubicBezTo>
                  <a:cubicBezTo>
                    <a:pt x="163" y="36"/>
                    <a:pt x="126" y="0"/>
                    <a:pt x="81" y="0"/>
                  </a:cubicBezTo>
                  <a:close/>
                  <a:moveTo>
                    <a:pt x="151" y="81"/>
                  </a:moveTo>
                  <a:cubicBezTo>
                    <a:pt x="151" y="119"/>
                    <a:pt x="120" y="151"/>
                    <a:pt x="81" y="151"/>
                  </a:cubicBezTo>
                  <a:cubicBezTo>
                    <a:pt x="43" y="151"/>
                    <a:pt x="12" y="119"/>
                    <a:pt x="12" y="81"/>
                  </a:cubicBezTo>
                  <a:cubicBezTo>
                    <a:pt x="12" y="43"/>
                    <a:pt x="43" y="11"/>
                    <a:pt x="81" y="11"/>
                  </a:cubicBezTo>
                  <a:cubicBezTo>
                    <a:pt x="120" y="11"/>
                    <a:pt x="151" y="43"/>
                    <a:pt x="151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3" name="Freeform 391"/>
            <p:cNvSpPr/>
            <p:nvPr/>
          </p:nvSpPr>
          <p:spPr bwMode="auto">
            <a:xfrm>
              <a:off x="2263776" y="3284538"/>
              <a:ext cx="7938" cy="20637"/>
            </a:xfrm>
            <a:custGeom>
              <a:avLst/>
              <a:gdLst>
                <a:gd name="T0" fmla="*/ 0 w 8"/>
                <a:gd name="T1" fmla="*/ 0 h 22"/>
                <a:gd name="T2" fmla="*/ 0 w 8"/>
                <a:gd name="T3" fmla="*/ 22 h 22"/>
                <a:gd name="T4" fmla="*/ 8 w 8"/>
                <a:gd name="T5" fmla="*/ 11 h 22"/>
                <a:gd name="T6" fmla="*/ 0 w 8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2">
                  <a:moveTo>
                    <a:pt x="0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4" y="21"/>
                    <a:pt x="8" y="18"/>
                    <a:pt x="8" y="11"/>
                  </a:cubicBezTo>
                  <a:cubicBezTo>
                    <a:pt x="8" y="4"/>
                    <a:pt x="3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4" name="Freeform 392"/>
            <p:cNvSpPr>
              <a:spLocks noEditPoints="1"/>
            </p:cNvSpPr>
            <p:nvPr/>
          </p:nvSpPr>
          <p:spPr bwMode="auto">
            <a:xfrm>
              <a:off x="2198688" y="3214688"/>
              <a:ext cx="123825" cy="123825"/>
            </a:xfrm>
            <a:custGeom>
              <a:avLst/>
              <a:gdLst>
                <a:gd name="T0" fmla="*/ 65 w 130"/>
                <a:gd name="T1" fmla="*/ 0 h 130"/>
                <a:gd name="T2" fmla="*/ 0 w 130"/>
                <a:gd name="T3" fmla="*/ 65 h 130"/>
                <a:gd name="T4" fmla="*/ 65 w 130"/>
                <a:gd name="T5" fmla="*/ 130 h 130"/>
                <a:gd name="T6" fmla="*/ 130 w 130"/>
                <a:gd name="T7" fmla="*/ 65 h 130"/>
                <a:gd name="T8" fmla="*/ 65 w 130"/>
                <a:gd name="T9" fmla="*/ 0 h 130"/>
                <a:gd name="T10" fmla="*/ 92 w 130"/>
                <a:gd name="T11" fmla="*/ 84 h 130"/>
                <a:gd name="T12" fmla="*/ 70 w 130"/>
                <a:gd name="T13" fmla="*/ 108 h 130"/>
                <a:gd name="T14" fmla="*/ 70 w 130"/>
                <a:gd name="T15" fmla="*/ 114 h 130"/>
                <a:gd name="T16" fmla="*/ 67 w 130"/>
                <a:gd name="T17" fmla="*/ 116 h 130"/>
                <a:gd name="T18" fmla="*/ 65 w 130"/>
                <a:gd name="T19" fmla="*/ 116 h 130"/>
                <a:gd name="T20" fmla="*/ 62 w 130"/>
                <a:gd name="T21" fmla="*/ 114 h 130"/>
                <a:gd name="T22" fmla="*/ 62 w 130"/>
                <a:gd name="T23" fmla="*/ 108 h 130"/>
                <a:gd name="T24" fmla="*/ 40 w 130"/>
                <a:gd name="T25" fmla="*/ 101 h 130"/>
                <a:gd name="T26" fmla="*/ 41 w 130"/>
                <a:gd name="T27" fmla="*/ 100 h 130"/>
                <a:gd name="T28" fmla="*/ 44 w 130"/>
                <a:gd name="T29" fmla="*/ 90 h 130"/>
                <a:gd name="T30" fmla="*/ 45 w 130"/>
                <a:gd name="T31" fmla="*/ 89 h 130"/>
                <a:gd name="T32" fmla="*/ 62 w 130"/>
                <a:gd name="T33" fmla="*/ 95 h 130"/>
                <a:gd name="T34" fmla="*/ 62 w 130"/>
                <a:gd name="T35" fmla="*/ 70 h 130"/>
                <a:gd name="T36" fmla="*/ 40 w 130"/>
                <a:gd name="T37" fmla="*/ 46 h 130"/>
                <a:gd name="T38" fmla="*/ 62 w 130"/>
                <a:gd name="T39" fmla="*/ 22 h 130"/>
                <a:gd name="T40" fmla="*/ 62 w 130"/>
                <a:gd name="T41" fmla="*/ 16 h 130"/>
                <a:gd name="T42" fmla="*/ 65 w 130"/>
                <a:gd name="T43" fmla="*/ 14 h 130"/>
                <a:gd name="T44" fmla="*/ 67 w 130"/>
                <a:gd name="T45" fmla="*/ 14 h 130"/>
                <a:gd name="T46" fmla="*/ 70 w 130"/>
                <a:gd name="T47" fmla="*/ 16 h 130"/>
                <a:gd name="T48" fmla="*/ 70 w 130"/>
                <a:gd name="T49" fmla="*/ 22 h 130"/>
                <a:gd name="T50" fmla="*/ 89 w 130"/>
                <a:gd name="T51" fmla="*/ 29 h 130"/>
                <a:gd name="T52" fmla="*/ 89 w 130"/>
                <a:gd name="T53" fmla="*/ 31 h 130"/>
                <a:gd name="T54" fmla="*/ 85 w 130"/>
                <a:gd name="T55" fmla="*/ 39 h 130"/>
                <a:gd name="T56" fmla="*/ 84 w 130"/>
                <a:gd name="T57" fmla="*/ 40 h 130"/>
                <a:gd name="T58" fmla="*/ 70 w 130"/>
                <a:gd name="T59" fmla="*/ 35 h 130"/>
                <a:gd name="T60" fmla="*/ 70 w 130"/>
                <a:gd name="T61" fmla="*/ 58 h 130"/>
                <a:gd name="T62" fmla="*/ 92 w 130"/>
                <a:gd name="T63" fmla="*/ 8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" h="130">
                  <a:moveTo>
                    <a:pt x="65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0"/>
                    <a:pt x="65" y="130"/>
                  </a:cubicBezTo>
                  <a:cubicBezTo>
                    <a:pt x="101" y="130"/>
                    <a:pt x="130" y="101"/>
                    <a:pt x="130" y="65"/>
                  </a:cubicBezTo>
                  <a:cubicBezTo>
                    <a:pt x="130" y="29"/>
                    <a:pt x="101" y="0"/>
                    <a:pt x="65" y="0"/>
                  </a:cubicBezTo>
                  <a:close/>
                  <a:moveTo>
                    <a:pt x="92" y="84"/>
                  </a:moveTo>
                  <a:cubicBezTo>
                    <a:pt x="92" y="101"/>
                    <a:pt x="78" y="107"/>
                    <a:pt x="70" y="108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9" y="116"/>
                    <a:pt x="67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2" y="116"/>
                    <a:pt x="62" y="116"/>
                    <a:pt x="62" y="114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58" y="108"/>
                    <a:pt x="40" y="105"/>
                    <a:pt x="40" y="101"/>
                  </a:cubicBezTo>
                  <a:cubicBezTo>
                    <a:pt x="40" y="101"/>
                    <a:pt x="40" y="101"/>
                    <a:pt x="41" y="10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90"/>
                    <a:pt x="45" y="89"/>
                    <a:pt x="45" y="89"/>
                  </a:cubicBezTo>
                  <a:cubicBezTo>
                    <a:pt x="46" y="89"/>
                    <a:pt x="54" y="94"/>
                    <a:pt x="62" y="95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54" y="67"/>
                    <a:pt x="40" y="62"/>
                    <a:pt x="40" y="46"/>
                  </a:cubicBezTo>
                  <a:cubicBezTo>
                    <a:pt x="40" y="28"/>
                    <a:pt x="56" y="22"/>
                    <a:pt x="62" y="22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4"/>
                    <a:pt x="62" y="14"/>
                    <a:pt x="65" y="14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9" y="14"/>
                    <a:pt x="70" y="14"/>
                    <a:pt x="70" y="16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3" y="22"/>
                    <a:pt x="89" y="25"/>
                    <a:pt x="89" y="29"/>
                  </a:cubicBezTo>
                  <a:cubicBezTo>
                    <a:pt x="89" y="30"/>
                    <a:pt x="89" y="30"/>
                    <a:pt x="89" y="31"/>
                  </a:cubicBezTo>
                  <a:cubicBezTo>
                    <a:pt x="85" y="39"/>
                    <a:pt x="85" y="39"/>
                    <a:pt x="85" y="39"/>
                  </a:cubicBezTo>
                  <a:cubicBezTo>
                    <a:pt x="85" y="40"/>
                    <a:pt x="84" y="40"/>
                    <a:pt x="84" y="40"/>
                  </a:cubicBezTo>
                  <a:cubicBezTo>
                    <a:pt x="83" y="40"/>
                    <a:pt x="75" y="35"/>
                    <a:pt x="70" y="35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8" y="62"/>
                    <a:pt x="92" y="68"/>
                    <a:pt x="92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5" name="Freeform 393"/>
            <p:cNvSpPr/>
            <p:nvPr/>
          </p:nvSpPr>
          <p:spPr bwMode="auto">
            <a:xfrm>
              <a:off x="2249488" y="3248025"/>
              <a:ext cx="9525" cy="20637"/>
            </a:xfrm>
            <a:custGeom>
              <a:avLst/>
              <a:gdLst>
                <a:gd name="T0" fmla="*/ 0 w 9"/>
                <a:gd name="T1" fmla="*/ 10 h 21"/>
                <a:gd name="T2" fmla="*/ 9 w 9"/>
                <a:gd name="T3" fmla="*/ 21 h 21"/>
                <a:gd name="T4" fmla="*/ 9 w 9"/>
                <a:gd name="T5" fmla="*/ 0 h 21"/>
                <a:gd name="T6" fmla="*/ 0 w 9"/>
                <a:gd name="T7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1">
                  <a:moveTo>
                    <a:pt x="0" y="10"/>
                  </a:moveTo>
                  <a:cubicBezTo>
                    <a:pt x="0" y="17"/>
                    <a:pt x="6" y="19"/>
                    <a:pt x="9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0" y="3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66" name="组合 465"/>
          <p:cNvGrpSpPr/>
          <p:nvPr/>
        </p:nvGrpSpPr>
        <p:grpSpPr>
          <a:xfrm>
            <a:off x="9542463" y="6221412"/>
            <a:ext cx="277813" cy="269875"/>
            <a:chOff x="8799513" y="5897563"/>
            <a:chExt cx="277813" cy="269874"/>
          </a:xfrm>
          <a:solidFill>
            <a:srgbClr val="404040"/>
          </a:solidFill>
        </p:grpSpPr>
        <p:sp>
          <p:nvSpPr>
            <p:cNvPr id="467" name="Freeform 394"/>
            <p:cNvSpPr/>
            <p:nvPr/>
          </p:nvSpPr>
          <p:spPr bwMode="auto">
            <a:xfrm>
              <a:off x="8799513" y="6076950"/>
              <a:ext cx="277813" cy="90487"/>
            </a:xfrm>
            <a:custGeom>
              <a:avLst/>
              <a:gdLst>
                <a:gd name="T0" fmla="*/ 277 w 290"/>
                <a:gd name="T1" fmla="*/ 1 h 95"/>
                <a:gd name="T2" fmla="*/ 272 w 290"/>
                <a:gd name="T3" fmla="*/ 5 h 95"/>
                <a:gd name="T4" fmla="*/ 244 w 290"/>
                <a:gd name="T5" fmla="*/ 19 h 95"/>
                <a:gd name="T6" fmla="*/ 244 w 290"/>
                <a:gd name="T7" fmla="*/ 24 h 95"/>
                <a:gd name="T8" fmla="*/ 234 w 290"/>
                <a:gd name="T9" fmla="*/ 35 h 95"/>
                <a:gd name="T10" fmla="*/ 174 w 290"/>
                <a:gd name="T11" fmla="*/ 54 h 95"/>
                <a:gd name="T12" fmla="*/ 146 w 290"/>
                <a:gd name="T13" fmla="*/ 55 h 95"/>
                <a:gd name="T14" fmla="*/ 105 w 290"/>
                <a:gd name="T15" fmla="*/ 52 h 95"/>
                <a:gd name="T16" fmla="*/ 72 w 290"/>
                <a:gd name="T17" fmla="*/ 43 h 95"/>
                <a:gd name="T18" fmla="*/ 48 w 290"/>
                <a:gd name="T19" fmla="*/ 27 h 95"/>
                <a:gd name="T20" fmla="*/ 45 w 290"/>
                <a:gd name="T21" fmla="*/ 20 h 95"/>
                <a:gd name="T22" fmla="*/ 45 w 290"/>
                <a:gd name="T23" fmla="*/ 18 h 95"/>
                <a:gd name="T24" fmla="*/ 37 w 290"/>
                <a:gd name="T25" fmla="*/ 15 h 95"/>
                <a:gd name="T26" fmla="*/ 11 w 290"/>
                <a:gd name="T27" fmla="*/ 0 h 95"/>
                <a:gd name="T28" fmla="*/ 2 w 290"/>
                <a:gd name="T29" fmla="*/ 13 h 95"/>
                <a:gd name="T30" fmla="*/ 0 w 290"/>
                <a:gd name="T31" fmla="*/ 26 h 95"/>
                <a:gd name="T32" fmla="*/ 3 w 290"/>
                <a:gd name="T33" fmla="*/ 42 h 95"/>
                <a:gd name="T34" fmla="*/ 43 w 290"/>
                <a:gd name="T35" fmla="*/ 77 h 95"/>
                <a:gd name="T36" fmla="*/ 144 w 290"/>
                <a:gd name="T37" fmla="*/ 95 h 95"/>
                <a:gd name="T38" fmla="*/ 159 w 290"/>
                <a:gd name="T39" fmla="*/ 95 h 95"/>
                <a:gd name="T40" fmla="*/ 264 w 290"/>
                <a:gd name="T41" fmla="*/ 68 h 95"/>
                <a:gd name="T42" fmla="*/ 287 w 290"/>
                <a:gd name="T43" fmla="*/ 39 h 95"/>
                <a:gd name="T44" fmla="*/ 288 w 290"/>
                <a:gd name="T45" fmla="*/ 28 h 95"/>
                <a:gd name="T46" fmla="*/ 282 w 290"/>
                <a:gd name="T47" fmla="*/ 6 h 95"/>
                <a:gd name="T48" fmla="*/ 277 w 290"/>
                <a:gd name="T49" fmla="*/ 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90" h="95">
                  <a:moveTo>
                    <a:pt x="277" y="1"/>
                  </a:moveTo>
                  <a:cubicBezTo>
                    <a:pt x="275" y="3"/>
                    <a:pt x="274" y="4"/>
                    <a:pt x="272" y="5"/>
                  </a:cubicBezTo>
                  <a:cubicBezTo>
                    <a:pt x="263" y="10"/>
                    <a:pt x="254" y="15"/>
                    <a:pt x="244" y="19"/>
                  </a:cubicBezTo>
                  <a:cubicBezTo>
                    <a:pt x="244" y="21"/>
                    <a:pt x="245" y="23"/>
                    <a:pt x="244" y="24"/>
                  </a:cubicBezTo>
                  <a:cubicBezTo>
                    <a:pt x="241" y="28"/>
                    <a:pt x="238" y="32"/>
                    <a:pt x="234" y="35"/>
                  </a:cubicBezTo>
                  <a:cubicBezTo>
                    <a:pt x="217" y="47"/>
                    <a:pt x="194" y="51"/>
                    <a:pt x="174" y="54"/>
                  </a:cubicBezTo>
                  <a:cubicBezTo>
                    <a:pt x="164" y="55"/>
                    <a:pt x="155" y="55"/>
                    <a:pt x="146" y="55"/>
                  </a:cubicBezTo>
                  <a:cubicBezTo>
                    <a:pt x="132" y="55"/>
                    <a:pt x="118" y="54"/>
                    <a:pt x="105" y="52"/>
                  </a:cubicBezTo>
                  <a:cubicBezTo>
                    <a:pt x="94" y="50"/>
                    <a:pt x="83" y="47"/>
                    <a:pt x="72" y="43"/>
                  </a:cubicBezTo>
                  <a:cubicBezTo>
                    <a:pt x="63" y="39"/>
                    <a:pt x="54" y="34"/>
                    <a:pt x="48" y="27"/>
                  </a:cubicBezTo>
                  <a:cubicBezTo>
                    <a:pt x="46" y="25"/>
                    <a:pt x="44" y="22"/>
                    <a:pt x="45" y="20"/>
                  </a:cubicBezTo>
                  <a:cubicBezTo>
                    <a:pt x="45" y="19"/>
                    <a:pt x="45" y="18"/>
                    <a:pt x="45" y="18"/>
                  </a:cubicBezTo>
                  <a:cubicBezTo>
                    <a:pt x="43" y="17"/>
                    <a:pt x="40" y="16"/>
                    <a:pt x="37" y="15"/>
                  </a:cubicBezTo>
                  <a:cubicBezTo>
                    <a:pt x="27" y="10"/>
                    <a:pt x="18" y="5"/>
                    <a:pt x="11" y="0"/>
                  </a:cubicBezTo>
                  <a:cubicBezTo>
                    <a:pt x="8" y="4"/>
                    <a:pt x="4" y="8"/>
                    <a:pt x="2" y="13"/>
                  </a:cubicBezTo>
                  <a:cubicBezTo>
                    <a:pt x="0" y="17"/>
                    <a:pt x="0" y="21"/>
                    <a:pt x="0" y="26"/>
                  </a:cubicBezTo>
                  <a:cubicBezTo>
                    <a:pt x="1" y="31"/>
                    <a:pt x="1" y="37"/>
                    <a:pt x="3" y="42"/>
                  </a:cubicBezTo>
                  <a:cubicBezTo>
                    <a:pt x="9" y="59"/>
                    <a:pt x="28" y="70"/>
                    <a:pt x="43" y="77"/>
                  </a:cubicBezTo>
                  <a:cubicBezTo>
                    <a:pt x="75" y="90"/>
                    <a:pt x="110" y="95"/>
                    <a:pt x="144" y="95"/>
                  </a:cubicBezTo>
                  <a:cubicBezTo>
                    <a:pt x="149" y="95"/>
                    <a:pt x="154" y="95"/>
                    <a:pt x="159" y="95"/>
                  </a:cubicBezTo>
                  <a:cubicBezTo>
                    <a:pt x="195" y="94"/>
                    <a:pt x="233" y="88"/>
                    <a:pt x="264" y="68"/>
                  </a:cubicBezTo>
                  <a:cubicBezTo>
                    <a:pt x="274" y="62"/>
                    <a:pt x="285" y="52"/>
                    <a:pt x="287" y="39"/>
                  </a:cubicBezTo>
                  <a:cubicBezTo>
                    <a:pt x="287" y="35"/>
                    <a:pt x="288" y="32"/>
                    <a:pt x="288" y="28"/>
                  </a:cubicBezTo>
                  <a:cubicBezTo>
                    <a:pt x="290" y="20"/>
                    <a:pt x="287" y="12"/>
                    <a:pt x="282" y="6"/>
                  </a:cubicBezTo>
                  <a:cubicBezTo>
                    <a:pt x="280" y="5"/>
                    <a:pt x="279" y="3"/>
                    <a:pt x="27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8" name="Freeform 395"/>
            <p:cNvSpPr/>
            <p:nvPr/>
          </p:nvSpPr>
          <p:spPr bwMode="auto">
            <a:xfrm>
              <a:off x="9067801" y="6081713"/>
              <a:ext cx="1588" cy="1587"/>
            </a:xfrm>
            <a:custGeom>
              <a:avLst/>
              <a:gdLst>
                <a:gd name="T0" fmla="*/ 0 w 3"/>
                <a:gd name="T1" fmla="*/ 0 h 3"/>
                <a:gd name="T2" fmla="*/ 2 w 3"/>
                <a:gd name="T3" fmla="*/ 1 h 3"/>
                <a:gd name="T4" fmla="*/ 3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0"/>
                    <a:pt x="1" y="0"/>
                    <a:pt x="2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9" name="Freeform 396"/>
            <p:cNvSpPr/>
            <p:nvPr/>
          </p:nvSpPr>
          <p:spPr bwMode="auto">
            <a:xfrm>
              <a:off x="8799513" y="6003925"/>
              <a:ext cx="277813" cy="90487"/>
            </a:xfrm>
            <a:custGeom>
              <a:avLst/>
              <a:gdLst>
                <a:gd name="T0" fmla="*/ 288 w 290"/>
                <a:gd name="T1" fmla="*/ 28 h 95"/>
                <a:gd name="T2" fmla="*/ 282 w 290"/>
                <a:gd name="T3" fmla="*/ 6 h 95"/>
                <a:gd name="T4" fmla="*/ 277 w 290"/>
                <a:gd name="T5" fmla="*/ 1 h 95"/>
                <a:gd name="T6" fmla="*/ 272 w 290"/>
                <a:gd name="T7" fmla="*/ 5 h 95"/>
                <a:gd name="T8" fmla="*/ 244 w 290"/>
                <a:gd name="T9" fmla="*/ 19 h 95"/>
                <a:gd name="T10" fmla="*/ 244 w 290"/>
                <a:gd name="T11" fmla="*/ 24 h 95"/>
                <a:gd name="T12" fmla="*/ 234 w 290"/>
                <a:gd name="T13" fmla="*/ 34 h 95"/>
                <a:gd name="T14" fmla="*/ 174 w 290"/>
                <a:gd name="T15" fmla="*/ 53 h 95"/>
                <a:gd name="T16" fmla="*/ 146 w 290"/>
                <a:gd name="T17" fmla="*/ 55 h 95"/>
                <a:gd name="T18" fmla="*/ 105 w 290"/>
                <a:gd name="T19" fmla="*/ 51 h 95"/>
                <a:gd name="T20" fmla="*/ 72 w 290"/>
                <a:gd name="T21" fmla="*/ 43 h 95"/>
                <a:gd name="T22" fmla="*/ 48 w 290"/>
                <a:gd name="T23" fmla="*/ 27 h 95"/>
                <a:gd name="T24" fmla="*/ 45 w 290"/>
                <a:gd name="T25" fmla="*/ 19 h 95"/>
                <a:gd name="T26" fmla="*/ 45 w 290"/>
                <a:gd name="T27" fmla="*/ 18 h 95"/>
                <a:gd name="T28" fmla="*/ 37 w 290"/>
                <a:gd name="T29" fmla="*/ 14 h 95"/>
                <a:gd name="T30" fmla="*/ 11 w 290"/>
                <a:gd name="T31" fmla="*/ 0 h 95"/>
                <a:gd name="T32" fmla="*/ 2 w 290"/>
                <a:gd name="T33" fmla="*/ 12 h 95"/>
                <a:gd name="T34" fmla="*/ 0 w 290"/>
                <a:gd name="T35" fmla="*/ 26 h 95"/>
                <a:gd name="T36" fmla="*/ 3 w 290"/>
                <a:gd name="T37" fmla="*/ 42 h 95"/>
                <a:gd name="T38" fmla="*/ 43 w 290"/>
                <a:gd name="T39" fmla="*/ 77 h 95"/>
                <a:gd name="T40" fmla="*/ 144 w 290"/>
                <a:gd name="T41" fmla="*/ 95 h 95"/>
                <a:gd name="T42" fmla="*/ 159 w 290"/>
                <a:gd name="T43" fmla="*/ 95 h 95"/>
                <a:gd name="T44" fmla="*/ 264 w 290"/>
                <a:gd name="T45" fmla="*/ 68 h 95"/>
                <a:gd name="T46" fmla="*/ 287 w 290"/>
                <a:gd name="T47" fmla="*/ 39 h 95"/>
                <a:gd name="T48" fmla="*/ 288 w 290"/>
                <a:gd name="T49" fmla="*/ 2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90" h="95">
                  <a:moveTo>
                    <a:pt x="288" y="28"/>
                  </a:moveTo>
                  <a:cubicBezTo>
                    <a:pt x="290" y="20"/>
                    <a:pt x="287" y="12"/>
                    <a:pt x="282" y="6"/>
                  </a:cubicBezTo>
                  <a:cubicBezTo>
                    <a:pt x="280" y="4"/>
                    <a:pt x="279" y="3"/>
                    <a:pt x="277" y="1"/>
                  </a:cubicBezTo>
                  <a:cubicBezTo>
                    <a:pt x="275" y="2"/>
                    <a:pt x="274" y="4"/>
                    <a:pt x="272" y="5"/>
                  </a:cubicBezTo>
                  <a:cubicBezTo>
                    <a:pt x="263" y="10"/>
                    <a:pt x="254" y="15"/>
                    <a:pt x="244" y="19"/>
                  </a:cubicBezTo>
                  <a:cubicBezTo>
                    <a:pt x="244" y="21"/>
                    <a:pt x="245" y="22"/>
                    <a:pt x="244" y="24"/>
                  </a:cubicBezTo>
                  <a:cubicBezTo>
                    <a:pt x="241" y="28"/>
                    <a:pt x="238" y="32"/>
                    <a:pt x="234" y="34"/>
                  </a:cubicBezTo>
                  <a:cubicBezTo>
                    <a:pt x="217" y="47"/>
                    <a:pt x="194" y="51"/>
                    <a:pt x="174" y="53"/>
                  </a:cubicBezTo>
                  <a:cubicBezTo>
                    <a:pt x="164" y="54"/>
                    <a:pt x="155" y="55"/>
                    <a:pt x="146" y="55"/>
                  </a:cubicBezTo>
                  <a:cubicBezTo>
                    <a:pt x="132" y="55"/>
                    <a:pt x="118" y="54"/>
                    <a:pt x="105" y="51"/>
                  </a:cubicBezTo>
                  <a:cubicBezTo>
                    <a:pt x="94" y="50"/>
                    <a:pt x="83" y="47"/>
                    <a:pt x="72" y="43"/>
                  </a:cubicBezTo>
                  <a:cubicBezTo>
                    <a:pt x="63" y="39"/>
                    <a:pt x="54" y="34"/>
                    <a:pt x="48" y="27"/>
                  </a:cubicBezTo>
                  <a:cubicBezTo>
                    <a:pt x="46" y="25"/>
                    <a:pt x="44" y="22"/>
                    <a:pt x="45" y="19"/>
                  </a:cubicBezTo>
                  <a:cubicBezTo>
                    <a:pt x="45" y="19"/>
                    <a:pt x="45" y="18"/>
                    <a:pt x="45" y="18"/>
                  </a:cubicBezTo>
                  <a:cubicBezTo>
                    <a:pt x="43" y="16"/>
                    <a:pt x="40" y="15"/>
                    <a:pt x="37" y="14"/>
                  </a:cubicBezTo>
                  <a:cubicBezTo>
                    <a:pt x="27" y="10"/>
                    <a:pt x="18" y="5"/>
                    <a:pt x="11" y="0"/>
                  </a:cubicBezTo>
                  <a:cubicBezTo>
                    <a:pt x="8" y="3"/>
                    <a:pt x="4" y="8"/>
                    <a:pt x="2" y="12"/>
                  </a:cubicBezTo>
                  <a:cubicBezTo>
                    <a:pt x="0" y="17"/>
                    <a:pt x="0" y="21"/>
                    <a:pt x="0" y="26"/>
                  </a:cubicBezTo>
                  <a:cubicBezTo>
                    <a:pt x="1" y="31"/>
                    <a:pt x="1" y="37"/>
                    <a:pt x="3" y="42"/>
                  </a:cubicBezTo>
                  <a:cubicBezTo>
                    <a:pt x="9" y="59"/>
                    <a:pt x="28" y="70"/>
                    <a:pt x="43" y="77"/>
                  </a:cubicBezTo>
                  <a:cubicBezTo>
                    <a:pt x="75" y="90"/>
                    <a:pt x="110" y="95"/>
                    <a:pt x="144" y="95"/>
                  </a:cubicBezTo>
                  <a:cubicBezTo>
                    <a:pt x="149" y="95"/>
                    <a:pt x="154" y="95"/>
                    <a:pt x="159" y="95"/>
                  </a:cubicBezTo>
                  <a:cubicBezTo>
                    <a:pt x="195" y="93"/>
                    <a:pt x="233" y="87"/>
                    <a:pt x="264" y="68"/>
                  </a:cubicBezTo>
                  <a:cubicBezTo>
                    <a:pt x="274" y="61"/>
                    <a:pt x="285" y="52"/>
                    <a:pt x="287" y="39"/>
                  </a:cubicBezTo>
                  <a:cubicBezTo>
                    <a:pt x="287" y="35"/>
                    <a:pt x="288" y="32"/>
                    <a:pt x="288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0" name="Freeform 397"/>
            <p:cNvSpPr/>
            <p:nvPr/>
          </p:nvSpPr>
          <p:spPr bwMode="auto">
            <a:xfrm>
              <a:off x="9067801" y="6007100"/>
              <a:ext cx="1588" cy="3175"/>
            </a:xfrm>
            <a:custGeom>
              <a:avLst/>
              <a:gdLst>
                <a:gd name="T0" fmla="*/ 0 w 3"/>
                <a:gd name="T1" fmla="*/ 0 h 4"/>
                <a:gd name="T2" fmla="*/ 2 w 3"/>
                <a:gd name="T3" fmla="*/ 2 h 4"/>
                <a:gd name="T4" fmla="*/ 3 w 3"/>
                <a:gd name="T5" fmla="*/ 4 h 4"/>
                <a:gd name="T6" fmla="*/ 0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0" y="0"/>
                    <a:pt x="1" y="1"/>
                    <a:pt x="2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1" name="Freeform 398"/>
            <p:cNvSpPr/>
            <p:nvPr/>
          </p:nvSpPr>
          <p:spPr bwMode="auto">
            <a:xfrm>
              <a:off x="8905876" y="59166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2" name="Freeform 399"/>
            <p:cNvSpPr/>
            <p:nvPr/>
          </p:nvSpPr>
          <p:spPr bwMode="auto">
            <a:xfrm>
              <a:off x="9067801" y="5934075"/>
              <a:ext cx="1588" cy="4762"/>
            </a:xfrm>
            <a:custGeom>
              <a:avLst/>
              <a:gdLst>
                <a:gd name="T0" fmla="*/ 0 w 3"/>
                <a:gd name="T1" fmla="*/ 0 h 4"/>
                <a:gd name="T2" fmla="*/ 2 w 3"/>
                <a:gd name="T3" fmla="*/ 2 h 4"/>
                <a:gd name="T4" fmla="*/ 3 w 3"/>
                <a:gd name="T5" fmla="*/ 4 h 4"/>
                <a:gd name="T6" fmla="*/ 0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0" y="0"/>
                    <a:pt x="1" y="1"/>
                    <a:pt x="2" y="2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3" y="4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3" name="Freeform 400"/>
            <p:cNvSpPr>
              <a:spLocks noEditPoints="1"/>
            </p:cNvSpPr>
            <p:nvPr/>
          </p:nvSpPr>
          <p:spPr bwMode="auto">
            <a:xfrm>
              <a:off x="8799513" y="5897563"/>
              <a:ext cx="277813" cy="123825"/>
            </a:xfrm>
            <a:custGeom>
              <a:avLst/>
              <a:gdLst>
                <a:gd name="T0" fmla="*/ 43 w 290"/>
                <a:gd name="T1" fmla="*/ 111 h 130"/>
                <a:gd name="T2" fmla="*/ 144 w 290"/>
                <a:gd name="T3" fmla="*/ 130 h 130"/>
                <a:gd name="T4" fmla="*/ 159 w 290"/>
                <a:gd name="T5" fmla="*/ 129 h 130"/>
                <a:gd name="T6" fmla="*/ 264 w 290"/>
                <a:gd name="T7" fmla="*/ 103 h 130"/>
                <a:gd name="T8" fmla="*/ 287 w 290"/>
                <a:gd name="T9" fmla="*/ 74 h 130"/>
                <a:gd name="T10" fmla="*/ 288 w 290"/>
                <a:gd name="T11" fmla="*/ 63 h 130"/>
                <a:gd name="T12" fmla="*/ 282 w 290"/>
                <a:gd name="T13" fmla="*/ 41 h 130"/>
                <a:gd name="T14" fmla="*/ 228 w 290"/>
                <a:gd name="T15" fmla="*/ 11 h 130"/>
                <a:gd name="T16" fmla="*/ 157 w 290"/>
                <a:gd name="T17" fmla="*/ 0 h 130"/>
                <a:gd name="T18" fmla="*/ 142 w 290"/>
                <a:gd name="T19" fmla="*/ 0 h 130"/>
                <a:gd name="T20" fmla="*/ 86 w 290"/>
                <a:gd name="T21" fmla="*/ 4 h 130"/>
                <a:gd name="T22" fmla="*/ 23 w 290"/>
                <a:gd name="T23" fmla="*/ 26 h 130"/>
                <a:gd name="T24" fmla="*/ 2 w 290"/>
                <a:gd name="T25" fmla="*/ 47 h 130"/>
                <a:gd name="T26" fmla="*/ 0 w 290"/>
                <a:gd name="T27" fmla="*/ 60 h 130"/>
                <a:gd name="T28" fmla="*/ 3 w 290"/>
                <a:gd name="T29" fmla="*/ 77 h 130"/>
                <a:gd name="T30" fmla="*/ 43 w 290"/>
                <a:gd name="T31" fmla="*/ 111 h 130"/>
                <a:gd name="T32" fmla="*/ 45 w 290"/>
                <a:gd name="T33" fmla="*/ 54 h 130"/>
                <a:gd name="T34" fmla="*/ 46 w 290"/>
                <a:gd name="T35" fmla="*/ 51 h 130"/>
                <a:gd name="T36" fmla="*/ 56 w 290"/>
                <a:gd name="T37" fmla="*/ 40 h 130"/>
                <a:gd name="T38" fmla="*/ 111 w 290"/>
                <a:gd name="T39" fmla="*/ 21 h 130"/>
                <a:gd name="T40" fmla="*/ 111 w 290"/>
                <a:gd name="T41" fmla="*/ 21 h 130"/>
                <a:gd name="T42" fmla="*/ 111 w 290"/>
                <a:gd name="T43" fmla="*/ 21 h 130"/>
                <a:gd name="T44" fmla="*/ 143 w 290"/>
                <a:gd name="T45" fmla="*/ 19 h 130"/>
                <a:gd name="T46" fmla="*/ 178 w 290"/>
                <a:gd name="T47" fmla="*/ 21 h 130"/>
                <a:gd name="T48" fmla="*/ 219 w 290"/>
                <a:gd name="T49" fmla="*/ 33 h 130"/>
                <a:gd name="T50" fmla="*/ 240 w 290"/>
                <a:gd name="T51" fmla="*/ 48 h 130"/>
                <a:gd name="T52" fmla="*/ 244 w 290"/>
                <a:gd name="T53" fmla="*/ 59 h 130"/>
                <a:gd name="T54" fmla="*/ 234 w 290"/>
                <a:gd name="T55" fmla="*/ 69 h 130"/>
                <a:gd name="T56" fmla="*/ 174 w 290"/>
                <a:gd name="T57" fmla="*/ 88 h 130"/>
                <a:gd name="T58" fmla="*/ 146 w 290"/>
                <a:gd name="T59" fmla="*/ 90 h 130"/>
                <a:gd name="T60" fmla="*/ 105 w 290"/>
                <a:gd name="T61" fmla="*/ 86 h 130"/>
                <a:gd name="T62" fmla="*/ 72 w 290"/>
                <a:gd name="T63" fmla="*/ 77 h 130"/>
                <a:gd name="T64" fmla="*/ 48 w 290"/>
                <a:gd name="T65" fmla="*/ 61 h 130"/>
                <a:gd name="T66" fmla="*/ 45 w 290"/>
                <a:gd name="T67" fmla="*/ 5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90" h="130">
                  <a:moveTo>
                    <a:pt x="43" y="111"/>
                  </a:moveTo>
                  <a:cubicBezTo>
                    <a:pt x="75" y="125"/>
                    <a:pt x="110" y="130"/>
                    <a:pt x="144" y="130"/>
                  </a:cubicBezTo>
                  <a:cubicBezTo>
                    <a:pt x="149" y="130"/>
                    <a:pt x="154" y="130"/>
                    <a:pt x="159" y="129"/>
                  </a:cubicBezTo>
                  <a:cubicBezTo>
                    <a:pt x="195" y="128"/>
                    <a:pt x="233" y="122"/>
                    <a:pt x="264" y="103"/>
                  </a:cubicBezTo>
                  <a:cubicBezTo>
                    <a:pt x="274" y="96"/>
                    <a:pt x="285" y="87"/>
                    <a:pt x="287" y="74"/>
                  </a:cubicBezTo>
                  <a:cubicBezTo>
                    <a:pt x="287" y="70"/>
                    <a:pt x="288" y="66"/>
                    <a:pt x="288" y="63"/>
                  </a:cubicBezTo>
                  <a:cubicBezTo>
                    <a:pt x="290" y="55"/>
                    <a:pt x="287" y="47"/>
                    <a:pt x="282" y="41"/>
                  </a:cubicBezTo>
                  <a:cubicBezTo>
                    <a:pt x="269" y="25"/>
                    <a:pt x="247" y="17"/>
                    <a:pt x="228" y="11"/>
                  </a:cubicBezTo>
                  <a:cubicBezTo>
                    <a:pt x="205" y="4"/>
                    <a:pt x="181" y="1"/>
                    <a:pt x="157" y="0"/>
                  </a:cubicBezTo>
                  <a:cubicBezTo>
                    <a:pt x="152" y="0"/>
                    <a:pt x="147" y="0"/>
                    <a:pt x="142" y="0"/>
                  </a:cubicBezTo>
                  <a:cubicBezTo>
                    <a:pt x="123" y="0"/>
                    <a:pt x="104" y="1"/>
                    <a:pt x="86" y="4"/>
                  </a:cubicBezTo>
                  <a:cubicBezTo>
                    <a:pt x="64" y="8"/>
                    <a:pt x="42" y="14"/>
                    <a:pt x="23" y="26"/>
                  </a:cubicBezTo>
                  <a:cubicBezTo>
                    <a:pt x="15" y="31"/>
                    <a:pt x="6" y="38"/>
                    <a:pt x="2" y="47"/>
                  </a:cubicBezTo>
                  <a:cubicBezTo>
                    <a:pt x="0" y="51"/>
                    <a:pt x="0" y="56"/>
                    <a:pt x="0" y="60"/>
                  </a:cubicBezTo>
                  <a:cubicBezTo>
                    <a:pt x="1" y="66"/>
                    <a:pt x="1" y="72"/>
                    <a:pt x="3" y="77"/>
                  </a:cubicBezTo>
                  <a:cubicBezTo>
                    <a:pt x="9" y="94"/>
                    <a:pt x="28" y="105"/>
                    <a:pt x="43" y="111"/>
                  </a:cubicBezTo>
                  <a:close/>
                  <a:moveTo>
                    <a:pt x="45" y="54"/>
                  </a:moveTo>
                  <a:cubicBezTo>
                    <a:pt x="45" y="53"/>
                    <a:pt x="45" y="52"/>
                    <a:pt x="46" y="51"/>
                  </a:cubicBezTo>
                  <a:cubicBezTo>
                    <a:pt x="48" y="47"/>
                    <a:pt x="52" y="43"/>
                    <a:pt x="56" y="40"/>
                  </a:cubicBezTo>
                  <a:cubicBezTo>
                    <a:pt x="71" y="28"/>
                    <a:pt x="9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21" y="19"/>
                    <a:pt x="132" y="19"/>
                    <a:pt x="143" y="19"/>
                  </a:cubicBezTo>
                  <a:cubicBezTo>
                    <a:pt x="155" y="19"/>
                    <a:pt x="166" y="20"/>
                    <a:pt x="178" y="21"/>
                  </a:cubicBezTo>
                  <a:cubicBezTo>
                    <a:pt x="192" y="23"/>
                    <a:pt x="206" y="27"/>
                    <a:pt x="219" y="33"/>
                  </a:cubicBezTo>
                  <a:cubicBezTo>
                    <a:pt x="227" y="37"/>
                    <a:pt x="235" y="41"/>
                    <a:pt x="240" y="48"/>
                  </a:cubicBezTo>
                  <a:cubicBezTo>
                    <a:pt x="242" y="51"/>
                    <a:pt x="246" y="55"/>
                    <a:pt x="244" y="59"/>
                  </a:cubicBezTo>
                  <a:cubicBezTo>
                    <a:pt x="241" y="63"/>
                    <a:pt x="238" y="66"/>
                    <a:pt x="234" y="69"/>
                  </a:cubicBezTo>
                  <a:cubicBezTo>
                    <a:pt x="217" y="81"/>
                    <a:pt x="194" y="86"/>
                    <a:pt x="174" y="88"/>
                  </a:cubicBezTo>
                  <a:cubicBezTo>
                    <a:pt x="164" y="89"/>
                    <a:pt x="155" y="90"/>
                    <a:pt x="146" y="90"/>
                  </a:cubicBezTo>
                  <a:cubicBezTo>
                    <a:pt x="132" y="90"/>
                    <a:pt x="118" y="88"/>
                    <a:pt x="105" y="86"/>
                  </a:cubicBezTo>
                  <a:cubicBezTo>
                    <a:pt x="94" y="84"/>
                    <a:pt x="83" y="82"/>
                    <a:pt x="72" y="77"/>
                  </a:cubicBezTo>
                  <a:cubicBezTo>
                    <a:pt x="63" y="74"/>
                    <a:pt x="54" y="69"/>
                    <a:pt x="48" y="61"/>
                  </a:cubicBezTo>
                  <a:cubicBezTo>
                    <a:pt x="46" y="59"/>
                    <a:pt x="44" y="57"/>
                    <a:pt x="45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4" name="Freeform 401"/>
            <p:cNvSpPr/>
            <p:nvPr/>
          </p:nvSpPr>
          <p:spPr bwMode="auto">
            <a:xfrm>
              <a:off x="8905876" y="59166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316" name="Freeform 402"/>
          <p:cNvSpPr/>
          <p:nvPr/>
        </p:nvSpPr>
        <p:spPr>
          <a:xfrm>
            <a:off x="5130800" y="1863725"/>
            <a:ext cx="276225" cy="161925"/>
          </a:xfrm>
          <a:custGeom>
            <a:avLst/>
            <a:gdLst/>
            <a:ahLst/>
            <a:cxnLst>
              <a:cxn ang="0">
                <a:pos x="263100967" y="57835969"/>
              </a:cxn>
              <a:cxn ang="0">
                <a:pos x="261274441" y="67933765"/>
              </a:cxn>
              <a:cxn ang="0">
                <a:pos x="240262225" y="98229071"/>
              </a:cxn>
              <a:cxn ang="0">
                <a:pos x="194585698" y="116588874"/>
              </a:cxn>
              <a:cxn ang="0">
                <a:pos x="194585698" y="73442090"/>
              </a:cxn>
              <a:cxn ang="0">
                <a:pos x="213769476" y="63343335"/>
              </a:cxn>
              <a:cxn ang="0">
                <a:pos x="221991232" y="54163433"/>
              </a:cxn>
              <a:cxn ang="0">
                <a:pos x="219250965" y="44065637"/>
              </a:cxn>
              <a:cxn ang="0">
                <a:pos x="200066231" y="30294347"/>
              </a:cxn>
              <a:cxn ang="0">
                <a:pos x="161697718" y="20196551"/>
              </a:cxn>
              <a:cxn ang="0">
                <a:pos x="101403249" y="19278656"/>
              </a:cxn>
              <a:cxn ang="0">
                <a:pos x="51158973" y="37639418"/>
              </a:cxn>
              <a:cxn ang="0">
                <a:pos x="42023476" y="46819320"/>
              </a:cxn>
              <a:cxn ang="0">
                <a:pos x="41109735" y="50490898"/>
              </a:cxn>
              <a:cxn ang="0">
                <a:pos x="43850002" y="56917117"/>
              </a:cxn>
              <a:cxn ang="0">
                <a:pos x="65775003" y="71606301"/>
              </a:cxn>
              <a:cxn ang="0">
                <a:pos x="95922715" y="79868309"/>
              </a:cxn>
              <a:cxn ang="0">
                <a:pos x="95922715" y="79868309"/>
              </a:cxn>
              <a:cxn ang="0">
                <a:pos x="95922715" y="38557313"/>
              </a:cxn>
              <a:cxn ang="0">
                <a:pos x="168091993" y="96392324"/>
              </a:cxn>
              <a:cxn ang="0">
                <a:pos x="95922715" y="155146187"/>
              </a:cxn>
              <a:cxn ang="0">
                <a:pos x="95922715" y="121179304"/>
              </a:cxn>
              <a:cxn ang="0">
                <a:pos x="39282254" y="106491078"/>
              </a:cxn>
              <a:cxn ang="0">
                <a:pos x="2740267" y="70687449"/>
              </a:cxn>
              <a:cxn ang="0">
                <a:pos x="0" y="55999222"/>
              </a:cxn>
              <a:cxn ang="0">
                <a:pos x="1827482" y="44065637"/>
              </a:cxn>
              <a:cxn ang="0">
                <a:pos x="21011260" y="23869086"/>
              </a:cxn>
              <a:cxn ang="0">
                <a:pos x="78564507" y="4590430"/>
              </a:cxn>
              <a:cxn ang="0">
                <a:pos x="143426725" y="917894"/>
              </a:cxn>
              <a:cxn ang="0">
                <a:pos x="207375202" y="11016649"/>
              </a:cxn>
              <a:cxn ang="0">
                <a:pos x="256706693" y="37639418"/>
              </a:cxn>
              <a:cxn ang="0">
                <a:pos x="256706693" y="37639418"/>
              </a:cxn>
              <a:cxn ang="0">
                <a:pos x="257619478" y="38557313"/>
              </a:cxn>
              <a:cxn ang="0">
                <a:pos x="263100967" y="57835969"/>
              </a:cxn>
            </a:cxnLst>
            <a:pathLst>
              <a:path w="289" h="169">
                <a:moveTo>
                  <a:pt x="288" y="63"/>
                </a:moveTo>
                <a:cubicBezTo>
                  <a:pt x="287" y="67"/>
                  <a:pt x="287" y="70"/>
                  <a:pt x="286" y="74"/>
                </a:cubicBezTo>
                <a:cubicBezTo>
                  <a:pt x="284" y="87"/>
                  <a:pt x="273" y="101"/>
                  <a:pt x="263" y="107"/>
                </a:cubicBezTo>
                <a:cubicBezTo>
                  <a:pt x="248" y="117"/>
                  <a:pt x="231" y="123"/>
                  <a:pt x="213" y="127"/>
                </a:cubicBezTo>
                <a:cubicBezTo>
                  <a:pt x="213" y="80"/>
                  <a:pt x="213" y="80"/>
                  <a:pt x="213" y="80"/>
                </a:cubicBezTo>
                <a:cubicBezTo>
                  <a:pt x="221" y="77"/>
                  <a:pt x="227" y="74"/>
                  <a:pt x="234" y="69"/>
                </a:cubicBezTo>
                <a:cubicBezTo>
                  <a:pt x="237" y="67"/>
                  <a:pt x="241" y="63"/>
                  <a:pt x="243" y="59"/>
                </a:cubicBezTo>
                <a:cubicBezTo>
                  <a:pt x="245" y="56"/>
                  <a:pt x="242" y="51"/>
                  <a:pt x="240" y="48"/>
                </a:cubicBezTo>
                <a:cubicBezTo>
                  <a:pt x="234" y="42"/>
                  <a:pt x="227" y="37"/>
                  <a:pt x="219" y="33"/>
                </a:cubicBezTo>
                <a:cubicBezTo>
                  <a:pt x="206" y="27"/>
                  <a:pt x="192" y="24"/>
                  <a:pt x="177" y="22"/>
                </a:cubicBezTo>
                <a:cubicBezTo>
                  <a:pt x="155" y="18"/>
                  <a:pt x="133" y="18"/>
                  <a:pt x="111" y="21"/>
                </a:cubicBezTo>
                <a:cubicBezTo>
                  <a:pt x="92" y="24"/>
                  <a:pt x="71" y="29"/>
                  <a:pt x="56" y="41"/>
                </a:cubicBezTo>
                <a:cubicBezTo>
                  <a:pt x="52" y="44"/>
                  <a:pt x="48" y="47"/>
                  <a:pt x="46" y="51"/>
                </a:cubicBezTo>
                <a:cubicBezTo>
                  <a:pt x="45" y="52"/>
                  <a:pt x="45" y="53"/>
                  <a:pt x="45" y="55"/>
                </a:cubicBezTo>
                <a:cubicBezTo>
                  <a:pt x="44" y="57"/>
                  <a:pt x="46" y="60"/>
                  <a:pt x="48" y="62"/>
                </a:cubicBezTo>
                <a:cubicBezTo>
                  <a:pt x="54" y="69"/>
                  <a:pt x="63" y="74"/>
                  <a:pt x="72" y="78"/>
                </a:cubicBezTo>
                <a:cubicBezTo>
                  <a:pt x="83" y="82"/>
                  <a:pt x="94" y="85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42"/>
                  <a:pt x="105" y="42"/>
                  <a:pt x="105" y="42"/>
                </a:cubicBezTo>
                <a:cubicBezTo>
                  <a:pt x="184" y="105"/>
                  <a:pt x="184" y="105"/>
                  <a:pt x="184" y="105"/>
                </a:cubicBezTo>
                <a:cubicBezTo>
                  <a:pt x="105" y="169"/>
                  <a:pt x="105" y="169"/>
                  <a:pt x="105" y="169"/>
                </a:cubicBezTo>
                <a:cubicBezTo>
                  <a:pt x="105" y="132"/>
                  <a:pt x="105" y="132"/>
                  <a:pt x="105" y="132"/>
                </a:cubicBezTo>
                <a:cubicBezTo>
                  <a:pt x="84" y="129"/>
                  <a:pt x="63" y="124"/>
                  <a:pt x="43" y="116"/>
                </a:cubicBezTo>
                <a:cubicBezTo>
                  <a:pt x="28" y="109"/>
                  <a:pt x="9" y="94"/>
                  <a:pt x="3" y="77"/>
                </a:cubicBezTo>
                <a:cubicBezTo>
                  <a:pt x="1" y="72"/>
                  <a:pt x="1" y="66"/>
                  <a:pt x="0" y="61"/>
                </a:cubicBezTo>
                <a:cubicBezTo>
                  <a:pt x="0" y="56"/>
                  <a:pt x="1" y="52"/>
                  <a:pt x="2" y="48"/>
                </a:cubicBezTo>
                <a:cubicBezTo>
                  <a:pt x="6" y="38"/>
                  <a:pt x="15" y="32"/>
                  <a:pt x="23" y="26"/>
                </a:cubicBezTo>
                <a:cubicBezTo>
                  <a:pt x="42" y="15"/>
                  <a:pt x="64" y="9"/>
                  <a:pt x="86" y="5"/>
                </a:cubicBezTo>
                <a:cubicBezTo>
                  <a:pt x="109" y="1"/>
                  <a:pt x="133" y="0"/>
                  <a:pt x="157" y="1"/>
                </a:cubicBezTo>
                <a:cubicBezTo>
                  <a:pt x="181" y="2"/>
                  <a:pt x="205" y="5"/>
                  <a:pt x="227" y="12"/>
                </a:cubicBezTo>
                <a:cubicBezTo>
                  <a:pt x="246" y="17"/>
                  <a:pt x="268" y="25"/>
                  <a:pt x="281" y="41"/>
                </a:cubicBezTo>
                <a:cubicBezTo>
                  <a:pt x="281" y="41"/>
                  <a:pt x="281" y="41"/>
                  <a:pt x="281" y="41"/>
                </a:cubicBezTo>
                <a:cubicBezTo>
                  <a:pt x="281" y="42"/>
                  <a:pt x="282" y="42"/>
                  <a:pt x="282" y="42"/>
                </a:cubicBezTo>
                <a:cubicBezTo>
                  <a:pt x="286" y="48"/>
                  <a:pt x="289" y="55"/>
                  <a:pt x="288" y="63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317" name="Freeform 403"/>
          <p:cNvSpPr/>
          <p:nvPr/>
        </p:nvSpPr>
        <p:spPr>
          <a:xfrm>
            <a:off x="4579938" y="1860550"/>
            <a:ext cx="276225" cy="163513"/>
          </a:xfrm>
          <a:custGeom>
            <a:avLst/>
            <a:gdLst/>
            <a:ahLst/>
            <a:cxnLst>
              <a:cxn ang="0">
                <a:pos x="263100967" y="90520223"/>
              </a:cxn>
              <a:cxn ang="0">
                <a:pos x="261274441" y="100577707"/>
              </a:cxn>
              <a:cxn ang="0">
                <a:pos x="240262225" y="130751115"/>
              </a:cxn>
              <a:cxn ang="0">
                <a:pos x="145254207" y="155438709"/>
              </a:cxn>
              <a:cxn ang="0">
                <a:pos x="39282254" y="138980313"/>
              </a:cxn>
              <a:cxn ang="0">
                <a:pos x="2740267" y="103321092"/>
              </a:cxn>
              <a:cxn ang="0">
                <a:pos x="0" y="88690981"/>
              </a:cxn>
              <a:cxn ang="0">
                <a:pos x="1827482" y="76805212"/>
              </a:cxn>
              <a:cxn ang="0">
                <a:pos x="21011260" y="56689288"/>
              </a:cxn>
              <a:cxn ang="0">
                <a:pos x="78564507" y="37488463"/>
              </a:cxn>
              <a:cxn ang="0">
                <a:pos x="84959737" y="36573364"/>
              </a:cxn>
              <a:cxn ang="0">
                <a:pos x="84959737" y="55775145"/>
              </a:cxn>
              <a:cxn ang="0">
                <a:pos x="51158973" y="70404299"/>
              </a:cxn>
              <a:cxn ang="0">
                <a:pos x="42023476" y="79547640"/>
              </a:cxn>
              <a:cxn ang="0">
                <a:pos x="41109735" y="83205168"/>
              </a:cxn>
              <a:cxn ang="0">
                <a:pos x="43850002" y="89606080"/>
              </a:cxn>
              <a:cxn ang="0">
                <a:pos x="65775003" y="104235235"/>
              </a:cxn>
              <a:cxn ang="0">
                <a:pos x="95922715" y="112464433"/>
              </a:cxn>
              <a:cxn ang="0">
                <a:pos x="158043711" y="113378575"/>
              </a:cxn>
              <a:cxn ang="0">
                <a:pos x="213769476" y="96006036"/>
              </a:cxn>
              <a:cxn ang="0">
                <a:pos x="221991232" y="86862695"/>
              </a:cxn>
              <a:cxn ang="0">
                <a:pos x="219250965" y="77719354"/>
              </a:cxn>
              <a:cxn ang="0">
                <a:pos x="200066231" y="63090200"/>
              </a:cxn>
              <a:cxn ang="0">
                <a:pos x="176314704" y="55775145"/>
              </a:cxn>
              <a:cxn ang="0">
                <a:pos x="176314704" y="89606080"/>
              </a:cxn>
              <a:cxn ang="0">
                <a:pos x="120587983" y="44802562"/>
              </a:cxn>
              <a:cxn ang="0">
                <a:pos x="176314704" y="0"/>
              </a:cxn>
              <a:cxn ang="0">
                <a:pos x="176314704" y="36573364"/>
              </a:cxn>
              <a:cxn ang="0">
                <a:pos x="207375202" y="43888419"/>
              </a:cxn>
              <a:cxn ang="0">
                <a:pos x="256706693" y="70404299"/>
              </a:cxn>
              <a:cxn ang="0">
                <a:pos x="257619478" y="71318442"/>
              </a:cxn>
              <a:cxn ang="0">
                <a:pos x="263100967" y="90520223"/>
              </a:cxn>
            </a:cxnLst>
            <a:pathLst>
              <a:path w="289" h="171">
                <a:moveTo>
                  <a:pt x="288" y="99"/>
                </a:moveTo>
                <a:cubicBezTo>
                  <a:pt x="287" y="103"/>
                  <a:pt x="287" y="106"/>
                  <a:pt x="286" y="110"/>
                </a:cubicBezTo>
                <a:cubicBezTo>
                  <a:pt x="284" y="123"/>
                  <a:pt x="273" y="137"/>
                  <a:pt x="263" y="143"/>
                </a:cubicBezTo>
                <a:cubicBezTo>
                  <a:pt x="233" y="162"/>
                  <a:pt x="194" y="168"/>
                  <a:pt x="159" y="170"/>
                </a:cubicBezTo>
                <a:cubicBezTo>
                  <a:pt x="120" y="171"/>
                  <a:pt x="79" y="167"/>
                  <a:pt x="43" y="152"/>
                </a:cubicBezTo>
                <a:cubicBezTo>
                  <a:pt x="28" y="145"/>
                  <a:pt x="9" y="130"/>
                  <a:pt x="3" y="113"/>
                </a:cubicBezTo>
                <a:cubicBezTo>
                  <a:pt x="1" y="108"/>
                  <a:pt x="1" y="102"/>
                  <a:pt x="0" y="97"/>
                </a:cubicBezTo>
                <a:cubicBezTo>
                  <a:pt x="0" y="92"/>
                  <a:pt x="0" y="88"/>
                  <a:pt x="2" y="84"/>
                </a:cubicBezTo>
                <a:cubicBezTo>
                  <a:pt x="6" y="74"/>
                  <a:pt x="15" y="68"/>
                  <a:pt x="23" y="62"/>
                </a:cubicBezTo>
                <a:cubicBezTo>
                  <a:pt x="42" y="51"/>
                  <a:pt x="64" y="45"/>
                  <a:pt x="86" y="41"/>
                </a:cubicBezTo>
                <a:cubicBezTo>
                  <a:pt x="88" y="41"/>
                  <a:pt x="91" y="40"/>
                  <a:pt x="93" y="40"/>
                </a:cubicBezTo>
                <a:cubicBezTo>
                  <a:pt x="93" y="61"/>
                  <a:pt x="93" y="61"/>
                  <a:pt x="93" y="61"/>
                </a:cubicBezTo>
                <a:cubicBezTo>
                  <a:pt x="80" y="64"/>
                  <a:pt x="66" y="68"/>
                  <a:pt x="56" y="77"/>
                </a:cubicBezTo>
                <a:cubicBezTo>
                  <a:pt x="52" y="80"/>
                  <a:pt x="48" y="83"/>
                  <a:pt x="46" y="87"/>
                </a:cubicBezTo>
                <a:cubicBezTo>
                  <a:pt x="45" y="88"/>
                  <a:pt x="45" y="89"/>
                  <a:pt x="45" y="91"/>
                </a:cubicBezTo>
                <a:cubicBezTo>
                  <a:pt x="44" y="93"/>
                  <a:pt x="46" y="96"/>
                  <a:pt x="48" y="98"/>
                </a:cubicBezTo>
                <a:cubicBezTo>
                  <a:pt x="54" y="105"/>
                  <a:pt x="63" y="110"/>
                  <a:pt x="72" y="114"/>
                </a:cubicBezTo>
                <a:cubicBezTo>
                  <a:pt x="83" y="118"/>
                  <a:pt x="94" y="121"/>
                  <a:pt x="105" y="123"/>
                </a:cubicBezTo>
                <a:cubicBezTo>
                  <a:pt x="127" y="126"/>
                  <a:pt x="151" y="127"/>
                  <a:pt x="173" y="124"/>
                </a:cubicBezTo>
                <a:cubicBezTo>
                  <a:pt x="194" y="122"/>
                  <a:pt x="217" y="118"/>
                  <a:pt x="234" y="105"/>
                </a:cubicBezTo>
                <a:cubicBezTo>
                  <a:pt x="237" y="103"/>
                  <a:pt x="241" y="99"/>
                  <a:pt x="243" y="95"/>
                </a:cubicBezTo>
                <a:cubicBezTo>
                  <a:pt x="245" y="92"/>
                  <a:pt x="242" y="87"/>
                  <a:pt x="240" y="85"/>
                </a:cubicBezTo>
                <a:cubicBezTo>
                  <a:pt x="234" y="78"/>
                  <a:pt x="227" y="73"/>
                  <a:pt x="219" y="69"/>
                </a:cubicBezTo>
                <a:cubicBezTo>
                  <a:pt x="211" y="66"/>
                  <a:pt x="202" y="63"/>
                  <a:pt x="193" y="61"/>
                </a:cubicBezTo>
                <a:cubicBezTo>
                  <a:pt x="193" y="98"/>
                  <a:pt x="193" y="98"/>
                  <a:pt x="193" y="98"/>
                </a:cubicBezTo>
                <a:cubicBezTo>
                  <a:pt x="132" y="49"/>
                  <a:pt x="132" y="49"/>
                  <a:pt x="132" y="49"/>
                </a:cubicBezTo>
                <a:cubicBezTo>
                  <a:pt x="193" y="0"/>
                  <a:pt x="193" y="0"/>
                  <a:pt x="193" y="0"/>
                </a:cubicBezTo>
                <a:cubicBezTo>
                  <a:pt x="193" y="40"/>
                  <a:pt x="193" y="40"/>
                  <a:pt x="193" y="40"/>
                </a:cubicBezTo>
                <a:cubicBezTo>
                  <a:pt x="205" y="42"/>
                  <a:pt x="216" y="44"/>
                  <a:pt x="227" y="48"/>
                </a:cubicBezTo>
                <a:cubicBezTo>
                  <a:pt x="246" y="53"/>
                  <a:pt x="268" y="61"/>
                  <a:pt x="281" y="77"/>
                </a:cubicBezTo>
                <a:cubicBezTo>
                  <a:pt x="281" y="77"/>
                  <a:pt x="282" y="78"/>
                  <a:pt x="282" y="78"/>
                </a:cubicBezTo>
                <a:cubicBezTo>
                  <a:pt x="286" y="84"/>
                  <a:pt x="289" y="92"/>
                  <a:pt x="288" y="99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477" name="组合 476"/>
          <p:cNvGrpSpPr/>
          <p:nvPr/>
        </p:nvGrpSpPr>
        <p:grpSpPr>
          <a:xfrm>
            <a:off x="10082212" y="5149849"/>
            <a:ext cx="304801" cy="204788"/>
            <a:chOff x="9339263" y="4826000"/>
            <a:chExt cx="304800" cy="204787"/>
          </a:xfrm>
          <a:solidFill>
            <a:srgbClr val="404040"/>
          </a:solidFill>
        </p:grpSpPr>
        <p:sp>
          <p:nvSpPr>
            <p:cNvPr id="478" name="Freeform 404"/>
            <p:cNvSpPr/>
            <p:nvPr/>
          </p:nvSpPr>
          <p:spPr bwMode="auto">
            <a:xfrm>
              <a:off x="9491663" y="4829175"/>
              <a:ext cx="152400" cy="201612"/>
            </a:xfrm>
            <a:custGeom>
              <a:avLst/>
              <a:gdLst>
                <a:gd name="T0" fmla="*/ 85 w 159"/>
                <a:gd name="T1" fmla="*/ 13 h 211"/>
                <a:gd name="T2" fmla="*/ 11 w 159"/>
                <a:gd name="T3" fmla="*/ 25 h 211"/>
                <a:gd name="T4" fmla="*/ 21 w 159"/>
                <a:gd name="T5" fmla="*/ 47 h 211"/>
                <a:gd name="T6" fmla="*/ 30 w 159"/>
                <a:gd name="T7" fmla="*/ 39 h 211"/>
                <a:gd name="T8" fmla="*/ 50 w 159"/>
                <a:gd name="T9" fmla="*/ 45 h 211"/>
                <a:gd name="T10" fmla="*/ 51 w 159"/>
                <a:gd name="T11" fmla="*/ 48 h 211"/>
                <a:gd name="T12" fmla="*/ 42 w 159"/>
                <a:gd name="T13" fmla="*/ 58 h 211"/>
                <a:gd name="T14" fmla="*/ 37 w 159"/>
                <a:gd name="T15" fmla="*/ 62 h 211"/>
                <a:gd name="T16" fmla="*/ 27 w 159"/>
                <a:gd name="T17" fmla="*/ 78 h 211"/>
                <a:gd name="T18" fmla="*/ 0 w 159"/>
                <a:gd name="T19" fmla="*/ 157 h 211"/>
                <a:gd name="T20" fmla="*/ 20 w 159"/>
                <a:gd name="T21" fmla="*/ 183 h 211"/>
                <a:gd name="T22" fmla="*/ 6 w 159"/>
                <a:gd name="T23" fmla="*/ 196 h 211"/>
                <a:gd name="T24" fmla="*/ 5 w 159"/>
                <a:gd name="T25" fmla="*/ 198 h 211"/>
                <a:gd name="T26" fmla="*/ 7 w 159"/>
                <a:gd name="T27" fmla="*/ 200 h 211"/>
                <a:gd name="T28" fmla="*/ 39 w 159"/>
                <a:gd name="T29" fmla="*/ 211 h 211"/>
                <a:gd name="T30" fmla="*/ 42 w 159"/>
                <a:gd name="T31" fmla="*/ 210 h 211"/>
                <a:gd name="T32" fmla="*/ 43 w 159"/>
                <a:gd name="T33" fmla="*/ 208 h 211"/>
                <a:gd name="T34" fmla="*/ 39 w 159"/>
                <a:gd name="T35" fmla="*/ 189 h 211"/>
                <a:gd name="T36" fmla="*/ 134 w 159"/>
                <a:gd name="T37" fmla="*/ 117 h 211"/>
                <a:gd name="T38" fmla="*/ 85 w 159"/>
                <a:gd name="T39" fmla="*/ 1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9" h="211">
                  <a:moveTo>
                    <a:pt x="85" y="13"/>
                  </a:moveTo>
                  <a:cubicBezTo>
                    <a:pt x="76" y="10"/>
                    <a:pt x="40" y="0"/>
                    <a:pt x="11" y="25"/>
                  </a:cubicBezTo>
                  <a:cubicBezTo>
                    <a:pt x="15" y="31"/>
                    <a:pt x="18" y="38"/>
                    <a:pt x="21" y="47"/>
                  </a:cubicBezTo>
                  <a:cubicBezTo>
                    <a:pt x="24" y="44"/>
                    <a:pt x="27" y="41"/>
                    <a:pt x="30" y="39"/>
                  </a:cubicBezTo>
                  <a:cubicBezTo>
                    <a:pt x="36" y="35"/>
                    <a:pt x="43" y="37"/>
                    <a:pt x="50" y="45"/>
                  </a:cubicBezTo>
                  <a:cubicBezTo>
                    <a:pt x="51" y="46"/>
                    <a:pt x="51" y="47"/>
                    <a:pt x="51" y="48"/>
                  </a:cubicBezTo>
                  <a:cubicBezTo>
                    <a:pt x="51" y="52"/>
                    <a:pt x="48" y="54"/>
                    <a:pt x="42" y="58"/>
                  </a:cubicBezTo>
                  <a:cubicBezTo>
                    <a:pt x="40" y="60"/>
                    <a:pt x="38" y="61"/>
                    <a:pt x="37" y="62"/>
                  </a:cubicBezTo>
                  <a:cubicBezTo>
                    <a:pt x="32" y="68"/>
                    <a:pt x="29" y="73"/>
                    <a:pt x="27" y="78"/>
                  </a:cubicBezTo>
                  <a:cubicBezTo>
                    <a:pt x="28" y="111"/>
                    <a:pt x="15" y="138"/>
                    <a:pt x="0" y="157"/>
                  </a:cubicBezTo>
                  <a:cubicBezTo>
                    <a:pt x="7" y="169"/>
                    <a:pt x="16" y="178"/>
                    <a:pt x="20" y="183"/>
                  </a:cubicBezTo>
                  <a:cubicBezTo>
                    <a:pt x="6" y="196"/>
                    <a:pt x="6" y="196"/>
                    <a:pt x="6" y="196"/>
                  </a:cubicBezTo>
                  <a:cubicBezTo>
                    <a:pt x="5" y="196"/>
                    <a:pt x="5" y="197"/>
                    <a:pt x="5" y="198"/>
                  </a:cubicBezTo>
                  <a:cubicBezTo>
                    <a:pt x="6" y="199"/>
                    <a:pt x="6" y="200"/>
                    <a:pt x="7" y="200"/>
                  </a:cubicBezTo>
                  <a:cubicBezTo>
                    <a:pt x="39" y="211"/>
                    <a:pt x="39" y="211"/>
                    <a:pt x="39" y="211"/>
                  </a:cubicBezTo>
                  <a:cubicBezTo>
                    <a:pt x="40" y="211"/>
                    <a:pt x="41" y="211"/>
                    <a:pt x="42" y="210"/>
                  </a:cubicBezTo>
                  <a:cubicBezTo>
                    <a:pt x="43" y="210"/>
                    <a:pt x="43" y="209"/>
                    <a:pt x="43" y="208"/>
                  </a:cubicBezTo>
                  <a:cubicBezTo>
                    <a:pt x="39" y="189"/>
                    <a:pt x="39" y="189"/>
                    <a:pt x="39" y="189"/>
                  </a:cubicBezTo>
                  <a:cubicBezTo>
                    <a:pt x="56" y="186"/>
                    <a:pt x="117" y="172"/>
                    <a:pt x="134" y="117"/>
                  </a:cubicBezTo>
                  <a:cubicBezTo>
                    <a:pt x="159" y="41"/>
                    <a:pt x="98" y="17"/>
                    <a:pt x="8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9" name="Freeform 405"/>
            <p:cNvSpPr>
              <a:spLocks noEditPoints="1"/>
            </p:cNvSpPr>
            <p:nvPr/>
          </p:nvSpPr>
          <p:spPr bwMode="auto">
            <a:xfrm>
              <a:off x="9339263" y="4826000"/>
              <a:ext cx="171450" cy="195262"/>
            </a:xfrm>
            <a:custGeom>
              <a:avLst/>
              <a:gdLst>
                <a:gd name="T0" fmla="*/ 170 w 180"/>
                <a:gd name="T1" fmla="*/ 71 h 204"/>
                <a:gd name="T2" fmla="*/ 93 w 180"/>
                <a:gd name="T3" fmla="*/ 0 h 204"/>
                <a:gd name="T4" fmla="*/ 78 w 180"/>
                <a:gd name="T5" fmla="*/ 1 h 204"/>
                <a:gd name="T6" fmla="*/ 14 w 180"/>
                <a:gd name="T7" fmla="*/ 98 h 204"/>
                <a:gd name="T8" fmla="*/ 99 w 180"/>
                <a:gd name="T9" fmla="*/ 182 h 204"/>
                <a:gd name="T10" fmla="*/ 93 w 180"/>
                <a:gd name="T11" fmla="*/ 200 h 204"/>
                <a:gd name="T12" fmla="*/ 93 w 180"/>
                <a:gd name="T13" fmla="*/ 203 h 204"/>
                <a:gd name="T14" fmla="*/ 95 w 180"/>
                <a:gd name="T15" fmla="*/ 204 h 204"/>
                <a:gd name="T16" fmla="*/ 96 w 180"/>
                <a:gd name="T17" fmla="*/ 204 h 204"/>
                <a:gd name="T18" fmla="*/ 129 w 180"/>
                <a:gd name="T19" fmla="*/ 198 h 204"/>
                <a:gd name="T20" fmla="*/ 131 w 180"/>
                <a:gd name="T21" fmla="*/ 196 h 204"/>
                <a:gd name="T22" fmla="*/ 131 w 180"/>
                <a:gd name="T23" fmla="*/ 194 h 204"/>
                <a:gd name="T24" fmla="*/ 119 w 180"/>
                <a:gd name="T25" fmla="*/ 179 h 204"/>
                <a:gd name="T26" fmla="*/ 170 w 180"/>
                <a:gd name="T27" fmla="*/ 71 h 204"/>
                <a:gd name="T28" fmla="*/ 61 w 180"/>
                <a:gd name="T29" fmla="*/ 62 h 204"/>
                <a:gd name="T30" fmla="*/ 58 w 180"/>
                <a:gd name="T31" fmla="*/ 68 h 204"/>
                <a:gd name="T32" fmla="*/ 56 w 180"/>
                <a:gd name="T33" fmla="*/ 90 h 204"/>
                <a:gd name="T34" fmla="*/ 53 w 180"/>
                <a:gd name="T35" fmla="*/ 101 h 204"/>
                <a:gd name="T36" fmla="*/ 50 w 180"/>
                <a:gd name="T37" fmla="*/ 102 h 204"/>
                <a:gd name="T38" fmla="*/ 46 w 180"/>
                <a:gd name="T39" fmla="*/ 102 h 204"/>
                <a:gd name="T40" fmla="*/ 41 w 180"/>
                <a:gd name="T41" fmla="*/ 101 h 204"/>
                <a:gd name="T42" fmla="*/ 40 w 180"/>
                <a:gd name="T43" fmla="*/ 99 h 204"/>
                <a:gd name="T44" fmla="*/ 41 w 180"/>
                <a:gd name="T45" fmla="*/ 50 h 204"/>
                <a:gd name="T46" fmla="*/ 52 w 180"/>
                <a:gd name="T47" fmla="*/ 44 h 204"/>
                <a:gd name="T48" fmla="*/ 62 w 180"/>
                <a:gd name="T49" fmla="*/ 46 h 204"/>
                <a:gd name="T50" fmla="*/ 64 w 180"/>
                <a:gd name="T51" fmla="*/ 49 h 204"/>
                <a:gd name="T52" fmla="*/ 61 w 180"/>
                <a:gd name="T53" fmla="*/ 6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0" h="204">
                  <a:moveTo>
                    <a:pt x="170" y="71"/>
                  </a:moveTo>
                  <a:cubicBezTo>
                    <a:pt x="159" y="9"/>
                    <a:pt x="117" y="0"/>
                    <a:pt x="93" y="0"/>
                  </a:cubicBezTo>
                  <a:cubicBezTo>
                    <a:pt x="86" y="0"/>
                    <a:pt x="81" y="1"/>
                    <a:pt x="78" y="1"/>
                  </a:cubicBezTo>
                  <a:cubicBezTo>
                    <a:pt x="65" y="3"/>
                    <a:pt x="0" y="19"/>
                    <a:pt x="14" y="98"/>
                  </a:cubicBezTo>
                  <a:cubicBezTo>
                    <a:pt x="24" y="154"/>
                    <a:pt x="83" y="177"/>
                    <a:pt x="99" y="182"/>
                  </a:cubicBezTo>
                  <a:cubicBezTo>
                    <a:pt x="93" y="200"/>
                    <a:pt x="93" y="200"/>
                    <a:pt x="93" y="200"/>
                  </a:cubicBezTo>
                  <a:cubicBezTo>
                    <a:pt x="92" y="201"/>
                    <a:pt x="93" y="202"/>
                    <a:pt x="93" y="203"/>
                  </a:cubicBezTo>
                  <a:cubicBezTo>
                    <a:pt x="94" y="203"/>
                    <a:pt x="95" y="204"/>
                    <a:pt x="95" y="204"/>
                  </a:cubicBezTo>
                  <a:cubicBezTo>
                    <a:pt x="95" y="204"/>
                    <a:pt x="96" y="204"/>
                    <a:pt x="96" y="204"/>
                  </a:cubicBezTo>
                  <a:cubicBezTo>
                    <a:pt x="129" y="198"/>
                    <a:pt x="129" y="198"/>
                    <a:pt x="129" y="198"/>
                  </a:cubicBezTo>
                  <a:cubicBezTo>
                    <a:pt x="130" y="198"/>
                    <a:pt x="131" y="197"/>
                    <a:pt x="131" y="196"/>
                  </a:cubicBezTo>
                  <a:cubicBezTo>
                    <a:pt x="132" y="195"/>
                    <a:pt x="131" y="194"/>
                    <a:pt x="131" y="194"/>
                  </a:cubicBezTo>
                  <a:cubicBezTo>
                    <a:pt x="119" y="179"/>
                    <a:pt x="119" y="179"/>
                    <a:pt x="119" y="179"/>
                  </a:cubicBezTo>
                  <a:cubicBezTo>
                    <a:pt x="133" y="168"/>
                    <a:pt x="180" y="128"/>
                    <a:pt x="170" y="71"/>
                  </a:cubicBezTo>
                  <a:close/>
                  <a:moveTo>
                    <a:pt x="61" y="62"/>
                  </a:moveTo>
                  <a:cubicBezTo>
                    <a:pt x="60" y="64"/>
                    <a:pt x="59" y="66"/>
                    <a:pt x="58" y="68"/>
                  </a:cubicBezTo>
                  <a:cubicBezTo>
                    <a:pt x="56" y="76"/>
                    <a:pt x="56" y="84"/>
                    <a:pt x="56" y="90"/>
                  </a:cubicBezTo>
                  <a:cubicBezTo>
                    <a:pt x="56" y="96"/>
                    <a:pt x="56" y="99"/>
                    <a:pt x="53" y="101"/>
                  </a:cubicBezTo>
                  <a:cubicBezTo>
                    <a:pt x="52" y="101"/>
                    <a:pt x="51" y="101"/>
                    <a:pt x="50" y="102"/>
                  </a:cubicBezTo>
                  <a:cubicBezTo>
                    <a:pt x="49" y="102"/>
                    <a:pt x="48" y="102"/>
                    <a:pt x="46" y="102"/>
                  </a:cubicBezTo>
                  <a:cubicBezTo>
                    <a:pt x="44" y="102"/>
                    <a:pt x="42" y="102"/>
                    <a:pt x="41" y="101"/>
                  </a:cubicBezTo>
                  <a:cubicBezTo>
                    <a:pt x="40" y="100"/>
                    <a:pt x="40" y="100"/>
                    <a:pt x="40" y="99"/>
                  </a:cubicBezTo>
                  <a:cubicBezTo>
                    <a:pt x="39" y="98"/>
                    <a:pt x="29" y="70"/>
                    <a:pt x="41" y="50"/>
                  </a:cubicBezTo>
                  <a:cubicBezTo>
                    <a:pt x="43" y="46"/>
                    <a:pt x="47" y="44"/>
                    <a:pt x="52" y="44"/>
                  </a:cubicBezTo>
                  <a:cubicBezTo>
                    <a:pt x="55" y="44"/>
                    <a:pt x="58" y="45"/>
                    <a:pt x="62" y="46"/>
                  </a:cubicBezTo>
                  <a:cubicBezTo>
                    <a:pt x="63" y="47"/>
                    <a:pt x="64" y="48"/>
                    <a:pt x="64" y="49"/>
                  </a:cubicBezTo>
                  <a:cubicBezTo>
                    <a:pt x="65" y="52"/>
                    <a:pt x="64" y="56"/>
                    <a:pt x="61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80" name="组合 479"/>
          <p:cNvGrpSpPr/>
          <p:nvPr/>
        </p:nvGrpSpPr>
        <p:grpSpPr>
          <a:xfrm>
            <a:off x="1293813" y="5665788"/>
            <a:ext cx="234950" cy="276225"/>
            <a:chOff x="550863" y="5341938"/>
            <a:chExt cx="234950" cy="276225"/>
          </a:xfrm>
          <a:solidFill>
            <a:srgbClr val="404040"/>
          </a:solidFill>
        </p:grpSpPr>
        <p:sp>
          <p:nvSpPr>
            <p:cNvPr id="481" name="Freeform 407"/>
            <p:cNvSpPr>
              <a:spLocks noEditPoints="1"/>
            </p:cNvSpPr>
            <p:nvPr/>
          </p:nvSpPr>
          <p:spPr bwMode="auto">
            <a:xfrm>
              <a:off x="550863" y="5341938"/>
              <a:ext cx="204788" cy="104775"/>
            </a:xfrm>
            <a:custGeom>
              <a:avLst/>
              <a:gdLst>
                <a:gd name="T0" fmla="*/ 44 w 214"/>
                <a:gd name="T1" fmla="*/ 95 h 109"/>
                <a:gd name="T2" fmla="*/ 58 w 214"/>
                <a:gd name="T3" fmla="*/ 93 h 109"/>
                <a:gd name="T4" fmla="*/ 59 w 214"/>
                <a:gd name="T5" fmla="*/ 93 h 109"/>
                <a:gd name="T6" fmla="*/ 107 w 214"/>
                <a:gd name="T7" fmla="*/ 109 h 109"/>
                <a:gd name="T8" fmla="*/ 156 w 214"/>
                <a:gd name="T9" fmla="*/ 93 h 109"/>
                <a:gd name="T10" fmla="*/ 170 w 214"/>
                <a:gd name="T11" fmla="*/ 95 h 109"/>
                <a:gd name="T12" fmla="*/ 184 w 214"/>
                <a:gd name="T13" fmla="*/ 93 h 109"/>
                <a:gd name="T14" fmla="*/ 214 w 214"/>
                <a:gd name="T15" fmla="*/ 59 h 109"/>
                <a:gd name="T16" fmla="*/ 214 w 214"/>
                <a:gd name="T17" fmla="*/ 57 h 109"/>
                <a:gd name="T18" fmla="*/ 214 w 214"/>
                <a:gd name="T19" fmla="*/ 56 h 109"/>
                <a:gd name="T20" fmla="*/ 170 w 214"/>
                <a:gd name="T21" fmla="*/ 16 h 109"/>
                <a:gd name="T22" fmla="*/ 158 w 214"/>
                <a:gd name="T23" fmla="*/ 17 h 109"/>
                <a:gd name="T24" fmla="*/ 107 w 214"/>
                <a:gd name="T25" fmla="*/ 0 h 109"/>
                <a:gd name="T26" fmla="*/ 56 w 214"/>
                <a:gd name="T27" fmla="*/ 17 h 109"/>
                <a:gd name="T28" fmla="*/ 44 w 214"/>
                <a:gd name="T29" fmla="*/ 16 h 109"/>
                <a:gd name="T30" fmla="*/ 0 w 214"/>
                <a:gd name="T31" fmla="*/ 56 h 109"/>
                <a:gd name="T32" fmla="*/ 0 w 214"/>
                <a:gd name="T33" fmla="*/ 57 h 109"/>
                <a:gd name="T34" fmla="*/ 0 w 214"/>
                <a:gd name="T35" fmla="*/ 59 h 109"/>
                <a:gd name="T36" fmla="*/ 30 w 214"/>
                <a:gd name="T37" fmla="*/ 93 h 109"/>
                <a:gd name="T38" fmla="*/ 44 w 214"/>
                <a:gd name="T39" fmla="*/ 95 h 109"/>
                <a:gd name="T40" fmla="*/ 44 w 214"/>
                <a:gd name="T41" fmla="*/ 35 h 109"/>
                <a:gd name="T42" fmla="*/ 51 w 214"/>
                <a:gd name="T43" fmla="*/ 36 h 109"/>
                <a:gd name="T44" fmla="*/ 61 w 214"/>
                <a:gd name="T45" fmla="*/ 39 h 109"/>
                <a:gd name="T46" fmla="*/ 69 w 214"/>
                <a:gd name="T47" fmla="*/ 32 h 109"/>
                <a:gd name="T48" fmla="*/ 107 w 214"/>
                <a:gd name="T49" fmla="*/ 20 h 109"/>
                <a:gd name="T50" fmla="*/ 145 w 214"/>
                <a:gd name="T51" fmla="*/ 32 h 109"/>
                <a:gd name="T52" fmla="*/ 153 w 214"/>
                <a:gd name="T53" fmla="*/ 39 h 109"/>
                <a:gd name="T54" fmla="*/ 163 w 214"/>
                <a:gd name="T55" fmla="*/ 36 h 109"/>
                <a:gd name="T56" fmla="*/ 170 w 214"/>
                <a:gd name="T57" fmla="*/ 35 h 109"/>
                <a:gd name="T58" fmla="*/ 194 w 214"/>
                <a:gd name="T59" fmla="*/ 56 h 109"/>
                <a:gd name="T60" fmla="*/ 170 w 214"/>
                <a:gd name="T61" fmla="*/ 76 h 109"/>
                <a:gd name="T62" fmla="*/ 161 w 214"/>
                <a:gd name="T63" fmla="*/ 74 h 109"/>
                <a:gd name="T64" fmla="*/ 152 w 214"/>
                <a:gd name="T65" fmla="*/ 72 h 109"/>
                <a:gd name="T66" fmla="*/ 144 w 214"/>
                <a:gd name="T67" fmla="*/ 78 h 109"/>
                <a:gd name="T68" fmla="*/ 107 w 214"/>
                <a:gd name="T69" fmla="*/ 89 h 109"/>
                <a:gd name="T70" fmla="*/ 71 w 214"/>
                <a:gd name="T71" fmla="*/ 78 h 109"/>
                <a:gd name="T72" fmla="*/ 62 w 214"/>
                <a:gd name="T73" fmla="*/ 71 h 109"/>
                <a:gd name="T74" fmla="*/ 53 w 214"/>
                <a:gd name="T75" fmla="*/ 74 h 109"/>
                <a:gd name="T76" fmla="*/ 44 w 214"/>
                <a:gd name="T77" fmla="*/ 76 h 109"/>
                <a:gd name="T78" fmla="*/ 19 w 214"/>
                <a:gd name="T79" fmla="*/ 56 h 109"/>
                <a:gd name="T80" fmla="*/ 44 w 214"/>
                <a:gd name="T81" fmla="*/ 3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4" h="109">
                  <a:moveTo>
                    <a:pt x="44" y="95"/>
                  </a:moveTo>
                  <a:cubicBezTo>
                    <a:pt x="49" y="95"/>
                    <a:pt x="54" y="95"/>
                    <a:pt x="58" y="93"/>
                  </a:cubicBezTo>
                  <a:cubicBezTo>
                    <a:pt x="58" y="93"/>
                    <a:pt x="59" y="93"/>
                    <a:pt x="59" y="93"/>
                  </a:cubicBezTo>
                  <a:cubicBezTo>
                    <a:pt x="71" y="103"/>
                    <a:pt x="88" y="109"/>
                    <a:pt x="107" y="109"/>
                  </a:cubicBezTo>
                  <a:cubicBezTo>
                    <a:pt x="126" y="109"/>
                    <a:pt x="143" y="103"/>
                    <a:pt x="156" y="93"/>
                  </a:cubicBezTo>
                  <a:cubicBezTo>
                    <a:pt x="160" y="95"/>
                    <a:pt x="165" y="95"/>
                    <a:pt x="170" y="95"/>
                  </a:cubicBezTo>
                  <a:cubicBezTo>
                    <a:pt x="174" y="95"/>
                    <a:pt x="179" y="95"/>
                    <a:pt x="184" y="93"/>
                  </a:cubicBezTo>
                  <a:cubicBezTo>
                    <a:pt x="201" y="89"/>
                    <a:pt x="214" y="75"/>
                    <a:pt x="214" y="59"/>
                  </a:cubicBezTo>
                  <a:cubicBezTo>
                    <a:pt x="214" y="58"/>
                    <a:pt x="214" y="58"/>
                    <a:pt x="214" y="57"/>
                  </a:cubicBezTo>
                  <a:cubicBezTo>
                    <a:pt x="214" y="57"/>
                    <a:pt x="214" y="56"/>
                    <a:pt x="214" y="56"/>
                  </a:cubicBezTo>
                  <a:cubicBezTo>
                    <a:pt x="214" y="33"/>
                    <a:pt x="194" y="16"/>
                    <a:pt x="170" y="16"/>
                  </a:cubicBezTo>
                  <a:cubicBezTo>
                    <a:pt x="165" y="16"/>
                    <a:pt x="162" y="16"/>
                    <a:pt x="158" y="17"/>
                  </a:cubicBezTo>
                  <a:cubicBezTo>
                    <a:pt x="145" y="7"/>
                    <a:pt x="127" y="0"/>
                    <a:pt x="107" y="0"/>
                  </a:cubicBezTo>
                  <a:cubicBezTo>
                    <a:pt x="87" y="0"/>
                    <a:pt x="69" y="7"/>
                    <a:pt x="56" y="17"/>
                  </a:cubicBezTo>
                  <a:cubicBezTo>
                    <a:pt x="52" y="16"/>
                    <a:pt x="48" y="16"/>
                    <a:pt x="44" y="16"/>
                  </a:cubicBezTo>
                  <a:cubicBezTo>
                    <a:pt x="20" y="16"/>
                    <a:pt x="0" y="33"/>
                    <a:pt x="0" y="56"/>
                  </a:cubicBezTo>
                  <a:cubicBezTo>
                    <a:pt x="0" y="56"/>
                    <a:pt x="0" y="57"/>
                    <a:pt x="0" y="57"/>
                  </a:cubicBezTo>
                  <a:cubicBezTo>
                    <a:pt x="0" y="58"/>
                    <a:pt x="0" y="58"/>
                    <a:pt x="0" y="59"/>
                  </a:cubicBezTo>
                  <a:cubicBezTo>
                    <a:pt x="0" y="75"/>
                    <a:pt x="12" y="88"/>
                    <a:pt x="30" y="93"/>
                  </a:cubicBezTo>
                  <a:cubicBezTo>
                    <a:pt x="34" y="95"/>
                    <a:pt x="39" y="95"/>
                    <a:pt x="44" y="95"/>
                  </a:cubicBezTo>
                  <a:close/>
                  <a:moveTo>
                    <a:pt x="44" y="35"/>
                  </a:moveTo>
                  <a:cubicBezTo>
                    <a:pt x="47" y="35"/>
                    <a:pt x="49" y="36"/>
                    <a:pt x="51" y="36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9" y="24"/>
                    <a:pt x="92" y="20"/>
                    <a:pt x="107" y="20"/>
                  </a:cubicBezTo>
                  <a:cubicBezTo>
                    <a:pt x="122" y="20"/>
                    <a:pt x="135" y="24"/>
                    <a:pt x="145" y="32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65" y="36"/>
                    <a:pt x="167" y="35"/>
                    <a:pt x="170" y="35"/>
                  </a:cubicBezTo>
                  <a:cubicBezTo>
                    <a:pt x="183" y="35"/>
                    <a:pt x="194" y="44"/>
                    <a:pt x="194" y="56"/>
                  </a:cubicBezTo>
                  <a:cubicBezTo>
                    <a:pt x="194" y="67"/>
                    <a:pt x="183" y="76"/>
                    <a:pt x="170" y="76"/>
                  </a:cubicBezTo>
                  <a:cubicBezTo>
                    <a:pt x="167" y="76"/>
                    <a:pt x="164" y="75"/>
                    <a:pt x="161" y="74"/>
                  </a:cubicBezTo>
                  <a:cubicBezTo>
                    <a:pt x="152" y="72"/>
                    <a:pt x="152" y="72"/>
                    <a:pt x="152" y="72"/>
                  </a:cubicBezTo>
                  <a:cubicBezTo>
                    <a:pt x="144" y="78"/>
                    <a:pt x="144" y="78"/>
                    <a:pt x="144" y="78"/>
                  </a:cubicBezTo>
                  <a:cubicBezTo>
                    <a:pt x="134" y="85"/>
                    <a:pt x="121" y="89"/>
                    <a:pt x="107" y="89"/>
                  </a:cubicBezTo>
                  <a:cubicBezTo>
                    <a:pt x="93" y="89"/>
                    <a:pt x="80" y="85"/>
                    <a:pt x="71" y="78"/>
                  </a:cubicBezTo>
                  <a:cubicBezTo>
                    <a:pt x="62" y="71"/>
                    <a:pt x="62" y="71"/>
                    <a:pt x="62" y="71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50" y="75"/>
                    <a:pt x="47" y="76"/>
                    <a:pt x="44" y="76"/>
                  </a:cubicBezTo>
                  <a:cubicBezTo>
                    <a:pt x="30" y="76"/>
                    <a:pt x="19" y="67"/>
                    <a:pt x="19" y="56"/>
                  </a:cubicBezTo>
                  <a:cubicBezTo>
                    <a:pt x="19" y="44"/>
                    <a:pt x="30" y="35"/>
                    <a:pt x="44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2" name="Freeform 408"/>
            <p:cNvSpPr>
              <a:spLocks noEditPoints="1"/>
            </p:cNvSpPr>
            <p:nvPr/>
          </p:nvSpPr>
          <p:spPr bwMode="auto">
            <a:xfrm>
              <a:off x="569913" y="5443538"/>
              <a:ext cx="215900" cy="174625"/>
            </a:xfrm>
            <a:custGeom>
              <a:avLst/>
              <a:gdLst>
                <a:gd name="T0" fmla="*/ 202 w 226"/>
                <a:gd name="T1" fmla="*/ 16 h 181"/>
                <a:gd name="T2" fmla="*/ 174 w 226"/>
                <a:gd name="T3" fmla="*/ 16 h 181"/>
                <a:gd name="T4" fmla="*/ 174 w 226"/>
                <a:gd name="T5" fmla="*/ 0 h 181"/>
                <a:gd name="T6" fmla="*/ 172 w 226"/>
                <a:gd name="T7" fmla="*/ 0 h 181"/>
                <a:gd name="T8" fmla="*/ 150 w 226"/>
                <a:gd name="T9" fmla="*/ 4 h 181"/>
                <a:gd name="T10" fmla="*/ 147 w 226"/>
                <a:gd name="T11" fmla="*/ 4 h 181"/>
                <a:gd name="T12" fmla="*/ 139 w 226"/>
                <a:gd name="T13" fmla="*/ 3 h 181"/>
                <a:gd name="T14" fmla="*/ 87 w 226"/>
                <a:gd name="T15" fmla="*/ 16 h 181"/>
                <a:gd name="T16" fmla="*/ 35 w 226"/>
                <a:gd name="T17" fmla="*/ 3 h 181"/>
                <a:gd name="T18" fmla="*/ 27 w 226"/>
                <a:gd name="T19" fmla="*/ 4 h 181"/>
                <a:gd name="T20" fmla="*/ 24 w 226"/>
                <a:gd name="T21" fmla="*/ 4 h 181"/>
                <a:gd name="T22" fmla="*/ 1 w 226"/>
                <a:gd name="T23" fmla="*/ 0 h 181"/>
                <a:gd name="T24" fmla="*/ 0 w 226"/>
                <a:gd name="T25" fmla="*/ 0 h 181"/>
                <a:gd name="T26" fmla="*/ 0 w 226"/>
                <a:gd name="T27" fmla="*/ 20 h 181"/>
                <a:gd name="T28" fmla="*/ 0 w 226"/>
                <a:gd name="T29" fmla="*/ 103 h 181"/>
                <a:gd name="T30" fmla="*/ 0 w 226"/>
                <a:gd name="T31" fmla="*/ 118 h 181"/>
                <a:gd name="T32" fmla="*/ 0 w 226"/>
                <a:gd name="T33" fmla="*/ 141 h 181"/>
                <a:gd name="T34" fmla="*/ 0 w 226"/>
                <a:gd name="T35" fmla="*/ 144 h 181"/>
                <a:gd name="T36" fmla="*/ 0 w 226"/>
                <a:gd name="T37" fmla="*/ 146 h 181"/>
                <a:gd name="T38" fmla="*/ 87 w 226"/>
                <a:gd name="T39" fmla="*/ 181 h 181"/>
                <a:gd name="T40" fmla="*/ 174 w 226"/>
                <a:gd name="T41" fmla="*/ 146 h 181"/>
                <a:gd name="T42" fmla="*/ 174 w 226"/>
                <a:gd name="T43" fmla="*/ 144 h 181"/>
                <a:gd name="T44" fmla="*/ 174 w 226"/>
                <a:gd name="T45" fmla="*/ 141 h 181"/>
                <a:gd name="T46" fmla="*/ 174 w 226"/>
                <a:gd name="T47" fmla="*/ 123 h 181"/>
                <a:gd name="T48" fmla="*/ 202 w 226"/>
                <a:gd name="T49" fmla="*/ 123 h 181"/>
                <a:gd name="T50" fmla="*/ 226 w 226"/>
                <a:gd name="T51" fmla="*/ 96 h 181"/>
                <a:gd name="T52" fmla="*/ 226 w 226"/>
                <a:gd name="T53" fmla="*/ 43 h 181"/>
                <a:gd name="T54" fmla="*/ 202 w 226"/>
                <a:gd name="T55" fmla="*/ 16 h 181"/>
                <a:gd name="T56" fmla="*/ 75 w 226"/>
                <a:gd name="T57" fmla="*/ 103 h 181"/>
                <a:gd name="T58" fmla="*/ 75 w 226"/>
                <a:gd name="T59" fmla="*/ 38 h 181"/>
                <a:gd name="T60" fmla="*/ 87 w 226"/>
                <a:gd name="T61" fmla="*/ 39 h 181"/>
                <a:gd name="T62" fmla="*/ 99 w 226"/>
                <a:gd name="T63" fmla="*/ 38 h 181"/>
                <a:gd name="T64" fmla="*/ 99 w 226"/>
                <a:gd name="T65" fmla="*/ 103 h 181"/>
                <a:gd name="T66" fmla="*/ 99 w 226"/>
                <a:gd name="T67" fmla="*/ 145 h 181"/>
                <a:gd name="T68" fmla="*/ 87 w 226"/>
                <a:gd name="T69" fmla="*/ 145 h 181"/>
                <a:gd name="T70" fmla="*/ 75 w 226"/>
                <a:gd name="T71" fmla="*/ 145 h 181"/>
                <a:gd name="T72" fmla="*/ 75 w 226"/>
                <a:gd name="T73" fmla="*/ 103 h 181"/>
                <a:gd name="T74" fmla="*/ 151 w 226"/>
                <a:gd name="T75" fmla="*/ 21 h 181"/>
                <a:gd name="T76" fmla="*/ 151 w 226"/>
                <a:gd name="T77" fmla="*/ 103 h 181"/>
                <a:gd name="T78" fmla="*/ 151 w 226"/>
                <a:gd name="T79" fmla="*/ 128 h 181"/>
                <a:gd name="T80" fmla="*/ 127 w 226"/>
                <a:gd name="T81" fmla="*/ 140 h 181"/>
                <a:gd name="T82" fmla="*/ 127 w 226"/>
                <a:gd name="T83" fmla="*/ 103 h 181"/>
                <a:gd name="T84" fmla="*/ 127 w 226"/>
                <a:gd name="T85" fmla="*/ 30 h 181"/>
                <a:gd name="T86" fmla="*/ 151 w 226"/>
                <a:gd name="T87" fmla="*/ 21 h 181"/>
                <a:gd name="T88" fmla="*/ 24 w 226"/>
                <a:gd name="T89" fmla="*/ 22 h 181"/>
                <a:gd name="T90" fmla="*/ 48 w 226"/>
                <a:gd name="T91" fmla="*/ 31 h 181"/>
                <a:gd name="T92" fmla="*/ 48 w 226"/>
                <a:gd name="T93" fmla="*/ 103 h 181"/>
                <a:gd name="T94" fmla="*/ 48 w 226"/>
                <a:gd name="T95" fmla="*/ 139 h 181"/>
                <a:gd name="T96" fmla="*/ 45 w 226"/>
                <a:gd name="T97" fmla="*/ 139 h 181"/>
                <a:gd name="T98" fmla="*/ 24 w 226"/>
                <a:gd name="T99" fmla="*/ 129 h 181"/>
                <a:gd name="T100" fmla="*/ 24 w 226"/>
                <a:gd name="T101" fmla="*/ 103 h 181"/>
                <a:gd name="T102" fmla="*/ 24 w 226"/>
                <a:gd name="T103" fmla="*/ 22 h 181"/>
                <a:gd name="T104" fmla="*/ 202 w 226"/>
                <a:gd name="T105" fmla="*/ 96 h 181"/>
                <a:gd name="T106" fmla="*/ 202 w 226"/>
                <a:gd name="T107" fmla="*/ 99 h 181"/>
                <a:gd name="T108" fmla="*/ 202 w 226"/>
                <a:gd name="T109" fmla="*/ 99 h 181"/>
                <a:gd name="T110" fmla="*/ 174 w 226"/>
                <a:gd name="T111" fmla="*/ 99 h 181"/>
                <a:gd name="T112" fmla="*/ 174 w 226"/>
                <a:gd name="T113" fmla="*/ 39 h 181"/>
                <a:gd name="T114" fmla="*/ 202 w 226"/>
                <a:gd name="T115" fmla="*/ 39 h 181"/>
                <a:gd name="T116" fmla="*/ 202 w 226"/>
                <a:gd name="T117" fmla="*/ 39 h 181"/>
                <a:gd name="T118" fmla="*/ 202 w 226"/>
                <a:gd name="T119" fmla="*/ 43 h 181"/>
                <a:gd name="T120" fmla="*/ 202 w 226"/>
                <a:gd name="T121" fmla="*/ 9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6" h="181">
                  <a:moveTo>
                    <a:pt x="202" y="16"/>
                  </a:moveTo>
                  <a:cubicBezTo>
                    <a:pt x="174" y="16"/>
                    <a:pt x="174" y="16"/>
                    <a:pt x="174" y="16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3" y="0"/>
                    <a:pt x="173" y="0"/>
                    <a:pt x="172" y="0"/>
                  </a:cubicBezTo>
                  <a:cubicBezTo>
                    <a:pt x="165" y="3"/>
                    <a:pt x="158" y="4"/>
                    <a:pt x="150" y="4"/>
                  </a:cubicBezTo>
                  <a:cubicBezTo>
                    <a:pt x="149" y="4"/>
                    <a:pt x="148" y="4"/>
                    <a:pt x="147" y="4"/>
                  </a:cubicBezTo>
                  <a:cubicBezTo>
                    <a:pt x="144" y="4"/>
                    <a:pt x="141" y="4"/>
                    <a:pt x="139" y="3"/>
                  </a:cubicBezTo>
                  <a:cubicBezTo>
                    <a:pt x="125" y="11"/>
                    <a:pt x="107" y="16"/>
                    <a:pt x="87" y="16"/>
                  </a:cubicBezTo>
                  <a:cubicBezTo>
                    <a:pt x="67" y="16"/>
                    <a:pt x="50" y="11"/>
                    <a:pt x="35" y="3"/>
                  </a:cubicBezTo>
                  <a:cubicBezTo>
                    <a:pt x="32" y="4"/>
                    <a:pt x="30" y="4"/>
                    <a:pt x="27" y="4"/>
                  </a:cubicBezTo>
                  <a:cubicBezTo>
                    <a:pt x="26" y="4"/>
                    <a:pt x="25" y="4"/>
                    <a:pt x="24" y="4"/>
                  </a:cubicBezTo>
                  <a:cubicBezTo>
                    <a:pt x="16" y="4"/>
                    <a:pt x="8" y="3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42"/>
                    <a:pt x="0" y="143"/>
                    <a:pt x="0" y="144"/>
                  </a:cubicBezTo>
                  <a:cubicBezTo>
                    <a:pt x="0" y="145"/>
                    <a:pt x="0" y="146"/>
                    <a:pt x="0" y="146"/>
                  </a:cubicBezTo>
                  <a:cubicBezTo>
                    <a:pt x="0" y="165"/>
                    <a:pt x="39" y="181"/>
                    <a:pt x="87" y="181"/>
                  </a:cubicBezTo>
                  <a:cubicBezTo>
                    <a:pt x="135" y="181"/>
                    <a:pt x="174" y="165"/>
                    <a:pt x="174" y="146"/>
                  </a:cubicBezTo>
                  <a:cubicBezTo>
                    <a:pt x="174" y="146"/>
                    <a:pt x="174" y="145"/>
                    <a:pt x="174" y="144"/>
                  </a:cubicBezTo>
                  <a:cubicBezTo>
                    <a:pt x="174" y="143"/>
                    <a:pt x="174" y="142"/>
                    <a:pt x="174" y="141"/>
                  </a:cubicBezTo>
                  <a:cubicBezTo>
                    <a:pt x="174" y="123"/>
                    <a:pt x="174" y="123"/>
                    <a:pt x="174" y="123"/>
                  </a:cubicBezTo>
                  <a:cubicBezTo>
                    <a:pt x="202" y="123"/>
                    <a:pt x="202" y="123"/>
                    <a:pt x="202" y="123"/>
                  </a:cubicBezTo>
                  <a:cubicBezTo>
                    <a:pt x="217" y="123"/>
                    <a:pt x="226" y="112"/>
                    <a:pt x="226" y="96"/>
                  </a:cubicBezTo>
                  <a:cubicBezTo>
                    <a:pt x="226" y="43"/>
                    <a:pt x="226" y="43"/>
                    <a:pt x="226" y="43"/>
                  </a:cubicBezTo>
                  <a:cubicBezTo>
                    <a:pt x="226" y="26"/>
                    <a:pt x="217" y="16"/>
                    <a:pt x="202" y="16"/>
                  </a:cubicBezTo>
                  <a:close/>
                  <a:moveTo>
                    <a:pt x="75" y="103"/>
                  </a:moveTo>
                  <a:cubicBezTo>
                    <a:pt x="75" y="38"/>
                    <a:pt x="75" y="38"/>
                    <a:pt x="75" y="38"/>
                  </a:cubicBezTo>
                  <a:cubicBezTo>
                    <a:pt x="79" y="39"/>
                    <a:pt x="83" y="39"/>
                    <a:pt x="87" y="39"/>
                  </a:cubicBezTo>
                  <a:cubicBezTo>
                    <a:pt x="91" y="39"/>
                    <a:pt x="95" y="39"/>
                    <a:pt x="99" y="38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95" y="145"/>
                    <a:pt x="91" y="145"/>
                    <a:pt x="87" y="145"/>
                  </a:cubicBezTo>
                  <a:cubicBezTo>
                    <a:pt x="83" y="145"/>
                    <a:pt x="79" y="145"/>
                    <a:pt x="75" y="145"/>
                  </a:cubicBezTo>
                  <a:lnTo>
                    <a:pt x="75" y="103"/>
                  </a:lnTo>
                  <a:close/>
                  <a:moveTo>
                    <a:pt x="151" y="21"/>
                  </a:moveTo>
                  <a:cubicBezTo>
                    <a:pt x="151" y="103"/>
                    <a:pt x="151" y="103"/>
                    <a:pt x="151" y="103"/>
                  </a:cubicBezTo>
                  <a:cubicBezTo>
                    <a:pt x="151" y="128"/>
                    <a:pt x="151" y="128"/>
                    <a:pt x="151" y="128"/>
                  </a:cubicBezTo>
                  <a:cubicBezTo>
                    <a:pt x="146" y="133"/>
                    <a:pt x="138" y="137"/>
                    <a:pt x="127" y="140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27" y="30"/>
                    <a:pt x="127" y="30"/>
                    <a:pt x="127" y="30"/>
                  </a:cubicBezTo>
                  <a:cubicBezTo>
                    <a:pt x="136" y="28"/>
                    <a:pt x="144" y="25"/>
                    <a:pt x="151" y="21"/>
                  </a:cubicBezTo>
                  <a:close/>
                  <a:moveTo>
                    <a:pt x="24" y="22"/>
                  </a:moveTo>
                  <a:cubicBezTo>
                    <a:pt x="31" y="25"/>
                    <a:pt x="39" y="28"/>
                    <a:pt x="48" y="31"/>
                  </a:cubicBezTo>
                  <a:cubicBezTo>
                    <a:pt x="48" y="103"/>
                    <a:pt x="48" y="103"/>
                    <a:pt x="48" y="103"/>
                  </a:cubicBezTo>
                  <a:cubicBezTo>
                    <a:pt x="48" y="139"/>
                    <a:pt x="48" y="139"/>
                    <a:pt x="48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36" y="137"/>
                    <a:pt x="29" y="133"/>
                    <a:pt x="24" y="129"/>
                  </a:cubicBezTo>
                  <a:cubicBezTo>
                    <a:pt x="24" y="103"/>
                    <a:pt x="24" y="103"/>
                    <a:pt x="24" y="103"/>
                  </a:cubicBezTo>
                  <a:lnTo>
                    <a:pt x="24" y="22"/>
                  </a:lnTo>
                  <a:close/>
                  <a:moveTo>
                    <a:pt x="202" y="96"/>
                  </a:moveTo>
                  <a:cubicBezTo>
                    <a:pt x="202" y="98"/>
                    <a:pt x="202" y="99"/>
                    <a:pt x="202" y="99"/>
                  </a:cubicBezTo>
                  <a:cubicBezTo>
                    <a:pt x="202" y="99"/>
                    <a:pt x="202" y="99"/>
                    <a:pt x="202" y="99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4" y="39"/>
                    <a:pt x="174" y="39"/>
                    <a:pt x="174" y="39"/>
                  </a:cubicBezTo>
                  <a:cubicBezTo>
                    <a:pt x="202" y="39"/>
                    <a:pt x="202" y="39"/>
                    <a:pt x="202" y="39"/>
                  </a:cubicBezTo>
                  <a:cubicBezTo>
                    <a:pt x="202" y="39"/>
                    <a:pt x="202" y="39"/>
                    <a:pt x="202" y="39"/>
                  </a:cubicBezTo>
                  <a:cubicBezTo>
                    <a:pt x="202" y="40"/>
                    <a:pt x="202" y="41"/>
                    <a:pt x="202" y="43"/>
                  </a:cubicBezTo>
                  <a:lnTo>
                    <a:pt x="202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320" name="Freeform 409"/>
          <p:cNvSpPr/>
          <p:nvPr/>
        </p:nvSpPr>
        <p:spPr>
          <a:xfrm>
            <a:off x="10663238" y="4011613"/>
            <a:ext cx="239712" cy="274637"/>
          </a:xfrm>
          <a:custGeom>
            <a:avLst/>
            <a:gdLst/>
            <a:ahLst/>
            <a:cxnLst>
              <a:cxn ang="0">
                <a:pos x="199508462" y="209151333"/>
              </a:cxn>
              <a:cxn ang="0">
                <a:pos x="137909190" y="189145744"/>
              </a:cxn>
              <a:cxn ang="0">
                <a:pos x="157216553" y="149134566"/>
              </a:cxn>
              <a:cxn ang="0">
                <a:pos x="158136089" y="148224831"/>
              </a:cxn>
              <a:cxn ang="0">
                <a:pos x="162732806" y="147315096"/>
              </a:cxn>
              <a:cxn ang="0">
                <a:pos x="167329523" y="138221560"/>
              </a:cxn>
              <a:cxn ang="0">
                <a:pos x="182040169" y="123672474"/>
              </a:cxn>
              <a:cxn ang="0">
                <a:pos x="193072674" y="110032170"/>
              </a:cxn>
              <a:cxn ang="0">
                <a:pos x="195830321" y="92753879"/>
              </a:cxn>
              <a:cxn ang="0">
                <a:pos x="197669392" y="79113574"/>
              </a:cxn>
              <a:cxn ang="0">
                <a:pos x="196749857" y="67291787"/>
              </a:cxn>
              <a:cxn ang="0">
                <a:pos x="193072674" y="46377416"/>
              </a:cxn>
              <a:cxn ang="0">
                <a:pos x="176523917" y="27280609"/>
              </a:cxn>
              <a:cxn ang="0">
                <a:pos x="176523917" y="27280609"/>
              </a:cxn>
              <a:cxn ang="0">
                <a:pos x="167329523" y="17277337"/>
              </a:cxn>
              <a:cxn ang="0">
                <a:pos x="160893736" y="14550039"/>
              </a:cxn>
              <a:cxn ang="0">
                <a:pos x="148022160" y="8183801"/>
              </a:cxn>
              <a:cxn ang="0">
                <a:pos x="117682292" y="1818517"/>
              </a:cxn>
              <a:cxn ang="0">
                <a:pos x="101133534" y="909735"/>
              </a:cxn>
              <a:cxn ang="0">
                <a:pos x="85503353" y="7275020"/>
              </a:cxn>
              <a:cxn ang="0">
                <a:pos x="78148030" y="10003271"/>
              </a:cxn>
              <a:cxn ang="0">
                <a:pos x="61599272" y="16368556"/>
              </a:cxn>
              <a:cxn ang="0">
                <a:pos x="51486302" y="27280609"/>
              </a:cxn>
              <a:cxn ang="0">
                <a:pos x="39534262" y="47286198"/>
              </a:cxn>
              <a:cxn ang="0">
                <a:pos x="33098474" y="57289469"/>
              </a:cxn>
              <a:cxn ang="0">
                <a:pos x="32178939" y="72748290"/>
              </a:cxn>
              <a:cxn ang="0">
                <a:pos x="32178939" y="79113574"/>
              </a:cxn>
              <a:cxn ang="0">
                <a:pos x="33098474" y="87298329"/>
              </a:cxn>
              <a:cxn ang="0">
                <a:pos x="32178939" y="88207111"/>
              </a:cxn>
              <a:cxn ang="0">
                <a:pos x="36775656" y="107303918"/>
              </a:cxn>
              <a:cxn ang="0">
                <a:pos x="43211444" y="118215971"/>
              </a:cxn>
              <a:cxn ang="0">
                <a:pos x="48727697" y="124581256"/>
              </a:cxn>
              <a:cxn ang="0">
                <a:pos x="62518807" y="138221560"/>
              </a:cxn>
              <a:cxn ang="0">
                <a:pos x="67115525" y="147315096"/>
              </a:cxn>
              <a:cxn ang="0">
                <a:pos x="71712242" y="148224831"/>
              </a:cxn>
              <a:cxn ang="0">
                <a:pos x="72631777" y="149134566"/>
              </a:cxn>
              <a:cxn ang="0">
                <a:pos x="91019605" y="189145744"/>
              </a:cxn>
              <a:cxn ang="0">
                <a:pos x="30339868" y="209151333"/>
              </a:cxn>
              <a:cxn ang="0">
                <a:pos x="0" y="237341677"/>
              </a:cxn>
              <a:cxn ang="0">
                <a:pos x="0" y="261894034"/>
              </a:cxn>
              <a:cxn ang="0">
                <a:pos x="229848331" y="261894034"/>
              </a:cxn>
              <a:cxn ang="0">
                <a:pos x="229848331" y="237341677"/>
              </a:cxn>
              <a:cxn ang="0">
                <a:pos x="199508462" y="209151333"/>
              </a:cxn>
            </a:cxnLst>
            <a:pathLst>
              <a:path w="250" h="288">
                <a:moveTo>
                  <a:pt x="217" y="230"/>
                </a:moveTo>
                <a:cubicBezTo>
                  <a:pt x="201" y="223"/>
                  <a:pt x="183" y="212"/>
                  <a:pt x="150" y="208"/>
                </a:cubicBezTo>
                <a:cubicBezTo>
                  <a:pt x="159" y="199"/>
                  <a:pt x="163" y="184"/>
                  <a:pt x="171" y="164"/>
                </a:cubicBezTo>
                <a:cubicBezTo>
                  <a:pt x="171" y="164"/>
                  <a:pt x="171" y="163"/>
                  <a:pt x="172" y="163"/>
                </a:cubicBezTo>
                <a:cubicBezTo>
                  <a:pt x="174" y="163"/>
                  <a:pt x="176" y="163"/>
                  <a:pt x="177" y="162"/>
                </a:cubicBezTo>
                <a:cubicBezTo>
                  <a:pt x="179" y="161"/>
                  <a:pt x="181" y="157"/>
                  <a:pt x="182" y="152"/>
                </a:cubicBezTo>
                <a:cubicBezTo>
                  <a:pt x="188" y="147"/>
                  <a:pt x="193" y="142"/>
                  <a:pt x="198" y="136"/>
                </a:cubicBezTo>
                <a:cubicBezTo>
                  <a:pt x="202" y="134"/>
                  <a:pt x="206" y="128"/>
                  <a:pt x="210" y="121"/>
                </a:cubicBezTo>
                <a:cubicBezTo>
                  <a:pt x="213" y="114"/>
                  <a:pt x="214" y="106"/>
                  <a:pt x="213" y="102"/>
                </a:cubicBezTo>
                <a:cubicBezTo>
                  <a:pt x="214" y="97"/>
                  <a:pt x="215" y="92"/>
                  <a:pt x="215" y="87"/>
                </a:cubicBezTo>
                <a:cubicBezTo>
                  <a:pt x="215" y="82"/>
                  <a:pt x="214" y="78"/>
                  <a:pt x="214" y="74"/>
                </a:cubicBezTo>
                <a:cubicBezTo>
                  <a:pt x="215" y="67"/>
                  <a:pt x="214" y="59"/>
                  <a:pt x="210" y="51"/>
                </a:cubicBezTo>
                <a:cubicBezTo>
                  <a:pt x="206" y="41"/>
                  <a:pt x="199" y="34"/>
                  <a:pt x="192" y="30"/>
                </a:cubicBezTo>
                <a:cubicBezTo>
                  <a:pt x="192" y="30"/>
                  <a:pt x="192" y="30"/>
                  <a:pt x="192" y="30"/>
                </a:cubicBezTo>
                <a:cubicBezTo>
                  <a:pt x="190" y="26"/>
                  <a:pt x="186" y="22"/>
                  <a:pt x="182" y="19"/>
                </a:cubicBezTo>
                <a:cubicBezTo>
                  <a:pt x="180" y="18"/>
                  <a:pt x="177" y="17"/>
                  <a:pt x="175" y="16"/>
                </a:cubicBezTo>
                <a:cubicBezTo>
                  <a:pt x="171" y="12"/>
                  <a:pt x="166" y="10"/>
                  <a:pt x="161" y="9"/>
                </a:cubicBezTo>
                <a:cubicBezTo>
                  <a:pt x="151" y="5"/>
                  <a:pt x="140" y="3"/>
                  <a:pt x="128" y="2"/>
                </a:cubicBezTo>
                <a:cubicBezTo>
                  <a:pt x="124" y="0"/>
                  <a:pt x="117" y="0"/>
                  <a:pt x="110" y="1"/>
                </a:cubicBezTo>
                <a:cubicBezTo>
                  <a:pt x="102" y="2"/>
                  <a:pt x="96" y="5"/>
                  <a:pt x="93" y="8"/>
                </a:cubicBezTo>
                <a:cubicBezTo>
                  <a:pt x="90" y="9"/>
                  <a:pt x="88" y="10"/>
                  <a:pt x="85" y="11"/>
                </a:cubicBezTo>
                <a:cubicBezTo>
                  <a:pt x="81" y="11"/>
                  <a:pt x="74" y="13"/>
                  <a:pt x="67" y="18"/>
                </a:cubicBezTo>
                <a:cubicBezTo>
                  <a:pt x="62" y="22"/>
                  <a:pt x="58" y="26"/>
                  <a:pt x="56" y="30"/>
                </a:cubicBezTo>
                <a:cubicBezTo>
                  <a:pt x="48" y="37"/>
                  <a:pt x="44" y="45"/>
                  <a:pt x="43" y="52"/>
                </a:cubicBezTo>
                <a:cubicBezTo>
                  <a:pt x="40" y="54"/>
                  <a:pt x="37" y="58"/>
                  <a:pt x="36" y="63"/>
                </a:cubicBezTo>
                <a:cubicBezTo>
                  <a:pt x="34" y="69"/>
                  <a:pt x="34" y="75"/>
                  <a:pt x="35" y="80"/>
                </a:cubicBezTo>
                <a:cubicBezTo>
                  <a:pt x="35" y="82"/>
                  <a:pt x="35" y="84"/>
                  <a:pt x="35" y="87"/>
                </a:cubicBezTo>
                <a:cubicBezTo>
                  <a:pt x="35" y="90"/>
                  <a:pt x="35" y="93"/>
                  <a:pt x="36" y="96"/>
                </a:cubicBezTo>
                <a:cubicBezTo>
                  <a:pt x="36" y="96"/>
                  <a:pt x="35" y="97"/>
                  <a:pt x="35" y="97"/>
                </a:cubicBezTo>
                <a:cubicBezTo>
                  <a:pt x="34" y="106"/>
                  <a:pt x="36" y="113"/>
                  <a:pt x="40" y="118"/>
                </a:cubicBezTo>
                <a:cubicBezTo>
                  <a:pt x="41" y="121"/>
                  <a:pt x="43" y="126"/>
                  <a:pt x="47" y="130"/>
                </a:cubicBezTo>
                <a:cubicBezTo>
                  <a:pt x="49" y="133"/>
                  <a:pt x="51" y="135"/>
                  <a:pt x="53" y="137"/>
                </a:cubicBezTo>
                <a:cubicBezTo>
                  <a:pt x="57" y="143"/>
                  <a:pt x="62" y="148"/>
                  <a:pt x="68" y="152"/>
                </a:cubicBezTo>
                <a:cubicBezTo>
                  <a:pt x="69" y="157"/>
                  <a:pt x="71" y="161"/>
                  <a:pt x="73" y="162"/>
                </a:cubicBezTo>
                <a:cubicBezTo>
                  <a:pt x="74" y="163"/>
                  <a:pt x="76" y="163"/>
                  <a:pt x="78" y="163"/>
                </a:cubicBezTo>
                <a:cubicBezTo>
                  <a:pt x="79" y="163"/>
                  <a:pt x="79" y="164"/>
                  <a:pt x="79" y="164"/>
                </a:cubicBezTo>
                <a:cubicBezTo>
                  <a:pt x="87" y="184"/>
                  <a:pt x="91" y="199"/>
                  <a:pt x="99" y="208"/>
                </a:cubicBezTo>
                <a:cubicBezTo>
                  <a:pt x="67" y="212"/>
                  <a:pt x="49" y="223"/>
                  <a:pt x="33" y="230"/>
                </a:cubicBezTo>
                <a:cubicBezTo>
                  <a:pt x="1" y="245"/>
                  <a:pt x="0" y="261"/>
                  <a:pt x="0" y="261"/>
                </a:cubicBezTo>
                <a:cubicBezTo>
                  <a:pt x="0" y="288"/>
                  <a:pt x="0" y="288"/>
                  <a:pt x="0" y="288"/>
                </a:cubicBezTo>
                <a:cubicBezTo>
                  <a:pt x="250" y="288"/>
                  <a:pt x="250" y="288"/>
                  <a:pt x="250" y="288"/>
                </a:cubicBezTo>
                <a:cubicBezTo>
                  <a:pt x="250" y="261"/>
                  <a:pt x="250" y="261"/>
                  <a:pt x="250" y="261"/>
                </a:cubicBezTo>
                <a:cubicBezTo>
                  <a:pt x="250" y="261"/>
                  <a:pt x="250" y="245"/>
                  <a:pt x="217" y="230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484" name="组合 483"/>
          <p:cNvGrpSpPr/>
          <p:nvPr/>
        </p:nvGrpSpPr>
        <p:grpSpPr>
          <a:xfrm>
            <a:off x="3468688" y="4597400"/>
            <a:ext cx="292100" cy="206375"/>
            <a:chOff x="2725738" y="4273550"/>
            <a:chExt cx="292100" cy="206375"/>
          </a:xfrm>
          <a:solidFill>
            <a:srgbClr val="404040"/>
          </a:solidFill>
        </p:grpSpPr>
        <p:sp>
          <p:nvSpPr>
            <p:cNvPr id="485" name="Oval 410"/>
            <p:cNvSpPr>
              <a:spLocks noChangeArrowheads="1"/>
            </p:cNvSpPr>
            <p:nvPr/>
          </p:nvSpPr>
          <p:spPr bwMode="auto">
            <a:xfrm>
              <a:off x="2787651" y="4335463"/>
              <a:ext cx="46038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6" name="Freeform 411"/>
            <p:cNvSpPr>
              <a:spLocks noEditPoints="1"/>
            </p:cNvSpPr>
            <p:nvPr/>
          </p:nvSpPr>
          <p:spPr bwMode="auto">
            <a:xfrm>
              <a:off x="2725738" y="4273550"/>
              <a:ext cx="292100" cy="206375"/>
            </a:xfrm>
            <a:custGeom>
              <a:avLst/>
              <a:gdLst>
                <a:gd name="T0" fmla="*/ 257 w 306"/>
                <a:gd name="T1" fmla="*/ 13 h 216"/>
                <a:gd name="T2" fmla="*/ 221 w 306"/>
                <a:gd name="T3" fmla="*/ 8 h 216"/>
                <a:gd name="T4" fmla="*/ 152 w 306"/>
                <a:gd name="T5" fmla="*/ 28 h 216"/>
                <a:gd name="T6" fmla="*/ 83 w 306"/>
                <a:gd name="T7" fmla="*/ 7 h 216"/>
                <a:gd name="T8" fmla="*/ 49 w 306"/>
                <a:gd name="T9" fmla="*/ 13 h 216"/>
                <a:gd name="T10" fmla="*/ 13 w 306"/>
                <a:gd name="T11" fmla="*/ 190 h 216"/>
                <a:gd name="T12" fmla="*/ 57 w 306"/>
                <a:gd name="T13" fmla="*/ 211 h 216"/>
                <a:gd name="T14" fmla="*/ 116 w 306"/>
                <a:gd name="T15" fmla="*/ 159 h 216"/>
                <a:gd name="T16" fmla="*/ 116 w 306"/>
                <a:gd name="T17" fmla="*/ 159 h 216"/>
                <a:gd name="T18" fmla="*/ 153 w 306"/>
                <a:gd name="T19" fmla="*/ 144 h 216"/>
                <a:gd name="T20" fmla="*/ 190 w 306"/>
                <a:gd name="T21" fmla="*/ 159 h 216"/>
                <a:gd name="T22" fmla="*/ 190 w 306"/>
                <a:gd name="T23" fmla="*/ 159 h 216"/>
                <a:gd name="T24" fmla="*/ 249 w 306"/>
                <a:gd name="T25" fmla="*/ 211 h 216"/>
                <a:gd name="T26" fmla="*/ 293 w 306"/>
                <a:gd name="T27" fmla="*/ 190 h 216"/>
                <a:gd name="T28" fmla="*/ 257 w 306"/>
                <a:gd name="T29" fmla="*/ 13 h 216"/>
                <a:gd name="T30" fmla="*/ 89 w 306"/>
                <a:gd name="T31" fmla="*/ 129 h 216"/>
                <a:gd name="T32" fmla="*/ 50 w 306"/>
                <a:gd name="T33" fmla="*/ 89 h 216"/>
                <a:gd name="T34" fmla="*/ 89 w 306"/>
                <a:gd name="T35" fmla="*/ 50 h 216"/>
                <a:gd name="T36" fmla="*/ 128 w 306"/>
                <a:gd name="T37" fmla="*/ 89 h 216"/>
                <a:gd name="T38" fmla="*/ 89 w 306"/>
                <a:gd name="T39" fmla="*/ 129 h 216"/>
                <a:gd name="T40" fmla="*/ 200 w 306"/>
                <a:gd name="T41" fmla="*/ 96 h 216"/>
                <a:gd name="T42" fmla="*/ 195 w 306"/>
                <a:gd name="T43" fmla="*/ 101 h 216"/>
                <a:gd name="T44" fmla="*/ 182 w 306"/>
                <a:gd name="T45" fmla="*/ 101 h 216"/>
                <a:gd name="T46" fmla="*/ 178 w 306"/>
                <a:gd name="T47" fmla="*/ 96 h 216"/>
                <a:gd name="T48" fmla="*/ 178 w 306"/>
                <a:gd name="T49" fmla="*/ 85 h 216"/>
                <a:gd name="T50" fmla="*/ 182 w 306"/>
                <a:gd name="T51" fmla="*/ 80 h 216"/>
                <a:gd name="T52" fmla="*/ 195 w 306"/>
                <a:gd name="T53" fmla="*/ 80 h 216"/>
                <a:gd name="T54" fmla="*/ 200 w 306"/>
                <a:gd name="T55" fmla="*/ 85 h 216"/>
                <a:gd name="T56" fmla="*/ 200 w 306"/>
                <a:gd name="T57" fmla="*/ 96 h 216"/>
                <a:gd name="T58" fmla="*/ 229 w 306"/>
                <a:gd name="T59" fmla="*/ 125 h 216"/>
                <a:gd name="T60" fmla="*/ 225 w 306"/>
                <a:gd name="T61" fmla="*/ 130 h 216"/>
                <a:gd name="T62" fmla="*/ 212 w 306"/>
                <a:gd name="T63" fmla="*/ 130 h 216"/>
                <a:gd name="T64" fmla="*/ 207 w 306"/>
                <a:gd name="T65" fmla="*/ 125 h 216"/>
                <a:gd name="T66" fmla="*/ 207 w 306"/>
                <a:gd name="T67" fmla="*/ 114 h 216"/>
                <a:gd name="T68" fmla="*/ 212 w 306"/>
                <a:gd name="T69" fmla="*/ 109 h 216"/>
                <a:gd name="T70" fmla="*/ 225 w 306"/>
                <a:gd name="T71" fmla="*/ 109 h 216"/>
                <a:gd name="T72" fmla="*/ 229 w 306"/>
                <a:gd name="T73" fmla="*/ 114 h 216"/>
                <a:gd name="T74" fmla="*/ 229 w 306"/>
                <a:gd name="T75" fmla="*/ 125 h 216"/>
                <a:gd name="T76" fmla="*/ 229 w 306"/>
                <a:gd name="T77" fmla="*/ 66 h 216"/>
                <a:gd name="T78" fmla="*/ 225 w 306"/>
                <a:gd name="T79" fmla="*/ 71 h 216"/>
                <a:gd name="T80" fmla="*/ 212 w 306"/>
                <a:gd name="T81" fmla="*/ 71 h 216"/>
                <a:gd name="T82" fmla="*/ 207 w 306"/>
                <a:gd name="T83" fmla="*/ 66 h 216"/>
                <a:gd name="T84" fmla="*/ 207 w 306"/>
                <a:gd name="T85" fmla="*/ 55 h 216"/>
                <a:gd name="T86" fmla="*/ 212 w 306"/>
                <a:gd name="T87" fmla="*/ 50 h 216"/>
                <a:gd name="T88" fmla="*/ 225 w 306"/>
                <a:gd name="T89" fmla="*/ 50 h 216"/>
                <a:gd name="T90" fmla="*/ 229 w 306"/>
                <a:gd name="T91" fmla="*/ 55 h 216"/>
                <a:gd name="T92" fmla="*/ 229 w 306"/>
                <a:gd name="T93" fmla="*/ 66 h 216"/>
                <a:gd name="T94" fmla="*/ 259 w 306"/>
                <a:gd name="T95" fmla="*/ 96 h 216"/>
                <a:gd name="T96" fmla="*/ 254 w 306"/>
                <a:gd name="T97" fmla="*/ 101 h 216"/>
                <a:gd name="T98" fmla="*/ 242 w 306"/>
                <a:gd name="T99" fmla="*/ 101 h 216"/>
                <a:gd name="T100" fmla="*/ 237 w 306"/>
                <a:gd name="T101" fmla="*/ 96 h 216"/>
                <a:gd name="T102" fmla="*/ 237 w 306"/>
                <a:gd name="T103" fmla="*/ 85 h 216"/>
                <a:gd name="T104" fmla="*/ 242 w 306"/>
                <a:gd name="T105" fmla="*/ 80 h 216"/>
                <a:gd name="T106" fmla="*/ 254 w 306"/>
                <a:gd name="T107" fmla="*/ 80 h 216"/>
                <a:gd name="T108" fmla="*/ 259 w 306"/>
                <a:gd name="T109" fmla="*/ 85 h 216"/>
                <a:gd name="T110" fmla="*/ 259 w 306"/>
                <a:gd name="T111" fmla="*/ 9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6" h="216">
                  <a:moveTo>
                    <a:pt x="257" y="13"/>
                  </a:moveTo>
                  <a:cubicBezTo>
                    <a:pt x="251" y="0"/>
                    <a:pt x="233" y="4"/>
                    <a:pt x="221" y="8"/>
                  </a:cubicBezTo>
                  <a:cubicBezTo>
                    <a:pt x="212" y="13"/>
                    <a:pt x="181" y="28"/>
                    <a:pt x="152" y="28"/>
                  </a:cubicBezTo>
                  <a:cubicBezTo>
                    <a:pt x="123" y="28"/>
                    <a:pt x="92" y="12"/>
                    <a:pt x="83" y="7"/>
                  </a:cubicBezTo>
                  <a:cubicBezTo>
                    <a:pt x="71" y="4"/>
                    <a:pt x="55" y="0"/>
                    <a:pt x="49" y="13"/>
                  </a:cubicBezTo>
                  <a:cubicBezTo>
                    <a:pt x="0" y="118"/>
                    <a:pt x="8" y="177"/>
                    <a:pt x="13" y="190"/>
                  </a:cubicBezTo>
                  <a:cubicBezTo>
                    <a:pt x="18" y="205"/>
                    <a:pt x="41" y="216"/>
                    <a:pt x="57" y="211"/>
                  </a:cubicBezTo>
                  <a:cubicBezTo>
                    <a:pt x="65" y="208"/>
                    <a:pt x="88" y="194"/>
                    <a:pt x="116" y="159"/>
                  </a:cubicBezTo>
                  <a:cubicBezTo>
                    <a:pt x="116" y="159"/>
                    <a:pt x="116" y="159"/>
                    <a:pt x="116" y="159"/>
                  </a:cubicBezTo>
                  <a:cubicBezTo>
                    <a:pt x="116" y="159"/>
                    <a:pt x="129" y="144"/>
                    <a:pt x="153" y="144"/>
                  </a:cubicBezTo>
                  <a:cubicBezTo>
                    <a:pt x="176" y="144"/>
                    <a:pt x="190" y="159"/>
                    <a:pt x="190" y="159"/>
                  </a:cubicBezTo>
                  <a:cubicBezTo>
                    <a:pt x="190" y="159"/>
                    <a:pt x="190" y="159"/>
                    <a:pt x="190" y="159"/>
                  </a:cubicBezTo>
                  <a:cubicBezTo>
                    <a:pt x="218" y="194"/>
                    <a:pt x="241" y="208"/>
                    <a:pt x="249" y="211"/>
                  </a:cubicBezTo>
                  <a:cubicBezTo>
                    <a:pt x="264" y="216"/>
                    <a:pt x="287" y="205"/>
                    <a:pt x="293" y="190"/>
                  </a:cubicBezTo>
                  <a:cubicBezTo>
                    <a:pt x="298" y="177"/>
                    <a:pt x="306" y="118"/>
                    <a:pt x="257" y="13"/>
                  </a:cubicBezTo>
                  <a:close/>
                  <a:moveTo>
                    <a:pt x="89" y="129"/>
                  </a:moveTo>
                  <a:cubicBezTo>
                    <a:pt x="67" y="129"/>
                    <a:pt x="50" y="111"/>
                    <a:pt x="50" y="89"/>
                  </a:cubicBezTo>
                  <a:cubicBezTo>
                    <a:pt x="50" y="67"/>
                    <a:pt x="67" y="50"/>
                    <a:pt x="89" y="50"/>
                  </a:cubicBezTo>
                  <a:cubicBezTo>
                    <a:pt x="111" y="50"/>
                    <a:pt x="128" y="67"/>
                    <a:pt x="128" y="89"/>
                  </a:cubicBezTo>
                  <a:cubicBezTo>
                    <a:pt x="128" y="111"/>
                    <a:pt x="111" y="129"/>
                    <a:pt x="89" y="129"/>
                  </a:cubicBezTo>
                  <a:close/>
                  <a:moveTo>
                    <a:pt x="200" y="96"/>
                  </a:moveTo>
                  <a:cubicBezTo>
                    <a:pt x="200" y="99"/>
                    <a:pt x="198" y="101"/>
                    <a:pt x="195" y="101"/>
                  </a:cubicBezTo>
                  <a:cubicBezTo>
                    <a:pt x="182" y="101"/>
                    <a:pt x="182" y="101"/>
                    <a:pt x="182" y="101"/>
                  </a:cubicBezTo>
                  <a:cubicBezTo>
                    <a:pt x="180" y="101"/>
                    <a:pt x="178" y="99"/>
                    <a:pt x="178" y="96"/>
                  </a:cubicBezTo>
                  <a:cubicBezTo>
                    <a:pt x="178" y="85"/>
                    <a:pt x="178" y="85"/>
                    <a:pt x="178" y="85"/>
                  </a:cubicBezTo>
                  <a:cubicBezTo>
                    <a:pt x="178" y="82"/>
                    <a:pt x="180" y="80"/>
                    <a:pt x="182" y="80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8" y="80"/>
                    <a:pt x="200" y="82"/>
                    <a:pt x="200" y="85"/>
                  </a:cubicBezTo>
                  <a:lnTo>
                    <a:pt x="200" y="96"/>
                  </a:lnTo>
                  <a:close/>
                  <a:moveTo>
                    <a:pt x="229" y="125"/>
                  </a:moveTo>
                  <a:cubicBezTo>
                    <a:pt x="229" y="128"/>
                    <a:pt x="227" y="130"/>
                    <a:pt x="225" y="130"/>
                  </a:cubicBezTo>
                  <a:cubicBezTo>
                    <a:pt x="212" y="130"/>
                    <a:pt x="212" y="130"/>
                    <a:pt x="212" y="130"/>
                  </a:cubicBezTo>
                  <a:cubicBezTo>
                    <a:pt x="210" y="130"/>
                    <a:pt x="207" y="128"/>
                    <a:pt x="207" y="125"/>
                  </a:cubicBezTo>
                  <a:cubicBezTo>
                    <a:pt x="207" y="114"/>
                    <a:pt x="207" y="114"/>
                    <a:pt x="207" y="114"/>
                  </a:cubicBezTo>
                  <a:cubicBezTo>
                    <a:pt x="207" y="111"/>
                    <a:pt x="210" y="109"/>
                    <a:pt x="212" y="109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7" y="109"/>
                    <a:pt x="229" y="111"/>
                    <a:pt x="229" y="114"/>
                  </a:cubicBezTo>
                  <a:lnTo>
                    <a:pt x="229" y="125"/>
                  </a:lnTo>
                  <a:close/>
                  <a:moveTo>
                    <a:pt x="229" y="66"/>
                  </a:moveTo>
                  <a:cubicBezTo>
                    <a:pt x="229" y="69"/>
                    <a:pt x="227" y="71"/>
                    <a:pt x="225" y="71"/>
                  </a:cubicBezTo>
                  <a:cubicBezTo>
                    <a:pt x="212" y="71"/>
                    <a:pt x="212" y="71"/>
                    <a:pt x="212" y="71"/>
                  </a:cubicBezTo>
                  <a:cubicBezTo>
                    <a:pt x="210" y="71"/>
                    <a:pt x="207" y="69"/>
                    <a:pt x="207" y="66"/>
                  </a:cubicBezTo>
                  <a:cubicBezTo>
                    <a:pt x="207" y="55"/>
                    <a:pt x="207" y="55"/>
                    <a:pt x="207" y="55"/>
                  </a:cubicBezTo>
                  <a:cubicBezTo>
                    <a:pt x="207" y="52"/>
                    <a:pt x="210" y="50"/>
                    <a:pt x="212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7" y="50"/>
                    <a:pt x="229" y="52"/>
                    <a:pt x="229" y="55"/>
                  </a:cubicBezTo>
                  <a:lnTo>
                    <a:pt x="229" y="66"/>
                  </a:lnTo>
                  <a:close/>
                  <a:moveTo>
                    <a:pt x="259" y="96"/>
                  </a:moveTo>
                  <a:cubicBezTo>
                    <a:pt x="259" y="99"/>
                    <a:pt x="257" y="101"/>
                    <a:pt x="254" y="101"/>
                  </a:cubicBezTo>
                  <a:cubicBezTo>
                    <a:pt x="242" y="101"/>
                    <a:pt x="242" y="101"/>
                    <a:pt x="242" y="101"/>
                  </a:cubicBezTo>
                  <a:cubicBezTo>
                    <a:pt x="239" y="101"/>
                    <a:pt x="237" y="99"/>
                    <a:pt x="237" y="96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7" y="82"/>
                    <a:pt x="239" y="80"/>
                    <a:pt x="242" y="80"/>
                  </a:cubicBezTo>
                  <a:cubicBezTo>
                    <a:pt x="254" y="80"/>
                    <a:pt x="254" y="80"/>
                    <a:pt x="254" y="80"/>
                  </a:cubicBezTo>
                  <a:cubicBezTo>
                    <a:pt x="257" y="80"/>
                    <a:pt x="259" y="82"/>
                    <a:pt x="259" y="85"/>
                  </a:cubicBezTo>
                  <a:lnTo>
                    <a:pt x="259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87" name="组合 486"/>
          <p:cNvGrpSpPr/>
          <p:nvPr/>
        </p:nvGrpSpPr>
        <p:grpSpPr>
          <a:xfrm>
            <a:off x="5683251" y="6238875"/>
            <a:ext cx="274639" cy="238125"/>
            <a:chOff x="4940301" y="5915025"/>
            <a:chExt cx="274638" cy="238125"/>
          </a:xfrm>
          <a:solidFill>
            <a:srgbClr val="404040"/>
          </a:solidFill>
        </p:grpSpPr>
        <p:sp>
          <p:nvSpPr>
            <p:cNvPr id="488" name="Freeform 412"/>
            <p:cNvSpPr>
              <a:spLocks noEditPoints="1"/>
            </p:cNvSpPr>
            <p:nvPr/>
          </p:nvSpPr>
          <p:spPr bwMode="auto">
            <a:xfrm>
              <a:off x="4940301" y="5915025"/>
              <a:ext cx="274638" cy="238125"/>
            </a:xfrm>
            <a:custGeom>
              <a:avLst/>
              <a:gdLst>
                <a:gd name="T0" fmla="*/ 235 w 288"/>
                <a:gd name="T1" fmla="*/ 0 h 250"/>
                <a:gd name="T2" fmla="*/ 53 w 288"/>
                <a:gd name="T3" fmla="*/ 0 h 250"/>
                <a:gd name="T4" fmla="*/ 0 w 288"/>
                <a:gd name="T5" fmla="*/ 53 h 250"/>
                <a:gd name="T6" fmla="*/ 0 w 288"/>
                <a:gd name="T7" fmla="*/ 156 h 250"/>
                <a:gd name="T8" fmla="*/ 40 w 288"/>
                <a:gd name="T9" fmla="*/ 207 h 250"/>
                <a:gd name="T10" fmla="*/ 11 w 288"/>
                <a:gd name="T11" fmla="*/ 243 h 250"/>
                <a:gd name="T12" fmla="*/ 25 w 288"/>
                <a:gd name="T13" fmla="*/ 250 h 250"/>
                <a:gd name="T14" fmla="*/ 106 w 288"/>
                <a:gd name="T15" fmla="*/ 209 h 250"/>
                <a:gd name="T16" fmla="*/ 235 w 288"/>
                <a:gd name="T17" fmla="*/ 209 h 250"/>
                <a:gd name="T18" fmla="*/ 288 w 288"/>
                <a:gd name="T19" fmla="*/ 156 h 250"/>
                <a:gd name="T20" fmla="*/ 288 w 288"/>
                <a:gd name="T21" fmla="*/ 53 h 250"/>
                <a:gd name="T22" fmla="*/ 235 w 288"/>
                <a:gd name="T23" fmla="*/ 0 h 250"/>
                <a:gd name="T24" fmla="*/ 265 w 288"/>
                <a:gd name="T25" fmla="*/ 156 h 250"/>
                <a:gd name="T26" fmla="*/ 235 w 288"/>
                <a:gd name="T27" fmla="*/ 185 h 250"/>
                <a:gd name="T28" fmla="*/ 106 w 288"/>
                <a:gd name="T29" fmla="*/ 185 h 250"/>
                <a:gd name="T30" fmla="*/ 96 w 288"/>
                <a:gd name="T31" fmla="*/ 185 h 250"/>
                <a:gd name="T32" fmla="*/ 89 w 288"/>
                <a:gd name="T33" fmla="*/ 192 h 250"/>
                <a:gd name="T34" fmla="*/ 63 w 288"/>
                <a:gd name="T35" fmla="*/ 213 h 250"/>
                <a:gd name="T36" fmla="*/ 71 w 288"/>
                <a:gd name="T37" fmla="*/ 191 h 250"/>
                <a:gd name="T38" fmla="*/ 46 w 288"/>
                <a:gd name="T39" fmla="*/ 184 h 250"/>
                <a:gd name="T40" fmla="*/ 24 w 288"/>
                <a:gd name="T41" fmla="*/ 156 h 250"/>
                <a:gd name="T42" fmla="*/ 24 w 288"/>
                <a:gd name="T43" fmla="*/ 53 h 250"/>
                <a:gd name="T44" fmla="*/ 53 w 288"/>
                <a:gd name="T45" fmla="*/ 24 h 250"/>
                <a:gd name="T46" fmla="*/ 235 w 288"/>
                <a:gd name="T47" fmla="*/ 24 h 250"/>
                <a:gd name="T48" fmla="*/ 265 w 288"/>
                <a:gd name="T49" fmla="*/ 53 h 250"/>
                <a:gd name="T50" fmla="*/ 265 w 288"/>
                <a:gd name="T51" fmla="*/ 1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8" h="250">
                  <a:moveTo>
                    <a:pt x="235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24" y="0"/>
                    <a:pt x="0" y="24"/>
                    <a:pt x="0" y="53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81"/>
                    <a:pt x="17" y="201"/>
                    <a:pt x="40" y="207"/>
                  </a:cubicBezTo>
                  <a:cubicBezTo>
                    <a:pt x="36" y="218"/>
                    <a:pt x="28" y="231"/>
                    <a:pt x="11" y="243"/>
                  </a:cubicBezTo>
                  <a:cubicBezTo>
                    <a:pt x="7" y="246"/>
                    <a:pt x="13" y="250"/>
                    <a:pt x="25" y="250"/>
                  </a:cubicBezTo>
                  <a:cubicBezTo>
                    <a:pt x="43" y="250"/>
                    <a:pt x="75" y="241"/>
                    <a:pt x="106" y="209"/>
                  </a:cubicBezTo>
                  <a:cubicBezTo>
                    <a:pt x="235" y="209"/>
                    <a:pt x="235" y="209"/>
                    <a:pt x="235" y="209"/>
                  </a:cubicBezTo>
                  <a:cubicBezTo>
                    <a:pt x="265" y="209"/>
                    <a:pt x="288" y="185"/>
                    <a:pt x="288" y="156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88" y="24"/>
                    <a:pt x="265" y="0"/>
                    <a:pt x="235" y="0"/>
                  </a:cubicBezTo>
                  <a:close/>
                  <a:moveTo>
                    <a:pt x="265" y="156"/>
                  </a:moveTo>
                  <a:cubicBezTo>
                    <a:pt x="265" y="172"/>
                    <a:pt x="251" y="185"/>
                    <a:pt x="235" y="185"/>
                  </a:cubicBezTo>
                  <a:cubicBezTo>
                    <a:pt x="106" y="185"/>
                    <a:pt x="106" y="185"/>
                    <a:pt x="106" y="185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89" y="192"/>
                    <a:pt x="89" y="192"/>
                    <a:pt x="89" y="192"/>
                  </a:cubicBezTo>
                  <a:cubicBezTo>
                    <a:pt x="80" y="202"/>
                    <a:pt x="71" y="209"/>
                    <a:pt x="63" y="213"/>
                  </a:cubicBezTo>
                  <a:cubicBezTo>
                    <a:pt x="71" y="191"/>
                    <a:pt x="71" y="191"/>
                    <a:pt x="71" y="191"/>
                  </a:cubicBezTo>
                  <a:cubicBezTo>
                    <a:pt x="46" y="184"/>
                    <a:pt x="46" y="184"/>
                    <a:pt x="46" y="184"/>
                  </a:cubicBezTo>
                  <a:cubicBezTo>
                    <a:pt x="33" y="181"/>
                    <a:pt x="24" y="169"/>
                    <a:pt x="24" y="156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37"/>
                    <a:pt x="37" y="24"/>
                    <a:pt x="53" y="24"/>
                  </a:cubicBezTo>
                  <a:cubicBezTo>
                    <a:pt x="235" y="24"/>
                    <a:pt x="235" y="24"/>
                    <a:pt x="235" y="24"/>
                  </a:cubicBezTo>
                  <a:cubicBezTo>
                    <a:pt x="251" y="24"/>
                    <a:pt x="265" y="37"/>
                    <a:pt x="265" y="53"/>
                  </a:cubicBezTo>
                  <a:lnTo>
                    <a:pt x="265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9" name="Rectangle 413"/>
            <p:cNvSpPr>
              <a:spLocks noChangeArrowheads="1"/>
            </p:cNvSpPr>
            <p:nvPr/>
          </p:nvSpPr>
          <p:spPr bwMode="auto">
            <a:xfrm>
              <a:off x="5005388" y="5975350"/>
              <a:ext cx="144463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0" name="Rectangle 414"/>
            <p:cNvSpPr>
              <a:spLocks noChangeArrowheads="1"/>
            </p:cNvSpPr>
            <p:nvPr/>
          </p:nvSpPr>
          <p:spPr bwMode="auto">
            <a:xfrm>
              <a:off x="5005388" y="6030913"/>
              <a:ext cx="144463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91" name="组合 490"/>
          <p:cNvGrpSpPr/>
          <p:nvPr/>
        </p:nvGrpSpPr>
        <p:grpSpPr>
          <a:xfrm>
            <a:off x="2374901" y="4060825"/>
            <a:ext cx="274637" cy="176212"/>
            <a:chOff x="1631951" y="3736975"/>
            <a:chExt cx="274637" cy="176212"/>
          </a:xfrm>
          <a:solidFill>
            <a:srgbClr val="404040"/>
          </a:solidFill>
        </p:grpSpPr>
        <p:sp>
          <p:nvSpPr>
            <p:cNvPr id="492" name="Rectangle 415"/>
            <p:cNvSpPr>
              <a:spLocks noChangeArrowheads="1"/>
            </p:cNvSpPr>
            <p:nvPr/>
          </p:nvSpPr>
          <p:spPr bwMode="auto">
            <a:xfrm>
              <a:off x="1747838" y="3736975"/>
              <a:ext cx="158750" cy="206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3" name="Rectangle 416"/>
            <p:cNvSpPr>
              <a:spLocks noChangeArrowheads="1"/>
            </p:cNvSpPr>
            <p:nvPr/>
          </p:nvSpPr>
          <p:spPr bwMode="auto">
            <a:xfrm>
              <a:off x="1747838" y="3786188"/>
              <a:ext cx="158750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4" name="Rectangle 417"/>
            <p:cNvSpPr>
              <a:spLocks noChangeArrowheads="1"/>
            </p:cNvSpPr>
            <p:nvPr/>
          </p:nvSpPr>
          <p:spPr bwMode="auto">
            <a:xfrm>
              <a:off x="1747838" y="3841750"/>
              <a:ext cx="158750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5" name="Rectangle 418"/>
            <p:cNvSpPr>
              <a:spLocks noChangeArrowheads="1"/>
            </p:cNvSpPr>
            <p:nvPr/>
          </p:nvSpPr>
          <p:spPr bwMode="auto">
            <a:xfrm>
              <a:off x="1747838" y="3892550"/>
              <a:ext cx="158750" cy="206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6" name="Rectangle 419"/>
            <p:cNvSpPr>
              <a:spLocks noChangeArrowheads="1"/>
            </p:cNvSpPr>
            <p:nvPr/>
          </p:nvSpPr>
          <p:spPr bwMode="auto">
            <a:xfrm>
              <a:off x="1631951" y="3736975"/>
              <a:ext cx="84138" cy="714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7" name="Rectangle 420"/>
            <p:cNvSpPr>
              <a:spLocks noChangeArrowheads="1"/>
            </p:cNvSpPr>
            <p:nvPr/>
          </p:nvSpPr>
          <p:spPr bwMode="auto">
            <a:xfrm>
              <a:off x="1631951" y="3841750"/>
              <a:ext cx="84138" cy="714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324" name="Freeform 421"/>
          <p:cNvSpPr/>
          <p:nvPr/>
        </p:nvSpPr>
        <p:spPr>
          <a:xfrm>
            <a:off x="5683250" y="4564063"/>
            <a:ext cx="274638" cy="274637"/>
          </a:xfrm>
          <a:custGeom>
            <a:avLst/>
            <a:gdLst/>
            <a:ahLst/>
            <a:cxnLst>
              <a:cxn ang="0">
                <a:pos x="261895941" y="130947494"/>
              </a:cxn>
              <a:cxn ang="0">
                <a:pos x="223703141" y="112759468"/>
              </a:cxn>
              <a:cxn ang="0">
                <a:pos x="251892633" y="80932091"/>
              </a:cxn>
              <a:cxn ang="0">
                <a:pos x="210062787" y="78204793"/>
              </a:cxn>
              <a:cxn ang="0">
                <a:pos x="223703141" y="38192661"/>
              </a:cxn>
              <a:cxn ang="0">
                <a:pos x="183690863" y="51832966"/>
              </a:cxn>
              <a:cxn ang="0">
                <a:pos x="180962602" y="10003271"/>
              </a:cxn>
              <a:cxn ang="0">
                <a:pos x="149135109" y="38192661"/>
              </a:cxn>
              <a:cxn ang="0">
                <a:pos x="130947971" y="0"/>
              </a:cxn>
              <a:cxn ang="0">
                <a:pos x="112760832" y="38192661"/>
              </a:cxn>
              <a:cxn ang="0">
                <a:pos x="80933339" y="10003271"/>
              </a:cxn>
              <a:cxn ang="0">
                <a:pos x="78205078" y="51832966"/>
              </a:cxn>
              <a:cxn ang="0">
                <a:pos x="38192800" y="38192661"/>
              </a:cxn>
              <a:cxn ang="0">
                <a:pos x="51833154" y="78204793"/>
              </a:cxn>
              <a:cxn ang="0">
                <a:pos x="10003308" y="80932091"/>
              </a:cxn>
              <a:cxn ang="0">
                <a:pos x="38192800" y="112759468"/>
              </a:cxn>
              <a:cxn ang="0">
                <a:pos x="0" y="130947494"/>
              </a:cxn>
              <a:cxn ang="0">
                <a:pos x="38192800" y="149134566"/>
              </a:cxn>
              <a:cxn ang="0">
                <a:pos x="10003308" y="180961943"/>
              </a:cxn>
              <a:cxn ang="0">
                <a:pos x="51833154" y="183689241"/>
              </a:cxn>
              <a:cxn ang="0">
                <a:pos x="38192800" y="223701373"/>
              </a:cxn>
              <a:cxn ang="0">
                <a:pos x="78205078" y="210061068"/>
              </a:cxn>
              <a:cxn ang="0">
                <a:pos x="80933339" y="251890763"/>
              </a:cxn>
              <a:cxn ang="0">
                <a:pos x="112760832" y="223701373"/>
              </a:cxn>
              <a:cxn ang="0">
                <a:pos x="130947971" y="261894034"/>
              </a:cxn>
              <a:cxn ang="0">
                <a:pos x="149135109" y="223701373"/>
              </a:cxn>
              <a:cxn ang="0">
                <a:pos x="180962602" y="251890763"/>
              </a:cxn>
              <a:cxn ang="0">
                <a:pos x="183690863" y="210061068"/>
              </a:cxn>
              <a:cxn ang="0">
                <a:pos x="223703141" y="223701373"/>
              </a:cxn>
              <a:cxn ang="0">
                <a:pos x="210062787" y="183689241"/>
              </a:cxn>
              <a:cxn ang="0">
                <a:pos x="251892633" y="180961943"/>
              </a:cxn>
              <a:cxn ang="0">
                <a:pos x="223703141" y="149134566"/>
              </a:cxn>
              <a:cxn ang="0">
                <a:pos x="261895941" y="130947494"/>
              </a:cxn>
            </a:cxnLst>
            <a:pathLst>
              <a:path w="288" h="288">
                <a:moveTo>
                  <a:pt x="288" y="144"/>
                </a:moveTo>
                <a:cubicBezTo>
                  <a:pt x="288" y="136"/>
                  <a:pt x="272" y="129"/>
                  <a:pt x="246" y="124"/>
                </a:cubicBezTo>
                <a:cubicBezTo>
                  <a:pt x="268" y="109"/>
                  <a:pt x="280" y="96"/>
                  <a:pt x="277" y="89"/>
                </a:cubicBezTo>
                <a:cubicBezTo>
                  <a:pt x="274" y="81"/>
                  <a:pt x="257" y="81"/>
                  <a:pt x="231" y="86"/>
                </a:cubicBezTo>
                <a:cubicBezTo>
                  <a:pt x="245" y="64"/>
                  <a:pt x="252" y="48"/>
                  <a:pt x="246" y="42"/>
                </a:cubicBezTo>
                <a:cubicBezTo>
                  <a:pt x="240" y="36"/>
                  <a:pt x="224" y="43"/>
                  <a:pt x="202" y="57"/>
                </a:cubicBezTo>
                <a:cubicBezTo>
                  <a:pt x="207" y="31"/>
                  <a:pt x="206" y="14"/>
                  <a:pt x="199" y="11"/>
                </a:cubicBezTo>
                <a:cubicBezTo>
                  <a:pt x="192" y="8"/>
                  <a:pt x="179" y="20"/>
                  <a:pt x="164" y="42"/>
                </a:cubicBezTo>
                <a:cubicBezTo>
                  <a:pt x="159" y="16"/>
                  <a:pt x="152" y="0"/>
                  <a:pt x="144" y="0"/>
                </a:cubicBezTo>
                <a:cubicBezTo>
                  <a:pt x="136" y="0"/>
                  <a:pt x="129" y="16"/>
                  <a:pt x="124" y="42"/>
                </a:cubicBezTo>
                <a:cubicBezTo>
                  <a:pt x="109" y="20"/>
                  <a:pt x="96" y="8"/>
                  <a:pt x="89" y="11"/>
                </a:cubicBezTo>
                <a:cubicBezTo>
                  <a:pt x="81" y="14"/>
                  <a:pt x="81" y="31"/>
                  <a:pt x="86" y="57"/>
                </a:cubicBezTo>
                <a:cubicBezTo>
                  <a:pt x="64" y="43"/>
                  <a:pt x="48" y="36"/>
                  <a:pt x="42" y="42"/>
                </a:cubicBezTo>
                <a:cubicBezTo>
                  <a:pt x="36" y="48"/>
                  <a:pt x="43" y="64"/>
                  <a:pt x="57" y="86"/>
                </a:cubicBezTo>
                <a:cubicBezTo>
                  <a:pt x="31" y="81"/>
                  <a:pt x="14" y="81"/>
                  <a:pt x="11" y="89"/>
                </a:cubicBezTo>
                <a:cubicBezTo>
                  <a:pt x="8" y="96"/>
                  <a:pt x="20" y="109"/>
                  <a:pt x="42" y="124"/>
                </a:cubicBezTo>
                <a:cubicBezTo>
                  <a:pt x="16" y="129"/>
                  <a:pt x="0" y="136"/>
                  <a:pt x="0" y="144"/>
                </a:cubicBezTo>
                <a:cubicBezTo>
                  <a:pt x="0" y="152"/>
                  <a:pt x="16" y="159"/>
                  <a:pt x="42" y="164"/>
                </a:cubicBezTo>
                <a:cubicBezTo>
                  <a:pt x="20" y="179"/>
                  <a:pt x="8" y="192"/>
                  <a:pt x="11" y="199"/>
                </a:cubicBezTo>
                <a:cubicBezTo>
                  <a:pt x="14" y="206"/>
                  <a:pt x="31" y="207"/>
                  <a:pt x="57" y="202"/>
                </a:cubicBezTo>
                <a:cubicBezTo>
                  <a:pt x="43" y="224"/>
                  <a:pt x="36" y="240"/>
                  <a:pt x="42" y="246"/>
                </a:cubicBezTo>
                <a:cubicBezTo>
                  <a:pt x="48" y="252"/>
                  <a:pt x="64" y="245"/>
                  <a:pt x="86" y="231"/>
                </a:cubicBezTo>
                <a:cubicBezTo>
                  <a:pt x="81" y="257"/>
                  <a:pt x="81" y="274"/>
                  <a:pt x="89" y="277"/>
                </a:cubicBezTo>
                <a:cubicBezTo>
                  <a:pt x="96" y="280"/>
                  <a:pt x="109" y="268"/>
                  <a:pt x="124" y="246"/>
                </a:cubicBezTo>
                <a:cubicBezTo>
                  <a:pt x="129" y="272"/>
                  <a:pt x="136" y="288"/>
                  <a:pt x="144" y="288"/>
                </a:cubicBezTo>
                <a:cubicBezTo>
                  <a:pt x="152" y="288"/>
                  <a:pt x="159" y="272"/>
                  <a:pt x="164" y="246"/>
                </a:cubicBezTo>
                <a:cubicBezTo>
                  <a:pt x="179" y="268"/>
                  <a:pt x="192" y="280"/>
                  <a:pt x="199" y="277"/>
                </a:cubicBezTo>
                <a:cubicBezTo>
                  <a:pt x="206" y="274"/>
                  <a:pt x="207" y="257"/>
                  <a:pt x="202" y="231"/>
                </a:cubicBezTo>
                <a:cubicBezTo>
                  <a:pt x="224" y="245"/>
                  <a:pt x="240" y="252"/>
                  <a:pt x="246" y="246"/>
                </a:cubicBezTo>
                <a:cubicBezTo>
                  <a:pt x="252" y="240"/>
                  <a:pt x="245" y="224"/>
                  <a:pt x="231" y="202"/>
                </a:cubicBezTo>
                <a:cubicBezTo>
                  <a:pt x="257" y="207"/>
                  <a:pt x="274" y="206"/>
                  <a:pt x="277" y="199"/>
                </a:cubicBezTo>
                <a:cubicBezTo>
                  <a:pt x="280" y="192"/>
                  <a:pt x="268" y="179"/>
                  <a:pt x="246" y="164"/>
                </a:cubicBezTo>
                <a:cubicBezTo>
                  <a:pt x="272" y="159"/>
                  <a:pt x="288" y="152"/>
                  <a:pt x="288" y="144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499" name="组合 498"/>
          <p:cNvGrpSpPr/>
          <p:nvPr/>
        </p:nvGrpSpPr>
        <p:grpSpPr>
          <a:xfrm>
            <a:off x="6234113" y="4562475"/>
            <a:ext cx="276224" cy="276225"/>
            <a:chOff x="5491163" y="4238625"/>
            <a:chExt cx="276225" cy="276225"/>
          </a:xfrm>
          <a:solidFill>
            <a:srgbClr val="404040"/>
          </a:solidFill>
        </p:grpSpPr>
        <p:sp>
          <p:nvSpPr>
            <p:cNvPr id="500" name="Freeform 422"/>
            <p:cNvSpPr>
              <a:spLocks noEditPoints="1"/>
            </p:cNvSpPr>
            <p:nvPr/>
          </p:nvSpPr>
          <p:spPr bwMode="auto">
            <a:xfrm>
              <a:off x="5491163" y="4238625"/>
              <a:ext cx="276225" cy="276225"/>
            </a:xfrm>
            <a:custGeom>
              <a:avLst/>
              <a:gdLst>
                <a:gd name="T0" fmla="*/ 288 w 288"/>
                <a:gd name="T1" fmla="*/ 144 h 288"/>
                <a:gd name="T2" fmla="*/ 246 w 288"/>
                <a:gd name="T3" fmla="*/ 124 h 288"/>
                <a:gd name="T4" fmla="*/ 277 w 288"/>
                <a:gd name="T5" fmla="*/ 89 h 288"/>
                <a:gd name="T6" fmla="*/ 231 w 288"/>
                <a:gd name="T7" fmla="*/ 86 h 288"/>
                <a:gd name="T8" fmla="*/ 246 w 288"/>
                <a:gd name="T9" fmla="*/ 42 h 288"/>
                <a:gd name="T10" fmla="*/ 202 w 288"/>
                <a:gd name="T11" fmla="*/ 57 h 288"/>
                <a:gd name="T12" fmla="*/ 199 w 288"/>
                <a:gd name="T13" fmla="*/ 11 h 288"/>
                <a:gd name="T14" fmla="*/ 164 w 288"/>
                <a:gd name="T15" fmla="*/ 42 h 288"/>
                <a:gd name="T16" fmla="*/ 144 w 288"/>
                <a:gd name="T17" fmla="*/ 0 h 288"/>
                <a:gd name="T18" fmla="*/ 124 w 288"/>
                <a:gd name="T19" fmla="*/ 42 h 288"/>
                <a:gd name="T20" fmla="*/ 89 w 288"/>
                <a:gd name="T21" fmla="*/ 11 h 288"/>
                <a:gd name="T22" fmla="*/ 86 w 288"/>
                <a:gd name="T23" fmla="*/ 57 h 288"/>
                <a:gd name="T24" fmla="*/ 42 w 288"/>
                <a:gd name="T25" fmla="*/ 42 h 288"/>
                <a:gd name="T26" fmla="*/ 57 w 288"/>
                <a:gd name="T27" fmla="*/ 86 h 288"/>
                <a:gd name="T28" fmla="*/ 11 w 288"/>
                <a:gd name="T29" fmla="*/ 89 h 288"/>
                <a:gd name="T30" fmla="*/ 42 w 288"/>
                <a:gd name="T31" fmla="*/ 124 h 288"/>
                <a:gd name="T32" fmla="*/ 0 w 288"/>
                <a:gd name="T33" fmla="*/ 144 h 288"/>
                <a:gd name="T34" fmla="*/ 42 w 288"/>
                <a:gd name="T35" fmla="*/ 164 h 288"/>
                <a:gd name="T36" fmla="*/ 11 w 288"/>
                <a:gd name="T37" fmla="*/ 199 h 288"/>
                <a:gd name="T38" fmla="*/ 57 w 288"/>
                <a:gd name="T39" fmla="*/ 202 h 288"/>
                <a:gd name="T40" fmla="*/ 42 w 288"/>
                <a:gd name="T41" fmla="*/ 246 h 288"/>
                <a:gd name="T42" fmla="*/ 86 w 288"/>
                <a:gd name="T43" fmla="*/ 231 h 288"/>
                <a:gd name="T44" fmla="*/ 89 w 288"/>
                <a:gd name="T45" fmla="*/ 277 h 288"/>
                <a:gd name="T46" fmla="*/ 124 w 288"/>
                <a:gd name="T47" fmla="*/ 246 h 288"/>
                <a:gd name="T48" fmla="*/ 144 w 288"/>
                <a:gd name="T49" fmla="*/ 288 h 288"/>
                <a:gd name="T50" fmla="*/ 164 w 288"/>
                <a:gd name="T51" fmla="*/ 246 h 288"/>
                <a:gd name="T52" fmla="*/ 199 w 288"/>
                <a:gd name="T53" fmla="*/ 277 h 288"/>
                <a:gd name="T54" fmla="*/ 202 w 288"/>
                <a:gd name="T55" fmla="*/ 231 h 288"/>
                <a:gd name="T56" fmla="*/ 246 w 288"/>
                <a:gd name="T57" fmla="*/ 246 h 288"/>
                <a:gd name="T58" fmla="*/ 231 w 288"/>
                <a:gd name="T59" fmla="*/ 202 h 288"/>
                <a:gd name="T60" fmla="*/ 277 w 288"/>
                <a:gd name="T61" fmla="*/ 199 h 288"/>
                <a:gd name="T62" fmla="*/ 246 w 288"/>
                <a:gd name="T63" fmla="*/ 164 h 288"/>
                <a:gd name="T64" fmla="*/ 288 w 288"/>
                <a:gd name="T65" fmla="*/ 144 h 288"/>
                <a:gd name="T66" fmla="*/ 146 w 288"/>
                <a:gd name="T67" fmla="*/ 228 h 288"/>
                <a:gd name="T68" fmla="*/ 142 w 288"/>
                <a:gd name="T69" fmla="*/ 228 h 288"/>
                <a:gd name="T70" fmla="*/ 138 w 288"/>
                <a:gd name="T71" fmla="*/ 223 h 288"/>
                <a:gd name="T72" fmla="*/ 138 w 288"/>
                <a:gd name="T73" fmla="*/ 214 h 288"/>
                <a:gd name="T74" fmla="*/ 103 w 288"/>
                <a:gd name="T75" fmla="*/ 204 h 288"/>
                <a:gd name="T76" fmla="*/ 103 w 288"/>
                <a:gd name="T77" fmla="*/ 202 h 288"/>
                <a:gd name="T78" fmla="*/ 109 w 288"/>
                <a:gd name="T79" fmla="*/ 185 h 288"/>
                <a:gd name="T80" fmla="*/ 111 w 288"/>
                <a:gd name="T81" fmla="*/ 183 h 288"/>
                <a:gd name="T82" fmla="*/ 138 w 288"/>
                <a:gd name="T83" fmla="*/ 192 h 288"/>
                <a:gd name="T84" fmla="*/ 138 w 288"/>
                <a:gd name="T85" fmla="*/ 153 h 288"/>
                <a:gd name="T86" fmla="*/ 102 w 288"/>
                <a:gd name="T87" fmla="*/ 113 h 288"/>
                <a:gd name="T88" fmla="*/ 138 w 288"/>
                <a:gd name="T89" fmla="*/ 75 h 288"/>
                <a:gd name="T90" fmla="*/ 138 w 288"/>
                <a:gd name="T91" fmla="*/ 65 h 288"/>
                <a:gd name="T92" fmla="*/ 142 w 288"/>
                <a:gd name="T93" fmla="*/ 61 h 288"/>
                <a:gd name="T94" fmla="*/ 146 w 288"/>
                <a:gd name="T95" fmla="*/ 61 h 288"/>
                <a:gd name="T96" fmla="*/ 150 w 288"/>
                <a:gd name="T97" fmla="*/ 65 h 288"/>
                <a:gd name="T98" fmla="*/ 150 w 288"/>
                <a:gd name="T99" fmla="*/ 75 h 288"/>
                <a:gd name="T100" fmla="*/ 182 w 288"/>
                <a:gd name="T101" fmla="*/ 86 h 288"/>
                <a:gd name="T102" fmla="*/ 182 w 288"/>
                <a:gd name="T103" fmla="*/ 89 h 288"/>
                <a:gd name="T104" fmla="*/ 175 w 288"/>
                <a:gd name="T105" fmla="*/ 102 h 288"/>
                <a:gd name="T106" fmla="*/ 173 w 288"/>
                <a:gd name="T107" fmla="*/ 104 h 288"/>
                <a:gd name="T108" fmla="*/ 150 w 288"/>
                <a:gd name="T109" fmla="*/ 96 h 288"/>
                <a:gd name="T110" fmla="*/ 150 w 288"/>
                <a:gd name="T111" fmla="*/ 133 h 288"/>
                <a:gd name="T112" fmla="*/ 186 w 288"/>
                <a:gd name="T113" fmla="*/ 175 h 288"/>
                <a:gd name="T114" fmla="*/ 150 w 288"/>
                <a:gd name="T115" fmla="*/ 214 h 288"/>
                <a:gd name="T116" fmla="*/ 150 w 288"/>
                <a:gd name="T117" fmla="*/ 223 h 288"/>
                <a:gd name="T118" fmla="*/ 146 w 288"/>
                <a:gd name="T119" fmla="*/ 22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8" h="288">
                  <a:moveTo>
                    <a:pt x="288" y="144"/>
                  </a:moveTo>
                  <a:cubicBezTo>
                    <a:pt x="288" y="136"/>
                    <a:pt x="272" y="129"/>
                    <a:pt x="246" y="124"/>
                  </a:cubicBezTo>
                  <a:cubicBezTo>
                    <a:pt x="268" y="109"/>
                    <a:pt x="280" y="96"/>
                    <a:pt x="277" y="89"/>
                  </a:cubicBezTo>
                  <a:cubicBezTo>
                    <a:pt x="274" y="82"/>
                    <a:pt x="256" y="81"/>
                    <a:pt x="231" y="86"/>
                  </a:cubicBezTo>
                  <a:cubicBezTo>
                    <a:pt x="245" y="64"/>
                    <a:pt x="251" y="48"/>
                    <a:pt x="246" y="42"/>
                  </a:cubicBezTo>
                  <a:cubicBezTo>
                    <a:pt x="240" y="37"/>
                    <a:pt x="224" y="43"/>
                    <a:pt x="202" y="57"/>
                  </a:cubicBezTo>
                  <a:cubicBezTo>
                    <a:pt x="207" y="32"/>
                    <a:pt x="206" y="14"/>
                    <a:pt x="199" y="11"/>
                  </a:cubicBezTo>
                  <a:cubicBezTo>
                    <a:pt x="192" y="8"/>
                    <a:pt x="179" y="20"/>
                    <a:pt x="164" y="42"/>
                  </a:cubicBezTo>
                  <a:cubicBezTo>
                    <a:pt x="159" y="16"/>
                    <a:pt x="152" y="0"/>
                    <a:pt x="144" y="0"/>
                  </a:cubicBezTo>
                  <a:cubicBezTo>
                    <a:pt x="136" y="0"/>
                    <a:pt x="129" y="16"/>
                    <a:pt x="124" y="42"/>
                  </a:cubicBezTo>
                  <a:cubicBezTo>
                    <a:pt x="109" y="20"/>
                    <a:pt x="96" y="8"/>
                    <a:pt x="89" y="11"/>
                  </a:cubicBezTo>
                  <a:cubicBezTo>
                    <a:pt x="81" y="14"/>
                    <a:pt x="81" y="32"/>
                    <a:pt x="86" y="57"/>
                  </a:cubicBezTo>
                  <a:cubicBezTo>
                    <a:pt x="64" y="43"/>
                    <a:pt x="48" y="37"/>
                    <a:pt x="42" y="42"/>
                  </a:cubicBezTo>
                  <a:cubicBezTo>
                    <a:pt x="36" y="48"/>
                    <a:pt x="43" y="64"/>
                    <a:pt x="57" y="86"/>
                  </a:cubicBezTo>
                  <a:cubicBezTo>
                    <a:pt x="31" y="81"/>
                    <a:pt x="14" y="82"/>
                    <a:pt x="11" y="89"/>
                  </a:cubicBezTo>
                  <a:cubicBezTo>
                    <a:pt x="8" y="96"/>
                    <a:pt x="20" y="109"/>
                    <a:pt x="42" y="124"/>
                  </a:cubicBezTo>
                  <a:cubicBezTo>
                    <a:pt x="16" y="129"/>
                    <a:pt x="0" y="136"/>
                    <a:pt x="0" y="144"/>
                  </a:cubicBezTo>
                  <a:cubicBezTo>
                    <a:pt x="0" y="152"/>
                    <a:pt x="16" y="159"/>
                    <a:pt x="42" y="164"/>
                  </a:cubicBezTo>
                  <a:cubicBezTo>
                    <a:pt x="20" y="179"/>
                    <a:pt x="8" y="192"/>
                    <a:pt x="11" y="199"/>
                  </a:cubicBezTo>
                  <a:cubicBezTo>
                    <a:pt x="14" y="207"/>
                    <a:pt x="31" y="207"/>
                    <a:pt x="57" y="202"/>
                  </a:cubicBezTo>
                  <a:cubicBezTo>
                    <a:pt x="43" y="224"/>
                    <a:pt x="36" y="240"/>
                    <a:pt x="42" y="246"/>
                  </a:cubicBezTo>
                  <a:cubicBezTo>
                    <a:pt x="48" y="252"/>
                    <a:pt x="64" y="245"/>
                    <a:pt x="86" y="231"/>
                  </a:cubicBezTo>
                  <a:cubicBezTo>
                    <a:pt x="81" y="257"/>
                    <a:pt x="81" y="274"/>
                    <a:pt x="89" y="277"/>
                  </a:cubicBezTo>
                  <a:cubicBezTo>
                    <a:pt x="96" y="280"/>
                    <a:pt x="109" y="268"/>
                    <a:pt x="124" y="246"/>
                  </a:cubicBezTo>
                  <a:cubicBezTo>
                    <a:pt x="129" y="272"/>
                    <a:pt x="136" y="288"/>
                    <a:pt x="144" y="288"/>
                  </a:cubicBezTo>
                  <a:cubicBezTo>
                    <a:pt x="152" y="288"/>
                    <a:pt x="159" y="272"/>
                    <a:pt x="164" y="246"/>
                  </a:cubicBezTo>
                  <a:cubicBezTo>
                    <a:pt x="179" y="268"/>
                    <a:pt x="192" y="280"/>
                    <a:pt x="199" y="277"/>
                  </a:cubicBezTo>
                  <a:cubicBezTo>
                    <a:pt x="206" y="274"/>
                    <a:pt x="207" y="257"/>
                    <a:pt x="202" y="231"/>
                  </a:cubicBezTo>
                  <a:cubicBezTo>
                    <a:pt x="224" y="245"/>
                    <a:pt x="240" y="252"/>
                    <a:pt x="246" y="246"/>
                  </a:cubicBezTo>
                  <a:cubicBezTo>
                    <a:pt x="251" y="240"/>
                    <a:pt x="245" y="224"/>
                    <a:pt x="231" y="202"/>
                  </a:cubicBezTo>
                  <a:cubicBezTo>
                    <a:pt x="256" y="207"/>
                    <a:pt x="274" y="207"/>
                    <a:pt x="277" y="199"/>
                  </a:cubicBezTo>
                  <a:cubicBezTo>
                    <a:pt x="280" y="192"/>
                    <a:pt x="268" y="179"/>
                    <a:pt x="246" y="164"/>
                  </a:cubicBezTo>
                  <a:cubicBezTo>
                    <a:pt x="272" y="159"/>
                    <a:pt x="288" y="152"/>
                    <a:pt x="288" y="144"/>
                  </a:cubicBezTo>
                  <a:close/>
                  <a:moveTo>
                    <a:pt x="146" y="228"/>
                  </a:moveTo>
                  <a:cubicBezTo>
                    <a:pt x="142" y="228"/>
                    <a:pt x="142" y="228"/>
                    <a:pt x="142" y="228"/>
                  </a:cubicBezTo>
                  <a:cubicBezTo>
                    <a:pt x="138" y="228"/>
                    <a:pt x="138" y="227"/>
                    <a:pt x="138" y="223"/>
                  </a:cubicBezTo>
                  <a:cubicBezTo>
                    <a:pt x="138" y="214"/>
                    <a:pt x="138" y="214"/>
                    <a:pt x="138" y="214"/>
                  </a:cubicBezTo>
                  <a:cubicBezTo>
                    <a:pt x="131" y="214"/>
                    <a:pt x="103" y="210"/>
                    <a:pt x="103" y="204"/>
                  </a:cubicBezTo>
                  <a:cubicBezTo>
                    <a:pt x="103" y="203"/>
                    <a:pt x="103" y="203"/>
                    <a:pt x="103" y="202"/>
                  </a:cubicBezTo>
                  <a:cubicBezTo>
                    <a:pt x="109" y="185"/>
                    <a:pt x="109" y="185"/>
                    <a:pt x="109" y="185"/>
                  </a:cubicBezTo>
                  <a:cubicBezTo>
                    <a:pt x="109" y="184"/>
                    <a:pt x="110" y="183"/>
                    <a:pt x="111" y="183"/>
                  </a:cubicBezTo>
                  <a:cubicBezTo>
                    <a:pt x="112" y="183"/>
                    <a:pt x="125" y="191"/>
                    <a:pt x="138" y="19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25" y="147"/>
                    <a:pt x="102" y="140"/>
                    <a:pt x="102" y="113"/>
                  </a:cubicBezTo>
                  <a:cubicBezTo>
                    <a:pt x="102" y="84"/>
                    <a:pt x="128" y="75"/>
                    <a:pt x="138" y="75"/>
                  </a:cubicBezTo>
                  <a:cubicBezTo>
                    <a:pt x="138" y="65"/>
                    <a:pt x="138" y="65"/>
                    <a:pt x="138" y="65"/>
                  </a:cubicBezTo>
                  <a:cubicBezTo>
                    <a:pt x="138" y="61"/>
                    <a:pt x="138" y="61"/>
                    <a:pt x="142" y="61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50" y="61"/>
                    <a:pt x="150" y="61"/>
                    <a:pt x="150" y="65"/>
                  </a:cubicBezTo>
                  <a:cubicBezTo>
                    <a:pt x="150" y="75"/>
                    <a:pt x="150" y="75"/>
                    <a:pt x="150" y="75"/>
                  </a:cubicBezTo>
                  <a:cubicBezTo>
                    <a:pt x="156" y="75"/>
                    <a:pt x="182" y="80"/>
                    <a:pt x="182" y="86"/>
                  </a:cubicBezTo>
                  <a:cubicBezTo>
                    <a:pt x="182" y="87"/>
                    <a:pt x="182" y="88"/>
                    <a:pt x="182" y="89"/>
                  </a:cubicBezTo>
                  <a:cubicBezTo>
                    <a:pt x="175" y="102"/>
                    <a:pt x="175" y="102"/>
                    <a:pt x="175" y="102"/>
                  </a:cubicBezTo>
                  <a:cubicBezTo>
                    <a:pt x="175" y="104"/>
                    <a:pt x="174" y="104"/>
                    <a:pt x="173" y="104"/>
                  </a:cubicBezTo>
                  <a:cubicBezTo>
                    <a:pt x="172" y="104"/>
                    <a:pt x="159" y="96"/>
                    <a:pt x="150" y="96"/>
                  </a:cubicBezTo>
                  <a:cubicBezTo>
                    <a:pt x="150" y="133"/>
                    <a:pt x="150" y="133"/>
                    <a:pt x="150" y="133"/>
                  </a:cubicBezTo>
                  <a:cubicBezTo>
                    <a:pt x="163" y="140"/>
                    <a:pt x="186" y="149"/>
                    <a:pt x="186" y="175"/>
                  </a:cubicBezTo>
                  <a:cubicBezTo>
                    <a:pt x="186" y="203"/>
                    <a:pt x="164" y="212"/>
                    <a:pt x="150" y="214"/>
                  </a:cubicBezTo>
                  <a:cubicBezTo>
                    <a:pt x="150" y="223"/>
                    <a:pt x="150" y="223"/>
                    <a:pt x="150" y="223"/>
                  </a:cubicBezTo>
                  <a:cubicBezTo>
                    <a:pt x="150" y="227"/>
                    <a:pt x="150" y="228"/>
                    <a:pt x="146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1" name="Freeform 423"/>
            <p:cNvSpPr/>
            <p:nvPr/>
          </p:nvSpPr>
          <p:spPr bwMode="auto">
            <a:xfrm>
              <a:off x="5610226" y="4330700"/>
              <a:ext cx="14288" cy="31750"/>
            </a:xfrm>
            <a:custGeom>
              <a:avLst/>
              <a:gdLst>
                <a:gd name="T0" fmla="*/ 14 w 14"/>
                <a:gd name="T1" fmla="*/ 0 h 33"/>
                <a:gd name="T2" fmla="*/ 0 w 14"/>
                <a:gd name="T3" fmla="*/ 16 h 33"/>
                <a:gd name="T4" fmla="*/ 14 w 14"/>
                <a:gd name="T5" fmla="*/ 33 h 33"/>
                <a:gd name="T6" fmla="*/ 14 w 1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cubicBezTo>
                    <a:pt x="10" y="1"/>
                    <a:pt x="0" y="4"/>
                    <a:pt x="0" y="16"/>
                  </a:cubicBezTo>
                  <a:cubicBezTo>
                    <a:pt x="0" y="27"/>
                    <a:pt x="10" y="31"/>
                    <a:pt x="14" y="33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2" name="Freeform 424"/>
            <p:cNvSpPr/>
            <p:nvPr/>
          </p:nvSpPr>
          <p:spPr bwMode="auto">
            <a:xfrm>
              <a:off x="5634038" y="4389438"/>
              <a:ext cx="12700" cy="33337"/>
            </a:xfrm>
            <a:custGeom>
              <a:avLst/>
              <a:gdLst>
                <a:gd name="T0" fmla="*/ 0 w 13"/>
                <a:gd name="T1" fmla="*/ 35 h 35"/>
                <a:gd name="T2" fmla="*/ 13 w 13"/>
                <a:gd name="T3" fmla="*/ 19 h 35"/>
                <a:gd name="T4" fmla="*/ 0 w 13"/>
                <a:gd name="T5" fmla="*/ 0 h 35"/>
                <a:gd name="T6" fmla="*/ 0 w 13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5">
                  <a:moveTo>
                    <a:pt x="0" y="35"/>
                  </a:moveTo>
                  <a:cubicBezTo>
                    <a:pt x="6" y="34"/>
                    <a:pt x="13" y="30"/>
                    <a:pt x="13" y="19"/>
                  </a:cubicBezTo>
                  <a:cubicBezTo>
                    <a:pt x="13" y="7"/>
                    <a:pt x="5" y="3"/>
                    <a:pt x="0" y="0"/>
                  </a:cubicBezTo>
                  <a:lnTo>
                    <a:pt x="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03" name="组合 502"/>
          <p:cNvGrpSpPr/>
          <p:nvPr/>
        </p:nvGrpSpPr>
        <p:grpSpPr>
          <a:xfrm>
            <a:off x="2925763" y="4090988"/>
            <a:ext cx="276226" cy="117476"/>
            <a:chOff x="2182813" y="3767138"/>
            <a:chExt cx="276225" cy="117475"/>
          </a:xfrm>
          <a:solidFill>
            <a:srgbClr val="404040"/>
          </a:solidFill>
        </p:grpSpPr>
        <p:sp>
          <p:nvSpPr>
            <p:cNvPr id="504" name="Rectangle 425"/>
            <p:cNvSpPr>
              <a:spLocks noChangeArrowheads="1"/>
            </p:cNvSpPr>
            <p:nvPr/>
          </p:nvSpPr>
          <p:spPr bwMode="auto">
            <a:xfrm>
              <a:off x="2325688" y="3767138"/>
              <a:ext cx="133350" cy="174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5" name="Rectangle 426"/>
            <p:cNvSpPr>
              <a:spLocks noChangeArrowheads="1"/>
            </p:cNvSpPr>
            <p:nvPr/>
          </p:nvSpPr>
          <p:spPr bwMode="auto">
            <a:xfrm>
              <a:off x="2325688" y="3816350"/>
              <a:ext cx="13335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6" name="Rectangle 427"/>
            <p:cNvSpPr>
              <a:spLocks noChangeArrowheads="1"/>
            </p:cNvSpPr>
            <p:nvPr/>
          </p:nvSpPr>
          <p:spPr bwMode="auto">
            <a:xfrm>
              <a:off x="2325688" y="3867150"/>
              <a:ext cx="133350" cy="174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7" name="Rectangle 428"/>
            <p:cNvSpPr>
              <a:spLocks noChangeArrowheads="1"/>
            </p:cNvSpPr>
            <p:nvPr/>
          </p:nvSpPr>
          <p:spPr bwMode="auto">
            <a:xfrm>
              <a:off x="2182813" y="3767138"/>
              <a:ext cx="109538" cy="1174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08" name="组合 507"/>
          <p:cNvGrpSpPr/>
          <p:nvPr/>
        </p:nvGrpSpPr>
        <p:grpSpPr>
          <a:xfrm>
            <a:off x="1822451" y="1804988"/>
            <a:ext cx="276224" cy="276224"/>
            <a:chOff x="1079501" y="1481138"/>
            <a:chExt cx="276225" cy="276224"/>
          </a:xfrm>
          <a:solidFill>
            <a:srgbClr val="404040"/>
          </a:solidFill>
        </p:grpSpPr>
        <p:sp>
          <p:nvSpPr>
            <p:cNvPr id="509" name="Freeform 429"/>
            <p:cNvSpPr/>
            <p:nvPr/>
          </p:nvSpPr>
          <p:spPr bwMode="auto">
            <a:xfrm>
              <a:off x="1079501" y="1481138"/>
              <a:ext cx="236538" cy="236537"/>
            </a:xfrm>
            <a:custGeom>
              <a:avLst/>
              <a:gdLst>
                <a:gd name="T0" fmla="*/ 13 w 149"/>
                <a:gd name="T1" fmla="*/ 13 h 149"/>
                <a:gd name="T2" fmla="*/ 25 w 149"/>
                <a:gd name="T3" fmla="*/ 13 h 149"/>
                <a:gd name="T4" fmla="*/ 149 w 149"/>
                <a:gd name="T5" fmla="*/ 13 h 149"/>
                <a:gd name="T6" fmla="*/ 149 w 149"/>
                <a:gd name="T7" fmla="*/ 0 h 149"/>
                <a:gd name="T8" fmla="*/ 0 w 149"/>
                <a:gd name="T9" fmla="*/ 0 h 149"/>
                <a:gd name="T10" fmla="*/ 0 w 149"/>
                <a:gd name="T11" fmla="*/ 149 h 149"/>
                <a:gd name="T12" fmla="*/ 13 w 149"/>
                <a:gd name="T13" fmla="*/ 149 h 149"/>
                <a:gd name="T14" fmla="*/ 13 w 149"/>
                <a:gd name="T15" fmla="*/ 25 h 149"/>
                <a:gd name="T16" fmla="*/ 13 w 149"/>
                <a:gd name="T17" fmla="*/ 1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" h="149">
                  <a:moveTo>
                    <a:pt x="13" y="13"/>
                  </a:moveTo>
                  <a:lnTo>
                    <a:pt x="25" y="13"/>
                  </a:lnTo>
                  <a:lnTo>
                    <a:pt x="149" y="13"/>
                  </a:lnTo>
                  <a:lnTo>
                    <a:pt x="149" y="0"/>
                  </a:lnTo>
                  <a:lnTo>
                    <a:pt x="0" y="0"/>
                  </a:lnTo>
                  <a:lnTo>
                    <a:pt x="0" y="149"/>
                  </a:lnTo>
                  <a:lnTo>
                    <a:pt x="13" y="149"/>
                  </a:lnTo>
                  <a:lnTo>
                    <a:pt x="13" y="25"/>
                  </a:lnTo>
                  <a:lnTo>
                    <a:pt x="13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0" name="Oval 430"/>
            <p:cNvSpPr>
              <a:spLocks noChangeArrowheads="1"/>
            </p:cNvSpPr>
            <p:nvPr/>
          </p:nvSpPr>
          <p:spPr bwMode="auto">
            <a:xfrm>
              <a:off x="1208088" y="1614488"/>
              <a:ext cx="58738" cy="587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1" name="Freeform 431"/>
            <p:cNvSpPr>
              <a:spLocks noEditPoints="1"/>
            </p:cNvSpPr>
            <p:nvPr/>
          </p:nvSpPr>
          <p:spPr bwMode="auto">
            <a:xfrm>
              <a:off x="1119188" y="1520825"/>
              <a:ext cx="236538" cy="236537"/>
            </a:xfrm>
            <a:custGeom>
              <a:avLst/>
              <a:gdLst>
                <a:gd name="T0" fmla="*/ 0 w 247"/>
                <a:gd name="T1" fmla="*/ 0 h 247"/>
                <a:gd name="T2" fmla="*/ 0 w 247"/>
                <a:gd name="T3" fmla="*/ 247 h 247"/>
                <a:gd name="T4" fmla="*/ 247 w 247"/>
                <a:gd name="T5" fmla="*/ 247 h 247"/>
                <a:gd name="T6" fmla="*/ 247 w 247"/>
                <a:gd name="T7" fmla="*/ 0 h 247"/>
                <a:gd name="T8" fmla="*/ 0 w 247"/>
                <a:gd name="T9" fmla="*/ 0 h 247"/>
                <a:gd name="T10" fmla="*/ 53 w 247"/>
                <a:gd name="T11" fmla="*/ 90 h 247"/>
                <a:gd name="T12" fmla="*/ 57 w 247"/>
                <a:gd name="T13" fmla="*/ 85 h 247"/>
                <a:gd name="T14" fmla="*/ 87 w 247"/>
                <a:gd name="T15" fmla="*/ 85 h 247"/>
                <a:gd name="T16" fmla="*/ 87 w 247"/>
                <a:gd name="T17" fmla="*/ 85 h 247"/>
                <a:gd name="T18" fmla="*/ 91 w 247"/>
                <a:gd name="T19" fmla="*/ 77 h 247"/>
                <a:gd name="T20" fmla="*/ 97 w 247"/>
                <a:gd name="T21" fmla="*/ 74 h 247"/>
                <a:gd name="T22" fmla="*/ 151 w 247"/>
                <a:gd name="T23" fmla="*/ 74 h 247"/>
                <a:gd name="T24" fmla="*/ 157 w 247"/>
                <a:gd name="T25" fmla="*/ 77 h 247"/>
                <a:gd name="T26" fmla="*/ 161 w 247"/>
                <a:gd name="T27" fmla="*/ 85 h 247"/>
                <a:gd name="T28" fmla="*/ 161 w 247"/>
                <a:gd name="T29" fmla="*/ 85 h 247"/>
                <a:gd name="T30" fmla="*/ 190 w 247"/>
                <a:gd name="T31" fmla="*/ 85 h 247"/>
                <a:gd name="T32" fmla="*/ 194 w 247"/>
                <a:gd name="T33" fmla="*/ 90 h 247"/>
                <a:gd name="T34" fmla="*/ 194 w 247"/>
                <a:gd name="T35" fmla="*/ 169 h 247"/>
                <a:gd name="T36" fmla="*/ 190 w 247"/>
                <a:gd name="T37" fmla="*/ 174 h 247"/>
                <a:gd name="T38" fmla="*/ 57 w 247"/>
                <a:gd name="T39" fmla="*/ 174 h 247"/>
                <a:gd name="T40" fmla="*/ 53 w 247"/>
                <a:gd name="T41" fmla="*/ 169 h 247"/>
                <a:gd name="T42" fmla="*/ 53 w 247"/>
                <a:gd name="T43" fmla="*/ 9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7" h="247">
                  <a:moveTo>
                    <a:pt x="0" y="0"/>
                  </a:moveTo>
                  <a:cubicBezTo>
                    <a:pt x="0" y="247"/>
                    <a:pt x="0" y="247"/>
                    <a:pt x="0" y="247"/>
                  </a:cubicBezTo>
                  <a:cubicBezTo>
                    <a:pt x="247" y="247"/>
                    <a:pt x="247" y="247"/>
                    <a:pt x="247" y="247"/>
                  </a:cubicBezTo>
                  <a:cubicBezTo>
                    <a:pt x="247" y="0"/>
                    <a:pt x="247" y="0"/>
                    <a:pt x="247" y="0"/>
                  </a:cubicBezTo>
                  <a:lnTo>
                    <a:pt x="0" y="0"/>
                  </a:lnTo>
                  <a:close/>
                  <a:moveTo>
                    <a:pt x="53" y="90"/>
                  </a:moveTo>
                  <a:cubicBezTo>
                    <a:pt x="53" y="87"/>
                    <a:pt x="55" y="85"/>
                    <a:pt x="57" y="85"/>
                  </a:cubicBezTo>
                  <a:cubicBezTo>
                    <a:pt x="87" y="85"/>
                    <a:pt x="87" y="85"/>
                    <a:pt x="87" y="85"/>
                  </a:cubicBezTo>
                  <a:cubicBezTo>
                    <a:pt x="87" y="85"/>
                    <a:pt x="87" y="85"/>
                    <a:pt x="87" y="85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2" y="75"/>
                    <a:pt x="94" y="74"/>
                    <a:pt x="97" y="74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53" y="74"/>
                    <a:pt x="156" y="75"/>
                    <a:pt x="157" y="77"/>
                  </a:cubicBezTo>
                  <a:cubicBezTo>
                    <a:pt x="161" y="85"/>
                    <a:pt x="161" y="85"/>
                    <a:pt x="161" y="85"/>
                  </a:cubicBezTo>
                  <a:cubicBezTo>
                    <a:pt x="161" y="85"/>
                    <a:pt x="161" y="85"/>
                    <a:pt x="161" y="85"/>
                  </a:cubicBezTo>
                  <a:cubicBezTo>
                    <a:pt x="190" y="85"/>
                    <a:pt x="190" y="85"/>
                    <a:pt x="190" y="85"/>
                  </a:cubicBezTo>
                  <a:cubicBezTo>
                    <a:pt x="192" y="85"/>
                    <a:pt x="194" y="87"/>
                    <a:pt x="194" y="90"/>
                  </a:cubicBezTo>
                  <a:cubicBezTo>
                    <a:pt x="194" y="169"/>
                    <a:pt x="194" y="169"/>
                    <a:pt x="194" y="169"/>
                  </a:cubicBezTo>
                  <a:cubicBezTo>
                    <a:pt x="194" y="172"/>
                    <a:pt x="192" y="174"/>
                    <a:pt x="190" y="174"/>
                  </a:cubicBezTo>
                  <a:cubicBezTo>
                    <a:pt x="57" y="174"/>
                    <a:pt x="57" y="174"/>
                    <a:pt x="57" y="174"/>
                  </a:cubicBezTo>
                  <a:cubicBezTo>
                    <a:pt x="55" y="174"/>
                    <a:pt x="53" y="172"/>
                    <a:pt x="53" y="169"/>
                  </a:cubicBezTo>
                  <a:lnTo>
                    <a:pt x="53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12" name="组合 511"/>
          <p:cNvGrpSpPr/>
          <p:nvPr/>
        </p:nvGrpSpPr>
        <p:grpSpPr>
          <a:xfrm>
            <a:off x="2374901" y="1804988"/>
            <a:ext cx="274638" cy="276224"/>
            <a:chOff x="1631951" y="1481138"/>
            <a:chExt cx="274638" cy="276224"/>
          </a:xfrm>
          <a:solidFill>
            <a:srgbClr val="404040"/>
          </a:solidFill>
        </p:grpSpPr>
        <p:sp>
          <p:nvSpPr>
            <p:cNvPr id="513" name="Freeform 432"/>
            <p:cNvSpPr/>
            <p:nvPr/>
          </p:nvSpPr>
          <p:spPr bwMode="auto">
            <a:xfrm>
              <a:off x="1631951" y="1481138"/>
              <a:ext cx="236538" cy="236537"/>
            </a:xfrm>
            <a:custGeom>
              <a:avLst/>
              <a:gdLst>
                <a:gd name="T0" fmla="*/ 12 w 149"/>
                <a:gd name="T1" fmla="*/ 13 h 149"/>
                <a:gd name="T2" fmla="*/ 24 w 149"/>
                <a:gd name="T3" fmla="*/ 13 h 149"/>
                <a:gd name="T4" fmla="*/ 149 w 149"/>
                <a:gd name="T5" fmla="*/ 13 h 149"/>
                <a:gd name="T6" fmla="*/ 149 w 149"/>
                <a:gd name="T7" fmla="*/ 0 h 149"/>
                <a:gd name="T8" fmla="*/ 0 w 149"/>
                <a:gd name="T9" fmla="*/ 0 h 149"/>
                <a:gd name="T10" fmla="*/ 0 w 149"/>
                <a:gd name="T11" fmla="*/ 149 h 149"/>
                <a:gd name="T12" fmla="*/ 12 w 149"/>
                <a:gd name="T13" fmla="*/ 149 h 149"/>
                <a:gd name="T14" fmla="*/ 12 w 149"/>
                <a:gd name="T15" fmla="*/ 25 h 149"/>
                <a:gd name="T16" fmla="*/ 12 w 149"/>
                <a:gd name="T17" fmla="*/ 1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" h="149">
                  <a:moveTo>
                    <a:pt x="12" y="13"/>
                  </a:moveTo>
                  <a:lnTo>
                    <a:pt x="24" y="13"/>
                  </a:lnTo>
                  <a:lnTo>
                    <a:pt x="149" y="13"/>
                  </a:lnTo>
                  <a:lnTo>
                    <a:pt x="149" y="0"/>
                  </a:lnTo>
                  <a:lnTo>
                    <a:pt x="0" y="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25"/>
                  </a:lnTo>
                  <a:lnTo>
                    <a:pt x="1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4" name="Freeform 433"/>
            <p:cNvSpPr>
              <a:spLocks noEditPoints="1"/>
            </p:cNvSpPr>
            <p:nvPr/>
          </p:nvSpPr>
          <p:spPr bwMode="auto">
            <a:xfrm>
              <a:off x="1670051" y="1520825"/>
              <a:ext cx="236538" cy="236537"/>
            </a:xfrm>
            <a:custGeom>
              <a:avLst/>
              <a:gdLst>
                <a:gd name="T0" fmla="*/ 0 w 247"/>
                <a:gd name="T1" fmla="*/ 0 h 247"/>
                <a:gd name="T2" fmla="*/ 0 w 247"/>
                <a:gd name="T3" fmla="*/ 247 h 247"/>
                <a:gd name="T4" fmla="*/ 247 w 247"/>
                <a:gd name="T5" fmla="*/ 247 h 247"/>
                <a:gd name="T6" fmla="*/ 247 w 247"/>
                <a:gd name="T7" fmla="*/ 0 h 247"/>
                <a:gd name="T8" fmla="*/ 0 w 247"/>
                <a:gd name="T9" fmla="*/ 0 h 247"/>
                <a:gd name="T10" fmla="*/ 53 w 247"/>
                <a:gd name="T11" fmla="*/ 87 h 247"/>
                <a:gd name="T12" fmla="*/ 61 w 247"/>
                <a:gd name="T13" fmla="*/ 79 h 247"/>
                <a:gd name="T14" fmla="*/ 147 w 247"/>
                <a:gd name="T15" fmla="*/ 79 h 247"/>
                <a:gd name="T16" fmla="*/ 155 w 247"/>
                <a:gd name="T17" fmla="*/ 87 h 247"/>
                <a:gd name="T18" fmla="*/ 155 w 247"/>
                <a:gd name="T19" fmla="*/ 105 h 247"/>
                <a:gd name="T20" fmla="*/ 194 w 247"/>
                <a:gd name="T21" fmla="*/ 86 h 247"/>
                <a:gd name="T22" fmla="*/ 194 w 247"/>
                <a:gd name="T23" fmla="*/ 162 h 247"/>
                <a:gd name="T24" fmla="*/ 155 w 247"/>
                <a:gd name="T25" fmla="*/ 143 h 247"/>
                <a:gd name="T26" fmla="*/ 155 w 247"/>
                <a:gd name="T27" fmla="*/ 160 h 247"/>
                <a:gd name="T28" fmla="*/ 147 w 247"/>
                <a:gd name="T29" fmla="*/ 168 h 247"/>
                <a:gd name="T30" fmla="*/ 61 w 247"/>
                <a:gd name="T31" fmla="*/ 168 h 247"/>
                <a:gd name="T32" fmla="*/ 53 w 247"/>
                <a:gd name="T33" fmla="*/ 160 h 247"/>
                <a:gd name="T34" fmla="*/ 53 w 247"/>
                <a:gd name="T35" fmla="*/ 8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7" h="247">
                  <a:moveTo>
                    <a:pt x="0" y="0"/>
                  </a:moveTo>
                  <a:cubicBezTo>
                    <a:pt x="0" y="247"/>
                    <a:pt x="0" y="247"/>
                    <a:pt x="0" y="247"/>
                  </a:cubicBezTo>
                  <a:cubicBezTo>
                    <a:pt x="247" y="247"/>
                    <a:pt x="247" y="247"/>
                    <a:pt x="247" y="247"/>
                  </a:cubicBezTo>
                  <a:cubicBezTo>
                    <a:pt x="247" y="0"/>
                    <a:pt x="247" y="0"/>
                    <a:pt x="247" y="0"/>
                  </a:cubicBezTo>
                  <a:lnTo>
                    <a:pt x="0" y="0"/>
                  </a:lnTo>
                  <a:close/>
                  <a:moveTo>
                    <a:pt x="53" y="87"/>
                  </a:moveTo>
                  <a:cubicBezTo>
                    <a:pt x="53" y="83"/>
                    <a:pt x="57" y="79"/>
                    <a:pt x="61" y="79"/>
                  </a:cubicBezTo>
                  <a:cubicBezTo>
                    <a:pt x="147" y="79"/>
                    <a:pt x="147" y="79"/>
                    <a:pt x="147" y="79"/>
                  </a:cubicBezTo>
                  <a:cubicBezTo>
                    <a:pt x="151" y="79"/>
                    <a:pt x="155" y="83"/>
                    <a:pt x="155" y="87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94" y="86"/>
                    <a:pt x="194" y="86"/>
                    <a:pt x="194" y="86"/>
                  </a:cubicBezTo>
                  <a:cubicBezTo>
                    <a:pt x="194" y="162"/>
                    <a:pt x="194" y="162"/>
                    <a:pt x="194" y="162"/>
                  </a:cubicBezTo>
                  <a:cubicBezTo>
                    <a:pt x="155" y="143"/>
                    <a:pt x="155" y="143"/>
                    <a:pt x="155" y="143"/>
                  </a:cubicBezTo>
                  <a:cubicBezTo>
                    <a:pt x="155" y="160"/>
                    <a:pt x="155" y="160"/>
                    <a:pt x="155" y="160"/>
                  </a:cubicBezTo>
                  <a:cubicBezTo>
                    <a:pt x="155" y="164"/>
                    <a:pt x="151" y="168"/>
                    <a:pt x="147" y="168"/>
                  </a:cubicBezTo>
                  <a:cubicBezTo>
                    <a:pt x="61" y="168"/>
                    <a:pt x="61" y="168"/>
                    <a:pt x="61" y="168"/>
                  </a:cubicBezTo>
                  <a:cubicBezTo>
                    <a:pt x="57" y="168"/>
                    <a:pt x="53" y="164"/>
                    <a:pt x="53" y="160"/>
                  </a:cubicBezTo>
                  <a:lnTo>
                    <a:pt x="53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329" name="Freeform 434"/>
          <p:cNvSpPr/>
          <p:nvPr/>
        </p:nvSpPr>
        <p:spPr>
          <a:xfrm>
            <a:off x="7888288" y="1833563"/>
            <a:ext cx="274637" cy="217487"/>
          </a:xfrm>
          <a:custGeom>
            <a:avLst/>
            <a:gdLst/>
            <a:ahLst/>
            <a:cxnLst>
              <a:cxn ang="0">
                <a:pos x="435987031" y="100806018"/>
              </a:cxn>
              <a:cxn ang="0">
                <a:pos x="219253988" y="0"/>
              </a:cxn>
              <a:cxn ang="0">
                <a:pos x="0" y="100806018"/>
              </a:cxn>
              <a:cxn ang="0">
                <a:pos x="5040303" y="141128426"/>
              </a:cxn>
              <a:cxn ang="0">
                <a:pos x="148689742" y="141128426"/>
              </a:cxn>
              <a:cxn ang="0">
                <a:pos x="120967280" y="297377754"/>
              </a:cxn>
              <a:cxn ang="0">
                <a:pos x="123488225" y="345259819"/>
              </a:cxn>
              <a:cxn ang="0">
                <a:pos x="312498806" y="345259819"/>
              </a:cxn>
              <a:cxn ang="0">
                <a:pos x="315019751" y="297377754"/>
              </a:cxn>
              <a:cxn ang="0">
                <a:pos x="287297289" y="141128426"/>
              </a:cxn>
              <a:cxn ang="0">
                <a:pos x="433466086" y="141128426"/>
              </a:cxn>
              <a:cxn ang="0">
                <a:pos x="435987031" y="100806018"/>
              </a:cxn>
            </a:cxnLst>
            <a:pathLst>
              <a:path w="173" h="137">
                <a:moveTo>
                  <a:pt x="173" y="40"/>
                </a:moveTo>
                <a:lnTo>
                  <a:pt x="87" y="0"/>
                </a:lnTo>
                <a:lnTo>
                  <a:pt x="0" y="40"/>
                </a:lnTo>
                <a:lnTo>
                  <a:pt x="2" y="56"/>
                </a:lnTo>
                <a:lnTo>
                  <a:pt x="59" y="56"/>
                </a:lnTo>
                <a:lnTo>
                  <a:pt x="48" y="118"/>
                </a:lnTo>
                <a:lnTo>
                  <a:pt x="49" y="137"/>
                </a:lnTo>
                <a:lnTo>
                  <a:pt x="124" y="137"/>
                </a:lnTo>
                <a:lnTo>
                  <a:pt x="125" y="118"/>
                </a:lnTo>
                <a:lnTo>
                  <a:pt x="114" y="56"/>
                </a:lnTo>
                <a:lnTo>
                  <a:pt x="172" y="56"/>
                </a:lnTo>
                <a:lnTo>
                  <a:pt x="173" y="40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330" name="Freeform 435"/>
          <p:cNvSpPr>
            <a:spLocks noEditPoints="1"/>
          </p:cNvSpPr>
          <p:nvPr/>
        </p:nvSpPr>
        <p:spPr>
          <a:xfrm>
            <a:off x="8990013" y="1835150"/>
            <a:ext cx="276225" cy="217488"/>
          </a:xfrm>
          <a:custGeom>
            <a:avLst/>
            <a:gdLst/>
            <a:ahLst/>
            <a:cxnLst>
              <a:cxn ang="0">
                <a:pos x="438507188" y="98285526"/>
              </a:cxn>
              <a:cxn ang="0">
                <a:pos x="219254388" y="0"/>
              </a:cxn>
              <a:cxn ang="0">
                <a:pos x="0" y="98285526"/>
              </a:cxn>
              <a:cxn ang="0">
                <a:pos x="5040313" y="138608119"/>
              </a:cxn>
              <a:cxn ang="0">
                <a:pos x="148690013" y="138608119"/>
              </a:cxn>
              <a:cxn ang="0">
                <a:pos x="123488450" y="297379121"/>
              </a:cxn>
              <a:cxn ang="0">
                <a:pos x="126007813" y="345261406"/>
              </a:cxn>
              <a:cxn ang="0">
                <a:pos x="315020325" y="345261406"/>
              </a:cxn>
              <a:cxn ang="0">
                <a:pos x="317539688" y="297379121"/>
              </a:cxn>
              <a:cxn ang="0">
                <a:pos x="289818763" y="138608119"/>
              </a:cxn>
              <a:cxn ang="0">
                <a:pos x="433466875" y="138608119"/>
              </a:cxn>
              <a:cxn ang="0">
                <a:pos x="438507188" y="98285526"/>
              </a:cxn>
              <a:cxn ang="0">
                <a:pos x="136088438" y="284777517"/>
              </a:cxn>
              <a:cxn ang="0">
                <a:pos x="168851263" y="85685509"/>
              </a:cxn>
              <a:cxn ang="0">
                <a:pos x="57964388" y="85685509"/>
              </a:cxn>
              <a:cxn ang="0">
                <a:pos x="219254388" y="12600016"/>
              </a:cxn>
              <a:cxn ang="0">
                <a:pos x="383063750" y="85685509"/>
              </a:cxn>
              <a:cxn ang="0">
                <a:pos x="269657513" y="85685509"/>
              </a:cxn>
              <a:cxn ang="0">
                <a:pos x="302418750" y="284777517"/>
              </a:cxn>
              <a:cxn ang="0">
                <a:pos x="136088438" y="284777517"/>
              </a:cxn>
            </a:cxnLst>
            <a:pathLst>
              <a:path w="174" h="137">
                <a:moveTo>
                  <a:pt x="174" y="39"/>
                </a:moveTo>
                <a:lnTo>
                  <a:pt x="87" y="0"/>
                </a:lnTo>
                <a:lnTo>
                  <a:pt x="0" y="39"/>
                </a:lnTo>
                <a:lnTo>
                  <a:pt x="2" y="55"/>
                </a:lnTo>
                <a:lnTo>
                  <a:pt x="59" y="55"/>
                </a:lnTo>
                <a:lnTo>
                  <a:pt x="49" y="118"/>
                </a:lnTo>
                <a:lnTo>
                  <a:pt x="50" y="137"/>
                </a:lnTo>
                <a:lnTo>
                  <a:pt x="125" y="137"/>
                </a:lnTo>
                <a:lnTo>
                  <a:pt x="126" y="118"/>
                </a:lnTo>
                <a:lnTo>
                  <a:pt x="115" y="55"/>
                </a:lnTo>
                <a:lnTo>
                  <a:pt x="172" y="55"/>
                </a:lnTo>
                <a:lnTo>
                  <a:pt x="174" y="39"/>
                </a:lnTo>
                <a:close/>
                <a:moveTo>
                  <a:pt x="54" y="113"/>
                </a:moveTo>
                <a:lnTo>
                  <a:pt x="67" y="34"/>
                </a:lnTo>
                <a:lnTo>
                  <a:pt x="23" y="34"/>
                </a:lnTo>
                <a:lnTo>
                  <a:pt x="87" y="5"/>
                </a:lnTo>
                <a:lnTo>
                  <a:pt x="152" y="34"/>
                </a:lnTo>
                <a:lnTo>
                  <a:pt x="107" y="34"/>
                </a:lnTo>
                <a:lnTo>
                  <a:pt x="120" y="113"/>
                </a:lnTo>
                <a:lnTo>
                  <a:pt x="54" y="113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331" name="Freeform 436"/>
          <p:cNvSpPr/>
          <p:nvPr/>
        </p:nvSpPr>
        <p:spPr>
          <a:xfrm>
            <a:off x="8439150" y="1825625"/>
            <a:ext cx="276225" cy="230188"/>
          </a:xfrm>
          <a:custGeom>
            <a:avLst/>
            <a:gdLst/>
            <a:ahLst/>
            <a:cxnLst>
              <a:cxn ang="0">
                <a:pos x="282257500" y="153729071"/>
              </a:cxn>
              <a:cxn ang="0">
                <a:pos x="269657513" y="0"/>
              </a:cxn>
              <a:cxn ang="0">
                <a:pos x="168851263" y="0"/>
              </a:cxn>
              <a:cxn ang="0">
                <a:pos x="156249688" y="153729071"/>
              </a:cxn>
              <a:cxn ang="0">
                <a:pos x="0" y="153729071"/>
              </a:cxn>
              <a:cxn ang="0">
                <a:pos x="2520950" y="194051659"/>
              </a:cxn>
              <a:cxn ang="0">
                <a:pos x="219254388" y="365422656"/>
              </a:cxn>
              <a:cxn ang="0">
                <a:pos x="433466875" y="194051659"/>
              </a:cxn>
              <a:cxn ang="0">
                <a:pos x="438507188" y="153729071"/>
              </a:cxn>
              <a:cxn ang="0">
                <a:pos x="282257500" y="153729071"/>
              </a:cxn>
            </a:cxnLst>
            <a:pathLst>
              <a:path w="174" h="145">
                <a:moveTo>
                  <a:pt x="112" y="61"/>
                </a:moveTo>
                <a:lnTo>
                  <a:pt x="107" y="0"/>
                </a:lnTo>
                <a:lnTo>
                  <a:pt x="67" y="0"/>
                </a:lnTo>
                <a:lnTo>
                  <a:pt x="62" y="61"/>
                </a:lnTo>
                <a:lnTo>
                  <a:pt x="0" y="61"/>
                </a:lnTo>
                <a:lnTo>
                  <a:pt x="1" y="77"/>
                </a:lnTo>
                <a:lnTo>
                  <a:pt x="87" y="145"/>
                </a:lnTo>
                <a:lnTo>
                  <a:pt x="172" y="77"/>
                </a:lnTo>
                <a:lnTo>
                  <a:pt x="174" y="61"/>
                </a:lnTo>
                <a:lnTo>
                  <a:pt x="112" y="61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332" name="Freeform 437"/>
          <p:cNvSpPr>
            <a:spLocks noEditPoints="1"/>
          </p:cNvSpPr>
          <p:nvPr/>
        </p:nvSpPr>
        <p:spPr>
          <a:xfrm>
            <a:off x="9542463" y="1828800"/>
            <a:ext cx="274637" cy="228600"/>
          </a:xfrm>
          <a:custGeom>
            <a:avLst/>
            <a:gdLst/>
            <a:ahLst/>
            <a:cxnLst>
              <a:cxn ang="0">
                <a:pos x="279737628" y="151209375"/>
              </a:cxn>
              <a:cxn ang="0">
                <a:pos x="267136076" y="0"/>
              </a:cxn>
              <a:cxn ang="0">
                <a:pos x="168850955" y="0"/>
              </a:cxn>
              <a:cxn ang="0">
                <a:pos x="153730045" y="151209375"/>
              </a:cxn>
              <a:cxn ang="0">
                <a:pos x="0" y="151209375"/>
              </a:cxn>
              <a:cxn ang="0">
                <a:pos x="5040303" y="191531875"/>
              </a:cxn>
              <a:cxn ang="0">
                <a:pos x="219253988" y="362902500"/>
              </a:cxn>
              <a:cxn ang="0">
                <a:pos x="430946728" y="191531875"/>
              </a:cxn>
              <a:cxn ang="0">
                <a:pos x="435987031" y="151209375"/>
              </a:cxn>
              <a:cxn ang="0">
                <a:pos x="279737628" y="151209375"/>
              </a:cxn>
              <a:cxn ang="0">
                <a:pos x="163810652" y="163810950"/>
              </a:cxn>
              <a:cxn ang="0">
                <a:pos x="178931562" y="10080625"/>
              </a:cxn>
              <a:cxn ang="0">
                <a:pos x="257055470" y="10080625"/>
              </a:cxn>
              <a:cxn ang="0">
                <a:pos x="269657022" y="163810950"/>
              </a:cxn>
              <a:cxn ang="0">
                <a:pos x="398183963" y="163810950"/>
              </a:cxn>
              <a:cxn ang="0">
                <a:pos x="219253988" y="297378438"/>
              </a:cxn>
              <a:cxn ang="0">
                <a:pos x="35282123" y="163810950"/>
              </a:cxn>
              <a:cxn ang="0">
                <a:pos x="163810652" y="163810950"/>
              </a:cxn>
            </a:cxnLst>
            <a:pathLst>
              <a:path w="173" h="144">
                <a:moveTo>
                  <a:pt x="111" y="60"/>
                </a:moveTo>
                <a:lnTo>
                  <a:pt x="106" y="0"/>
                </a:lnTo>
                <a:lnTo>
                  <a:pt x="67" y="0"/>
                </a:lnTo>
                <a:lnTo>
                  <a:pt x="61" y="60"/>
                </a:lnTo>
                <a:lnTo>
                  <a:pt x="0" y="60"/>
                </a:lnTo>
                <a:lnTo>
                  <a:pt x="2" y="76"/>
                </a:lnTo>
                <a:lnTo>
                  <a:pt x="87" y="144"/>
                </a:lnTo>
                <a:lnTo>
                  <a:pt x="171" y="76"/>
                </a:lnTo>
                <a:lnTo>
                  <a:pt x="173" y="60"/>
                </a:lnTo>
                <a:lnTo>
                  <a:pt x="111" y="60"/>
                </a:lnTo>
                <a:close/>
                <a:moveTo>
                  <a:pt x="65" y="65"/>
                </a:moveTo>
                <a:lnTo>
                  <a:pt x="71" y="4"/>
                </a:lnTo>
                <a:lnTo>
                  <a:pt x="102" y="4"/>
                </a:lnTo>
                <a:lnTo>
                  <a:pt x="107" y="65"/>
                </a:lnTo>
                <a:lnTo>
                  <a:pt x="158" y="65"/>
                </a:lnTo>
                <a:lnTo>
                  <a:pt x="87" y="118"/>
                </a:lnTo>
                <a:lnTo>
                  <a:pt x="14" y="65"/>
                </a:lnTo>
                <a:lnTo>
                  <a:pt x="65" y="65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519" name="组合 518"/>
          <p:cNvGrpSpPr/>
          <p:nvPr/>
        </p:nvGrpSpPr>
        <p:grpSpPr>
          <a:xfrm>
            <a:off x="10633076" y="4549775"/>
            <a:ext cx="290513" cy="288924"/>
            <a:chOff x="9890126" y="4225925"/>
            <a:chExt cx="290513" cy="288925"/>
          </a:xfrm>
          <a:solidFill>
            <a:srgbClr val="404040"/>
          </a:solidFill>
        </p:grpSpPr>
        <p:sp>
          <p:nvSpPr>
            <p:cNvPr id="520" name="Freeform 438"/>
            <p:cNvSpPr/>
            <p:nvPr/>
          </p:nvSpPr>
          <p:spPr bwMode="auto">
            <a:xfrm>
              <a:off x="9982201" y="4465638"/>
              <a:ext cx="1588" cy="1587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1" name="Freeform 439"/>
            <p:cNvSpPr/>
            <p:nvPr/>
          </p:nvSpPr>
          <p:spPr bwMode="auto">
            <a:xfrm>
              <a:off x="9990138" y="4467225"/>
              <a:ext cx="0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2" name="Freeform 440"/>
            <p:cNvSpPr/>
            <p:nvPr/>
          </p:nvSpPr>
          <p:spPr bwMode="auto">
            <a:xfrm>
              <a:off x="9986963" y="44672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3" name="Freeform 441"/>
            <p:cNvSpPr/>
            <p:nvPr/>
          </p:nvSpPr>
          <p:spPr bwMode="auto">
            <a:xfrm>
              <a:off x="9993313" y="4467225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4" name="Freeform 442"/>
            <p:cNvSpPr/>
            <p:nvPr/>
          </p:nvSpPr>
          <p:spPr bwMode="auto">
            <a:xfrm>
              <a:off x="9967913" y="4459288"/>
              <a:ext cx="1588" cy="1587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5" name="Freeform 443"/>
            <p:cNvSpPr/>
            <p:nvPr/>
          </p:nvSpPr>
          <p:spPr bwMode="auto">
            <a:xfrm>
              <a:off x="9979026" y="4464050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6" name="Freeform 444"/>
            <p:cNvSpPr/>
            <p:nvPr/>
          </p:nvSpPr>
          <p:spPr bwMode="auto">
            <a:xfrm>
              <a:off x="9964738" y="4457700"/>
              <a:ext cx="0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7" name="Freeform 445"/>
            <p:cNvSpPr/>
            <p:nvPr/>
          </p:nvSpPr>
          <p:spPr bwMode="auto">
            <a:xfrm>
              <a:off x="9971088" y="4462463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8" name="Freeform 446"/>
            <p:cNvSpPr/>
            <p:nvPr/>
          </p:nvSpPr>
          <p:spPr bwMode="auto">
            <a:xfrm>
              <a:off x="9975851" y="44640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9" name="Freeform 447"/>
            <p:cNvSpPr/>
            <p:nvPr/>
          </p:nvSpPr>
          <p:spPr bwMode="auto">
            <a:xfrm>
              <a:off x="9998076" y="44672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0" name="Freeform 448"/>
            <p:cNvSpPr/>
            <p:nvPr/>
          </p:nvSpPr>
          <p:spPr bwMode="auto">
            <a:xfrm>
              <a:off x="10015538" y="4459288"/>
              <a:ext cx="1588" cy="0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1" name="Freeform 449"/>
            <p:cNvSpPr/>
            <p:nvPr/>
          </p:nvSpPr>
          <p:spPr bwMode="auto">
            <a:xfrm>
              <a:off x="9955213" y="4300538"/>
              <a:ext cx="6350" cy="9525"/>
            </a:xfrm>
            <a:custGeom>
              <a:avLst/>
              <a:gdLst>
                <a:gd name="T0" fmla="*/ 0 w 7"/>
                <a:gd name="T1" fmla="*/ 9 h 9"/>
                <a:gd name="T2" fmla="*/ 7 w 7"/>
                <a:gd name="T3" fmla="*/ 0 h 9"/>
                <a:gd name="T4" fmla="*/ 6 w 7"/>
                <a:gd name="T5" fmla="*/ 1 h 9"/>
                <a:gd name="T6" fmla="*/ 0 w 7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0" y="9"/>
                  </a:moveTo>
                  <a:cubicBezTo>
                    <a:pt x="2" y="6"/>
                    <a:pt x="4" y="3"/>
                    <a:pt x="7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3"/>
                    <a:pt x="2" y="6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2" name="Freeform 450"/>
            <p:cNvSpPr/>
            <p:nvPr/>
          </p:nvSpPr>
          <p:spPr bwMode="auto">
            <a:xfrm>
              <a:off x="10012363" y="4460875"/>
              <a:ext cx="1588" cy="1587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3" name="Freeform 451"/>
            <p:cNvSpPr/>
            <p:nvPr/>
          </p:nvSpPr>
          <p:spPr bwMode="auto">
            <a:xfrm>
              <a:off x="10006013" y="4464050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4" name="Freeform 452"/>
            <p:cNvSpPr/>
            <p:nvPr/>
          </p:nvSpPr>
          <p:spPr bwMode="auto">
            <a:xfrm>
              <a:off x="10002838" y="4465638"/>
              <a:ext cx="1588" cy="1587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5" name="Freeform 453"/>
            <p:cNvSpPr/>
            <p:nvPr/>
          </p:nvSpPr>
          <p:spPr bwMode="auto">
            <a:xfrm>
              <a:off x="10009188" y="4462463"/>
              <a:ext cx="1588" cy="1587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6" name="Freeform 454"/>
            <p:cNvSpPr/>
            <p:nvPr/>
          </p:nvSpPr>
          <p:spPr bwMode="auto">
            <a:xfrm>
              <a:off x="9999663" y="4467225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7" name="Freeform 455"/>
            <p:cNvSpPr/>
            <p:nvPr/>
          </p:nvSpPr>
          <p:spPr bwMode="auto">
            <a:xfrm>
              <a:off x="9934576" y="43402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8" name="Freeform 456"/>
            <p:cNvSpPr/>
            <p:nvPr/>
          </p:nvSpPr>
          <p:spPr bwMode="auto">
            <a:xfrm>
              <a:off x="9925051" y="43418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9" name="Freeform 457"/>
            <p:cNvSpPr/>
            <p:nvPr/>
          </p:nvSpPr>
          <p:spPr bwMode="auto">
            <a:xfrm>
              <a:off x="9920288" y="4343400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0" name="Freeform 458"/>
            <p:cNvSpPr/>
            <p:nvPr/>
          </p:nvSpPr>
          <p:spPr bwMode="auto">
            <a:xfrm>
              <a:off x="9918701" y="4344988"/>
              <a:ext cx="0" cy="1587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1" name="Freeform 459"/>
            <p:cNvSpPr/>
            <p:nvPr/>
          </p:nvSpPr>
          <p:spPr bwMode="auto">
            <a:xfrm>
              <a:off x="9929813" y="4340225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2" name="Freeform 460"/>
            <p:cNvSpPr/>
            <p:nvPr/>
          </p:nvSpPr>
          <p:spPr bwMode="auto">
            <a:xfrm>
              <a:off x="9959976" y="4454525"/>
              <a:ext cx="1588" cy="1587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3" name="Freeform 461"/>
            <p:cNvSpPr/>
            <p:nvPr/>
          </p:nvSpPr>
          <p:spPr bwMode="auto">
            <a:xfrm>
              <a:off x="9915526" y="4346575"/>
              <a:ext cx="0" cy="1587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4" name="Freeform 462"/>
            <p:cNvSpPr/>
            <p:nvPr/>
          </p:nvSpPr>
          <p:spPr bwMode="auto">
            <a:xfrm>
              <a:off x="9928226" y="4341813"/>
              <a:ext cx="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5" name="Freeform 463"/>
            <p:cNvSpPr/>
            <p:nvPr/>
          </p:nvSpPr>
          <p:spPr bwMode="auto">
            <a:xfrm>
              <a:off x="9956801" y="4452938"/>
              <a:ext cx="0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6" name="Freeform 464"/>
            <p:cNvSpPr/>
            <p:nvPr/>
          </p:nvSpPr>
          <p:spPr bwMode="auto">
            <a:xfrm>
              <a:off x="9948863" y="4448175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7" name="Freeform 465"/>
            <p:cNvSpPr/>
            <p:nvPr/>
          </p:nvSpPr>
          <p:spPr bwMode="auto">
            <a:xfrm>
              <a:off x="9937751" y="4438650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8" name="Freeform 466"/>
            <p:cNvSpPr/>
            <p:nvPr/>
          </p:nvSpPr>
          <p:spPr bwMode="auto">
            <a:xfrm>
              <a:off x="9952038" y="4449763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9" name="Freeform 467"/>
            <p:cNvSpPr/>
            <p:nvPr/>
          </p:nvSpPr>
          <p:spPr bwMode="auto">
            <a:xfrm>
              <a:off x="9945688" y="44450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0" name="Freeform 468"/>
            <p:cNvSpPr/>
            <p:nvPr/>
          </p:nvSpPr>
          <p:spPr bwMode="auto">
            <a:xfrm>
              <a:off x="9942513" y="4440238"/>
              <a:ext cx="0" cy="1587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1" name="Freeform 469"/>
            <p:cNvSpPr/>
            <p:nvPr/>
          </p:nvSpPr>
          <p:spPr bwMode="auto">
            <a:xfrm>
              <a:off x="10002838" y="4225925"/>
              <a:ext cx="139700" cy="141287"/>
            </a:xfrm>
            <a:custGeom>
              <a:avLst/>
              <a:gdLst>
                <a:gd name="T0" fmla="*/ 56 w 147"/>
                <a:gd name="T1" fmla="*/ 91 h 147"/>
                <a:gd name="T2" fmla="*/ 92 w 147"/>
                <a:gd name="T3" fmla="*/ 143 h 147"/>
                <a:gd name="T4" fmla="*/ 93 w 147"/>
                <a:gd name="T5" fmla="*/ 147 h 147"/>
                <a:gd name="T6" fmla="*/ 123 w 147"/>
                <a:gd name="T7" fmla="*/ 135 h 147"/>
                <a:gd name="T8" fmla="*/ 99 w 147"/>
                <a:gd name="T9" fmla="*/ 48 h 147"/>
                <a:gd name="T10" fmla="*/ 11 w 147"/>
                <a:gd name="T11" fmla="*/ 24 h 147"/>
                <a:gd name="T12" fmla="*/ 0 w 147"/>
                <a:gd name="T13" fmla="*/ 54 h 147"/>
                <a:gd name="T14" fmla="*/ 56 w 147"/>
                <a:gd name="T15" fmla="*/ 9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7" h="147">
                  <a:moveTo>
                    <a:pt x="56" y="91"/>
                  </a:moveTo>
                  <a:cubicBezTo>
                    <a:pt x="74" y="109"/>
                    <a:pt x="86" y="126"/>
                    <a:pt x="92" y="143"/>
                  </a:cubicBezTo>
                  <a:cubicBezTo>
                    <a:pt x="92" y="144"/>
                    <a:pt x="93" y="145"/>
                    <a:pt x="93" y="147"/>
                  </a:cubicBezTo>
                  <a:cubicBezTo>
                    <a:pt x="104" y="147"/>
                    <a:pt x="114" y="144"/>
                    <a:pt x="123" y="135"/>
                  </a:cubicBezTo>
                  <a:cubicBezTo>
                    <a:pt x="147" y="111"/>
                    <a:pt x="128" y="77"/>
                    <a:pt x="99" y="48"/>
                  </a:cubicBezTo>
                  <a:cubicBezTo>
                    <a:pt x="70" y="19"/>
                    <a:pt x="36" y="0"/>
                    <a:pt x="11" y="24"/>
                  </a:cubicBezTo>
                  <a:cubicBezTo>
                    <a:pt x="3" y="33"/>
                    <a:pt x="0" y="43"/>
                    <a:pt x="0" y="54"/>
                  </a:cubicBezTo>
                  <a:cubicBezTo>
                    <a:pt x="18" y="59"/>
                    <a:pt x="37" y="71"/>
                    <a:pt x="56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2" name="Freeform 470"/>
            <p:cNvSpPr/>
            <p:nvPr/>
          </p:nvSpPr>
          <p:spPr bwMode="auto">
            <a:xfrm>
              <a:off x="9890126" y="4338638"/>
              <a:ext cx="152400" cy="128587"/>
            </a:xfrm>
            <a:custGeom>
              <a:avLst/>
              <a:gdLst>
                <a:gd name="T0" fmla="*/ 66 w 160"/>
                <a:gd name="T1" fmla="*/ 3 h 134"/>
                <a:gd name="T2" fmla="*/ 62 w 160"/>
                <a:gd name="T3" fmla="*/ 2 h 134"/>
                <a:gd name="T4" fmla="*/ 58 w 160"/>
                <a:gd name="T5" fmla="*/ 1 h 134"/>
                <a:gd name="T6" fmla="*/ 54 w 160"/>
                <a:gd name="T7" fmla="*/ 1 h 134"/>
                <a:gd name="T8" fmla="*/ 51 w 160"/>
                <a:gd name="T9" fmla="*/ 0 h 134"/>
                <a:gd name="T10" fmla="*/ 47 w 160"/>
                <a:gd name="T11" fmla="*/ 1 h 134"/>
                <a:gd name="T12" fmla="*/ 44 w 160"/>
                <a:gd name="T13" fmla="*/ 1 h 134"/>
                <a:gd name="T14" fmla="*/ 41 w 160"/>
                <a:gd name="T15" fmla="*/ 2 h 134"/>
                <a:gd name="T16" fmla="*/ 37 w 160"/>
                <a:gd name="T17" fmla="*/ 3 h 134"/>
                <a:gd name="T18" fmla="*/ 34 w 160"/>
                <a:gd name="T19" fmla="*/ 5 h 134"/>
                <a:gd name="T20" fmla="*/ 31 w 160"/>
                <a:gd name="T21" fmla="*/ 6 h 134"/>
                <a:gd name="T22" fmla="*/ 28 w 160"/>
                <a:gd name="T23" fmla="*/ 8 h 134"/>
                <a:gd name="T24" fmla="*/ 24 w 160"/>
                <a:gd name="T25" fmla="*/ 12 h 134"/>
                <a:gd name="T26" fmla="*/ 51 w 160"/>
                <a:gd name="T27" fmla="*/ 103 h 134"/>
                <a:gd name="T28" fmla="*/ 55 w 160"/>
                <a:gd name="T29" fmla="*/ 106 h 134"/>
                <a:gd name="T30" fmla="*/ 59 w 160"/>
                <a:gd name="T31" fmla="*/ 110 h 134"/>
                <a:gd name="T32" fmla="*/ 62 w 160"/>
                <a:gd name="T33" fmla="*/ 113 h 134"/>
                <a:gd name="T34" fmla="*/ 66 w 160"/>
                <a:gd name="T35" fmla="*/ 116 h 134"/>
                <a:gd name="T36" fmla="*/ 70 w 160"/>
                <a:gd name="T37" fmla="*/ 119 h 134"/>
                <a:gd name="T38" fmla="*/ 74 w 160"/>
                <a:gd name="T39" fmla="*/ 121 h 134"/>
                <a:gd name="T40" fmla="*/ 78 w 160"/>
                <a:gd name="T41" fmla="*/ 124 h 134"/>
                <a:gd name="T42" fmla="*/ 82 w 160"/>
                <a:gd name="T43" fmla="*/ 126 h 134"/>
                <a:gd name="T44" fmla="*/ 86 w 160"/>
                <a:gd name="T45" fmla="*/ 128 h 134"/>
                <a:gd name="T46" fmla="*/ 90 w 160"/>
                <a:gd name="T47" fmla="*/ 130 h 134"/>
                <a:gd name="T48" fmla="*/ 94 w 160"/>
                <a:gd name="T49" fmla="*/ 131 h 134"/>
                <a:gd name="T50" fmla="*/ 97 w 160"/>
                <a:gd name="T51" fmla="*/ 132 h 134"/>
                <a:gd name="T52" fmla="*/ 102 w 160"/>
                <a:gd name="T53" fmla="*/ 133 h 134"/>
                <a:gd name="T54" fmla="*/ 105 w 160"/>
                <a:gd name="T55" fmla="*/ 134 h 134"/>
                <a:gd name="T56" fmla="*/ 109 w 160"/>
                <a:gd name="T57" fmla="*/ 134 h 134"/>
                <a:gd name="T58" fmla="*/ 113 w 160"/>
                <a:gd name="T59" fmla="*/ 134 h 134"/>
                <a:gd name="T60" fmla="*/ 116 w 160"/>
                <a:gd name="T61" fmla="*/ 133 h 134"/>
                <a:gd name="T62" fmla="*/ 119 w 160"/>
                <a:gd name="T63" fmla="*/ 133 h 134"/>
                <a:gd name="T64" fmla="*/ 122 w 160"/>
                <a:gd name="T65" fmla="*/ 131 h 134"/>
                <a:gd name="T66" fmla="*/ 126 w 160"/>
                <a:gd name="T67" fmla="*/ 130 h 134"/>
                <a:gd name="T68" fmla="*/ 129 w 160"/>
                <a:gd name="T69" fmla="*/ 128 h 134"/>
                <a:gd name="T70" fmla="*/ 132 w 160"/>
                <a:gd name="T71" fmla="*/ 126 h 134"/>
                <a:gd name="T72" fmla="*/ 135 w 160"/>
                <a:gd name="T73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0" h="134">
                  <a:moveTo>
                    <a:pt x="112" y="35"/>
                  </a:moveTo>
                  <a:cubicBezTo>
                    <a:pt x="97" y="20"/>
                    <a:pt x="81" y="8"/>
                    <a:pt x="66" y="3"/>
                  </a:cubicBezTo>
                  <a:cubicBezTo>
                    <a:pt x="66" y="3"/>
                    <a:pt x="65" y="3"/>
                    <a:pt x="65" y="3"/>
                  </a:cubicBezTo>
                  <a:cubicBezTo>
                    <a:pt x="64" y="3"/>
                    <a:pt x="63" y="2"/>
                    <a:pt x="62" y="2"/>
                  </a:cubicBezTo>
                  <a:cubicBezTo>
                    <a:pt x="62" y="2"/>
                    <a:pt x="62" y="2"/>
                    <a:pt x="61" y="2"/>
                  </a:cubicBezTo>
                  <a:cubicBezTo>
                    <a:pt x="60" y="2"/>
                    <a:pt x="59" y="1"/>
                    <a:pt x="58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7" y="1"/>
                    <a:pt x="56" y="1"/>
                    <a:pt x="54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3" y="0"/>
                    <a:pt x="52" y="0"/>
                    <a:pt x="51" y="0"/>
                  </a:cubicBezTo>
                  <a:cubicBezTo>
                    <a:pt x="51" y="0"/>
                    <a:pt x="50" y="0"/>
                    <a:pt x="50" y="0"/>
                  </a:cubicBezTo>
                  <a:cubicBezTo>
                    <a:pt x="49" y="0"/>
                    <a:pt x="48" y="0"/>
                    <a:pt x="47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6" y="1"/>
                    <a:pt x="45" y="1"/>
                    <a:pt x="44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2" y="1"/>
                    <a:pt x="41" y="2"/>
                    <a:pt x="41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9" y="2"/>
                    <a:pt x="38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4"/>
                    <a:pt x="35" y="4"/>
                    <a:pt x="34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5"/>
                    <a:pt x="32" y="6"/>
                    <a:pt x="31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9" y="7"/>
                    <a:pt x="28" y="8"/>
                    <a:pt x="28" y="8"/>
                  </a:cubicBezTo>
                  <a:cubicBezTo>
                    <a:pt x="28" y="9"/>
                    <a:pt x="27" y="9"/>
                    <a:pt x="27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0" y="36"/>
                    <a:pt x="19" y="70"/>
                    <a:pt x="48" y="99"/>
                  </a:cubicBezTo>
                  <a:cubicBezTo>
                    <a:pt x="49" y="100"/>
                    <a:pt x="50" y="102"/>
                    <a:pt x="51" y="103"/>
                  </a:cubicBezTo>
                  <a:cubicBezTo>
                    <a:pt x="51" y="103"/>
                    <a:pt x="52" y="103"/>
                    <a:pt x="52" y="104"/>
                  </a:cubicBezTo>
                  <a:cubicBezTo>
                    <a:pt x="53" y="104"/>
                    <a:pt x="54" y="105"/>
                    <a:pt x="55" y="106"/>
                  </a:cubicBezTo>
                  <a:cubicBezTo>
                    <a:pt x="55" y="106"/>
                    <a:pt x="55" y="106"/>
                    <a:pt x="55" y="107"/>
                  </a:cubicBezTo>
                  <a:cubicBezTo>
                    <a:pt x="57" y="108"/>
                    <a:pt x="58" y="109"/>
                    <a:pt x="59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60" y="111"/>
                    <a:pt x="61" y="112"/>
                    <a:pt x="62" y="113"/>
                  </a:cubicBezTo>
                  <a:cubicBezTo>
                    <a:pt x="63" y="113"/>
                    <a:pt x="63" y="113"/>
                    <a:pt x="63" y="114"/>
                  </a:cubicBezTo>
                  <a:cubicBezTo>
                    <a:pt x="64" y="114"/>
                    <a:pt x="65" y="115"/>
                    <a:pt x="66" y="116"/>
                  </a:cubicBezTo>
                  <a:cubicBezTo>
                    <a:pt x="66" y="116"/>
                    <a:pt x="67" y="116"/>
                    <a:pt x="67" y="116"/>
                  </a:cubicBezTo>
                  <a:cubicBezTo>
                    <a:pt x="68" y="117"/>
                    <a:pt x="69" y="118"/>
                    <a:pt x="70" y="119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2" y="120"/>
                    <a:pt x="73" y="121"/>
                    <a:pt x="74" y="121"/>
                  </a:cubicBezTo>
                  <a:cubicBezTo>
                    <a:pt x="74" y="121"/>
                    <a:pt x="75" y="122"/>
                    <a:pt x="75" y="122"/>
                  </a:cubicBezTo>
                  <a:cubicBezTo>
                    <a:pt x="76" y="123"/>
                    <a:pt x="77" y="123"/>
                    <a:pt x="78" y="124"/>
                  </a:cubicBezTo>
                  <a:cubicBezTo>
                    <a:pt x="78" y="124"/>
                    <a:pt x="78" y="124"/>
                    <a:pt x="79" y="124"/>
                  </a:cubicBezTo>
                  <a:cubicBezTo>
                    <a:pt x="80" y="125"/>
                    <a:pt x="81" y="125"/>
                    <a:pt x="82" y="126"/>
                  </a:cubicBezTo>
                  <a:cubicBezTo>
                    <a:pt x="82" y="126"/>
                    <a:pt x="83" y="126"/>
                    <a:pt x="83" y="127"/>
                  </a:cubicBezTo>
                  <a:cubicBezTo>
                    <a:pt x="84" y="127"/>
                    <a:pt x="85" y="127"/>
                    <a:pt x="86" y="128"/>
                  </a:cubicBezTo>
                  <a:cubicBezTo>
                    <a:pt x="86" y="128"/>
                    <a:pt x="86" y="128"/>
                    <a:pt x="87" y="128"/>
                  </a:cubicBezTo>
                  <a:cubicBezTo>
                    <a:pt x="88" y="129"/>
                    <a:pt x="89" y="129"/>
                    <a:pt x="90" y="130"/>
                  </a:cubicBezTo>
                  <a:cubicBezTo>
                    <a:pt x="90" y="130"/>
                    <a:pt x="90" y="130"/>
                    <a:pt x="90" y="130"/>
                  </a:cubicBezTo>
                  <a:cubicBezTo>
                    <a:pt x="91" y="130"/>
                    <a:pt x="93" y="131"/>
                    <a:pt x="94" y="131"/>
                  </a:cubicBezTo>
                  <a:cubicBezTo>
                    <a:pt x="94" y="131"/>
                    <a:pt x="94" y="131"/>
                    <a:pt x="95" y="131"/>
                  </a:cubicBezTo>
                  <a:cubicBezTo>
                    <a:pt x="95" y="132"/>
                    <a:pt x="96" y="132"/>
                    <a:pt x="97" y="132"/>
                  </a:cubicBezTo>
                  <a:cubicBezTo>
                    <a:pt x="98" y="132"/>
                    <a:pt x="98" y="132"/>
                    <a:pt x="98" y="133"/>
                  </a:cubicBezTo>
                  <a:cubicBezTo>
                    <a:pt x="99" y="133"/>
                    <a:pt x="100" y="133"/>
                    <a:pt x="102" y="133"/>
                  </a:cubicBezTo>
                  <a:cubicBezTo>
                    <a:pt x="102" y="133"/>
                    <a:pt x="102" y="133"/>
                    <a:pt x="102" y="133"/>
                  </a:cubicBezTo>
                  <a:cubicBezTo>
                    <a:pt x="103" y="133"/>
                    <a:pt x="104" y="134"/>
                    <a:pt x="105" y="134"/>
                  </a:cubicBezTo>
                  <a:cubicBezTo>
                    <a:pt x="105" y="134"/>
                    <a:pt x="106" y="134"/>
                    <a:pt x="106" y="134"/>
                  </a:cubicBezTo>
                  <a:cubicBezTo>
                    <a:pt x="107" y="134"/>
                    <a:pt x="108" y="134"/>
                    <a:pt x="109" y="134"/>
                  </a:cubicBezTo>
                  <a:cubicBezTo>
                    <a:pt x="109" y="134"/>
                    <a:pt x="109" y="134"/>
                    <a:pt x="110" y="134"/>
                  </a:cubicBezTo>
                  <a:cubicBezTo>
                    <a:pt x="111" y="134"/>
                    <a:pt x="112" y="134"/>
                    <a:pt x="113" y="134"/>
                  </a:cubicBezTo>
                  <a:cubicBezTo>
                    <a:pt x="113" y="134"/>
                    <a:pt x="113" y="134"/>
                    <a:pt x="113" y="134"/>
                  </a:cubicBezTo>
                  <a:cubicBezTo>
                    <a:pt x="114" y="134"/>
                    <a:pt x="115" y="134"/>
                    <a:pt x="116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7" y="133"/>
                    <a:pt x="118" y="133"/>
                    <a:pt x="119" y="133"/>
                  </a:cubicBezTo>
                  <a:cubicBezTo>
                    <a:pt x="119" y="133"/>
                    <a:pt x="120" y="132"/>
                    <a:pt x="120" y="132"/>
                  </a:cubicBezTo>
                  <a:cubicBezTo>
                    <a:pt x="121" y="132"/>
                    <a:pt x="122" y="132"/>
                    <a:pt x="122" y="131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4" y="131"/>
                    <a:pt x="125" y="130"/>
                    <a:pt x="126" y="130"/>
                  </a:cubicBezTo>
                  <a:cubicBezTo>
                    <a:pt x="126" y="130"/>
                    <a:pt x="126" y="130"/>
                    <a:pt x="127" y="129"/>
                  </a:cubicBezTo>
                  <a:cubicBezTo>
                    <a:pt x="127" y="129"/>
                    <a:pt x="128" y="129"/>
                    <a:pt x="129" y="128"/>
                  </a:cubicBezTo>
                  <a:cubicBezTo>
                    <a:pt x="129" y="128"/>
                    <a:pt x="129" y="128"/>
                    <a:pt x="130" y="127"/>
                  </a:cubicBezTo>
                  <a:cubicBezTo>
                    <a:pt x="130" y="127"/>
                    <a:pt x="131" y="126"/>
                    <a:pt x="132" y="126"/>
                  </a:cubicBezTo>
                  <a:cubicBezTo>
                    <a:pt x="132" y="126"/>
                    <a:pt x="132" y="125"/>
                    <a:pt x="133" y="125"/>
                  </a:cubicBezTo>
                  <a:cubicBezTo>
                    <a:pt x="134" y="124"/>
                    <a:pt x="134" y="124"/>
                    <a:pt x="135" y="123"/>
                  </a:cubicBezTo>
                  <a:cubicBezTo>
                    <a:pt x="160" y="98"/>
                    <a:pt x="141" y="64"/>
                    <a:pt x="112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3" name="Freeform 471"/>
            <p:cNvSpPr/>
            <p:nvPr/>
          </p:nvSpPr>
          <p:spPr bwMode="auto">
            <a:xfrm>
              <a:off x="9950451" y="4291013"/>
              <a:ext cx="230188" cy="223837"/>
            </a:xfrm>
            <a:custGeom>
              <a:avLst/>
              <a:gdLst>
                <a:gd name="T0" fmla="*/ 228 w 240"/>
                <a:gd name="T1" fmla="*/ 183 h 233"/>
                <a:gd name="T2" fmla="*/ 149 w 240"/>
                <a:gd name="T3" fmla="*/ 104 h 233"/>
                <a:gd name="T4" fmla="*/ 132 w 240"/>
                <a:gd name="T5" fmla="*/ 88 h 233"/>
                <a:gd name="T6" fmla="*/ 99 w 240"/>
                <a:gd name="T7" fmla="*/ 34 h 233"/>
                <a:gd name="T8" fmla="*/ 37 w 240"/>
                <a:gd name="T9" fmla="*/ 0 h 233"/>
                <a:gd name="T10" fmla="*/ 12 w 240"/>
                <a:gd name="T11" fmla="*/ 10 h 233"/>
                <a:gd name="T12" fmla="*/ 5 w 240"/>
                <a:gd name="T13" fmla="*/ 19 h 233"/>
                <a:gd name="T14" fmla="*/ 0 w 240"/>
                <a:gd name="T15" fmla="*/ 35 h 233"/>
                <a:gd name="T16" fmla="*/ 60 w 240"/>
                <a:gd name="T17" fmla="*/ 73 h 233"/>
                <a:gd name="T18" fmla="*/ 98 w 240"/>
                <a:gd name="T19" fmla="*/ 135 h 233"/>
                <a:gd name="T20" fmla="*/ 111 w 240"/>
                <a:gd name="T21" fmla="*/ 148 h 233"/>
                <a:gd name="T22" fmla="*/ 187 w 240"/>
                <a:gd name="T23" fmla="*/ 224 h 233"/>
                <a:gd name="T24" fmla="*/ 208 w 240"/>
                <a:gd name="T25" fmla="*/ 233 h 233"/>
                <a:gd name="T26" fmla="*/ 228 w 240"/>
                <a:gd name="T27" fmla="*/ 224 h 233"/>
                <a:gd name="T28" fmla="*/ 228 w 240"/>
                <a:gd name="T29" fmla="*/ 18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0" h="233">
                  <a:moveTo>
                    <a:pt x="228" y="183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32" y="88"/>
                    <a:pt x="132" y="88"/>
                    <a:pt x="132" y="88"/>
                  </a:cubicBezTo>
                  <a:cubicBezTo>
                    <a:pt x="129" y="70"/>
                    <a:pt x="116" y="51"/>
                    <a:pt x="99" y="34"/>
                  </a:cubicBezTo>
                  <a:cubicBezTo>
                    <a:pt x="79" y="15"/>
                    <a:pt x="57" y="0"/>
                    <a:pt x="37" y="0"/>
                  </a:cubicBezTo>
                  <a:cubicBezTo>
                    <a:pt x="28" y="0"/>
                    <a:pt x="19" y="3"/>
                    <a:pt x="12" y="10"/>
                  </a:cubicBezTo>
                  <a:cubicBezTo>
                    <a:pt x="9" y="13"/>
                    <a:pt x="7" y="16"/>
                    <a:pt x="5" y="19"/>
                  </a:cubicBezTo>
                  <a:cubicBezTo>
                    <a:pt x="2" y="24"/>
                    <a:pt x="0" y="30"/>
                    <a:pt x="0" y="35"/>
                  </a:cubicBezTo>
                  <a:cubicBezTo>
                    <a:pt x="18" y="40"/>
                    <a:pt x="39" y="52"/>
                    <a:pt x="60" y="73"/>
                  </a:cubicBezTo>
                  <a:cubicBezTo>
                    <a:pt x="84" y="98"/>
                    <a:pt x="95" y="118"/>
                    <a:pt x="98" y="135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87" y="224"/>
                    <a:pt x="187" y="224"/>
                    <a:pt x="187" y="224"/>
                  </a:cubicBezTo>
                  <a:cubicBezTo>
                    <a:pt x="193" y="230"/>
                    <a:pt x="200" y="233"/>
                    <a:pt x="208" y="233"/>
                  </a:cubicBezTo>
                  <a:cubicBezTo>
                    <a:pt x="215" y="233"/>
                    <a:pt x="223" y="230"/>
                    <a:pt x="228" y="224"/>
                  </a:cubicBezTo>
                  <a:cubicBezTo>
                    <a:pt x="240" y="213"/>
                    <a:pt x="240" y="195"/>
                    <a:pt x="228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54" name="组合 553"/>
          <p:cNvGrpSpPr/>
          <p:nvPr/>
        </p:nvGrpSpPr>
        <p:grpSpPr>
          <a:xfrm>
            <a:off x="10652126" y="2355850"/>
            <a:ext cx="260350" cy="277813"/>
            <a:chOff x="9909176" y="2032000"/>
            <a:chExt cx="260350" cy="277813"/>
          </a:xfrm>
          <a:solidFill>
            <a:srgbClr val="404040"/>
          </a:solidFill>
        </p:grpSpPr>
        <p:sp>
          <p:nvSpPr>
            <p:cNvPr id="555" name="Freeform 472"/>
            <p:cNvSpPr/>
            <p:nvPr/>
          </p:nvSpPr>
          <p:spPr bwMode="auto">
            <a:xfrm>
              <a:off x="9909176" y="2192338"/>
              <a:ext cx="260350" cy="117475"/>
            </a:xfrm>
            <a:custGeom>
              <a:avLst/>
              <a:gdLst>
                <a:gd name="T0" fmla="*/ 263 w 271"/>
                <a:gd name="T1" fmla="*/ 34 h 122"/>
                <a:gd name="T2" fmla="*/ 213 w 271"/>
                <a:gd name="T3" fmla="*/ 6 h 122"/>
                <a:gd name="T4" fmla="*/ 191 w 271"/>
                <a:gd name="T5" fmla="*/ 1 h 122"/>
                <a:gd name="T6" fmla="*/ 183 w 271"/>
                <a:gd name="T7" fmla="*/ 19 h 122"/>
                <a:gd name="T8" fmla="*/ 205 w 271"/>
                <a:gd name="T9" fmla="*/ 27 h 122"/>
                <a:gd name="T10" fmla="*/ 224 w 271"/>
                <a:gd name="T11" fmla="*/ 41 h 122"/>
                <a:gd name="T12" fmla="*/ 228 w 271"/>
                <a:gd name="T13" fmla="*/ 51 h 122"/>
                <a:gd name="T14" fmla="*/ 219 w 271"/>
                <a:gd name="T15" fmla="*/ 60 h 122"/>
                <a:gd name="T16" fmla="*/ 162 w 271"/>
                <a:gd name="T17" fmla="*/ 78 h 122"/>
                <a:gd name="T18" fmla="*/ 98 w 271"/>
                <a:gd name="T19" fmla="*/ 76 h 122"/>
                <a:gd name="T20" fmla="*/ 68 w 271"/>
                <a:gd name="T21" fmla="*/ 68 h 122"/>
                <a:gd name="T22" fmla="*/ 45 w 271"/>
                <a:gd name="T23" fmla="*/ 53 h 122"/>
                <a:gd name="T24" fmla="*/ 42 w 271"/>
                <a:gd name="T25" fmla="*/ 47 h 122"/>
                <a:gd name="T26" fmla="*/ 43 w 271"/>
                <a:gd name="T27" fmla="*/ 43 h 122"/>
                <a:gd name="T28" fmla="*/ 52 w 271"/>
                <a:gd name="T29" fmla="*/ 34 h 122"/>
                <a:gd name="T30" fmla="*/ 87 w 271"/>
                <a:gd name="T31" fmla="*/ 19 h 122"/>
                <a:gd name="T32" fmla="*/ 79 w 271"/>
                <a:gd name="T33" fmla="*/ 0 h 122"/>
                <a:gd name="T34" fmla="*/ 21 w 271"/>
                <a:gd name="T35" fmla="*/ 20 h 122"/>
                <a:gd name="T36" fmla="*/ 2 w 271"/>
                <a:gd name="T37" fmla="*/ 40 h 122"/>
                <a:gd name="T38" fmla="*/ 0 w 271"/>
                <a:gd name="T39" fmla="*/ 52 h 122"/>
                <a:gd name="T40" fmla="*/ 3 w 271"/>
                <a:gd name="T41" fmla="*/ 68 h 122"/>
                <a:gd name="T42" fmla="*/ 40 w 271"/>
                <a:gd name="T43" fmla="*/ 104 h 122"/>
                <a:gd name="T44" fmla="*/ 149 w 271"/>
                <a:gd name="T45" fmla="*/ 121 h 122"/>
                <a:gd name="T46" fmla="*/ 246 w 271"/>
                <a:gd name="T47" fmla="*/ 96 h 122"/>
                <a:gd name="T48" fmla="*/ 268 w 271"/>
                <a:gd name="T49" fmla="*/ 65 h 122"/>
                <a:gd name="T50" fmla="*/ 270 w 271"/>
                <a:gd name="T51" fmla="*/ 54 h 122"/>
                <a:gd name="T52" fmla="*/ 263 w 271"/>
                <a:gd name="T53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1" h="122">
                  <a:moveTo>
                    <a:pt x="263" y="34"/>
                  </a:moveTo>
                  <a:cubicBezTo>
                    <a:pt x="251" y="19"/>
                    <a:pt x="231" y="11"/>
                    <a:pt x="213" y="6"/>
                  </a:cubicBezTo>
                  <a:cubicBezTo>
                    <a:pt x="206" y="4"/>
                    <a:pt x="198" y="2"/>
                    <a:pt x="191" y="1"/>
                  </a:cubicBezTo>
                  <a:cubicBezTo>
                    <a:pt x="188" y="7"/>
                    <a:pt x="185" y="13"/>
                    <a:pt x="183" y="19"/>
                  </a:cubicBezTo>
                  <a:cubicBezTo>
                    <a:pt x="190" y="21"/>
                    <a:pt x="198" y="23"/>
                    <a:pt x="205" y="27"/>
                  </a:cubicBezTo>
                  <a:cubicBezTo>
                    <a:pt x="212" y="30"/>
                    <a:pt x="219" y="35"/>
                    <a:pt x="224" y="41"/>
                  </a:cubicBezTo>
                  <a:cubicBezTo>
                    <a:pt x="226" y="43"/>
                    <a:pt x="230" y="48"/>
                    <a:pt x="228" y="51"/>
                  </a:cubicBezTo>
                  <a:cubicBezTo>
                    <a:pt x="226" y="55"/>
                    <a:pt x="222" y="58"/>
                    <a:pt x="219" y="60"/>
                  </a:cubicBezTo>
                  <a:cubicBezTo>
                    <a:pt x="203" y="72"/>
                    <a:pt x="181" y="76"/>
                    <a:pt x="162" y="78"/>
                  </a:cubicBezTo>
                  <a:cubicBezTo>
                    <a:pt x="141" y="81"/>
                    <a:pt x="119" y="80"/>
                    <a:pt x="98" y="76"/>
                  </a:cubicBezTo>
                  <a:cubicBezTo>
                    <a:pt x="88" y="75"/>
                    <a:pt x="77" y="72"/>
                    <a:pt x="68" y="68"/>
                  </a:cubicBezTo>
                  <a:cubicBezTo>
                    <a:pt x="59" y="65"/>
                    <a:pt x="50" y="60"/>
                    <a:pt x="45" y="53"/>
                  </a:cubicBezTo>
                  <a:cubicBezTo>
                    <a:pt x="43" y="51"/>
                    <a:pt x="41" y="49"/>
                    <a:pt x="42" y="47"/>
                  </a:cubicBezTo>
                  <a:cubicBezTo>
                    <a:pt x="42" y="45"/>
                    <a:pt x="42" y="44"/>
                    <a:pt x="43" y="43"/>
                  </a:cubicBezTo>
                  <a:cubicBezTo>
                    <a:pt x="45" y="39"/>
                    <a:pt x="48" y="36"/>
                    <a:pt x="52" y="34"/>
                  </a:cubicBezTo>
                  <a:cubicBezTo>
                    <a:pt x="62" y="26"/>
                    <a:pt x="74" y="21"/>
                    <a:pt x="87" y="19"/>
                  </a:cubicBezTo>
                  <a:cubicBezTo>
                    <a:pt x="84" y="13"/>
                    <a:pt x="82" y="7"/>
                    <a:pt x="79" y="0"/>
                  </a:cubicBezTo>
                  <a:cubicBezTo>
                    <a:pt x="59" y="4"/>
                    <a:pt x="39" y="9"/>
                    <a:pt x="21" y="20"/>
                  </a:cubicBezTo>
                  <a:cubicBezTo>
                    <a:pt x="14" y="25"/>
                    <a:pt x="6" y="31"/>
                    <a:pt x="2" y="40"/>
                  </a:cubicBezTo>
                  <a:cubicBezTo>
                    <a:pt x="0" y="44"/>
                    <a:pt x="0" y="48"/>
                    <a:pt x="0" y="52"/>
                  </a:cubicBezTo>
                  <a:cubicBezTo>
                    <a:pt x="1" y="58"/>
                    <a:pt x="1" y="63"/>
                    <a:pt x="3" y="68"/>
                  </a:cubicBezTo>
                  <a:cubicBezTo>
                    <a:pt x="8" y="84"/>
                    <a:pt x="26" y="97"/>
                    <a:pt x="40" y="104"/>
                  </a:cubicBezTo>
                  <a:cubicBezTo>
                    <a:pt x="74" y="118"/>
                    <a:pt x="113" y="122"/>
                    <a:pt x="149" y="121"/>
                  </a:cubicBezTo>
                  <a:cubicBezTo>
                    <a:pt x="182" y="119"/>
                    <a:pt x="218" y="114"/>
                    <a:pt x="246" y="96"/>
                  </a:cubicBezTo>
                  <a:cubicBezTo>
                    <a:pt x="256" y="90"/>
                    <a:pt x="266" y="77"/>
                    <a:pt x="268" y="65"/>
                  </a:cubicBezTo>
                  <a:cubicBezTo>
                    <a:pt x="269" y="61"/>
                    <a:pt x="269" y="58"/>
                    <a:pt x="270" y="54"/>
                  </a:cubicBezTo>
                  <a:cubicBezTo>
                    <a:pt x="271" y="47"/>
                    <a:pt x="268" y="40"/>
                    <a:pt x="263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6" name="Freeform 473"/>
            <p:cNvSpPr/>
            <p:nvPr/>
          </p:nvSpPr>
          <p:spPr bwMode="auto">
            <a:xfrm>
              <a:off x="10156826" y="2219325"/>
              <a:ext cx="9525" cy="12700"/>
            </a:xfrm>
            <a:custGeom>
              <a:avLst/>
              <a:gdLst>
                <a:gd name="T0" fmla="*/ 5 w 11"/>
                <a:gd name="T1" fmla="*/ 6 h 13"/>
                <a:gd name="T2" fmla="*/ 5 w 11"/>
                <a:gd name="T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13">
                  <a:moveTo>
                    <a:pt x="5" y="6"/>
                  </a:moveTo>
                  <a:cubicBezTo>
                    <a:pt x="11" y="13"/>
                    <a:pt x="0" y="0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7" name="Freeform 474"/>
            <p:cNvSpPr>
              <a:spLocks noEditPoints="1"/>
            </p:cNvSpPr>
            <p:nvPr/>
          </p:nvSpPr>
          <p:spPr bwMode="auto">
            <a:xfrm>
              <a:off x="9977438" y="2032000"/>
              <a:ext cx="122238" cy="220662"/>
            </a:xfrm>
            <a:custGeom>
              <a:avLst/>
              <a:gdLst>
                <a:gd name="T0" fmla="*/ 64 w 128"/>
                <a:gd name="T1" fmla="*/ 231 h 231"/>
                <a:gd name="T2" fmla="*/ 128 w 128"/>
                <a:gd name="T3" fmla="*/ 63 h 231"/>
                <a:gd name="T4" fmla="*/ 65 w 128"/>
                <a:gd name="T5" fmla="*/ 0 h 231"/>
                <a:gd name="T6" fmla="*/ 64 w 128"/>
                <a:gd name="T7" fmla="*/ 0 h 231"/>
                <a:gd name="T8" fmla="*/ 64 w 128"/>
                <a:gd name="T9" fmla="*/ 0 h 231"/>
                <a:gd name="T10" fmla="*/ 64 w 128"/>
                <a:gd name="T11" fmla="*/ 0 h 231"/>
                <a:gd name="T12" fmla="*/ 63 w 128"/>
                <a:gd name="T13" fmla="*/ 0 h 231"/>
                <a:gd name="T14" fmla="*/ 0 w 128"/>
                <a:gd name="T15" fmla="*/ 63 h 231"/>
                <a:gd name="T16" fmla="*/ 64 w 128"/>
                <a:gd name="T17" fmla="*/ 231 h 231"/>
                <a:gd name="T18" fmla="*/ 64 w 128"/>
                <a:gd name="T19" fmla="*/ 29 h 231"/>
                <a:gd name="T20" fmla="*/ 93 w 128"/>
                <a:gd name="T21" fmla="*/ 58 h 231"/>
                <a:gd name="T22" fmla="*/ 64 w 128"/>
                <a:gd name="T23" fmla="*/ 86 h 231"/>
                <a:gd name="T24" fmla="*/ 35 w 128"/>
                <a:gd name="T25" fmla="*/ 58 h 231"/>
                <a:gd name="T26" fmla="*/ 64 w 128"/>
                <a:gd name="T27" fmla="*/ 29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8" h="231">
                  <a:moveTo>
                    <a:pt x="64" y="231"/>
                  </a:moveTo>
                  <a:cubicBezTo>
                    <a:pt x="64" y="231"/>
                    <a:pt x="128" y="97"/>
                    <a:pt x="128" y="63"/>
                  </a:cubicBezTo>
                  <a:cubicBezTo>
                    <a:pt x="128" y="29"/>
                    <a:pt x="100" y="0"/>
                    <a:pt x="65" y="0"/>
                  </a:cubicBezTo>
                  <a:cubicBezTo>
                    <a:pt x="65" y="0"/>
                    <a:pt x="65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0"/>
                    <a:pt x="63" y="0"/>
                    <a:pt x="63" y="0"/>
                  </a:cubicBezTo>
                  <a:cubicBezTo>
                    <a:pt x="28" y="0"/>
                    <a:pt x="0" y="29"/>
                    <a:pt x="0" y="63"/>
                  </a:cubicBezTo>
                  <a:cubicBezTo>
                    <a:pt x="0" y="98"/>
                    <a:pt x="64" y="231"/>
                    <a:pt x="64" y="231"/>
                  </a:cubicBezTo>
                  <a:close/>
                  <a:moveTo>
                    <a:pt x="64" y="29"/>
                  </a:moveTo>
                  <a:cubicBezTo>
                    <a:pt x="80" y="29"/>
                    <a:pt x="93" y="42"/>
                    <a:pt x="93" y="58"/>
                  </a:cubicBezTo>
                  <a:cubicBezTo>
                    <a:pt x="93" y="74"/>
                    <a:pt x="80" y="86"/>
                    <a:pt x="64" y="86"/>
                  </a:cubicBezTo>
                  <a:cubicBezTo>
                    <a:pt x="48" y="86"/>
                    <a:pt x="35" y="74"/>
                    <a:pt x="35" y="58"/>
                  </a:cubicBezTo>
                  <a:cubicBezTo>
                    <a:pt x="35" y="42"/>
                    <a:pt x="48" y="29"/>
                    <a:pt x="6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335" name="Freeform 475"/>
          <p:cNvSpPr/>
          <p:nvPr/>
        </p:nvSpPr>
        <p:spPr>
          <a:xfrm>
            <a:off x="4089400" y="4826000"/>
            <a:ext cx="153988" cy="12700"/>
          </a:xfrm>
          <a:custGeom>
            <a:avLst/>
            <a:gdLst/>
            <a:ahLst/>
            <a:cxnLst>
              <a:cxn ang="0">
                <a:pos x="14456812" y="1645557"/>
              </a:cxn>
              <a:cxn ang="0">
                <a:pos x="0" y="0"/>
              </a:cxn>
              <a:cxn ang="0">
                <a:pos x="14456812" y="11520714"/>
              </a:cxn>
              <a:cxn ang="0">
                <a:pos x="131915436" y="11520714"/>
              </a:cxn>
              <a:cxn ang="0">
                <a:pos x="146372248" y="0"/>
              </a:cxn>
              <a:cxn ang="0">
                <a:pos x="131915436" y="1645557"/>
              </a:cxn>
              <a:cxn ang="0">
                <a:pos x="14456812" y="1645557"/>
              </a:cxn>
            </a:cxnLst>
            <a:pathLst>
              <a:path w="162" h="14">
                <a:moveTo>
                  <a:pt x="16" y="2"/>
                </a:moveTo>
                <a:cubicBezTo>
                  <a:pt x="9" y="2"/>
                  <a:pt x="4" y="1"/>
                  <a:pt x="0" y="0"/>
                </a:cubicBezTo>
                <a:cubicBezTo>
                  <a:pt x="0" y="9"/>
                  <a:pt x="1" y="14"/>
                  <a:pt x="16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62" y="14"/>
                  <a:pt x="162" y="9"/>
                  <a:pt x="162" y="0"/>
                </a:cubicBezTo>
                <a:cubicBezTo>
                  <a:pt x="159" y="1"/>
                  <a:pt x="153" y="2"/>
                  <a:pt x="146" y="2"/>
                </a:cubicBezTo>
                <a:lnTo>
                  <a:pt x="16" y="2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336" name="Freeform 476"/>
          <p:cNvSpPr>
            <a:spLocks noEditPoints="1"/>
          </p:cNvSpPr>
          <p:nvPr/>
        </p:nvSpPr>
        <p:spPr>
          <a:xfrm>
            <a:off x="4089400" y="4562475"/>
            <a:ext cx="153988" cy="255588"/>
          </a:xfrm>
          <a:custGeom>
            <a:avLst/>
            <a:gdLst/>
            <a:ahLst/>
            <a:cxnLst>
              <a:cxn ang="0">
                <a:pos x="131915436" y="0"/>
              </a:cxn>
              <a:cxn ang="0">
                <a:pos x="14456812" y="0"/>
              </a:cxn>
              <a:cxn ang="0">
                <a:pos x="0" y="14772218"/>
              </a:cxn>
              <a:cxn ang="0">
                <a:pos x="0" y="35082816"/>
              </a:cxn>
              <a:cxn ang="0">
                <a:pos x="0" y="230810377"/>
              </a:cxn>
              <a:cxn ang="0">
                <a:pos x="14456812" y="245582595"/>
              </a:cxn>
              <a:cxn ang="0">
                <a:pos x="131915436" y="245582595"/>
              </a:cxn>
              <a:cxn ang="0">
                <a:pos x="146372248" y="230810377"/>
              </a:cxn>
              <a:cxn ang="0">
                <a:pos x="146372248" y="35082816"/>
              </a:cxn>
              <a:cxn ang="0">
                <a:pos x="146372248" y="14772218"/>
              </a:cxn>
              <a:cxn ang="0">
                <a:pos x="131915436" y="0"/>
              </a:cxn>
              <a:cxn ang="0">
                <a:pos x="126494488" y="218808310"/>
              </a:cxn>
              <a:cxn ang="0">
                <a:pos x="19877760" y="218808310"/>
              </a:cxn>
              <a:cxn ang="0">
                <a:pos x="19877760" y="30466858"/>
              </a:cxn>
              <a:cxn ang="0">
                <a:pos x="126494488" y="30466858"/>
              </a:cxn>
              <a:cxn ang="0">
                <a:pos x="126494488" y="218808310"/>
              </a:cxn>
              <a:cxn ang="0">
                <a:pos x="51501382" y="12002067"/>
              </a:cxn>
              <a:cxn ang="0">
                <a:pos x="95774833" y="12002067"/>
              </a:cxn>
              <a:cxn ang="0">
                <a:pos x="99388798" y="15695601"/>
              </a:cxn>
              <a:cxn ang="0">
                <a:pos x="95774833" y="18464792"/>
              </a:cxn>
              <a:cxn ang="0">
                <a:pos x="51501382" y="18464792"/>
              </a:cxn>
              <a:cxn ang="0">
                <a:pos x="47887416" y="15695601"/>
              </a:cxn>
              <a:cxn ang="0">
                <a:pos x="51501382" y="12002067"/>
              </a:cxn>
            </a:cxnLst>
            <a:pathLst>
              <a:path w="162" h="266">
                <a:moveTo>
                  <a:pt x="146" y="0"/>
                </a:moveTo>
                <a:cubicBezTo>
                  <a:pt x="16" y="0"/>
                  <a:pt x="16" y="0"/>
                  <a:pt x="16" y="0"/>
                </a:cubicBezTo>
                <a:cubicBezTo>
                  <a:pt x="0" y="0"/>
                  <a:pt x="0" y="5"/>
                  <a:pt x="0" y="16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250"/>
                  <a:pt x="0" y="250"/>
                  <a:pt x="0" y="250"/>
                </a:cubicBezTo>
                <a:cubicBezTo>
                  <a:pt x="0" y="261"/>
                  <a:pt x="0" y="266"/>
                  <a:pt x="16" y="266"/>
                </a:cubicBezTo>
                <a:cubicBezTo>
                  <a:pt x="146" y="266"/>
                  <a:pt x="146" y="266"/>
                  <a:pt x="146" y="266"/>
                </a:cubicBezTo>
                <a:cubicBezTo>
                  <a:pt x="162" y="266"/>
                  <a:pt x="162" y="261"/>
                  <a:pt x="162" y="250"/>
                </a:cubicBezTo>
                <a:cubicBezTo>
                  <a:pt x="162" y="38"/>
                  <a:pt x="162" y="38"/>
                  <a:pt x="162" y="38"/>
                </a:cubicBezTo>
                <a:cubicBezTo>
                  <a:pt x="162" y="16"/>
                  <a:pt x="162" y="16"/>
                  <a:pt x="162" y="16"/>
                </a:cubicBezTo>
                <a:cubicBezTo>
                  <a:pt x="162" y="5"/>
                  <a:pt x="162" y="0"/>
                  <a:pt x="146" y="0"/>
                </a:cubicBezTo>
                <a:close/>
                <a:moveTo>
                  <a:pt x="140" y="237"/>
                </a:moveTo>
                <a:cubicBezTo>
                  <a:pt x="22" y="237"/>
                  <a:pt x="22" y="237"/>
                  <a:pt x="22" y="237"/>
                </a:cubicBezTo>
                <a:cubicBezTo>
                  <a:pt x="22" y="33"/>
                  <a:pt x="22" y="33"/>
                  <a:pt x="22" y="33"/>
                </a:cubicBezTo>
                <a:cubicBezTo>
                  <a:pt x="140" y="33"/>
                  <a:pt x="140" y="33"/>
                  <a:pt x="140" y="33"/>
                </a:cubicBezTo>
                <a:lnTo>
                  <a:pt x="140" y="237"/>
                </a:lnTo>
                <a:close/>
                <a:moveTo>
                  <a:pt x="57" y="13"/>
                </a:moveTo>
                <a:cubicBezTo>
                  <a:pt x="106" y="13"/>
                  <a:pt x="106" y="13"/>
                  <a:pt x="106" y="13"/>
                </a:cubicBezTo>
                <a:cubicBezTo>
                  <a:pt x="108" y="13"/>
                  <a:pt x="110" y="15"/>
                  <a:pt x="110" y="17"/>
                </a:cubicBezTo>
                <a:cubicBezTo>
                  <a:pt x="110" y="19"/>
                  <a:pt x="108" y="20"/>
                  <a:pt x="106" y="20"/>
                </a:cubicBezTo>
                <a:cubicBezTo>
                  <a:pt x="57" y="20"/>
                  <a:pt x="57" y="20"/>
                  <a:pt x="57" y="20"/>
                </a:cubicBezTo>
                <a:cubicBezTo>
                  <a:pt x="55" y="20"/>
                  <a:pt x="53" y="19"/>
                  <a:pt x="53" y="17"/>
                </a:cubicBezTo>
                <a:cubicBezTo>
                  <a:pt x="53" y="15"/>
                  <a:pt x="55" y="13"/>
                  <a:pt x="57" y="13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337" name="Freeform 477"/>
          <p:cNvSpPr>
            <a:spLocks noEditPoints="1"/>
          </p:cNvSpPr>
          <p:nvPr/>
        </p:nvSpPr>
        <p:spPr>
          <a:xfrm>
            <a:off x="10644188" y="5665788"/>
            <a:ext cx="276225" cy="276225"/>
          </a:xfrm>
          <a:custGeom>
            <a:avLst/>
            <a:gdLst/>
            <a:ahLst/>
            <a:cxnLst>
              <a:cxn ang="0">
                <a:pos x="410786263" y="163810950"/>
              </a:cxn>
              <a:cxn ang="0">
                <a:pos x="410786263" y="0"/>
              </a:cxn>
              <a:cxn ang="0">
                <a:pos x="342741250" y="0"/>
              </a:cxn>
              <a:cxn ang="0">
                <a:pos x="342741250" y="163810950"/>
              </a:cxn>
              <a:cxn ang="0">
                <a:pos x="299899388" y="163810950"/>
              </a:cxn>
              <a:cxn ang="0">
                <a:pos x="299899388" y="90725625"/>
              </a:cxn>
              <a:cxn ang="0">
                <a:pos x="206652813" y="161290000"/>
              </a:cxn>
              <a:cxn ang="0">
                <a:pos x="206652813" y="90725625"/>
              </a:cxn>
              <a:cxn ang="0">
                <a:pos x="115927188" y="161290000"/>
              </a:cxn>
              <a:cxn ang="0">
                <a:pos x="115927188" y="90725625"/>
              </a:cxn>
              <a:cxn ang="0">
                <a:pos x="22682200" y="163810950"/>
              </a:cxn>
              <a:cxn ang="0">
                <a:pos x="0" y="163810950"/>
              </a:cxn>
              <a:cxn ang="0">
                <a:pos x="0" y="438507188"/>
              </a:cxn>
              <a:cxn ang="0">
                <a:pos x="438507188" y="438507188"/>
              </a:cxn>
              <a:cxn ang="0">
                <a:pos x="438507188" y="163810950"/>
              </a:cxn>
              <a:cxn ang="0">
                <a:pos x="410786263" y="163810950"/>
              </a:cxn>
              <a:cxn ang="0">
                <a:pos x="136088438" y="388104063"/>
              </a:cxn>
              <a:cxn ang="0">
                <a:pos x="70564375" y="388104063"/>
              </a:cxn>
              <a:cxn ang="0">
                <a:pos x="70564375" y="322580000"/>
              </a:cxn>
              <a:cxn ang="0">
                <a:pos x="136088438" y="322580000"/>
              </a:cxn>
              <a:cxn ang="0">
                <a:pos x="136088438" y="388104063"/>
              </a:cxn>
              <a:cxn ang="0">
                <a:pos x="136088438" y="279738138"/>
              </a:cxn>
              <a:cxn ang="0">
                <a:pos x="70564375" y="279738138"/>
              </a:cxn>
              <a:cxn ang="0">
                <a:pos x="70564375" y="214214075"/>
              </a:cxn>
              <a:cxn ang="0">
                <a:pos x="136088438" y="214214075"/>
              </a:cxn>
              <a:cxn ang="0">
                <a:pos x="136088438" y="279738138"/>
              </a:cxn>
              <a:cxn ang="0">
                <a:pos x="252015625" y="388104063"/>
              </a:cxn>
              <a:cxn ang="0">
                <a:pos x="189012513" y="388104063"/>
              </a:cxn>
              <a:cxn ang="0">
                <a:pos x="189012513" y="322580000"/>
              </a:cxn>
              <a:cxn ang="0">
                <a:pos x="252015625" y="322580000"/>
              </a:cxn>
              <a:cxn ang="0">
                <a:pos x="252015625" y="388104063"/>
              </a:cxn>
              <a:cxn ang="0">
                <a:pos x="252015625" y="279738138"/>
              </a:cxn>
              <a:cxn ang="0">
                <a:pos x="189012513" y="279738138"/>
              </a:cxn>
              <a:cxn ang="0">
                <a:pos x="189012513" y="214214075"/>
              </a:cxn>
              <a:cxn ang="0">
                <a:pos x="252015625" y="214214075"/>
              </a:cxn>
              <a:cxn ang="0">
                <a:pos x="252015625" y="279738138"/>
              </a:cxn>
              <a:cxn ang="0">
                <a:pos x="370463763" y="388104063"/>
              </a:cxn>
              <a:cxn ang="0">
                <a:pos x="304939700" y="388104063"/>
              </a:cxn>
              <a:cxn ang="0">
                <a:pos x="304939700" y="322580000"/>
              </a:cxn>
              <a:cxn ang="0">
                <a:pos x="370463763" y="322580000"/>
              </a:cxn>
              <a:cxn ang="0">
                <a:pos x="370463763" y="388104063"/>
              </a:cxn>
              <a:cxn ang="0">
                <a:pos x="370463763" y="279738138"/>
              </a:cxn>
              <a:cxn ang="0">
                <a:pos x="304939700" y="279738138"/>
              </a:cxn>
              <a:cxn ang="0">
                <a:pos x="304939700" y="214214075"/>
              </a:cxn>
              <a:cxn ang="0">
                <a:pos x="370463763" y="214214075"/>
              </a:cxn>
              <a:cxn ang="0">
                <a:pos x="370463763" y="279738138"/>
              </a:cxn>
            </a:cxnLst>
            <a:pathLst>
              <a:path w="174" h="174">
                <a:moveTo>
                  <a:pt x="163" y="65"/>
                </a:moveTo>
                <a:lnTo>
                  <a:pt x="163" y="0"/>
                </a:lnTo>
                <a:lnTo>
                  <a:pt x="136" y="0"/>
                </a:lnTo>
                <a:lnTo>
                  <a:pt x="136" y="65"/>
                </a:lnTo>
                <a:lnTo>
                  <a:pt x="119" y="65"/>
                </a:lnTo>
                <a:lnTo>
                  <a:pt x="119" y="36"/>
                </a:lnTo>
                <a:lnTo>
                  <a:pt x="82" y="64"/>
                </a:lnTo>
                <a:lnTo>
                  <a:pt x="82" y="36"/>
                </a:lnTo>
                <a:lnTo>
                  <a:pt x="46" y="64"/>
                </a:lnTo>
                <a:lnTo>
                  <a:pt x="46" y="36"/>
                </a:lnTo>
                <a:lnTo>
                  <a:pt x="9" y="65"/>
                </a:lnTo>
                <a:lnTo>
                  <a:pt x="0" y="65"/>
                </a:lnTo>
                <a:lnTo>
                  <a:pt x="0" y="174"/>
                </a:lnTo>
                <a:lnTo>
                  <a:pt x="174" y="174"/>
                </a:lnTo>
                <a:lnTo>
                  <a:pt x="174" y="65"/>
                </a:lnTo>
                <a:lnTo>
                  <a:pt x="163" y="65"/>
                </a:lnTo>
                <a:close/>
                <a:moveTo>
                  <a:pt x="54" y="154"/>
                </a:moveTo>
                <a:lnTo>
                  <a:pt x="28" y="154"/>
                </a:lnTo>
                <a:lnTo>
                  <a:pt x="28" y="128"/>
                </a:lnTo>
                <a:lnTo>
                  <a:pt x="54" y="128"/>
                </a:lnTo>
                <a:lnTo>
                  <a:pt x="54" y="154"/>
                </a:lnTo>
                <a:close/>
                <a:moveTo>
                  <a:pt x="54" y="111"/>
                </a:moveTo>
                <a:lnTo>
                  <a:pt x="28" y="111"/>
                </a:lnTo>
                <a:lnTo>
                  <a:pt x="28" y="85"/>
                </a:lnTo>
                <a:lnTo>
                  <a:pt x="54" y="85"/>
                </a:lnTo>
                <a:lnTo>
                  <a:pt x="54" y="111"/>
                </a:lnTo>
                <a:close/>
                <a:moveTo>
                  <a:pt x="100" y="154"/>
                </a:moveTo>
                <a:lnTo>
                  <a:pt x="75" y="154"/>
                </a:lnTo>
                <a:lnTo>
                  <a:pt x="75" y="128"/>
                </a:lnTo>
                <a:lnTo>
                  <a:pt x="100" y="128"/>
                </a:lnTo>
                <a:lnTo>
                  <a:pt x="100" y="154"/>
                </a:lnTo>
                <a:close/>
                <a:moveTo>
                  <a:pt x="100" y="111"/>
                </a:moveTo>
                <a:lnTo>
                  <a:pt x="75" y="111"/>
                </a:lnTo>
                <a:lnTo>
                  <a:pt x="75" y="85"/>
                </a:lnTo>
                <a:lnTo>
                  <a:pt x="100" y="85"/>
                </a:lnTo>
                <a:lnTo>
                  <a:pt x="100" y="111"/>
                </a:lnTo>
                <a:close/>
                <a:moveTo>
                  <a:pt x="147" y="154"/>
                </a:moveTo>
                <a:lnTo>
                  <a:pt x="121" y="154"/>
                </a:lnTo>
                <a:lnTo>
                  <a:pt x="121" y="128"/>
                </a:lnTo>
                <a:lnTo>
                  <a:pt x="147" y="128"/>
                </a:lnTo>
                <a:lnTo>
                  <a:pt x="147" y="154"/>
                </a:lnTo>
                <a:close/>
                <a:moveTo>
                  <a:pt x="147" y="111"/>
                </a:moveTo>
                <a:lnTo>
                  <a:pt x="121" y="111"/>
                </a:lnTo>
                <a:lnTo>
                  <a:pt x="121" y="85"/>
                </a:lnTo>
                <a:lnTo>
                  <a:pt x="147" y="85"/>
                </a:lnTo>
                <a:lnTo>
                  <a:pt x="147" y="111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561" name="组合 560"/>
          <p:cNvGrpSpPr/>
          <p:nvPr/>
        </p:nvGrpSpPr>
        <p:grpSpPr>
          <a:xfrm>
            <a:off x="4029076" y="5665788"/>
            <a:ext cx="274637" cy="276224"/>
            <a:chOff x="3286126" y="5341938"/>
            <a:chExt cx="274637" cy="276224"/>
          </a:xfrm>
          <a:solidFill>
            <a:srgbClr val="404040"/>
          </a:solidFill>
        </p:grpSpPr>
        <p:sp>
          <p:nvSpPr>
            <p:cNvPr id="562" name="Freeform 478"/>
            <p:cNvSpPr/>
            <p:nvPr/>
          </p:nvSpPr>
          <p:spPr bwMode="auto">
            <a:xfrm>
              <a:off x="3286126" y="5341938"/>
              <a:ext cx="246063" cy="247650"/>
            </a:xfrm>
            <a:custGeom>
              <a:avLst/>
              <a:gdLst>
                <a:gd name="T0" fmla="*/ 129 w 258"/>
                <a:gd name="T1" fmla="*/ 245 h 259"/>
                <a:gd name="T2" fmla="*/ 14 w 258"/>
                <a:gd name="T3" fmla="*/ 129 h 259"/>
                <a:gd name="T4" fmla="*/ 129 w 258"/>
                <a:gd name="T5" fmla="*/ 14 h 259"/>
                <a:gd name="T6" fmla="*/ 244 w 258"/>
                <a:gd name="T7" fmla="*/ 129 h 259"/>
                <a:gd name="T8" fmla="*/ 241 w 258"/>
                <a:gd name="T9" fmla="*/ 156 h 259"/>
                <a:gd name="T10" fmla="*/ 255 w 258"/>
                <a:gd name="T11" fmla="*/ 159 h 259"/>
                <a:gd name="T12" fmla="*/ 258 w 258"/>
                <a:gd name="T13" fmla="*/ 129 h 259"/>
                <a:gd name="T14" fmla="*/ 129 w 258"/>
                <a:gd name="T15" fmla="*/ 0 h 259"/>
                <a:gd name="T16" fmla="*/ 0 w 258"/>
                <a:gd name="T17" fmla="*/ 129 h 259"/>
                <a:gd name="T18" fmla="*/ 129 w 258"/>
                <a:gd name="T19" fmla="*/ 259 h 259"/>
                <a:gd name="T20" fmla="*/ 155 w 258"/>
                <a:gd name="T21" fmla="*/ 256 h 259"/>
                <a:gd name="T22" fmla="*/ 152 w 258"/>
                <a:gd name="T23" fmla="*/ 242 h 259"/>
                <a:gd name="T24" fmla="*/ 129 w 258"/>
                <a:gd name="T25" fmla="*/ 245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8" h="259">
                  <a:moveTo>
                    <a:pt x="129" y="245"/>
                  </a:moveTo>
                  <a:cubicBezTo>
                    <a:pt x="65" y="245"/>
                    <a:pt x="14" y="193"/>
                    <a:pt x="14" y="129"/>
                  </a:cubicBezTo>
                  <a:cubicBezTo>
                    <a:pt x="14" y="66"/>
                    <a:pt x="65" y="14"/>
                    <a:pt x="129" y="14"/>
                  </a:cubicBezTo>
                  <a:cubicBezTo>
                    <a:pt x="193" y="14"/>
                    <a:pt x="244" y="66"/>
                    <a:pt x="244" y="129"/>
                  </a:cubicBezTo>
                  <a:cubicBezTo>
                    <a:pt x="244" y="139"/>
                    <a:pt x="243" y="148"/>
                    <a:pt x="241" y="156"/>
                  </a:cubicBezTo>
                  <a:cubicBezTo>
                    <a:pt x="255" y="159"/>
                    <a:pt x="255" y="159"/>
                    <a:pt x="255" y="159"/>
                  </a:cubicBezTo>
                  <a:cubicBezTo>
                    <a:pt x="257" y="150"/>
                    <a:pt x="258" y="140"/>
                    <a:pt x="258" y="129"/>
                  </a:cubicBezTo>
                  <a:cubicBezTo>
                    <a:pt x="258" y="58"/>
                    <a:pt x="200" y="0"/>
                    <a:pt x="129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29" y="259"/>
                  </a:cubicBezTo>
                  <a:cubicBezTo>
                    <a:pt x="138" y="259"/>
                    <a:pt x="147" y="258"/>
                    <a:pt x="155" y="256"/>
                  </a:cubicBezTo>
                  <a:cubicBezTo>
                    <a:pt x="152" y="242"/>
                    <a:pt x="152" y="242"/>
                    <a:pt x="152" y="242"/>
                  </a:cubicBezTo>
                  <a:cubicBezTo>
                    <a:pt x="145" y="244"/>
                    <a:pt x="137" y="245"/>
                    <a:pt x="129" y="2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3" name="Freeform 479"/>
            <p:cNvSpPr>
              <a:spLocks noEditPoints="1"/>
            </p:cNvSpPr>
            <p:nvPr/>
          </p:nvSpPr>
          <p:spPr bwMode="auto">
            <a:xfrm>
              <a:off x="3308351" y="5364163"/>
              <a:ext cx="201613" cy="203200"/>
            </a:xfrm>
            <a:custGeom>
              <a:avLst/>
              <a:gdLst>
                <a:gd name="T0" fmla="*/ 106 w 212"/>
                <a:gd name="T1" fmla="*/ 0 h 213"/>
                <a:gd name="T2" fmla="*/ 0 w 212"/>
                <a:gd name="T3" fmla="*/ 106 h 213"/>
                <a:gd name="T4" fmla="*/ 106 w 212"/>
                <a:gd name="T5" fmla="*/ 213 h 213"/>
                <a:gd name="T6" fmla="*/ 127 w 212"/>
                <a:gd name="T7" fmla="*/ 211 h 213"/>
                <a:gd name="T8" fmla="*/ 105 w 212"/>
                <a:gd name="T9" fmla="*/ 106 h 213"/>
                <a:gd name="T10" fmla="*/ 120 w 212"/>
                <a:gd name="T11" fmla="*/ 110 h 213"/>
                <a:gd name="T12" fmla="*/ 117 w 212"/>
                <a:gd name="T13" fmla="*/ 103 h 213"/>
                <a:gd name="T14" fmla="*/ 128 w 212"/>
                <a:gd name="T15" fmla="*/ 92 h 213"/>
                <a:gd name="T16" fmla="*/ 139 w 212"/>
                <a:gd name="T17" fmla="*/ 103 h 213"/>
                <a:gd name="T18" fmla="*/ 132 w 212"/>
                <a:gd name="T19" fmla="*/ 113 h 213"/>
                <a:gd name="T20" fmla="*/ 209 w 212"/>
                <a:gd name="T21" fmla="*/ 131 h 213"/>
                <a:gd name="T22" fmla="*/ 212 w 212"/>
                <a:gd name="T23" fmla="*/ 106 h 213"/>
                <a:gd name="T24" fmla="*/ 106 w 212"/>
                <a:gd name="T25" fmla="*/ 0 h 213"/>
                <a:gd name="T26" fmla="*/ 42 w 212"/>
                <a:gd name="T27" fmla="*/ 54 h 213"/>
                <a:gd name="T28" fmla="*/ 57 w 212"/>
                <a:gd name="T29" fmla="*/ 70 h 213"/>
                <a:gd name="T30" fmla="*/ 42 w 212"/>
                <a:gd name="T31" fmla="*/ 85 h 213"/>
                <a:gd name="T32" fmla="*/ 26 w 212"/>
                <a:gd name="T33" fmla="*/ 70 h 213"/>
                <a:gd name="T34" fmla="*/ 42 w 212"/>
                <a:gd name="T35" fmla="*/ 54 h 213"/>
                <a:gd name="T36" fmla="*/ 40 w 212"/>
                <a:gd name="T37" fmla="*/ 154 h 213"/>
                <a:gd name="T38" fmla="*/ 21 w 212"/>
                <a:gd name="T39" fmla="*/ 135 h 213"/>
                <a:gd name="T40" fmla="*/ 40 w 212"/>
                <a:gd name="T41" fmla="*/ 115 h 213"/>
                <a:gd name="T42" fmla="*/ 60 w 212"/>
                <a:gd name="T43" fmla="*/ 135 h 213"/>
                <a:gd name="T44" fmla="*/ 40 w 212"/>
                <a:gd name="T45" fmla="*/ 154 h 213"/>
                <a:gd name="T46" fmla="*/ 89 w 212"/>
                <a:gd name="T47" fmla="*/ 70 h 213"/>
                <a:gd name="T48" fmla="*/ 102 w 212"/>
                <a:gd name="T49" fmla="*/ 83 h 213"/>
                <a:gd name="T50" fmla="*/ 89 w 212"/>
                <a:gd name="T51" fmla="*/ 96 h 213"/>
                <a:gd name="T52" fmla="*/ 76 w 212"/>
                <a:gd name="T53" fmla="*/ 83 h 213"/>
                <a:gd name="T54" fmla="*/ 89 w 212"/>
                <a:gd name="T55" fmla="*/ 70 h 213"/>
                <a:gd name="T56" fmla="*/ 76 w 212"/>
                <a:gd name="T57" fmla="*/ 133 h 213"/>
                <a:gd name="T58" fmla="*/ 89 w 212"/>
                <a:gd name="T59" fmla="*/ 120 h 213"/>
                <a:gd name="T60" fmla="*/ 102 w 212"/>
                <a:gd name="T61" fmla="*/ 133 h 213"/>
                <a:gd name="T62" fmla="*/ 89 w 212"/>
                <a:gd name="T63" fmla="*/ 146 h 213"/>
                <a:gd name="T64" fmla="*/ 76 w 212"/>
                <a:gd name="T65" fmla="*/ 133 h 213"/>
                <a:gd name="T66" fmla="*/ 117 w 212"/>
                <a:gd name="T67" fmla="*/ 183 h 213"/>
                <a:gd name="T68" fmla="*/ 102 w 212"/>
                <a:gd name="T69" fmla="*/ 198 h 213"/>
                <a:gd name="T70" fmla="*/ 87 w 212"/>
                <a:gd name="T71" fmla="*/ 183 h 213"/>
                <a:gd name="T72" fmla="*/ 102 w 212"/>
                <a:gd name="T73" fmla="*/ 168 h 213"/>
                <a:gd name="T74" fmla="*/ 117 w 212"/>
                <a:gd name="T75" fmla="*/ 183 h 213"/>
                <a:gd name="T76" fmla="*/ 106 w 212"/>
                <a:gd name="T77" fmla="*/ 55 h 213"/>
                <a:gd name="T78" fmla="*/ 88 w 212"/>
                <a:gd name="T79" fmla="*/ 36 h 213"/>
                <a:gd name="T80" fmla="*/ 106 w 212"/>
                <a:gd name="T81" fmla="*/ 18 h 213"/>
                <a:gd name="T82" fmla="*/ 125 w 212"/>
                <a:gd name="T83" fmla="*/ 36 h 213"/>
                <a:gd name="T84" fmla="*/ 106 w 212"/>
                <a:gd name="T85" fmla="*/ 55 h 213"/>
                <a:gd name="T86" fmla="*/ 139 w 212"/>
                <a:gd name="T87" fmla="*/ 49 h 213"/>
                <a:gd name="T88" fmla="*/ 152 w 212"/>
                <a:gd name="T89" fmla="*/ 36 h 213"/>
                <a:gd name="T90" fmla="*/ 165 w 212"/>
                <a:gd name="T91" fmla="*/ 49 h 213"/>
                <a:gd name="T92" fmla="*/ 152 w 212"/>
                <a:gd name="T93" fmla="*/ 62 h 213"/>
                <a:gd name="T94" fmla="*/ 139 w 212"/>
                <a:gd name="T95" fmla="*/ 49 h 213"/>
                <a:gd name="T96" fmla="*/ 175 w 212"/>
                <a:gd name="T97" fmla="*/ 112 h 213"/>
                <a:gd name="T98" fmla="*/ 157 w 212"/>
                <a:gd name="T99" fmla="*/ 95 h 213"/>
                <a:gd name="T100" fmla="*/ 175 w 212"/>
                <a:gd name="T101" fmla="*/ 77 h 213"/>
                <a:gd name="T102" fmla="*/ 193 w 212"/>
                <a:gd name="T103" fmla="*/ 95 h 213"/>
                <a:gd name="T104" fmla="*/ 175 w 212"/>
                <a:gd name="T105" fmla="*/ 11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2" h="213">
                  <a:moveTo>
                    <a:pt x="106" y="0"/>
                  </a:moveTo>
                  <a:cubicBezTo>
                    <a:pt x="47" y="0"/>
                    <a:pt x="0" y="48"/>
                    <a:pt x="0" y="106"/>
                  </a:cubicBezTo>
                  <a:cubicBezTo>
                    <a:pt x="0" y="165"/>
                    <a:pt x="47" y="213"/>
                    <a:pt x="106" y="213"/>
                  </a:cubicBezTo>
                  <a:cubicBezTo>
                    <a:pt x="113" y="213"/>
                    <a:pt x="120" y="212"/>
                    <a:pt x="127" y="211"/>
                  </a:cubicBezTo>
                  <a:cubicBezTo>
                    <a:pt x="105" y="106"/>
                    <a:pt x="105" y="106"/>
                    <a:pt x="105" y="106"/>
                  </a:cubicBezTo>
                  <a:cubicBezTo>
                    <a:pt x="120" y="110"/>
                    <a:pt x="120" y="110"/>
                    <a:pt x="120" y="110"/>
                  </a:cubicBezTo>
                  <a:cubicBezTo>
                    <a:pt x="118" y="108"/>
                    <a:pt x="117" y="105"/>
                    <a:pt x="117" y="103"/>
                  </a:cubicBezTo>
                  <a:cubicBezTo>
                    <a:pt x="117" y="97"/>
                    <a:pt x="122" y="92"/>
                    <a:pt x="128" y="92"/>
                  </a:cubicBezTo>
                  <a:cubicBezTo>
                    <a:pt x="134" y="92"/>
                    <a:pt x="139" y="97"/>
                    <a:pt x="139" y="103"/>
                  </a:cubicBezTo>
                  <a:cubicBezTo>
                    <a:pt x="139" y="107"/>
                    <a:pt x="136" y="111"/>
                    <a:pt x="132" y="113"/>
                  </a:cubicBezTo>
                  <a:cubicBezTo>
                    <a:pt x="209" y="131"/>
                    <a:pt x="209" y="131"/>
                    <a:pt x="209" y="131"/>
                  </a:cubicBezTo>
                  <a:cubicBezTo>
                    <a:pt x="211" y="123"/>
                    <a:pt x="212" y="115"/>
                    <a:pt x="212" y="106"/>
                  </a:cubicBezTo>
                  <a:cubicBezTo>
                    <a:pt x="212" y="48"/>
                    <a:pt x="165" y="0"/>
                    <a:pt x="106" y="0"/>
                  </a:cubicBezTo>
                  <a:close/>
                  <a:moveTo>
                    <a:pt x="42" y="54"/>
                  </a:moveTo>
                  <a:cubicBezTo>
                    <a:pt x="50" y="54"/>
                    <a:pt x="57" y="61"/>
                    <a:pt x="57" y="70"/>
                  </a:cubicBezTo>
                  <a:cubicBezTo>
                    <a:pt x="57" y="78"/>
                    <a:pt x="50" y="85"/>
                    <a:pt x="42" y="85"/>
                  </a:cubicBezTo>
                  <a:cubicBezTo>
                    <a:pt x="33" y="85"/>
                    <a:pt x="26" y="78"/>
                    <a:pt x="26" y="70"/>
                  </a:cubicBezTo>
                  <a:cubicBezTo>
                    <a:pt x="26" y="61"/>
                    <a:pt x="33" y="54"/>
                    <a:pt x="42" y="54"/>
                  </a:cubicBezTo>
                  <a:close/>
                  <a:moveTo>
                    <a:pt x="40" y="154"/>
                  </a:moveTo>
                  <a:cubicBezTo>
                    <a:pt x="30" y="154"/>
                    <a:pt x="21" y="146"/>
                    <a:pt x="21" y="135"/>
                  </a:cubicBezTo>
                  <a:cubicBezTo>
                    <a:pt x="21" y="124"/>
                    <a:pt x="30" y="115"/>
                    <a:pt x="40" y="115"/>
                  </a:cubicBezTo>
                  <a:cubicBezTo>
                    <a:pt x="51" y="115"/>
                    <a:pt x="60" y="124"/>
                    <a:pt x="60" y="135"/>
                  </a:cubicBezTo>
                  <a:cubicBezTo>
                    <a:pt x="60" y="146"/>
                    <a:pt x="51" y="154"/>
                    <a:pt x="40" y="154"/>
                  </a:cubicBezTo>
                  <a:close/>
                  <a:moveTo>
                    <a:pt x="89" y="70"/>
                  </a:moveTo>
                  <a:cubicBezTo>
                    <a:pt x="96" y="70"/>
                    <a:pt x="102" y="76"/>
                    <a:pt x="102" y="83"/>
                  </a:cubicBezTo>
                  <a:cubicBezTo>
                    <a:pt x="102" y="90"/>
                    <a:pt x="96" y="96"/>
                    <a:pt x="89" y="96"/>
                  </a:cubicBezTo>
                  <a:cubicBezTo>
                    <a:pt x="82" y="96"/>
                    <a:pt x="76" y="90"/>
                    <a:pt x="76" y="83"/>
                  </a:cubicBezTo>
                  <a:cubicBezTo>
                    <a:pt x="76" y="76"/>
                    <a:pt x="82" y="70"/>
                    <a:pt x="89" y="70"/>
                  </a:cubicBezTo>
                  <a:close/>
                  <a:moveTo>
                    <a:pt x="76" y="133"/>
                  </a:moveTo>
                  <a:cubicBezTo>
                    <a:pt x="76" y="126"/>
                    <a:pt x="82" y="120"/>
                    <a:pt x="89" y="120"/>
                  </a:cubicBezTo>
                  <a:cubicBezTo>
                    <a:pt x="96" y="120"/>
                    <a:pt x="102" y="126"/>
                    <a:pt x="102" y="133"/>
                  </a:cubicBezTo>
                  <a:cubicBezTo>
                    <a:pt x="102" y="140"/>
                    <a:pt x="96" y="146"/>
                    <a:pt x="89" y="146"/>
                  </a:cubicBezTo>
                  <a:cubicBezTo>
                    <a:pt x="82" y="146"/>
                    <a:pt x="76" y="140"/>
                    <a:pt x="76" y="133"/>
                  </a:cubicBezTo>
                  <a:close/>
                  <a:moveTo>
                    <a:pt x="117" y="183"/>
                  </a:moveTo>
                  <a:cubicBezTo>
                    <a:pt x="117" y="191"/>
                    <a:pt x="110" y="198"/>
                    <a:pt x="102" y="198"/>
                  </a:cubicBezTo>
                  <a:cubicBezTo>
                    <a:pt x="94" y="198"/>
                    <a:pt x="87" y="191"/>
                    <a:pt x="87" y="183"/>
                  </a:cubicBezTo>
                  <a:cubicBezTo>
                    <a:pt x="87" y="175"/>
                    <a:pt x="94" y="168"/>
                    <a:pt x="102" y="168"/>
                  </a:cubicBezTo>
                  <a:cubicBezTo>
                    <a:pt x="110" y="168"/>
                    <a:pt x="117" y="175"/>
                    <a:pt x="117" y="183"/>
                  </a:cubicBezTo>
                  <a:close/>
                  <a:moveTo>
                    <a:pt x="106" y="55"/>
                  </a:moveTo>
                  <a:cubicBezTo>
                    <a:pt x="96" y="55"/>
                    <a:pt x="88" y="46"/>
                    <a:pt x="88" y="36"/>
                  </a:cubicBezTo>
                  <a:cubicBezTo>
                    <a:pt x="88" y="26"/>
                    <a:pt x="96" y="18"/>
                    <a:pt x="106" y="18"/>
                  </a:cubicBezTo>
                  <a:cubicBezTo>
                    <a:pt x="116" y="18"/>
                    <a:pt x="125" y="26"/>
                    <a:pt x="125" y="36"/>
                  </a:cubicBezTo>
                  <a:cubicBezTo>
                    <a:pt x="125" y="46"/>
                    <a:pt x="116" y="55"/>
                    <a:pt x="106" y="55"/>
                  </a:cubicBezTo>
                  <a:close/>
                  <a:moveTo>
                    <a:pt x="139" y="49"/>
                  </a:moveTo>
                  <a:cubicBezTo>
                    <a:pt x="139" y="42"/>
                    <a:pt x="145" y="36"/>
                    <a:pt x="152" y="36"/>
                  </a:cubicBezTo>
                  <a:cubicBezTo>
                    <a:pt x="159" y="36"/>
                    <a:pt x="165" y="42"/>
                    <a:pt x="165" y="49"/>
                  </a:cubicBezTo>
                  <a:cubicBezTo>
                    <a:pt x="165" y="56"/>
                    <a:pt x="159" y="62"/>
                    <a:pt x="152" y="62"/>
                  </a:cubicBezTo>
                  <a:cubicBezTo>
                    <a:pt x="145" y="62"/>
                    <a:pt x="139" y="56"/>
                    <a:pt x="139" y="49"/>
                  </a:cubicBezTo>
                  <a:close/>
                  <a:moveTo>
                    <a:pt x="175" y="112"/>
                  </a:moveTo>
                  <a:cubicBezTo>
                    <a:pt x="165" y="112"/>
                    <a:pt x="157" y="105"/>
                    <a:pt x="157" y="95"/>
                  </a:cubicBezTo>
                  <a:cubicBezTo>
                    <a:pt x="157" y="85"/>
                    <a:pt x="165" y="77"/>
                    <a:pt x="175" y="77"/>
                  </a:cubicBezTo>
                  <a:cubicBezTo>
                    <a:pt x="185" y="77"/>
                    <a:pt x="193" y="85"/>
                    <a:pt x="193" y="95"/>
                  </a:cubicBezTo>
                  <a:cubicBezTo>
                    <a:pt x="193" y="105"/>
                    <a:pt x="185" y="112"/>
                    <a:pt x="17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4" name="Freeform 480"/>
            <p:cNvSpPr/>
            <p:nvPr/>
          </p:nvSpPr>
          <p:spPr bwMode="auto">
            <a:xfrm>
              <a:off x="3462338" y="5521325"/>
              <a:ext cx="98425" cy="96837"/>
            </a:xfrm>
            <a:custGeom>
              <a:avLst/>
              <a:gdLst>
                <a:gd name="T0" fmla="*/ 90 w 103"/>
                <a:gd name="T1" fmla="*/ 0 h 100"/>
                <a:gd name="T2" fmla="*/ 0 w 103"/>
                <a:gd name="T3" fmla="*/ 87 h 100"/>
                <a:gd name="T4" fmla="*/ 3 w 103"/>
                <a:gd name="T5" fmla="*/ 100 h 100"/>
                <a:gd name="T6" fmla="*/ 103 w 103"/>
                <a:gd name="T7" fmla="*/ 4 h 100"/>
                <a:gd name="T8" fmla="*/ 90 w 103"/>
                <a:gd name="T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0">
                  <a:moveTo>
                    <a:pt x="90" y="0"/>
                  </a:moveTo>
                  <a:cubicBezTo>
                    <a:pt x="79" y="44"/>
                    <a:pt x="44" y="78"/>
                    <a:pt x="0" y="87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53" y="90"/>
                    <a:pt x="92" y="52"/>
                    <a:pt x="103" y="4"/>
                  </a:cubicBez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5" name="Freeform 481"/>
            <p:cNvSpPr>
              <a:spLocks noEditPoints="1"/>
            </p:cNvSpPr>
            <p:nvPr/>
          </p:nvSpPr>
          <p:spPr bwMode="auto">
            <a:xfrm>
              <a:off x="3440113" y="5495925"/>
              <a:ext cx="98425" cy="100012"/>
            </a:xfrm>
            <a:custGeom>
              <a:avLst/>
              <a:gdLst>
                <a:gd name="T0" fmla="*/ 104 w 104"/>
                <a:gd name="T1" fmla="*/ 25 h 105"/>
                <a:gd name="T2" fmla="*/ 27 w 104"/>
                <a:gd name="T3" fmla="*/ 7 h 105"/>
                <a:gd name="T4" fmla="*/ 23 w 104"/>
                <a:gd name="T5" fmla="*/ 8 h 105"/>
                <a:gd name="T6" fmla="*/ 14 w 104"/>
                <a:gd name="T7" fmla="*/ 4 h 105"/>
                <a:gd name="T8" fmla="*/ 0 w 104"/>
                <a:gd name="T9" fmla="*/ 0 h 105"/>
                <a:gd name="T10" fmla="*/ 22 w 104"/>
                <a:gd name="T11" fmla="*/ 105 h 105"/>
                <a:gd name="T12" fmla="*/ 104 w 104"/>
                <a:gd name="T13" fmla="*/ 25 h 105"/>
                <a:gd name="T14" fmla="*/ 73 w 104"/>
                <a:gd name="T15" fmla="*/ 20 h 105"/>
                <a:gd name="T16" fmla="*/ 84 w 104"/>
                <a:gd name="T17" fmla="*/ 31 h 105"/>
                <a:gd name="T18" fmla="*/ 73 w 104"/>
                <a:gd name="T19" fmla="*/ 42 h 105"/>
                <a:gd name="T20" fmla="*/ 62 w 104"/>
                <a:gd name="T21" fmla="*/ 31 h 105"/>
                <a:gd name="T22" fmla="*/ 73 w 104"/>
                <a:gd name="T23" fmla="*/ 20 h 105"/>
                <a:gd name="T24" fmla="*/ 31 w 104"/>
                <a:gd name="T25" fmla="*/ 62 h 105"/>
                <a:gd name="T26" fmla="*/ 13 w 104"/>
                <a:gd name="T27" fmla="*/ 43 h 105"/>
                <a:gd name="T28" fmla="*/ 31 w 104"/>
                <a:gd name="T29" fmla="*/ 24 h 105"/>
                <a:gd name="T30" fmla="*/ 50 w 104"/>
                <a:gd name="T31" fmla="*/ 43 h 105"/>
                <a:gd name="T32" fmla="*/ 31 w 104"/>
                <a:gd name="T33" fmla="*/ 6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5">
                  <a:moveTo>
                    <a:pt x="104" y="25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6" y="7"/>
                    <a:pt x="24" y="8"/>
                    <a:pt x="23" y="8"/>
                  </a:cubicBezTo>
                  <a:cubicBezTo>
                    <a:pt x="19" y="8"/>
                    <a:pt x="16" y="6"/>
                    <a:pt x="14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62" y="97"/>
                    <a:pt x="94" y="65"/>
                    <a:pt x="104" y="25"/>
                  </a:cubicBezTo>
                  <a:close/>
                  <a:moveTo>
                    <a:pt x="73" y="20"/>
                  </a:moveTo>
                  <a:cubicBezTo>
                    <a:pt x="79" y="20"/>
                    <a:pt x="84" y="25"/>
                    <a:pt x="84" y="31"/>
                  </a:cubicBezTo>
                  <a:cubicBezTo>
                    <a:pt x="84" y="37"/>
                    <a:pt x="79" y="42"/>
                    <a:pt x="73" y="42"/>
                  </a:cubicBezTo>
                  <a:cubicBezTo>
                    <a:pt x="67" y="42"/>
                    <a:pt x="62" y="37"/>
                    <a:pt x="62" y="31"/>
                  </a:cubicBezTo>
                  <a:cubicBezTo>
                    <a:pt x="62" y="25"/>
                    <a:pt x="67" y="20"/>
                    <a:pt x="73" y="20"/>
                  </a:cubicBezTo>
                  <a:close/>
                  <a:moveTo>
                    <a:pt x="31" y="62"/>
                  </a:moveTo>
                  <a:cubicBezTo>
                    <a:pt x="21" y="62"/>
                    <a:pt x="13" y="53"/>
                    <a:pt x="13" y="43"/>
                  </a:cubicBezTo>
                  <a:cubicBezTo>
                    <a:pt x="13" y="33"/>
                    <a:pt x="21" y="24"/>
                    <a:pt x="31" y="24"/>
                  </a:cubicBezTo>
                  <a:cubicBezTo>
                    <a:pt x="42" y="24"/>
                    <a:pt x="50" y="33"/>
                    <a:pt x="50" y="43"/>
                  </a:cubicBezTo>
                  <a:cubicBezTo>
                    <a:pt x="50" y="53"/>
                    <a:pt x="42" y="62"/>
                    <a:pt x="31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66" name="组合 565"/>
          <p:cNvGrpSpPr/>
          <p:nvPr/>
        </p:nvGrpSpPr>
        <p:grpSpPr>
          <a:xfrm>
            <a:off x="6786563" y="5726113"/>
            <a:ext cx="274638" cy="152400"/>
            <a:chOff x="6043613" y="5402263"/>
            <a:chExt cx="274638" cy="152400"/>
          </a:xfrm>
          <a:solidFill>
            <a:srgbClr val="404040"/>
          </a:solidFill>
        </p:grpSpPr>
        <p:sp>
          <p:nvSpPr>
            <p:cNvPr id="567" name="Freeform 482"/>
            <p:cNvSpPr>
              <a:spLocks noEditPoints="1"/>
            </p:cNvSpPr>
            <p:nvPr/>
          </p:nvSpPr>
          <p:spPr bwMode="auto">
            <a:xfrm>
              <a:off x="6043613" y="5402263"/>
              <a:ext cx="274638" cy="152400"/>
            </a:xfrm>
            <a:custGeom>
              <a:avLst/>
              <a:gdLst>
                <a:gd name="T0" fmla="*/ 248 w 287"/>
                <a:gd name="T1" fmla="*/ 0 h 159"/>
                <a:gd name="T2" fmla="*/ 39 w 287"/>
                <a:gd name="T3" fmla="*/ 0 h 159"/>
                <a:gd name="T4" fmla="*/ 0 w 287"/>
                <a:gd name="T5" fmla="*/ 39 h 159"/>
                <a:gd name="T6" fmla="*/ 0 w 287"/>
                <a:gd name="T7" fmla="*/ 120 h 159"/>
                <a:gd name="T8" fmla="*/ 39 w 287"/>
                <a:gd name="T9" fmla="*/ 159 h 159"/>
                <a:gd name="T10" fmla="*/ 248 w 287"/>
                <a:gd name="T11" fmla="*/ 159 h 159"/>
                <a:gd name="T12" fmla="*/ 287 w 287"/>
                <a:gd name="T13" fmla="*/ 120 h 159"/>
                <a:gd name="T14" fmla="*/ 287 w 287"/>
                <a:gd name="T15" fmla="*/ 39 h 159"/>
                <a:gd name="T16" fmla="*/ 248 w 287"/>
                <a:gd name="T17" fmla="*/ 0 h 159"/>
                <a:gd name="T18" fmla="*/ 108 w 287"/>
                <a:gd name="T19" fmla="*/ 124 h 159"/>
                <a:gd name="T20" fmla="*/ 101 w 287"/>
                <a:gd name="T21" fmla="*/ 104 h 159"/>
                <a:gd name="T22" fmla="*/ 74 w 287"/>
                <a:gd name="T23" fmla="*/ 104 h 159"/>
                <a:gd name="T24" fmla="*/ 67 w 287"/>
                <a:gd name="T25" fmla="*/ 124 h 159"/>
                <a:gd name="T26" fmla="*/ 50 w 287"/>
                <a:gd name="T27" fmla="*/ 124 h 159"/>
                <a:gd name="T28" fmla="*/ 82 w 287"/>
                <a:gd name="T29" fmla="*/ 34 h 159"/>
                <a:gd name="T30" fmla="*/ 95 w 287"/>
                <a:gd name="T31" fmla="*/ 34 h 159"/>
                <a:gd name="T32" fmla="*/ 127 w 287"/>
                <a:gd name="T33" fmla="*/ 124 h 159"/>
                <a:gd name="T34" fmla="*/ 108 w 287"/>
                <a:gd name="T35" fmla="*/ 124 h 159"/>
                <a:gd name="T36" fmla="*/ 196 w 287"/>
                <a:gd name="T37" fmla="*/ 77 h 159"/>
                <a:gd name="T38" fmla="*/ 188 w 287"/>
                <a:gd name="T39" fmla="*/ 87 h 159"/>
                <a:gd name="T40" fmla="*/ 177 w 287"/>
                <a:gd name="T41" fmla="*/ 92 h 159"/>
                <a:gd name="T42" fmla="*/ 165 w 287"/>
                <a:gd name="T43" fmla="*/ 94 h 159"/>
                <a:gd name="T44" fmla="*/ 163 w 287"/>
                <a:gd name="T45" fmla="*/ 94 h 159"/>
                <a:gd name="T46" fmla="*/ 160 w 287"/>
                <a:gd name="T47" fmla="*/ 94 h 159"/>
                <a:gd name="T48" fmla="*/ 157 w 287"/>
                <a:gd name="T49" fmla="*/ 93 h 159"/>
                <a:gd name="T50" fmla="*/ 155 w 287"/>
                <a:gd name="T51" fmla="*/ 93 h 159"/>
                <a:gd name="T52" fmla="*/ 155 w 287"/>
                <a:gd name="T53" fmla="*/ 124 h 159"/>
                <a:gd name="T54" fmla="*/ 137 w 287"/>
                <a:gd name="T55" fmla="*/ 124 h 159"/>
                <a:gd name="T56" fmla="*/ 137 w 287"/>
                <a:gd name="T57" fmla="*/ 36 h 159"/>
                <a:gd name="T58" fmla="*/ 149 w 287"/>
                <a:gd name="T59" fmla="*/ 34 h 159"/>
                <a:gd name="T60" fmla="*/ 162 w 287"/>
                <a:gd name="T61" fmla="*/ 34 h 159"/>
                <a:gd name="T62" fmla="*/ 175 w 287"/>
                <a:gd name="T63" fmla="*/ 35 h 159"/>
                <a:gd name="T64" fmla="*/ 187 w 287"/>
                <a:gd name="T65" fmla="*/ 39 h 159"/>
                <a:gd name="T66" fmla="*/ 196 w 287"/>
                <a:gd name="T67" fmla="*/ 48 h 159"/>
                <a:gd name="T68" fmla="*/ 199 w 287"/>
                <a:gd name="T69" fmla="*/ 63 h 159"/>
                <a:gd name="T70" fmla="*/ 196 w 287"/>
                <a:gd name="T71" fmla="*/ 77 h 159"/>
                <a:gd name="T72" fmla="*/ 232 w 287"/>
                <a:gd name="T73" fmla="*/ 124 h 159"/>
                <a:gd name="T74" fmla="*/ 215 w 287"/>
                <a:gd name="T75" fmla="*/ 124 h 159"/>
                <a:gd name="T76" fmla="*/ 215 w 287"/>
                <a:gd name="T77" fmla="*/ 35 h 159"/>
                <a:gd name="T78" fmla="*/ 232 w 287"/>
                <a:gd name="T79" fmla="*/ 35 h 159"/>
                <a:gd name="T80" fmla="*/ 232 w 287"/>
                <a:gd name="T81" fmla="*/ 12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87" h="159">
                  <a:moveTo>
                    <a:pt x="248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7"/>
                    <a:pt x="0" y="3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42"/>
                    <a:pt x="17" y="159"/>
                    <a:pt x="39" y="159"/>
                  </a:cubicBezTo>
                  <a:cubicBezTo>
                    <a:pt x="248" y="159"/>
                    <a:pt x="248" y="159"/>
                    <a:pt x="248" y="159"/>
                  </a:cubicBezTo>
                  <a:cubicBezTo>
                    <a:pt x="270" y="159"/>
                    <a:pt x="287" y="142"/>
                    <a:pt x="287" y="120"/>
                  </a:cubicBezTo>
                  <a:cubicBezTo>
                    <a:pt x="287" y="39"/>
                    <a:pt x="287" y="39"/>
                    <a:pt x="287" y="39"/>
                  </a:cubicBezTo>
                  <a:cubicBezTo>
                    <a:pt x="287" y="17"/>
                    <a:pt x="270" y="0"/>
                    <a:pt x="248" y="0"/>
                  </a:cubicBezTo>
                  <a:close/>
                  <a:moveTo>
                    <a:pt x="108" y="124"/>
                  </a:moveTo>
                  <a:cubicBezTo>
                    <a:pt x="101" y="104"/>
                    <a:pt x="101" y="104"/>
                    <a:pt x="101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67" y="124"/>
                    <a:pt x="67" y="124"/>
                    <a:pt x="67" y="124"/>
                  </a:cubicBezTo>
                  <a:cubicBezTo>
                    <a:pt x="50" y="124"/>
                    <a:pt x="50" y="124"/>
                    <a:pt x="50" y="124"/>
                  </a:cubicBezTo>
                  <a:cubicBezTo>
                    <a:pt x="82" y="34"/>
                    <a:pt x="82" y="34"/>
                    <a:pt x="82" y="3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127" y="124"/>
                    <a:pt x="127" y="124"/>
                    <a:pt x="127" y="124"/>
                  </a:cubicBezTo>
                  <a:lnTo>
                    <a:pt x="108" y="124"/>
                  </a:lnTo>
                  <a:close/>
                  <a:moveTo>
                    <a:pt x="196" y="77"/>
                  </a:moveTo>
                  <a:cubicBezTo>
                    <a:pt x="194" y="81"/>
                    <a:pt x="192" y="84"/>
                    <a:pt x="188" y="87"/>
                  </a:cubicBezTo>
                  <a:cubicBezTo>
                    <a:pt x="185" y="89"/>
                    <a:pt x="181" y="91"/>
                    <a:pt x="177" y="92"/>
                  </a:cubicBezTo>
                  <a:cubicBezTo>
                    <a:pt x="173" y="93"/>
                    <a:pt x="169" y="94"/>
                    <a:pt x="165" y="94"/>
                  </a:cubicBezTo>
                  <a:cubicBezTo>
                    <a:pt x="164" y="94"/>
                    <a:pt x="164" y="94"/>
                    <a:pt x="163" y="94"/>
                  </a:cubicBezTo>
                  <a:cubicBezTo>
                    <a:pt x="162" y="94"/>
                    <a:pt x="161" y="94"/>
                    <a:pt x="160" y="94"/>
                  </a:cubicBezTo>
                  <a:cubicBezTo>
                    <a:pt x="159" y="94"/>
                    <a:pt x="158" y="93"/>
                    <a:pt x="157" y="93"/>
                  </a:cubicBezTo>
                  <a:cubicBezTo>
                    <a:pt x="156" y="93"/>
                    <a:pt x="155" y="93"/>
                    <a:pt x="155" y="93"/>
                  </a:cubicBezTo>
                  <a:cubicBezTo>
                    <a:pt x="155" y="124"/>
                    <a:pt x="155" y="124"/>
                    <a:pt x="155" y="124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7" y="36"/>
                    <a:pt x="137" y="36"/>
                    <a:pt x="137" y="36"/>
                  </a:cubicBezTo>
                  <a:cubicBezTo>
                    <a:pt x="141" y="35"/>
                    <a:pt x="145" y="35"/>
                    <a:pt x="149" y="34"/>
                  </a:cubicBezTo>
                  <a:cubicBezTo>
                    <a:pt x="153" y="34"/>
                    <a:pt x="158" y="34"/>
                    <a:pt x="162" y="34"/>
                  </a:cubicBezTo>
                  <a:cubicBezTo>
                    <a:pt x="166" y="34"/>
                    <a:pt x="171" y="34"/>
                    <a:pt x="175" y="35"/>
                  </a:cubicBezTo>
                  <a:cubicBezTo>
                    <a:pt x="179" y="36"/>
                    <a:pt x="183" y="37"/>
                    <a:pt x="187" y="39"/>
                  </a:cubicBezTo>
                  <a:cubicBezTo>
                    <a:pt x="190" y="41"/>
                    <a:pt x="193" y="44"/>
                    <a:pt x="196" y="48"/>
                  </a:cubicBezTo>
                  <a:cubicBezTo>
                    <a:pt x="198" y="52"/>
                    <a:pt x="199" y="57"/>
                    <a:pt x="199" y="63"/>
                  </a:cubicBezTo>
                  <a:cubicBezTo>
                    <a:pt x="199" y="69"/>
                    <a:pt x="198" y="73"/>
                    <a:pt x="196" y="77"/>
                  </a:cubicBezTo>
                  <a:close/>
                  <a:moveTo>
                    <a:pt x="232" y="124"/>
                  </a:moveTo>
                  <a:cubicBezTo>
                    <a:pt x="215" y="124"/>
                    <a:pt x="215" y="124"/>
                    <a:pt x="215" y="124"/>
                  </a:cubicBezTo>
                  <a:cubicBezTo>
                    <a:pt x="215" y="35"/>
                    <a:pt x="215" y="35"/>
                    <a:pt x="215" y="35"/>
                  </a:cubicBezTo>
                  <a:cubicBezTo>
                    <a:pt x="232" y="35"/>
                    <a:pt x="232" y="35"/>
                    <a:pt x="232" y="35"/>
                  </a:cubicBezTo>
                  <a:lnTo>
                    <a:pt x="232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8" name="Freeform 483"/>
            <p:cNvSpPr/>
            <p:nvPr/>
          </p:nvSpPr>
          <p:spPr bwMode="auto">
            <a:xfrm>
              <a:off x="6118226" y="5456238"/>
              <a:ext cx="17463" cy="31750"/>
            </a:xfrm>
            <a:custGeom>
              <a:avLst/>
              <a:gdLst>
                <a:gd name="T0" fmla="*/ 6 w 11"/>
                <a:gd name="T1" fmla="*/ 0 h 20"/>
                <a:gd name="T2" fmla="*/ 6 w 11"/>
                <a:gd name="T3" fmla="*/ 0 h 20"/>
                <a:gd name="T4" fmla="*/ 4 w 11"/>
                <a:gd name="T5" fmla="*/ 8 h 20"/>
                <a:gd name="T6" fmla="*/ 0 w 11"/>
                <a:gd name="T7" fmla="*/ 20 h 20"/>
                <a:gd name="T8" fmla="*/ 11 w 11"/>
                <a:gd name="T9" fmla="*/ 20 h 20"/>
                <a:gd name="T10" fmla="*/ 8 w 11"/>
                <a:gd name="T11" fmla="*/ 8 h 20"/>
                <a:gd name="T12" fmla="*/ 6 w 1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0">
                  <a:moveTo>
                    <a:pt x="6" y="0"/>
                  </a:moveTo>
                  <a:lnTo>
                    <a:pt x="6" y="0"/>
                  </a:lnTo>
                  <a:lnTo>
                    <a:pt x="4" y="8"/>
                  </a:lnTo>
                  <a:lnTo>
                    <a:pt x="0" y="20"/>
                  </a:lnTo>
                  <a:lnTo>
                    <a:pt x="11" y="20"/>
                  </a:lnTo>
                  <a:lnTo>
                    <a:pt x="8" y="8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9" name="Freeform 484"/>
            <p:cNvSpPr/>
            <p:nvPr/>
          </p:nvSpPr>
          <p:spPr bwMode="auto">
            <a:xfrm>
              <a:off x="6191251" y="5448300"/>
              <a:ext cx="25400" cy="30162"/>
            </a:xfrm>
            <a:custGeom>
              <a:avLst/>
              <a:gdLst>
                <a:gd name="T0" fmla="*/ 20 w 26"/>
                <a:gd name="T1" fmla="*/ 3 h 30"/>
                <a:gd name="T2" fmla="*/ 15 w 26"/>
                <a:gd name="T3" fmla="*/ 0 h 30"/>
                <a:gd name="T4" fmla="*/ 8 w 26"/>
                <a:gd name="T5" fmla="*/ 0 h 30"/>
                <a:gd name="T6" fmla="*/ 3 w 26"/>
                <a:gd name="T7" fmla="*/ 0 h 30"/>
                <a:gd name="T8" fmla="*/ 0 w 26"/>
                <a:gd name="T9" fmla="*/ 0 h 30"/>
                <a:gd name="T10" fmla="*/ 0 w 26"/>
                <a:gd name="T11" fmla="*/ 29 h 30"/>
                <a:gd name="T12" fmla="*/ 1 w 26"/>
                <a:gd name="T13" fmla="*/ 29 h 30"/>
                <a:gd name="T14" fmla="*/ 3 w 26"/>
                <a:gd name="T15" fmla="*/ 30 h 30"/>
                <a:gd name="T16" fmla="*/ 6 w 26"/>
                <a:gd name="T17" fmla="*/ 30 h 30"/>
                <a:gd name="T18" fmla="*/ 7 w 26"/>
                <a:gd name="T19" fmla="*/ 30 h 30"/>
                <a:gd name="T20" fmla="*/ 14 w 26"/>
                <a:gd name="T21" fmla="*/ 29 h 30"/>
                <a:gd name="T22" fmla="*/ 20 w 26"/>
                <a:gd name="T23" fmla="*/ 27 h 30"/>
                <a:gd name="T24" fmla="*/ 24 w 26"/>
                <a:gd name="T25" fmla="*/ 22 h 30"/>
                <a:gd name="T26" fmla="*/ 26 w 26"/>
                <a:gd name="T27" fmla="*/ 14 h 30"/>
                <a:gd name="T28" fmla="*/ 24 w 26"/>
                <a:gd name="T29" fmla="*/ 7 h 30"/>
                <a:gd name="T30" fmla="*/ 20 w 26"/>
                <a:gd name="T31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30">
                  <a:moveTo>
                    <a:pt x="20" y="3"/>
                  </a:moveTo>
                  <a:cubicBezTo>
                    <a:pt x="19" y="2"/>
                    <a:pt x="17" y="1"/>
                    <a:pt x="15" y="0"/>
                  </a:cubicBezTo>
                  <a:cubicBezTo>
                    <a:pt x="12" y="0"/>
                    <a:pt x="10" y="0"/>
                    <a:pt x="8" y="0"/>
                  </a:cubicBezTo>
                  <a:cubicBezTo>
                    <a:pt x="6" y="0"/>
                    <a:pt x="5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2" y="29"/>
                    <a:pt x="3" y="29"/>
                    <a:pt x="3" y="30"/>
                  </a:cubicBezTo>
                  <a:cubicBezTo>
                    <a:pt x="4" y="30"/>
                    <a:pt x="5" y="30"/>
                    <a:pt x="6" y="30"/>
                  </a:cubicBezTo>
                  <a:cubicBezTo>
                    <a:pt x="6" y="30"/>
                    <a:pt x="7" y="30"/>
                    <a:pt x="7" y="30"/>
                  </a:cubicBezTo>
                  <a:cubicBezTo>
                    <a:pt x="9" y="30"/>
                    <a:pt x="12" y="29"/>
                    <a:pt x="14" y="29"/>
                  </a:cubicBezTo>
                  <a:cubicBezTo>
                    <a:pt x="16" y="29"/>
                    <a:pt x="18" y="28"/>
                    <a:pt x="20" y="27"/>
                  </a:cubicBezTo>
                  <a:cubicBezTo>
                    <a:pt x="22" y="25"/>
                    <a:pt x="23" y="24"/>
                    <a:pt x="24" y="22"/>
                  </a:cubicBezTo>
                  <a:cubicBezTo>
                    <a:pt x="25" y="20"/>
                    <a:pt x="26" y="17"/>
                    <a:pt x="26" y="14"/>
                  </a:cubicBezTo>
                  <a:cubicBezTo>
                    <a:pt x="26" y="11"/>
                    <a:pt x="25" y="9"/>
                    <a:pt x="24" y="7"/>
                  </a:cubicBezTo>
                  <a:cubicBezTo>
                    <a:pt x="23" y="5"/>
                    <a:pt x="22" y="4"/>
                    <a:pt x="2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70" name="组合 569"/>
          <p:cNvGrpSpPr/>
          <p:nvPr/>
        </p:nvGrpSpPr>
        <p:grpSpPr>
          <a:xfrm>
            <a:off x="7335838" y="5737225"/>
            <a:ext cx="276225" cy="130175"/>
            <a:chOff x="6592888" y="5413375"/>
            <a:chExt cx="276225" cy="130175"/>
          </a:xfrm>
          <a:solidFill>
            <a:srgbClr val="404040"/>
          </a:solidFill>
        </p:grpSpPr>
        <p:sp>
          <p:nvSpPr>
            <p:cNvPr id="571" name="Freeform 485"/>
            <p:cNvSpPr/>
            <p:nvPr/>
          </p:nvSpPr>
          <p:spPr bwMode="auto">
            <a:xfrm>
              <a:off x="6713538" y="5453063"/>
              <a:ext cx="26988" cy="50800"/>
            </a:xfrm>
            <a:custGeom>
              <a:avLst/>
              <a:gdLst>
                <a:gd name="T0" fmla="*/ 25 w 29"/>
                <a:gd name="T1" fmla="*/ 9 h 52"/>
                <a:gd name="T2" fmla="*/ 18 w 29"/>
                <a:gd name="T3" fmla="*/ 3 h 52"/>
                <a:gd name="T4" fmla="*/ 8 w 29"/>
                <a:gd name="T5" fmla="*/ 0 h 52"/>
                <a:gd name="T6" fmla="*/ 3 w 29"/>
                <a:gd name="T7" fmla="*/ 1 h 52"/>
                <a:gd name="T8" fmla="*/ 0 w 29"/>
                <a:gd name="T9" fmla="*/ 1 h 52"/>
                <a:gd name="T10" fmla="*/ 0 w 29"/>
                <a:gd name="T11" fmla="*/ 51 h 52"/>
                <a:gd name="T12" fmla="*/ 1 w 29"/>
                <a:gd name="T13" fmla="*/ 51 h 52"/>
                <a:gd name="T14" fmla="*/ 3 w 29"/>
                <a:gd name="T15" fmla="*/ 52 h 52"/>
                <a:gd name="T16" fmla="*/ 6 w 29"/>
                <a:gd name="T17" fmla="*/ 52 h 52"/>
                <a:gd name="T18" fmla="*/ 7 w 29"/>
                <a:gd name="T19" fmla="*/ 52 h 52"/>
                <a:gd name="T20" fmla="*/ 18 w 29"/>
                <a:gd name="T21" fmla="*/ 49 h 52"/>
                <a:gd name="T22" fmla="*/ 24 w 29"/>
                <a:gd name="T23" fmla="*/ 44 h 52"/>
                <a:gd name="T24" fmla="*/ 28 w 29"/>
                <a:gd name="T25" fmla="*/ 35 h 52"/>
                <a:gd name="T26" fmla="*/ 29 w 29"/>
                <a:gd name="T27" fmla="*/ 25 h 52"/>
                <a:gd name="T28" fmla="*/ 28 w 29"/>
                <a:gd name="T29" fmla="*/ 17 h 52"/>
                <a:gd name="T30" fmla="*/ 25 w 29"/>
                <a:gd name="T31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52">
                  <a:moveTo>
                    <a:pt x="25" y="9"/>
                  </a:moveTo>
                  <a:cubicBezTo>
                    <a:pt x="23" y="6"/>
                    <a:pt x="21" y="4"/>
                    <a:pt x="18" y="3"/>
                  </a:cubicBezTo>
                  <a:cubicBezTo>
                    <a:pt x="16" y="1"/>
                    <a:pt x="12" y="0"/>
                    <a:pt x="8" y="0"/>
                  </a:cubicBezTo>
                  <a:cubicBezTo>
                    <a:pt x="7" y="0"/>
                    <a:pt x="5" y="0"/>
                    <a:pt x="3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1" y="51"/>
                    <a:pt x="1" y="51"/>
                  </a:cubicBezTo>
                  <a:cubicBezTo>
                    <a:pt x="2" y="51"/>
                    <a:pt x="3" y="51"/>
                    <a:pt x="3" y="52"/>
                  </a:cubicBezTo>
                  <a:cubicBezTo>
                    <a:pt x="4" y="52"/>
                    <a:pt x="5" y="52"/>
                    <a:pt x="6" y="52"/>
                  </a:cubicBezTo>
                  <a:cubicBezTo>
                    <a:pt x="6" y="52"/>
                    <a:pt x="7" y="52"/>
                    <a:pt x="7" y="52"/>
                  </a:cubicBezTo>
                  <a:cubicBezTo>
                    <a:pt x="11" y="52"/>
                    <a:pt x="15" y="51"/>
                    <a:pt x="18" y="49"/>
                  </a:cubicBezTo>
                  <a:cubicBezTo>
                    <a:pt x="20" y="48"/>
                    <a:pt x="23" y="46"/>
                    <a:pt x="24" y="44"/>
                  </a:cubicBezTo>
                  <a:cubicBezTo>
                    <a:pt x="26" y="41"/>
                    <a:pt x="27" y="38"/>
                    <a:pt x="28" y="35"/>
                  </a:cubicBezTo>
                  <a:cubicBezTo>
                    <a:pt x="28" y="32"/>
                    <a:pt x="29" y="29"/>
                    <a:pt x="29" y="25"/>
                  </a:cubicBezTo>
                  <a:cubicBezTo>
                    <a:pt x="29" y="22"/>
                    <a:pt x="28" y="19"/>
                    <a:pt x="28" y="17"/>
                  </a:cubicBezTo>
                  <a:cubicBezTo>
                    <a:pt x="27" y="14"/>
                    <a:pt x="26" y="11"/>
                    <a:pt x="2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2" name="Freeform 486"/>
            <p:cNvSpPr>
              <a:spLocks noEditPoints="1"/>
            </p:cNvSpPr>
            <p:nvPr/>
          </p:nvSpPr>
          <p:spPr bwMode="auto">
            <a:xfrm>
              <a:off x="6592888" y="5413375"/>
              <a:ext cx="276225" cy="130175"/>
            </a:xfrm>
            <a:custGeom>
              <a:avLst/>
              <a:gdLst>
                <a:gd name="T0" fmla="*/ 34 w 288"/>
                <a:gd name="T1" fmla="*/ 0 h 136"/>
                <a:gd name="T2" fmla="*/ 0 w 288"/>
                <a:gd name="T3" fmla="*/ 103 h 136"/>
                <a:gd name="T4" fmla="*/ 254 w 288"/>
                <a:gd name="T5" fmla="*/ 136 h 136"/>
                <a:gd name="T6" fmla="*/ 288 w 288"/>
                <a:gd name="T7" fmla="*/ 33 h 136"/>
                <a:gd name="T8" fmla="*/ 96 w 288"/>
                <a:gd name="T9" fmla="*/ 94 h 136"/>
                <a:gd name="T10" fmla="*/ 81 w 288"/>
                <a:gd name="T11" fmla="*/ 106 h 136"/>
                <a:gd name="T12" fmla="*/ 56 w 288"/>
                <a:gd name="T13" fmla="*/ 106 h 136"/>
                <a:gd name="T14" fmla="*/ 52 w 288"/>
                <a:gd name="T15" fmla="*/ 90 h 136"/>
                <a:gd name="T16" fmla="*/ 59 w 288"/>
                <a:gd name="T17" fmla="*/ 93 h 136"/>
                <a:gd name="T18" fmla="*/ 69 w 288"/>
                <a:gd name="T19" fmla="*/ 94 h 136"/>
                <a:gd name="T20" fmla="*/ 83 w 288"/>
                <a:gd name="T21" fmla="*/ 85 h 136"/>
                <a:gd name="T22" fmla="*/ 74 w 288"/>
                <a:gd name="T23" fmla="*/ 76 h 136"/>
                <a:gd name="T24" fmla="*/ 57 w 288"/>
                <a:gd name="T25" fmla="*/ 68 h 136"/>
                <a:gd name="T26" fmla="*/ 49 w 288"/>
                <a:gd name="T27" fmla="*/ 50 h 136"/>
                <a:gd name="T28" fmla="*/ 56 w 288"/>
                <a:gd name="T29" fmla="*/ 34 h 136"/>
                <a:gd name="T30" fmla="*/ 74 w 288"/>
                <a:gd name="T31" fmla="*/ 29 h 136"/>
                <a:gd name="T32" fmla="*/ 96 w 288"/>
                <a:gd name="T33" fmla="*/ 33 h 136"/>
                <a:gd name="T34" fmla="*/ 84 w 288"/>
                <a:gd name="T35" fmla="*/ 43 h 136"/>
                <a:gd name="T36" fmla="*/ 66 w 288"/>
                <a:gd name="T37" fmla="*/ 44 h 136"/>
                <a:gd name="T38" fmla="*/ 66 w 288"/>
                <a:gd name="T39" fmla="*/ 55 h 136"/>
                <a:gd name="T40" fmla="*/ 80 w 288"/>
                <a:gd name="T41" fmla="*/ 62 h 136"/>
                <a:gd name="T42" fmla="*/ 95 w 288"/>
                <a:gd name="T43" fmla="*/ 74 h 136"/>
                <a:gd name="T44" fmla="*/ 96 w 288"/>
                <a:gd name="T45" fmla="*/ 94 h 136"/>
                <a:gd name="T46" fmla="*/ 161 w 288"/>
                <a:gd name="T47" fmla="*/ 95 h 136"/>
                <a:gd name="T48" fmla="*/ 131 w 288"/>
                <a:gd name="T49" fmla="*/ 107 h 136"/>
                <a:gd name="T50" fmla="*/ 120 w 288"/>
                <a:gd name="T51" fmla="*/ 106 h 136"/>
                <a:gd name="T52" fmla="*/ 110 w 288"/>
                <a:gd name="T53" fmla="*/ 106 h 136"/>
                <a:gd name="T54" fmla="*/ 115 w 288"/>
                <a:gd name="T55" fmla="*/ 30 h 136"/>
                <a:gd name="T56" fmla="*/ 127 w 288"/>
                <a:gd name="T57" fmla="*/ 29 h 136"/>
                <a:gd name="T58" fmla="*/ 149 w 288"/>
                <a:gd name="T59" fmla="*/ 32 h 136"/>
                <a:gd name="T60" fmla="*/ 167 w 288"/>
                <a:gd name="T61" fmla="*/ 52 h 136"/>
                <a:gd name="T62" fmla="*/ 167 w 288"/>
                <a:gd name="T63" fmla="*/ 82 h 136"/>
                <a:gd name="T64" fmla="*/ 201 w 288"/>
                <a:gd name="T65" fmla="*/ 73 h 136"/>
                <a:gd name="T66" fmla="*/ 197 w 288"/>
                <a:gd name="T67" fmla="*/ 106 h 136"/>
                <a:gd name="T68" fmla="*/ 182 w 288"/>
                <a:gd name="T69" fmla="*/ 30 h 136"/>
                <a:gd name="T70" fmla="*/ 197 w 288"/>
                <a:gd name="T71" fmla="*/ 64 h 136"/>
                <a:gd name="T72" fmla="*/ 221 w 288"/>
                <a:gd name="T73" fmla="*/ 30 h 136"/>
                <a:gd name="T74" fmla="*/ 212 w 288"/>
                <a:gd name="T75" fmla="*/ 66 h 136"/>
                <a:gd name="T76" fmla="*/ 223 w 288"/>
                <a:gd name="T77" fmla="*/ 10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88" h="136">
                  <a:moveTo>
                    <a:pt x="25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21"/>
                    <a:pt x="15" y="136"/>
                    <a:pt x="34" y="136"/>
                  </a:cubicBezTo>
                  <a:cubicBezTo>
                    <a:pt x="254" y="136"/>
                    <a:pt x="254" y="136"/>
                    <a:pt x="254" y="136"/>
                  </a:cubicBezTo>
                  <a:cubicBezTo>
                    <a:pt x="273" y="136"/>
                    <a:pt x="288" y="121"/>
                    <a:pt x="288" y="103"/>
                  </a:cubicBezTo>
                  <a:cubicBezTo>
                    <a:pt x="288" y="33"/>
                    <a:pt x="288" y="33"/>
                    <a:pt x="288" y="33"/>
                  </a:cubicBezTo>
                  <a:cubicBezTo>
                    <a:pt x="288" y="15"/>
                    <a:pt x="273" y="0"/>
                    <a:pt x="254" y="0"/>
                  </a:cubicBezTo>
                  <a:close/>
                  <a:moveTo>
                    <a:pt x="96" y="94"/>
                  </a:moveTo>
                  <a:cubicBezTo>
                    <a:pt x="94" y="97"/>
                    <a:pt x="92" y="99"/>
                    <a:pt x="90" y="101"/>
                  </a:cubicBezTo>
                  <a:cubicBezTo>
                    <a:pt x="88" y="103"/>
                    <a:pt x="85" y="105"/>
                    <a:pt x="81" y="106"/>
                  </a:cubicBezTo>
                  <a:cubicBezTo>
                    <a:pt x="78" y="107"/>
                    <a:pt x="74" y="107"/>
                    <a:pt x="70" y="107"/>
                  </a:cubicBezTo>
                  <a:cubicBezTo>
                    <a:pt x="65" y="107"/>
                    <a:pt x="60" y="107"/>
                    <a:pt x="56" y="106"/>
                  </a:cubicBezTo>
                  <a:cubicBezTo>
                    <a:pt x="52" y="105"/>
                    <a:pt x="49" y="104"/>
                    <a:pt x="47" y="103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90"/>
                    <a:pt x="53" y="91"/>
                    <a:pt x="55" y="91"/>
                  </a:cubicBezTo>
                  <a:cubicBezTo>
                    <a:pt x="56" y="92"/>
                    <a:pt x="57" y="92"/>
                    <a:pt x="59" y="93"/>
                  </a:cubicBezTo>
                  <a:cubicBezTo>
                    <a:pt x="60" y="93"/>
                    <a:pt x="62" y="94"/>
                    <a:pt x="64" y="94"/>
                  </a:cubicBezTo>
                  <a:cubicBezTo>
                    <a:pt x="66" y="94"/>
                    <a:pt x="67" y="94"/>
                    <a:pt x="69" y="94"/>
                  </a:cubicBezTo>
                  <a:cubicBezTo>
                    <a:pt x="74" y="94"/>
                    <a:pt x="77" y="94"/>
                    <a:pt x="79" y="92"/>
                  </a:cubicBezTo>
                  <a:cubicBezTo>
                    <a:pt x="82" y="91"/>
                    <a:pt x="83" y="88"/>
                    <a:pt x="83" y="85"/>
                  </a:cubicBezTo>
                  <a:cubicBezTo>
                    <a:pt x="83" y="83"/>
                    <a:pt x="82" y="81"/>
                    <a:pt x="80" y="80"/>
                  </a:cubicBezTo>
                  <a:cubicBezTo>
                    <a:pt x="79" y="78"/>
                    <a:pt x="76" y="77"/>
                    <a:pt x="74" y="76"/>
                  </a:cubicBezTo>
                  <a:cubicBezTo>
                    <a:pt x="71" y="75"/>
                    <a:pt x="69" y="74"/>
                    <a:pt x="66" y="72"/>
                  </a:cubicBezTo>
                  <a:cubicBezTo>
                    <a:pt x="63" y="71"/>
                    <a:pt x="60" y="69"/>
                    <a:pt x="57" y="68"/>
                  </a:cubicBezTo>
                  <a:cubicBezTo>
                    <a:pt x="55" y="66"/>
                    <a:pt x="53" y="64"/>
                    <a:pt x="51" y="61"/>
                  </a:cubicBezTo>
                  <a:cubicBezTo>
                    <a:pt x="49" y="58"/>
                    <a:pt x="49" y="55"/>
                    <a:pt x="49" y="50"/>
                  </a:cubicBezTo>
                  <a:cubicBezTo>
                    <a:pt x="49" y="47"/>
                    <a:pt x="49" y="44"/>
                    <a:pt x="50" y="41"/>
                  </a:cubicBezTo>
                  <a:cubicBezTo>
                    <a:pt x="52" y="38"/>
                    <a:pt x="53" y="36"/>
                    <a:pt x="56" y="34"/>
                  </a:cubicBezTo>
                  <a:cubicBezTo>
                    <a:pt x="58" y="32"/>
                    <a:pt x="60" y="31"/>
                    <a:pt x="64" y="30"/>
                  </a:cubicBezTo>
                  <a:cubicBezTo>
                    <a:pt x="67" y="29"/>
                    <a:pt x="70" y="29"/>
                    <a:pt x="74" y="29"/>
                  </a:cubicBezTo>
                  <a:cubicBezTo>
                    <a:pt x="78" y="29"/>
                    <a:pt x="82" y="29"/>
                    <a:pt x="86" y="30"/>
                  </a:cubicBezTo>
                  <a:cubicBezTo>
                    <a:pt x="90" y="31"/>
                    <a:pt x="93" y="32"/>
                    <a:pt x="96" y="33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0" y="45"/>
                    <a:pt x="87" y="44"/>
                    <a:pt x="84" y="43"/>
                  </a:cubicBezTo>
                  <a:cubicBezTo>
                    <a:pt x="81" y="42"/>
                    <a:pt x="78" y="42"/>
                    <a:pt x="74" y="42"/>
                  </a:cubicBezTo>
                  <a:cubicBezTo>
                    <a:pt x="70" y="42"/>
                    <a:pt x="68" y="42"/>
                    <a:pt x="66" y="44"/>
                  </a:cubicBezTo>
                  <a:cubicBezTo>
                    <a:pt x="64" y="45"/>
                    <a:pt x="63" y="47"/>
                    <a:pt x="63" y="49"/>
                  </a:cubicBezTo>
                  <a:cubicBezTo>
                    <a:pt x="63" y="51"/>
                    <a:pt x="64" y="53"/>
                    <a:pt x="66" y="55"/>
                  </a:cubicBezTo>
                  <a:cubicBezTo>
                    <a:pt x="67" y="56"/>
                    <a:pt x="70" y="57"/>
                    <a:pt x="72" y="59"/>
                  </a:cubicBezTo>
                  <a:cubicBezTo>
                    <a:pt x="75" y="60"/>
                    <a:pt x="77" y="61"/>
                    <a:pt x="80" y="62"/>
                  </a:cubicBezTo>
                  <a:cubicBezTo>
                    <a:pt x="83" y="64"/>
                    <a:pt x="86" y="65"/>
                    <a:pt x="89" y="67"/>
                  </a:cubicBezTo>
                  <a:cubicBezTo>
                    <a:pt x="91" y="69"/>
                    <a:pt x="93" y="71"/>
                    <a:pt x="95" y="74"/>
                  </a:cubicBezTo>
                  <a:cubicBezTo>
                    <a:pt x="97" y="76"/>
                    <a:pt x="97" y="80"/>
                    <a:pt x="97" y="84"/>
                  </a:cubicBezTo>
                  <a:cubicBezTo>
                    <a:pt x="97" y="88"/>
                    <a:pt x="97" y="91"/>
                    <a:pt x="96" y="94"/>
                  </a:cubicBezTo>
                  <a:close/>
                  <a:moveTo>
                    <a:pt x="167" y="82"/>
                  </a:moveTo>
                  <a:cubicBezTo>
                    <a:pt x="166" y="87"/>
                    <a:pt x="164" y="91"/>
                    <a:pt x="161" y="95"/>
                  </a:cubicBezTo>
                  <a:cubicBezTo>
                    <a:pt x="158" y="98"/>
                    <a:pt x="154" y="101"/>
                    <a:pt x="149" y="103"/>
                  </a:cubicBezTo>
                  <a:cubicBezTo>
                    <a:pt x="144" y="106"/>
                    <a:pt x="138" y="107"/>
                    <a:pt x="131" y="107"/>
                  </a:cubicBezTo>
                  <a:cubicBezTo>
                    <a:pt x="129" y="107"/>
                    <a:pt x="128" y="107"/>
                    <a:pt x="126" y="107"/>
                  </a:cubicBezTo>
                  <a:cubicBezTo>
                    <a:pt x="124" y="107"/>
                    <a:pt x="122" y="107"/>
                    <a:pt x="120" y="106"/>
                  </a:cubicBezTo>
                  <a:cubicBezTo>
                    <a:pt x="118" y="106"/>
                    <a:pt x="116" y="106"/>
                    <a:pt x="114" y="106"/>
                  </a:cubicBezTo>
                  <a:cubicBezTo>
                    <a:pt x="112" y="106"/>
                    <a:pt x="111" y="106"/>
                    <a:pt x="110" y="106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12" y="30"/>
                    <a:pt x="113" y="30"/>
                    <a:pt x="115" y="30"/>
                  </a:cubicBezTo>
                  <a:cubicBezTo>
                    <a:pt x="117" y="30"/>
                    <a:pt x="119" y="30"/>
                    <a:pt x="121" y="30"/>
                  </a:cubicBezTo>
                  <a:cubicBezTo>
                    <a:pt x="123" y="29"/>
                    <a:pt x="125" y="29"/>
                    <a:pt x="127" y="29"/>
                  </a:cubicBezTo>
                  <a:cubicBezTo>
                    <a:pt x="129" y="29"/>
                    <a:pt x="130" y="29"/>
                    <a:pt x="132" y="29"/>
                  </a:cubicBezTo>
                  <a:cubicBezTo>
                    <a:pt x="139" y="29"/>
                    <a:pt x="144" y="30"/>
                    <a:pt x="149" y="32"/>
                  </a:cubicBezTo>
                  <a:cubicBezTo>
                    <a:pt x="154" y="34"/>
                    <a:pt x="158" y="37"/>
                    <a:pt x="161" y="40"/>
                  </a:cubicBezTo>
                  <a:cubicBezTo>
                    <a:pt x="163" y="43"/>
                    <a:pt x="166" y="47"/>
                    <a:pt x="167" y="52"/>
                  </a:cubicBezTo>
                  <a:cubicBezTo>
                    <a:pt x="168" y="57"/>
                    <a:pt x="169" y="62"/>
                    <a:pt x="169" y="67"/>
                  </a:cubicBezTo>
                  <a:cubicBezTo>
                    <a:pt x="169" y="72"/>
                    <a:pt x="168" y="77"/>
                    <a:pt x="167" y="82"/>
                  </a:cubicBezTo>
                  <a:close/>
                  <a:moveTo>
                    <a:pt x="223" y="106"/>
                  </a:moveTo>
                  <a:cubicBezTo>
                    <a:pt x="201" y="73"/>
                    <a:pt x="201" y="73"/>
                    <a:pt x="201" y="73"/>
                  </a:cubicBezTo>
                  <a:cubicBezTo>
                    <a:pt x="197" y="73"/>
                    <a:pt x="197" y="73"/>
                    <a:pt x="197" y="73"/>
                  </a:cubicBezTo>
                  <a:cubicBezTo>
                    <a:pt x="197" y="106"/>
                    <a:pt x="197" y="106"/>
                    <a:pt x="197" y="106"/>
                  </a:cubicBezTo>
                  <a:cubicBezTo>
                    <a:pt x="182" y="106"/>
                    <a:pt x="182" y="106"/>
                    <a:pt x="182" y="106"/>
                  </a:cubicBezTo>
                  <a:cubicBezTo>
                    <a:pt x="182" y="30"/>
                    <a:pt x="182" y="30"/>
                    <a:pt x="182" y="30"/>
                  </a:cubicBezTo>
                  <a:cubicBezTo>
                    <a:pt x="197" y="30"/>
                    <a:pt x="197" y="30"/>
                    <a:pt x="197" y="30"/>
                  </a:cubicBezTo>
                  <a:cubicBezTo>
                    <a:pt x="197" y="64"/>
                    <a:pt x="197" y="64"/>
                    <a:pt x="197" y="64"/>
                  </a:cubicBezTo>
                  <a:cubicBezTo>
                    <a:pt x="201" y="62"/>
                    <a:pt x="201" y="62"/>
                    <a:pt x="201" y="62"/>
                  </a:cubicBezTo>
                  <a:cubicBezTo>
                    <a:pt x="221" y="30"/>
                    <a:pt x="221" y="30"/>
                    <a:pt x="221" y="30"/>
                  </a:cubicBezTo>
                  <a:cubicBezTo>
                    <a:pt x="238" y="30"/>
                    <a:pt x="238" y="30"/>
                    <a:pt x="238" y="30"/>
                  </a:cubicBezTo>
                  <a:cubicBezTo>
                    <a:pt x="212" y="66"/>
                    <a:pt x="212" y="66"/>
                    <a:pt x="212" y="66"/>
                  </a:cubicBezTo>
                  <a:cubicBezTo>
                    <a:pt x="241" y="106"/>
                    <a:pt x="241" y="106"/>
                    <a:pt x="241" y="106"/>
                  </a:cubicBezTo>
                  <a:lnTo>
                    <a:pt x="223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341" name="Freeform 487"/>
          <p:cNvSpPr>
            <a:spLocks noEditPoints="1"/>
          </p:cNvSpPr>
          <p:nvPr/>
        </p:nvSpPr>
        <p:spPr>
          <a:xfrm>
            <a:off x="7904163" y="5665788"/>
            <a:ext cx="242887" cy="274637"/>
          </a:xfrm>
          <a:custGeom>
            <a:avLst/>
            <a:gdLst/>
            <a:ahLst/>
            <a:cxnLst>
              <a:cxn ang="0">
                <a:pos x="170506674" y="33880828"/>
              </a:cxn>
              <a:cxn ang="0">
                <a:pos x="117050413" y="0"/>
              </a:cxn>
              <a:cxn ang="0">
                <a:pos x="116128787" y="0"/>
              </a:cxn>
              <a:cxn ang="0">
                <a:pos x="63594153" y="33880828"/>
              </a:cxn>
              <a:cxn ang="0">
                <a:pos x="0" y="27471355"/>
              </a:cxn>
              <a:cxn ang="0">
                <a:pos x="0" y="27471355"/>
              </a:cxn>
              <a:cxn ang="0">
                <a:pos x="0" y="88823539"/>
              </a:cxn>
              <a:cxn ang="0">
                <a:pos x="0" y="89738357"/>
              </a:cxn>
              <a:cxn ang="0">
                <a:pos x="12902772" y="155669419"/>
              </a:cxn>
              <a:cxn ang="0">
                <a:pos x="45161622" y="209695397"/>
              </a:cxn>
              <a:cxn ang="0">
                <a:pos x="112442281" y="260059230"/>
              </a:cxn>
              <a:cxn ang="0">
                <a:pos x="117050413" y="262806557"/>
              </a:cxn>
              <a:cxn ang="0">
                <a:pos x="121658546" y="260059230"/>
              </a:cxn>
              <a:cxn ang="0">
                <a:pos x="188017579" y="209695397"/>
              </a:cxn>
              <a:cxn ang="0">
                <a:pos x="221198055" y="155669419"/>
              </a:cxn>
              <a:cxn ang="0">
                <a:pos x="233179200" y="89738357"/>
              </a:cxn>
              <a:cxn ang="0">
                <a:pos x="233179200" y="27471355"/>
              </a:cxn>
              <a:cxn ang="0">
                <a:pos x="233179200" y="27471355"/>
              </a:cxn>
              <a:cxn ang="0">
                <a:pos x="170506674" y="33880828"/>
              </a:cxn>
              <a:cxn ang="0">
                <a:pos x="201842937" y="92485684"/>
              </a:cxn>
              <a:cxn ang="0">
                <a:pos x="191705045" y="145596844"/>
              </a:cxn>
              <a:cxn ang="0">
                <a:pos x="167741794" y="186802920"/>
              </a:cxn>
              <a:cxn ang="0">
                <a:pos x="165898541" y="187718696"/>
              </a:cxn>
              <a:cxn ang="0">
                <a:pos x="117050413" y="228009953"/>
              </a:cxn>
              <a:cxn ang="0">
                <a:pos x="67280659" y="187718696"/>
              </a:cxn>
              <a:cxn ang="0">
                <a:pos x="66359032" y="186802920"/>
              </a:cxn>
              <a:cxn ang="0">
                <a:pos x="41474155" y="145596844"/>
              </a:cxn>
              <a:cxn ang="0">
                <a:pos x="31336263" y="92485684"/>
              </a:cxn>
              <a:cxn ang="0">
                <a:pos x="31336263" y="68677432"/>
              </a:cxn>
              <a:cxn ang="0">
                <a:pos x="72810418" y="66845880"/>
              </a:cxn>
              <a:cxn ang="0">
                <a:pos x="116128787" y="43953403"/>
              </a:cxn>
              <a:cxn ang="0">
                <a:pos x="160368782" y="66845880"/>
              </a:cxn>
              <a:cxn ang="0">
                <a:pos x="201842937" y="68677432"/>
              </a:cxn>
              <a:cxn ang="0">
                <a:pos x="201842937" y="92485684"/>
              </a:cxn>
            </a:cxnLst>
            <a:pathLst>
              <a:path w="253" h="287">
                <a:moveTo>
                  <a:pt x="185" y="37"/>
                </a:moveTo>
                <a:cubicBezTo>
                  <a:pt x="156" y="32"/>
                  <a:pt x="129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0"/>
                  <a:pt x="98" y="32"/>
                  <a:pt x="69" y="37"/>
                </a:cubicBezTo>
                <a:cubicBezTo>
                  <a:pt x="40" y="42"/>
                  <a:pt x="2" y="29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9"/>
                  <a:pt x="3" y="141"/>
                  <a:pt x="14" y="170"/>
                </a:cubicBezTo>
                <a:cubicBezTo>
                  <a:pt x="24" y="199"/>
                  <a:pt x="44" y="223"/>
                  <a:pt x="49" y="229"/>
                </a:cubicBezTo>
                <a:cubicBezTo>
                  <a:pt x="53" y="233"/>
                  <a:pt x="81" y="263"/>
                  <a:pt x="122" y="284"/>
                </a:cubicBezTo>
                <a:cubicBezTo>
                  <a:pt x="127" y="287"/>
                  <a:pt x="127" y="287"/>
                  <a:pt x="127" y="287"/>
                </a:cubicBezTo>
                <a:cubicBezTo>
                  <a:pt x="132" y="284"/>
                  <a:pt x="132" y="284"/>
                  <a:pt x="132" y="284"/>
                </a:cubicBezTo>
                <a:cubicBezTo>
                  <a:pt x="173" y="263"/>
                  <a:pt x="201" y="233"/>
                  <a:pt x="204" y="229"/>
                </a:cubicBezTo>
                <a:cubicBezTo>
                  <a:pt x="210" y="223"/>
                  <a:pt x="230" y="199"/>
                  <a:pt x="240" y="170"/>
                </a:cubicBezTo>
                <a:cubicBezTo>
                  <a:pt x="250" y="141"/>
                  <a:pt x="253" y="99"/>
                  <a:pt x="253" y="98"/>
                </a:cubicBezTo>
                <a:cubicBezTo>
                  <a:pt x="253" y="30"/>
                  <a:pt x="253" y="30"/>
                  <a:pt x="253" y="30"/>
                </a:cubicBezTo>
                <a:cubicBezTo>
                  <a:pt x="253" y="30"/>
                  <a:pt x="253" y="30"/>
                  <a:pt x="253" y="30"/>
                </a:cubicBezTo>
                <a:cubicBezTo>
                  <a:pt x="252" y="29"/>
                  <a:pt x="214" y="42"/>
                  <a:pt x="185" y="37"/>
                </a:cubicBezTo>
                <a:close/>
                <a:moveTo>
                  <a:pt x="219" y="101"/>
                </a:moveTo>
                <a:cubicBezTo>
                  <a:pt x="219" y="105"/>
                  <a:pt x="216" y="137"/>
                  <a:pt x="208" y="159"/>
                </a:cubicBezTo>
                <a:cubicBezTo>
                  <a:pt x="200" y="183"/>
                  <a:pt x="183" y="202"/>
                  <a:pt x="182" y="204"/>
                </a:cubicBezTo>
                <a:cubicBezTo>
                  <a:pt x="180" y="205"/>
                  <a:pt x="180" y="205"/>
                  <a:pt x="180" y="205"/>
                </a:cubicBezTo>
                <a:cubicBezTo>
                  <a:pt x="180" y="205"/>
                  <a:pt x="158" y="230"/>
                  <a:pt x="127" y="249"/>
                </a:cubicBezTo>
                <a:cubicBezTo>
                  <a:pt x="95" y="230"/>
                  <a:pt x="73" y="205"/>
                  <a:pt x="73" y="205"/>
                </a:cubicBezTo>
                <a:cubicBezTo>
                  <a:pt x="72" y="204"/>
                  <a:pt x="72" y="204"/>
                  <a:pt x="72" y="204"/>
                </a:cubicBezTo>
                <a:cubicBezTo>
                  <a:pt x="70" y="202"/>
                  <a:pt x="53" y="183"/>
                  <a:pt x="45" y="159"/>
                </a:cubicBezTo>
                <a:cubicBezTo>
                  <a:pt x="37" y="137"/>
                  <a:pt x="35" y="105"/>
                  <a:pt x="34" y="101"/>
                </a:cubicBezTo>
                <a:cubicBezTo>
                  <a:pt x="34" y="75"/>
                  <a:pt x="34" y="75"/>
                  <a:pt x="34" y="75"/>
                </a:cubicBezTo>
                <a:cubicBezTo>
                  <a:pt x="44" y="73"/>
                  <a:pt x="62" y="76"/>
                  <a:pt x="79" y="73"/>
                </a:cubicBezTo>
                <a:cubicBezTo>
                  <a:pt x="101" y="69"/>
                  <a:pt x="124" y="48"/>
                  <a:pt x="126" y="48"/>
                </a:cubicBezTo>
                <a:cubicBezTo>
                  <a:pt x="129" y="48"/>
                  <a:pt x="151" y="69"/>
                  <a:pt x="174" y="73"/>
                </a:cubicBezTo>
                <a:cubicBezTo>
                  <a:pt x="191" y="76"/>
                  <a:pt x="209" y="73"/>
                  <a:pt x="219" y="75"/>
                </a:cubicBezTo>
                <a:lnTo>
                  <a:pt x="219" y="101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342" name="Freeform 488"/>
          <p:cNvSpPr/>
          <p:nvPr/>
        </p:nvSpPr>
        <p:spPr>
          <a:xfrm>
            <a:off x="8455025" y="5665788"/>
            <a:ext cx="242888" cy="276225"/>
          </a:xfrm>
          <a:custGeom>
            <a:avLst/>
            <a:gdLst/>
            <a:ahLst/>
            <a:cxnLst>
              <a:cxn ang="0">
                <a:pos x="233180160" y="27596604"/>
              </a:cxn>
              <a:cxn ang="0">
                <a:pos x="170507376" y="34955890"/>
              </a:cxn>
              <a:cxn ang="0">
                <a:pos x="117050895" y="0"/>
              </a:cxn>
              <a:cxn ang="0">
                <a:pos x="116129265" y="0"/>
              </a:cxn>
              <a:cxn ang="0">
                <a:pos x="63594415" y="34955890"/>
              </a:cxn>
              <a:cxn ang="0">
                <a:pos x="0" y="27596604"/>
              </a:cxn>
              <a:cxn ang="0">
                <a:pos x="0" y="28517354"/>
              </a:cxn>
              <a:cxn ang="0">
                <a:pos x="0" y="90150057"/>
              </a:cxn>
              <a:cxn ang="0">
                <a:pos x="0" y="90150057"/>
              </a:cxn>
              <a:cxn ang="0">
                <a:pos x="12902825" y="157303424"/>
              </a:cxn>
              <a:cxn ang="0">
                <a:pos x="45161807" y="211576841"/>
              </a:cxn>
              <a:cxn ang="0">
                <a:pos x="111521113" y="262172053"/>
              </a:cxn>
              <a:cxn ang="0">
                <a:pos x="117050895" y="264931426"/>
              </a:cxn>
              <a:cxn ang="0">
                <a:pos x="117050895" y="264931426"/>
              </a:cxn>
              <a:cxn ang="0">
                <a:pos x="121659047" y="262172053"/>
              </a:cxn>
              <a:cxn ang="0">
                <a:pos x="188018353" y="211576841"/>
              </a:cxn>
              <a:cxn ang="0">
                <a:pos x="221198966" y="157303424"/>
              </a:cxn>
              <a:cxn ang="0">
                <a:pos x="233180160" y="90150057"/>
              </a:cxn>
              <a:cxn ang="0">
                <a:pos x="233180160" y="28517354"/>
              </a:cxn>
              <a:cxn ang="0">
                <a:pos x="233180160" y="27596604"/>
              </a:cxn>
            </a:cxnLst>
            <a:pathLst>
              <a:path w="253" h="288">
                <a:moveTo>
                  <a:pt x="253" y="30"/>
                </a:moveTo>
                <a:cubicBezTo>
                  <a:pt x="252" y="30"/>
                  <a:pt x="214" y="43"/>
                  <a:pt x="185" y="38"/>
                </a:cubicBezTo>
                <a:cubicBezTo>
                  <a:pt x="156" y="33"/>
                  <a:pt x="128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0"/>
                  <a:pt x="98" y="33"/>
                  <a:pt x="69" y="38"/>
                </a:cubicBezTo>
                <a:cubicBezTo>
                  <a:pt x="39" y="43"/>
                  <a:pt x="1" y="30"/>
                  <a:pt x="0" y="30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00"/>
                  <a:pt x="3" y="141"/>
                  <a:pt x="14" y="171"/>
                </a:cubicBezTo>
                <a:cubicBezTo>
                  <a:pt x="24" y="200"/>
                  <a:pt x="44" y="224"/>
                  <a:pt x="49" y="230"/>
                </a:cubicBezTo>
                <a:cubicBezTo>
                  <a:pt x="53" y="233"/>
                  <a:pt x="81" y="263"/>
                  <a:pt x="121" y="285"/>
                </a:cubicBezTo>
                <a:cubicBezTo>
                  <a:pt x="127" y="288"/>
                  <a:pt x="127" y="288"/>
                  <a:pt x="127" y="288"/>
                </a:cubicBezTo>
                <a:cubicBezTo>
                  <a:pt x="127" y="288"/>
                  <a:pt x="127" y="288"/>
                  <a:pt x="127" y="288"/>
                </a:cubicBezTo>
                <a:cubicBezTo>
                  <a:pt x="132" y="285"/>
                  <a:pt x="132" y="285"/>
                  <a:pt x="132" y="285"/>
                </a:cubicBezTo>
                <a:cubicBezTo>
                  <a:pt x="172" y="263"/>
                  <a:pt x="201" y="233"/>
                  <a:pt x="204" y="230"/>
                </a:cubicBezTo>
                <a:cubicBezTo>
                  <a:pt x="210" y="224"/>
                  <a:pt x="230" y="200"/>
                  <a:pt x="240" y="171"/>
                </a:cubicBezTo>
                <a:cubicBezTo>
                  <a:pt x="250" y="141"/>
                  <a:pt x="253" y="100"/>
                  <a:pt x="253" y="98"/>
                </a:cubicBezTo>
                <a:cubicBezTo>
                  <a:pt x="253" y="31"/>
                  <a:pt x="253" y="31"/>
                  <a:pt x="253" y="31"/>
                </a:cubicBezTo>
                <a:lnTo>
                  <a:pt x="253" y="30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343" name="Freeform 489"/>
          <p:cNvSpPr/>
          <p:nvPr/>
        </p:nvSpPr>
        <p:spPr>
          <a:xfrm>
            <a:off x="4641850" y="5083175"/>
            <a:ext cx="152400" cy="306388"/>
          </a:xfrm>
          <a:custGeom>
            <a:avLst/>
            <a:gdLst/>
            <a:ahLst/>
            <a:cxnLst>
              <a:cxn ang="0">
                <a:pos x="146073962" y="224599638"/>
              </a:cxn>
              <a:cxn ang="0">
                <a:pos x="73496098" y="35752607"/>
              </a:cxn>
              <a:cxn ang="0">
                <a:pos x="73496098" y="138426098"/>
              </a:cxn>
              <a:cxn ang="0">
                <a:pos x="49609555" y="98090118"/>
              </a:cxn>
              <a:cxn ang="0">
                <a:pos x="0" y="223682389"/>
              </a:cxn>
              <a:cxn ang="0">
                <a:pos x="43179042" y="293354063"/>
              </a:cxn>
              <a:cxn ang="0">
                <a:pos x="33991909" y="260351288"/>
              </a:cxn>
              <a:cxn ang="0">
                <a:pos x="56959260" y="209015021"/>
              </a:cxn>
              <a:cxn ang="0">
                <a:pos x="69821245" y="264018369"/>
              </a:cxn>
              <a:cxn ang="0">
                <a:pos x="84520657" y="187929782"/>
              </a:cxn>
              <a:cxn ang="0">
                <a:pos x="111162860" y="288770690"/>
              </a:cxn>
              <a:cxn ang="0">
                <a:pos x="111162860" y="288770690"/>
              </a:cxn>
              <a:cxn ang="0">
                <a:pos x="146073962" y="224599638"/>
              </a:cxn>
            </a:cxnLst>
            <a:pathLst>
              <a:path w="159" h="320">
                <a:moveTo>
                  <a:pt x="159" y="245"/>
                </a:moveTo>
                <a:cubicBezTo>
                  <a:pt x="159" y="163"/>
                  <a:pt x="90" y="81"/>
                  <a:pt x="80" y="39"/>
                </a:cubicBezTo>
                <a:cubicBezTo>
                  <a:pt x="69" y="0"/>
                  <a:pt x="89" y="127"/>
                  <a:pt x="80" y="151"/>
                </a:cubicBezTo>
                <a:cubicBezTo>
                  <a:pt x="67" y="183"/>
                  <a:pt x="58" y="91"/>
                  <a:pt x="54" y="107"/>
                </a:cubicBezTo>
                <a:cubicBezTo>
                  <a:pt x="51" y="119"/>
                  <a:pt x="0" y="179"/>
                  <a:pt x="0" y="244"/>
                </a:cubicBezTo>
                <a:cubicBezTo>
                  <a:pt x="0" y="290"/>
                  <a:pt x="25" y="311"/>
                  <a:pt x="47" y="320"/>
                </a:cubicBezTo>
                <a:cubicBezTo>
                  <a:pt x="42" y="312"/>
                  <a:pt x="37" y="300"/>
                  <a:pt x="37" y="284"/>
                </a:cubicBezTo>
                <a:cubicBezTo>
                  <a:pt x="37" y="269"/>
                  <a:pt x="37" y="252"/>
                  <a:pt x="62" y="228"/>
                </a:cubicBezTo>
                <a:cubicBezTo>
                  <a:pt x="62" y="228"/>
                  <a:pt x="47" y="290"/>
                  <a:pt x="76" y="288"/>
                </a:cubicBezTo>
                <a:cubicBezTo>
                  <a:pt x="105" y="287"/>
                  <a:pt x="82" y="188"/>
                  <a:pt x="92" y="205"/>
                </a:cubicBezTo>
                <a:cubicBezTo>
                  <a:pt x="105" y="227"/>
                  <a:pt x="129" y="280"/>
                  <a:pt x="121" y="315"/>
                </a:cubicBezTo>
                <a:cubicBezTo>
                  <a:pt x="121" y="315"/>
                  <a:pt x="121" y="315"/>
                  <a:pt x="121" y="315"/>
                </a:cubicBezTo>
                <a:cubicBezTo>
                  <a:pt x="140" y="305"/>
                  <a:pt x="159" y="284"/>
                  <a:pt x="159" y="245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344" name="Freeform 490"/>
          <p:cNvSpPr>
            <a:spLocks noEditPoints="1"/>
          </p:cNvSpPr>
          <p:nvPr/>
        </p:nvSpPr>
        <p:spPr>
          <a:xfrm>
            <a:off x="4581525" y="6210300"/>
            <a:ext cx="280988" cy="280988"/>
          </a:xfrm>
          <a:custGeom>
            <a:avLst/>
            <a:gdLst/>
            <a:ahLst/>
            <a:cxnLst>
              <a:cxn ang="0">
                <a:pos x="216485962" y="52979618"/>
              </a:cxn>
              <a:cxn ang="0">
                <a:pos x="139756168" y="9134021"/>
              </a:cxn>
              <a:cxn ang="0">
                <a:pos x="146151034" y="42018219"/>
              </a:cxn>
              <a:cxn ang="0">
                <a:pos x="74902417" y="112353147"/>
              </a:cxn>
              <a:cxn ang="0">
                <a:pos x="27403020" y="98651637"/>
              </a:cxn>
              <a:cxn ang="0">
                <a:pos x="67594817" y="179034276"/>
              </a:cxn>
              <a:cxn ang="0">
                <a:pos x="0" y="261243336"/>
              </a:cxn>
              <a:cxn ang="0">
                <a:pos x="7307599" y="268550936"/>
              </a:cxn>
              <a:cxn ang="0">
                <a:pos x="89517616" y="200956119"/>
              </a:cxn>
              <a:cxn ang="0">
                <a:pos x="169900254" y="241147916"/>
              </a:cxn>
              <a:cxn ang="0">
                <a:pos x="156198744" y="194562208"/>
              </a:cxn>
              <a:cxn ang="0">
                <a:pos x="227447361" y="123314547"/>
              </a:cxn>
              <a:cxn ang="0">
                <a:pos x="259417870" y="129708457"/>
              </a:cxn>
              <a:cxn ang="0">
                <a:pos x="216485962" y="52979618"/>
              </a:cxn>
              <a:cxn ang="0">
                <a:pos x="158938855" y="77642528"/>
              </a:cxn>
              <a:cxn ang="0">
                <a:pos x="105959237" y="131534879"/>
              </a:cxn>
              <a:cxn ang="0">
                <a:pos x="94084149" y="131534879"/>
              </a:cxn>
              <a:cxn ang="0">
                <a:pos x="94084149" y="119660747"/>
              </a:cxn>
              <a:cxn ang="0">
                <a:pos x="147977456" y="65767440"/>
              </a:cxn>
              <a:cxn ang="0">
                <a:pos x="158938855" y="65767440"/>
              </a:cxn>
              <a:cxn ang="0">
                <a:pos x="158938855" y="77642528"/>
              </a:cxn>
            </a:cxnLst>
            <a:pathLst>
              <a:path w="294" h="294">
                <a:moveTo>
                  <a:pt x="237" y="58"/>
                </a:moveTo>
                <a:cubicBezTo>
                  <a:pt x="197" y="17"/>
                  <a:pt x="163" y="0"/>
                  <a:pt x="153" y="10"/>
                </a:cubicBezTo>
                <a:cubicBezTo>
                  <a:pt x="147" y="16"/>
                  <a:pt x="150" y="29"/>
                  <a:pt x="160" y="46"/>
                </a:cubicBezTo>
                <a:cubicBezTo>
                  <a:pt x="82" y="123"/>
                  <a:pt x="82" y="123"/>
                  <a:pt x="82" y="123"/>
                </a:cubicBezTo>
                <a:cubicBezTo>
                  <a:pt x="57" y="106"/>
                  <a:pt x="38" y="101"/>
                  <a:pt x="30" y="108"/>
                </a:cubicBezTo>
                <a:cubicBezTo>
                  <a:pt x="19" y="120"/>
                  <a:pt x="35" y="154"/>
                  <a:pt x="74" y="196"/>
                </a:cubicBezTo>
                <a:cubicBezTo>
                  <a:pt x="0" y="286"/>
                  <a:pt x="0" y="286"/>
                  <a:pt x="0" y="286"/>
                </a:cubicBezTo>
                <a:cubicBezTo>
                  <a:pt x="8" y="294"/>
                  <a:pt x="8" y="294"/>
                  <a:pt x="8" y="294"/>
                </a:cubicBezTo>
                <a:cubicBezTo>
                  <a:pt x="98" y="220"/>
                  <a:pt x="98" y="220"/>
                  <a:pt x="98" y="220"/>
                </a:cubicBezTo>
                <a:cubicBezTo>
                  <a:pt x="141" y="260"/>
                  <a:pt x="175" y="276"/>
                  <a:pt x="186" y="264"/>
                </a:cubicBezTo>
                <a:cubicBezTo>
                  <a:pt x="194" y="257"/>
                  <a:pt x="189" y="238"/>
                  <a:pt x="171" y="213"/>
                </a:cubicBezTo>
                <a:cubicBezTo>
                  <a:pt x="249" y="135"/>
                  <a:pt x="249" y="135"/>
                  <a:pt x="249" y="135"/>
                </a:cubicBezTo>
                <a:cubicBezTo>
                  <a:pt x="266" y="145"/>
                  <a:pt x="278" y="148"/>
                  <a:pt x="284" y="142"/>
                </a:cubicBezTo>
                <a:cubicBezTo>
                  <a:pt x="294" y="132"/>
                  <a:pt x="277" y="98"/>
                  <a:pt x="237" y="58"/>
                </a:cubicBezTo>
                <a:close/>
                <a:moveTo>
                  <a:pt x="174" y="85"/>
                </a:moveTo>
                <a:cubicBezTo>
                  <a:pt x="116" y="144"/>
                  <a:pt x="116" y="144"/>
                  <a:pt x="116" y="144"/>
                </a:cubicBezTo>
                <a:cubicBezTo>
                  <a:pt x="112" y="147"/>
                  <a:pt x="107" y="147"/>
                  <a:pt x="103" y="144"/>
                </a:cubicBezTo>
                <a:cubicBezTo>
                  <a:pt x="99" y="140"/>
                  <a:pt x="99" y="134"/>
                  <a:pt x="103" y="131"/>
                </a:cubicBezTo>
                <a:cubicBezTo>
                  <a:pt x="162" y="72"/>
                  <a:pt x="162" y="72"/>
                  <a:pt x="162" y="72"/>
                </a:cubicBezTo>
                <a:cubicBezTo>
                  <a:pt x="165" y="69"/>
                  <a:pt x="171" y="69"/>
                  <a:pt x="174" y="72"/>
                </a:cubicBezTo>
                <a:cubicBezTo>
                  <a:pt x="178" y="76"/>
                  <a:pt x="178" y="82"/>
                  <a:pt x="174" y="85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577" name="组合 576"/>
          <p:cNvGrpSpPr/>
          <p:nvPr/>
        </p:nvGrpSpPr>
        <p:grpSpPr>
          <a:xfrm>
            <a:off x="8439151" y="2930525"/>
            <a:ext cx="276225" cy="231775"/>
            <a:chOff x="7696201" y="2606675"/>
            <a:chExt cx="276225" cy="231775"/>
          </a:xfrm>
          <a:solidFill>
            <a:srgbClr val="404040"/>
          </a:solidFill>
        </p:grpSpPr>
        <p:sp>
          <p:nvSpPr>
            <p:cNvPr id="578" name="Freeform 491"/>
            <p:cNvSpPr>
              <a:spLocks noEditPoints="1"/>
            </p:cNvSpPr>
            <p:nvPr/>
          </p:nvSpPr>
          <p:spPr bwMode="auto">
            <a:xfrm>
              <a:off x="7712076" y="2689225"/>
              <a:ext cx="244475" cy="149225"/>
            </a:xfrm>
            <a:custGeom>
              <a:avLst/>
              <a:gdLst>
                <a:gd name="T0" fmla="*/ 0 w 154"/>
                <a:gd name="T1" fmla="*/ 94 h 94"/>
                <a:gd name="T2" fmla="*/ 154 w 154"/>
                <a:gd name="T3" fmla="*/ 94 h 94"/>
                <a:gd name="T4" fmla="*/ 154 w 154"/>
                <a:gd name="T5" fmla="*/ 0 h 94"/>
                <a:gd name="T6" fmla="*/ 0 w 154"/>
                <a:gd name="T7" fmla="*/ 0 h 94"/>
                <a:gd name="T8" fmla="*/ 0 w 154"/>
                <a:gd name="T9" fmla="*/ 94 h 94"/>
                <a:gd name="T10" fmla="*/ 51 w 154"/>
                <a:gd name="T11" fmla="*/ 25 h 94"/>
                <a:gd name="T12" fmla="*/ 103 w 154"/>
                <a:gd name="T13" fmla="*/ 25 h 94"/>
                <a:gd name="T14" fmla="*/ 103 w 154"/>
                <a:gd name="T15" fmla="*/ 47 h 94"/>
                <a:gd name="T16" fmla="*/ 51 w 154"/>
                <a:gd name="T17" fmla="*/ 47 h 94"/>
                <a:gd name="T18" fmla="*/ 51 w 154"/>
                <a:gd name="T19" fmla="*/ 2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4" h="94">
                  <a:moveTo>
                    <a:pt x="0" y="94"/>
                  </a:moveTo>
                  <a:lnTo>
                    <a:pt x="154" y="94"/>
                  </a:lnTo>
                  <a:lnTo>
                    <a:pt x="154" y="0"/>
                  </a:lnTo>
                  <a:lnTo>
                    <a:pt x="0" y="0"/>
                  </a:lnTo>
                  <a:lnTo>
                    <a:pt x="0" y="94"/>
                  </a:lnTo>
                  <a:close/>
                  <a:moveTo>
                    <a:pt x="51" y="25"/>
                  </a:moveTo>
                  <a:lnTo>
                    <a:pt x="103" y="25"/>
                  </a:lnTo>
                  <a:lnTo>
                    <a:pt x="103" y="47"/>
                  </a:lnTo>
                  <a:lnTo>
                    <a:pt x="51" y="47"/>
                  </a:lnTo>
                  <a:lnTo>
                    <a:pt x="51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9" name="Freeform 492"/>
            <p:cNvSpPr/>
            <p:nvPr/>
          </p:nvSpPr>
          <p:spPr bwMode="auto">
            <a:xfrm>
              <a:off x="7696201" y="2606675"/>
              <a:ext cx="276225" cy="63500"/>
            </a:xfrm>
            <a:custGeom>
              <a:avLst/>
              <a:gdLst>
                <a:gd name="T0" fmla="*/ 136 w 174"/>
                <a:gd name="T1" fmla="*/ 0 h 40"/>
                <a:gd name="T2" fmla="*/ 37 w 174"/>
                <a:gd name="T3" fmla="*/ 0 h 40"/>
                <a:gd name="T4" fmla="*/ 0 w 174"/>
                <a:gd name="T5" fmla="*/ 21 h 40"/>
                <a:gd name="T6" fmla="*/ 0 w 174"/>
                <a:gd name="T7" fmla="*/ 40 h 40"/>
                <a:gd name="T8" fmla="*/ 174 w 174"/>
                <a:gd name="T9" fmla="*/ 40 h 40"/>
                <a:gd name="T10" fmla="*/ 174 w 174"/>
                <a:gd name="T11" fmla="*/ 21 h 40"/>
                <a:gd name="T12" fmla="*/ 136 w 174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40">
                  <a:moveTo>
                    <a:pt x="136" y="0"/>
                  </a:moveTo>
                  <a:lnTo>
                    <a:pt x="37" y="0"/>
                  </a:lnTo>
                  <a:lnTo>
                    <a:pt x="0" y="21"/>
                  </a:lnTo>
                  <a:lnTo>
                    <a:pt x="0" y="40"/>
                  </a:lnTo>
                  <a:lnTo>
                    <a:pt x="174" y="40"/>
                  </a:lnTo>
                  <a:lnTo>
                    <a:pt x="174" y="21"/>
                  </a:lnTo>
                  <a:lnTo>
                    <a:pt x="1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346" name="Freeform 493"/>
          <p:cNvSpPr/>
          <p:nvPr/>
        </p:nvSpPr>
        <p:spPr>
          <a:xfrm>
            <a:off x="7893050" y="5114925"/>
            <a:ext cx="263525" cy="274638"/>
          </a:xfrm>
          <a:custGeom>
            <a:avLst/>
            <a:gdLst/>
            <a:ahLst/>
            <a:cxnLst>
              <a:cxn ang="0">
                <a:pos x="63361951" y="154754207"/>
              </a:cxn>
              <a:cxn ang="0">
                <a:pos x="94583435" y="123620592"/>
              </a:cxn>
              <a:cxn ang="0">
                <a:pos x="113867715" y="142850037"/>
              </a:cxn>
              <a:cxn ang="0">
                <a:pos x="113867715" y="205118223"/>
              </a:cxn>
              <a:cxn ang="0">
                <a:pos x="113867715" y="206034002"/>
              </a:cxn>
              <a:cxn ang="0">
                <a:pos x="107439622" y="234420279"/>
              </a:cxn>
              <a:cxn ang="0">
                <a:pos x="94583435" y="238999174"/>
              </a:cxn>
              <a:cxn ang="0">
                <a:pos x="79891197" y="233504500"/>
              </a:cxn>
              <a:cxn ang="0">
                <a:pos x="75299154" y="217022393"/>
              </a:cxn>
              <a:cxn ang="0">
                <a:pos x="65198002" y="203286665"/>
              </a:cxn>
              <a:cxn ang="0">
                <a:pos x="51423789" y="214275056"/>
              </a:cxn>
              <a:cxn ang="0">
                <a:pos x="61524942" y="249987565"/>
              </a:cxn>
              <a:cxn ang="0">
                <a:pos x="94583435" y="262807514"/>
              </a:cxn>
              <a:cxn ang="0">
                <a:pos x="124886893" y="250903344"/>
              </a:cxn>
              <a:cxn ang="0">
                <a:pos x="138661105" y="205118223"/>
              </a:cxn>
              <a:cxn ang="0">
                <a:pos x="138661105" y="142850037"/>
              </a:cxn>
              <a:cxn ang="0">
                <a:pos x="157945386" y="123620592"/>
              </a:cxn>
              <a:cxn ang="0">
                <a:pos x="189166869" y="154754207"/>
              </a:cxn>
              <a:cxn ang="0">
                <a:pos x="221307337" y="123620592"/>
              </a:cxn>
              <a:cxn ang="0">
                <a:pos x="250691812" y="152922649"/>
              </a:cxn>
              <a:cxn ang="0">
                <a:pos x="252528820" y="130030088"/>
              </a:cxn>
              <a:cxn ang="0">
                <a:pos x="134988046" y="21976782"/>
              </a:cxn>
              <a:cxn ang="0">
                <a:pos x="134988046" y="8241054"/>
              </a:cxn>
              <a:cxn ang="0">
                <a:pos x="126723902" y="0"/>
              </a:cxn>
              <a:cxn ang="0">
                <a:pos x="117540774" y="8241054"/>
              </a:cxn>
              <a:cxn ang="0">
                <a:pos x="117540774" y="21976782"/>
              </a:cxn>
              <a:cxn ang="0">
                <a:pos x="0" y="130030088"/>
              </a:cxn>
              <a:cxn ang="0">
                <a:pos x="2755034" y="152922649"/>
              </a:cxn>
              <a:cxn ang="0">
                <a:pos x="32140467" y="123620592"/>
              </a:cxn>
              <a:cxn ang="0">
                <a:pos x="63361951" y="154754207"/>
              </a:cxn>
            </a:cxnLst>
            <a:pathLst>
              <a:path w="275" h="287">
                <a:moveTo>
                  <a:pt x="69" y="169"/>
                </a:moveTo>
                <a:cubicBezTo>
                  <a:pt x="103" y="135"/>
                  <a:pt x="103" y="135"/>
                  <a:pt x="103" y="135"/>
                </a:cubicBezTo>
                <a:cubicBezTo>
                  <a:pt x="124" y="156"/>
                  <a:pt x="124" y="156"/>
                  <a:pt x="124" y="156"/>
                </a:cubicBezTo>
                <a:cubicBezTo>
                  <a:pt x="124" y="224"/>
                  <a:pt x="124" y="224"/>
                  <a:pt x="124" y="224"/>
                </a:cubicBezTo>
                <a:cubicBezTo>
                  <a:pt x="124" y="225"/>
                  <a:pt x="124" y="225"/>
                  <a:pt x="124" y="225"/>
                </a:cubicBezTo>
                <a:cubicBezTo>
                  <a:pt x="125" y="231"/>
                  <a:pt x="124" y="247"/>
                  <a:pt x="117" y="256"/>
                </a:cubicBezTo>
                <a:cubicBezTo>
                  <a:pt x="115" y="258"/>
                  <a:pt x="111" y="261"/>
                  <a:pt x="103" y="261"/>
                </a:cubicBezTo>
                <a:cubicBezTo>
                  <a:pt x="96" y="261"/>
                  <a:pt x="91" y="259"/>
                  <a:pt x="87" y="255"/>
                </a:cubicBezTo>
                <a:cubicBezTo>
                  <a:pt x="82" y="250"/>
                  <a:pt x="82" y="240"/>
                  <a:pt x="82" y="237"/>
                </a:cubicBezTo>
                <a:cubicBezTo>
                  <a:pt x="83" y="230"/>
                  <a:pt x="78" y="223"/>
                  <a:pt x="71" y="222"/>
                </a:cubicBezTo>
                <a:cubicBezTo>
                  <a:pt x="63" y="222"/>
                  <a:pt x="57" y="227"/>
                  <a:pt x="56" y="234"/>
                </a:cubicBezTo>
                <a:cubicBezTo>
                  <a:pt x="56" y="237"/>
                  <a:pt x="54" y="258"/>
                  <a:pt x="67" y="273"/>
                </a:cubicBezTo>
                <a:cubicBezTo>
                  <a:pt x="73" y="279"/>
                  <a:pt x="84" y="287"/>
                  <a:pt x="103" y="287"/>
                </a:cubicBezTo>
                <a:cubicBezTo>
                  <a:pt x="117" y="287"/>
                  <a:pt x="128" y="283"/>
                  <a:pt x="136" y="274"/>
                </a:cubicBezTo>
                <a:cubicBezTo>
                  <a:pt x="152" y="256"/>
                  <a:pt x="151" y="229"/>
                  <a:pt x="151" y="224"/>
                </a:cubicBezTo>
                <a:cubicBezTo>
                  <a:pt x="151" y="156"/>
                  <a:pt x="151" y="156"/>
                  <a:pt x="151" y="156"/>
                </a:cubicBezTo>
                <a:cubicBezTo>
                  <a:pt x="172" y="135"/>
                  <a:pt x="172" y="135"/>
                  <a:pt x="172" y="135"/>
                </a:cubicBezTo>
                <a:cubicBezTo>
                  <a:pt x="206" y="169"/>
                  <a:pt x="206" y="169"/>
                  <a:pt x="206" y="169"/>
                </a:cubicBezTo>
                <a:cubicBezTo>
                  <a:pt x="241" y="135"/>
                  <a:pt x="241" y="135"/>
                  <a:pt x="241" y="135"/>
                </a:cubicBezTo>
                <a:cubicBezTo>
                  <a:pt x="273" y="167"/>
                  <a:pt x="273" y="167"/>
                  <a:pt x="273" y="167"/>
                </a:cubicBezTo>
                <a:cubicBezTo>
                  <a:pt x="274" y="159"/>
                  <a:pt x="275" y="151"/>
                  <a:pt x="275" y="142"/>
                </a:cubicBezTo>
                <a:cubicBezTo>
                  <a:pt x="275" y="109"/>
                  <a:pt x="243" y="29"/>
                  <a:pt x="147" y="24"/>
                </a:cubicBezTo>
                <a:cubicBezTo>
                  <a:pt x="147" y="9"/>
                  <a:pt x="147" y="9"/>
                  <a:pt x="147" y="9"/>
                </a:cubicBezTo>
                <a:cubicBezTo>
                  <a:pt x="147" y="4"/>
                  <a:pt x="143" y="0"/>
                  <a:pt x="138" y="0"/>
                </a:cubicBezTo>
                <a:cubicBezTo>
                  <a:pt x="133" y="0"/>
                  <a:pt x="128" y="4"/>
                  <a:pt x="128" y="9"/>
                </a:cubicBezTo>
                <a:cubicBezTo>
                  <a:pt x="128" y="24"/>
                  <a:pt x="128" y="24"/>
                  <a:pt x="128" y="24"/>
                </a:cubicBezTo>
                <a:cubicBezTo>
                  <a:pt x="33" y="29"/>
                  <a:pt x="0" y="109"/>
                  <a:pt x="0" y="142"/>
                </a:cubicBezTo>
                <a:cubicBezTo>
                  <a:pt x="0" y="150"/>
                  <a:pt x="1" y="159"/>
                  <a:pt x="3" y="167"/>
                </a:cubicBezTo>
                <a:cubicBezTo>
                  <a:pt x="35" y="135"/>
                  <a:pt x="35" y="135"/>
                  <a:pt x="35" y="135"/>
                </a:cubicBezTo>
                <a:lnTo>
                  <a:pt x="69" y="169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581" name="组合 580"/>
          <p:cNvGrpSpPr/>
          <p:nvPr/>
        </p:nvGrpSpPr>
        <p:grpSpPr>
          <a:xfrm>
            <a:off x="2925763" y="1804988"/>
            <a:ext cx="276227" cy="276224"/>
            <a:chOff x="2182813" y="1481138"/>
            <a:chExt cx="276226" cy="276224"/>
          </a:xfrm>
          <a:solidFill>
            <a:srgbClr val="404040"/>
          </a:solidFill>
        </p:grpSpPr>
        <p:sp>
          <p:nvSpPr>
            <p:cNvPr id="582" name="Freeform 494"/>
            <p:cNvSpPr/>
            <p:nvPr/>
          </p:nvSpPr>
          <p:spPr bwMode="auto">
            <a:xfrm>
              <a:off x="2182813" y="1481138"/>
              <a:ext cx="236538" cy="236537"/>
            </a:xfrm>
            <a:custGeom>
              <a:avLst/>
              <a:gdLst>
                <a:gd name="T0" fmla="*/ 13 w 149"/>
                <a:gd name="T1" fmla="*/ 13 h 149"/>
                <a:gd name="T2" fmla="*/ 149 w 149"/>
                <a:gd name="T3" fmla="*/ 13 h 149"/>
                <a:gd name="T4" fmla="*/ 149 w 149"/>
                <a:gd name="T5" fmla="*/ 0 h 149"/>
                <a:gd name="T6" fmla="*/ 0 w 149"/>
                <a:gd name="T7" fmla="*/ 0 h 149"/>
                <a:gd name="T8" fmla="*/ 0 w 149"/>
                <a:gd name="T9" fmla="*/ 149 h 149"/>
                <a:gd name="T10" fmla="*/ 13 w 149"/>
                <a:gd name="T11" fmla="*/ 149 h 149"/>
                <a:gd name="T12" fmla="*/ 13 w 149"/>
                <a:gd name="T13" fmla="*/ 1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49">
                  <a:moveTo>
                    <a:pt x="13" y="13"/>
                  </a:moveTo>
                  <a:lnTo>
                    <a:pt x="149" y="13"/>
                  </a:lnTo>
                  <a:lnTo>
                    <a:pt x="149" y="0"/>
                  </a:lnTo>
                  <a:lnTo>
                    <a:pt x="0" y="0"/>
                  </a:lnTo>
                  <a:lnTo>
                    <a:pt x="0" y="149"/>
                  </a:lnTo>
                  <a:lnTo>
                    <a:pt x="13" y="149"/>
                  </a:lnTo>
                  <a:lnTo>
                    <a:pt x="13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3" name="Freeform 495"/>
            <p:cNvSpPr/>
            <p:nvPr/>
          </p:nvSpPr>
          <p:spPr bwMode="auto">
            <a:xfrm>
              <a:off x="2346326" y="1651000"/>
              <a:ext cx="14288" cy="36512"/>
            </a:xfrm>
            <a:custGeom>
              <a:avLst/>
              <a:gdLst>
                <a:gd name="T0" fmla="*/ 15 w 15"/>
                <a:gd name="T1" fmla="*/ 20 h 38"/>
                <a:gd name="T2" fmla="*/ 0 w 15"/>
                <a:gd name="T3" fmla="*/ 0 h 38"/>
                <a:gd name="T4" fmla="*/ 0 w 15"/>
                <a:gd name="T5" fmla="*/ 38 h 38"/>
                <a:gd name="T6" fmla="*/ 15 w 15"/>
                <a:gd name="T7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8">
                  <a:moveTo>
                    <a:pt x="15" y="20"/>
                  </a:moveTo>
                  <a:cubicBezTo>
                    <a:pt x="15" y="7"/>
                    <a:pt x="5" y="3"/>
                    <a:pt x="0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6" y="37"/>
                    <a:pt x="15" y="33"/>
                    <a:pt x="15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4" name="Freeform 496"/>
            <p:cNvSpPr>
              <a:spLocks noEditPoints="1"/>
            </p:cNvSpPr>
            <p:nvPr/>
          </p:nvSpPr>
          <p:spPr bwMode="auto">
            <a:xfrm>
              <a:off x="2222501" y="1520825"/>
              <a:ext cx="236538" cy="236537"/>
            </a:xfrm>
            <a:custGeom>
              <a:avLst/>
              <a:gdLst>
                <a:gd name="T0" fmla="*/ 0 w 247"/>
                <a:gd name="T1" fmla="*/ 0 h 247"/>
                <a:gd name="T2" fmla="*/ 0 w 247"/>
                <a:gd name="T3" fmla="*/ 247 h 247"/>
                <a:gd name="T4" fmla="*/ 247 w 247"/>
                <a:gd name="T5" fmla="*/ 247 h 247"/>
                <a:gd name="T6" fmla="*/ 247 w 247"/>
                <a:gd name="T7" fmla="*/ 0 h 247"/>
                <a:gd name="T8" fmla="*/ 0 w 247"/>
                <a:gd name="T9" fmla="*/ 0 h 247"/>
                <a:gd name="T10" fmla="*/ 126 w 247"/>
                <a:gd name="T11" fmla="*/ 214 h 247"/>
                <a:gd name="T12" fmla="*/ 121 w 247"/>
                <a:gd name="T13" fmla="*/ 214 h 247"/>
                <a:gd name="T14" fmla="*/ 117 w 247"/>
                <a:gd name="T15" fmla="*/ 209 h 247"/>
                <a:gd name="T16" fmla="*/ 117 w 247"/>
                <a:gd name="T17" fmla="*/ 199 h 247"/>
                <a:gd name="T18" fmla="*/ 78 w 247"/>
                <a:gd name="T19" fmla="*/ 188 h 247"/>
                <a:gd name="T20" fmla="*/ 79 w 247"/>
                <a:gd name="T21" fmla="*/ 186 h 247"/>
                <a:gd name="T22" fmla="*/ 85 w 247"/>
                <a:gd name="T23" fmla="*/ 167 h 247"/>
                <a:gd name="T24" fmla="*/ 87 w 247"/>
                <a:gd name="T25" fmla="*/ 165 h 247"/>
                <a:gd name="T26" fmla="*/ 117 w 247"/>
                <a:gd name="T27" fmla="*/ 175 h 247"/>
                <a:gd name="T28" fmla="*/ 117 w 247"/>
                <a:gd name="T29" fmla="*/ 132 h 247"/>
                <a:gd name="T30" fmla="*/ 78 w 247"/>
                <a:gd name="T31" fmla="*/ 89 h 247"/>
                <a:gd name="T32" fmla="*/ 117 w 247"/>
                <a:gd name="T33" fmla="*/ 47 h 247"/>
                <a:gd name="T34" fmla="*/ 117 w 247"/>
                <a:gd name="T35" fmla="*/ 36 h 247"/>
                <a:gd name="T36" fmla="*/ 121 w 247"/>
                <a:gd name="T37" fmla="*/ 32 h 247"/>
                <a:gd name="T38" fmla="*/ 126 w 247"/>
                <a:gd name="T39" fmla="*/ 32 h 247"/>
                <a:gd name="T40" fmla="*/ 131 w 247"/>
                <a:gd name="T41" fmla="*/ 36 h 247"/>
                <a:gd name="T42" fmla="*/ 131 w 247"/>
                <a:gd name="T43" fmla="*/ 47 h 247"/>
                <a:gd name="T44" fmla="*/ 165 w 247"/>
                <a:gd name="T45" fmla="*/ 60 h 247"/>
                <a:gd name="T46" fmla="*/ 165 w 247"/>
                <a:gd name="T47" fmla="*/ 62 h 247"/>
                <a:gd name="T48" fmla="*/ 158 w 247"/>
                <a:gd name="T49" fmla="*/ 77 h 247"/>
                <a:gd name="T50" fmla="*/ 156 w 247"/>
                <a:gd name="T51" fmla="*/ 79 h 247"/>
                <a:gd name="T52" fmla="*/ 131 w 247"/>
                <a:gd name="T53" fmla="*/ 70 h 247"/>
                <a:gd name="T54" fmla="*/ 131 w 247"/>
                <a:gd name="T55" fmla="*/ 111 h 247"/>
                <a:gd name="T56" fmla="*/ 169 w 247"/>
                <a:gd name="T57" fmla="*/ 156 h 247"/>
                <a:gd name="T58" fmla="*/ 131 w 247"/>
                <a:gd name="T59" fmla="*/ 199 h 247"/>
                <a:gd name="T60" fmla="*/ 131 w 247"/>
                <a:gd name="T61" fmla="*/ 209 h 247"/>
                <a:gd name="T62" fmla="*/ 126 w 247"/>
                <a:gd name="T63" fmla="*/ 214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7" h="247">
                  <a:moveTo>
                    <a:pt x="0" y="0"/>
                  </a:moveTo>
                  <a:cubicBezTo>
                    <a:pt x="0" y="247"/>
                    <a:pt x="0" y="247"/>
                    <a:pt x="0" y="247"/>
                  </a:cubicBezTo>
                  <a:cubicBezTo>
                    <a:pt x="247" y="247"/>
                    <a:pt x="247" y="247"/>
                    <a:pt x="247" y="247"/>
                  </a:cubicBezTo>
                  <a:cubicBezTo>
                    <a:pt x="247" y="0"/>
                    <a:pt x="247" y="0"/>
                    <a:pt x="247" y="0"/>
                  </a:cubicBezTo>
                  <a:lnTo>
                    <a:pt x="0" y="0"/>
                  </a:lnTo>
                  <a:close/>
                  <a:moveTo>
                    <a:pt x="126" y="214"/>
                  </a:moveTo>
                  <a:cubicBezTo>
                    <a:pt x="121" y="214"/>
                    <a:pt x="121" y="214"/>
                    <a:pt x="121" y="214"/>
                  </a:cubicBezTo>
                  <a:cubicBezTo>
                    <a:pt x="117" y="214"/>
                    <a:pt x="117" y="213"/>
                    <a:pt x="117" y="209"/>
                  </a:cubicBezTo>
                  <a:cubicBezTo>
                    <a:pt x="117" y="199"/>
                    <a:pt x="117" y="199"/>
                    <a:pt x="117" y="199"/>
                  </a:cubicBezTo>
                  <a:cubicBezTo>
                    <a:pt x="109" y="199"/>
                    <a:pt x="78" y="194"/>
                    <a:pt x="78" y="188"/>
                  </a:cubicBezTo>
                  <a:cubicBezTo>
                    <a:pt x="78" y="187"/>
                    <a:pt x="78" y="187"/>
                    <a:pt x="79" y="186"/>
                  </a:cubicBezTo>
                  <a:cubicBezTo>
                    <a:pt x="85" y="167"/>
                    <a:pt x="85" y="167"/>
                    <a:pt x="85" y="167"/>
                  </a:cubicBezTo>
                  <a:cubicBezTo>
                    <a:pt x="85" y="167"/>
                    <a:pt x="86" y="165"/>
                    <a:pt x="87" y="165"/>
                  </a:cubicBezTo>
                  <a:cubicBezTo>
                    <a:pt x="88" y="165"/>
                    <a:pt x="103" y="174"/>
                    <a:pt x="117" y="175"/>
                  </a:cubicBezTo>
                  <a:cubicBezTo>
                    <a:pt x="117" y="132"/>
                    <a:pt x="117" y="132"/>
                    <a:pt x="117" y="132"/>
                  </a:cubicBezTo>
                  <a:cubicBezTo>
                    <a:pt x="103" y="126"/>
                    <a:pt x="78" y="118"/>
                    <a:pt x="78" y="89"/>
                  </a:cubicBezTo>
                  <a:cubicBezTo>
                    <a:pt x="78" y="57"/>
                    <a:pt x="107" y="47"/>
                    <a:pt x="117" y="47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2"/>
                    <a:pt x="117" y="32"/>
                    <a:pt x="121" y="32"/>
                  </a:cubicBezTo>
                  <a:cubicBezTo>
                    <a:pt x="126" y="32"/>
                    <a:pt x="126" y="32"/>
                    <a:pt x="126" y="32"/>
                  </a:cubicBezTo>
                  <a:cubicBezTo>
                    <a:pt x="130" y="32"/>
                    <a:pt x="131" y="32"/>
                    <a:pt x="131" y="36"/>
                  </a:cubicBezTo>
                  <a:cubicBezTo>
                    <a:pt x="131" y="47"/>
                    <a:pt x="131" y="47"/>
                    <a:pt x="131" y="47"/>
                  </a:cubicBezTo>
                  <a:cubicBezTo>
                    <a:pt x="137" y="47"/>
                    <a:pt x="165" y="52"/>
                    <a:pt x="165" y="60"/>
                  </a:cubicBezTo>
                  <a:cubicBezTo>
                    <a:pt x="165" y="61"/>
                    <a:pt x="165" y="61"/>
                    <a:pt x="165" y="62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7" y="78"/>
                    <a:pt x="157" y="79"/>
                    <a:pt x="156" y="79"/>
                  </a:cubicBezTo>
                  <a:cubicBezTo>
                    <a:pt x="154" y="79"/>
                    <a:pt x="140" y="70"/>
                    <a:pt x="131" y="70"/>
                  </a:cubicBezTo>
                  <a:cubicBezTo>
                    <a:pt x="131" y="111"/>
                    <a:pt x="131" y="111"/>
                    <a:pt x="131" y="111"/>
                  </a:cubicBezTo>
                  <a:cubicBezTo>
                    <a:pt x="145" y="118"/>
                    <a:pt x="169" y="128"/>
                    <a:pt x="169" y="156"/>
                  </a:cubicBezTo>
                  <a:cubicBezTo>
                    <a:pt x="169" y="187"/>
                    <a:pt x="145" y="197"/>
                    <a:pt x="131" y="199"/>
                  </a:cubicBezTo>
                  <a:cubicBezTo>
                    <a:pt x="131" y="209"/>
                    <a:pt x="131" y="209"/>
                    <a:pt x="131" y="209"/>
                  </a:cubicBezTo>
                  <a:cubicBezTo>
                    <a:pt x="131" y="213"/>
                    <a:pt x="130" y="214"/>
                    <a:pt x="126" y="2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5" name="Freeform 497"/>
            <p:cNvSpPr/>
            <p:nvPr/>
          </p:nvSpPr>
          <p:spPr bwMode="auto">
            <a:xfrm>
              <a:off x="2320926" y="1587500"/>
              <a:ext cx="14288" cy="34925"/>
            </a:xfrm>
            <a:custGeom>
              <a:avLst/>
              <a:gdLst>
                <a:gd name="T0" fmla="*/ 15 w 15"/>
                <a:gd name="T1" fmla="*/ 0 h 36"/>
                <a:gd name="T2" fmla="*/ 0 w 15"/>
                <a:gd name="T3" fmla="*/ 17 h 36"/>
                <a:gd name="T4" fmla="*/ 15 w 15"/>
                <a:gd name="T5" fmla="*/ 36 h 36"/>
                <a:gd name="T6" fmla="*/ 15 w 15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6">
                  <a:moveTo>
                    <a:pt x="15" y="0"/>
                  </a:moveTo>
                  <a:cubicBezTo>
                    <a:pt x="11" y="1"/>
                    <a:pt x="0" y="4"/>
                    <a:pt x="0" y="17"/>
                  </a:cubicBezTo>
                  <a:cubicBezTo>
                    <a:pt x="0" y="29"/>
                    <a:pt x="10" y="34"/>
                    <a:pt x="15" y="36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86" name="组合 585"/>
          <p:cNvGrpSpPr/>
          <p:nvPr/>
        </p:nvGrpSpPr>
        <p:grpSpPr>
          <a:xfrm>
            <a:off x="3476626" y="1804988"/>
            <a:ext cx="276225" cy="276224"/>
            <a:chOff x="2733676" y="1481138"/>
            <a:chExt cx="276225" cy="276224"/>
          </a:xfrm>
          <a:solidFill>
            <a:srgbClr val="404040"/>
          </a:solidFill>
        </p:grpSpPr>
        <p:sp>
          <p:nvSpPr>
            <p:cNvPr id="587" name="Freeform 498"/>
            <p:cNvSpPr/>
            <p:nvPr/>
          </p:nvSpPr>
          <p:spPr bwMode="auto">
            <a:xfrm>
              <a:off x="2733676" y="1481138"/>
              <a:ext cx="236538" cy="236537"/>
            </a:xfrm>
            <a:custGeom>
              <a:avLst/>
              <a:gdLst>
                <a:gd name="T0" fmla="*/ 13 w 149"/>
                <a:gd name="T1" fmla="*/ 13 h 149"/>
                <a:gd name="T2" fmla="*/ 149 w 149"/>
                <a:gd name="T3" fmla="*/ 13 h 149"/>
                <a:gd name="T4" fmla="*/ 149 w 149"/>
                <a:gd name="T5" fmla="*/ 0 h 149"/>
                <a:gd name="T6" fmla="*/ 0 w 149"/>
                <a:gd name="T7" fmla="*/ 0 h 149"/>
                <a:gd name="T8" fmla="*/ 0 w 149"/>
                <a:gd name="T9" fmla="*/ 149 h 149"/>
                <a:gd name="T10" fmla="*/ 13 w 149"/>
                <a:gd name="T11" fmla="*/ 149 h 149"/>
                <a:gd name="T12" fmla="*/ 13 w 149"/>
                <a:gd name="T13" fmla="*/ 1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49">
                  <a:moveTo>
                    <a:pt x="13" y="13"/>
                  </a:moveTo>
                  <a:lnTo>
                    <a:pt x="149" y="13"/>
                  </a:lnTo>
                  <a:lnTo>
                    <a:pt x="149" y="0"/>
                  </a:lnTo>
                  <a:lnTo>
                    <a:pt x="0" y="0"/>
                  </a:lnTo>
                  <a:lnTo>
                    <a:pt x="0" y="149"/>
                  </a:lnTo>
                  <a:lnTo>
                    <a:pt x="13" y="149"/>
                  </a:lnTo>
                  <a:lnTo>
                    <a:pt x="13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8" name="Rectangle 499"/>
            <p:cNvSpPr>
              <a:spLocks noChangeArrowheads="1"/>
            </p:cNvSpPr>
            <p:nvPr/>
          </p:nvSpPr>
          <p:spPr bwMode="auto">
            <a:xfrm>
              <a:off x="2773363" y="1520825"/>
              <a:ext cx="236538" cy="2365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89" name="组合 588"/>
          <p:cNvGrpSpPr/>
          <p:nvPr/>
        </p:nvGrpSpPr>
        <p:grpSpPr>
          <a:xfrm>
            <a:off x="9542463" y="2382838"/>
            <a:ext cx="274638" cy="225424"/>
            <a:chOff x="8799513" y="2058988"/>
            <a:chExt cx="274638" cy="225424"/>
          </a:xfrm>
          <a:solidFill>
            <a:srgbClr val="404040"/>
          </a:solidFill>
        </p:grpSpPr>
        <p:sp>
          <p:nvSpPr>
            <p:cNvPr id="590" name="Freeform 500"/>
            <p:cNvSpPr>
              <a:spLocks noEditPoints="1"/>
            </p:cNvSpPr>
            <p:nvPr/>
          </p:nvSpPr>
          <p:spPr bwMode="auto">
            <a:xfrm>
              <a:off x="8799513" y="2058988"/>
              <a:ext cx="274638" cy="188912"/>
            </a:xfrm>
            <a:custGeom>
              <a:avLst/>
              <a:gdLst>
                <a:gd name="T0" fmla="*/ 0 w 173"/>
                <a:gd name="T1" fmla="*/ 0 h 119"/>
                <a:gd name="T2" fmla="*/ 0 w 173"/>
                <a:gd name="T3" fmla="*/ 119 h 119"/>
                <a:gd name="T4" fmla="*/ 173 w 173"/>
                <a:gd name="T5" fmla="*/ 119 h 119"/>
                <a:gd name="T6" fmla="*/ 173 w 173"/>
                <a:gd name="T7" fmla="*/ 0 h 119"/>
                <a:gd name="T8" fmla="*/ 0 w 173"/>
                <a:gd name="T9" fmla="*/ 0 h 119"/>
                <a:gd name="T10" fmla="*/ 154 w 173"/>
                <a:gd name="T11" fmla="*/ 100 h 119"/>
                <a:gd name="T12" fmla="*/ 19 w 173"/>
                <a:gd name="T13" fmla="*/ 100 h 119"/>
                <a:gd name="T14" fmla="*/ 19 w 173"/>
                <a:gd name="T15" fmla="*/ 19 h 119"/>
                <a:gd name="T16" fmla="*/ 154 w 173"/>
                <a:gd name="T17" fmla="*/ 19 h 119"/>
                <a:gd name="T18" fmla="*/ 154 w 173"/>
                <a:gd name="T19" fmla="*/ 10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9">
                  <a:moveTo>
                    <a:pt x="0" y="0"/>
                  </a:moveTo>
                  <a:lnTo>
                    <a:pt x="0" y="119"/>
                  </a:lnTo>
                  <a:lnTo>
                    <a:pt x="173" y="119"/>
                  </a:lnTo>
                  <a:lnTo>
                    <a:pt x="173" y="0"/>
                  </a:lnTo>
                  <a:lnTo>
                    <a:pt x="0" y="0"/>
                  </a:lnTo>
                  <a:close/>
                  <a:moveTo>
                    <a:pt x="154" y="100"/>
                  </a:moveTo>
                  <a:lnTo>
                    <a:pt x="19" y="100"/>
                  </a:lnTo>
                  <a:lnTo>
                    <a:pt x="19" y="19"/>
                  </a:lnTo>
                  <a:lnTo>
                    <a:pt x="154" y="19"/>
                  </a:lnTo>
                  <a:lnTo>
                    <a:pt x="154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1" name="Freeform 501"/>
            <p:cNvSpPr/>
            <p:nvPr/>
          </p:nvSpPr>
          <p:spPr bwMode="auto">
            <a:xfrm>
              <a:off x="8858251" y="2263775"/>
              <a:ext cx="158750" cy="20637"/>
            </a:xfrm>
            <a:custGeom>
              <a:avLst/>
              <a:gdLst>
                <a:gd name="T0" fmla="*/ 0 w 166"/>
                <a:gd name="T1" fmla="*/ 12 h 20"/>
                <a:gd name="T2" fmla="*/ 8 w 166"/>
                <a:gd name="T3" fmla="*/ 20 h 20"/>
                <a:gd name="T4" fmla="*/ 158 w 166"/>
                <a:gd name="T5" fmla="*/ 20 h 20"/>
                <a:gd name="T6" fmla="*/ 166 w 166"/>
                <a:gd name="T7" fmla="*/ 12 h 20"/>
                <a:gd name="T8" fmla="*/ 166 w 166"/>
                <a:gd name="T9" fmla="*/ 0 h 20"/>
                <a:gd name="T10" fmla="*/ 0 w 166"/>
                <a:gd name="T11" fmla="*/ 0 h 20"/>
                <a:gd name="T12" fmla="*/ 0 w 166"/>
                <a:gd name="T1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" h="20">
                  <a:moveTo>
                    <a:pt x="0" y="12"/>
                  </a:moveTo>
                  <a:cubicBezTo>
                    <a:pt x="0" y="16"/>
                    <a:pt x="4" y="20"/>
                    <a:pt x="8" y="20"/>
                  </a:cubicBezTo>
                  <a:cubicBezTo>
                    <a:pt x="158" y="20"/>
                    <a:pt x="158" y="20"/>
                    <a:pt x="158" y="20"/>
                  </a:cubicBezTo>
                  <a:cubicBezTo>
                    <a:pt x="162" y="20"/>
                    <a:pt x="166" y="16"/>
                    <a:pt x="166" y="1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2" name="Freeform 502"/>
            <p:cNvSpPr/>
            <p:nvPr/>
          </p:nvSpPr>
          <p:spPr bwMode="auto">
            <a:xfrm>
              <a:off x="8901113" y="2112963"/>
              <a:ext cx="79375" cy="80962"/>
            </a:xfrm>
            <a:custGeom>
              <a:avLst/>
              <a:gdLst>
                <a:gd name="T0" fmla="*/ 0 w 50"/>
                <a:gd name="T1" fmla="*/ 0 h 51"/>
                <a:gd name="T2" fmla="*/ 0 w 50"/>
                <a:gd name="T3" fmla="*/ 51 h 51"/>
                <a:gd name="T4" fmla="*/ 50 w 50"/>
                <a:gd name="T5" fmla="*/ 25 h 51"/>
                <a:gd name="T6" fmla="*/ 0 w 50"/>
                <a:gd name="T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51">
                  <a:moveTo>
                    <a:pt x="0" y="0"/>
                  </a:moveTo>
                  <a:lnTo>
                    <a:pt x="0" y="51"/>
                  </a:lnTo>
                  <a:lnTo>
                    <a:pt x="50" y="2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93" name="组合 592"/>
          <p:cNvGrpSpPr/>
          <p:nvPr/>
        </p:nvGrpSpPr>
        <p:grpSpPr>
          <a:xfrm>
            <a:off x="8475663" y="2357438"/>
            <a:ext cx="203200" cy="274637"/>
            <a:chOff x="7732713" y="2033588"/>
            <a:chExt cx="203200" cy="274637"/>
          </a:xfrm>
          <a:solidFill>
            <a:srgbClr val="404040"/>
          </a:solidFill>
        </p:grpSpPr>
        <p:sp>
          <p:nvSpPr>
            <p:cNvPr id="594" name="Freeform 503"/>
            <p:cNvSpPr/>
            <p:nvPr/>
          </p:nvSpPr>
          <p:spPr bwMode="auto">
            <a:xfrm>
              <a:off x="7732713" y="2132013"/>
              <a:ext cx="203200" cy="176212"/>
            </a:xfrm>
            <a:custGeom>
              <a:avLst/>
              <a:gdLst>
                <a:gd name="T0" fmla="*/ 208 w 212"/>
                <a:gd name="T1" fmla="*/ 0 h 185"/>
                <a:gd name="T2" fmla="*/ 148 w 212"/>
                <a:gd name="T3" fmla="*/ 0 h 185"/>
                <a:gd name="T4" fmla="*/ 148 w 212"/>
                <a:gd name="T5" fmla="*/ 18 h 185"/>
                <a:gd name="T6" fmla="*/ 190 w 212"/>
                <a:gd name="T7" fmla="*/ 18 h 185"/>
                <a:gd name="T8" fmla="*/ 194 w 212"/>
                <a:gd name="T9" fmla="*/ 22 h 185"/>
                <a:gd name="T10" fmla="*/ 194 w 212"/>
                <a:gd name="T11" fmla="*/ 116 h 185"/>
                <a:gd name="T12" fmla="*/ 190 w 212"/>
                <a:gd name="T13" fmla="*/ 121 h 185"/>
                <a:gd name="T14" fmla="*/ 22 w 212"/>
                <a:gd name="T15" fmla="*/ 121 h 185"/>
                <a:gd name="T16" fmla="*/ 18 w 212"/>
                <a:gd name="T17" fmla="*/ 116 h 185"/>
                <a:gd name="T18" fmla="*/ 18 w 212"/>
                <a:gd name="T19" fmla="*/ 22 h 185"/>
                <a:gd name="T20" fmla="*/ 22 w 212"/>
                <a:gd name="T21" fmla="*/ 18 h 185"/>
                <a:gd name="T22" fmla="*/ 64 w 212"/>
                <a:gd name="T23" fmla="*/ 18 h 185"/>
                <a:gd name="T24" fmla="*/ 64 w 212"/>
                <a:gd name="T25" fmla="*/ 0 h 185"/>
                <a:gd name="T26" fmla="*/ 5 w 212"/>
                <a:gd name="T27" fmla="*/ 0 h 185"/>
                <a:gd name="T28" fmla="*/ 0 w 212"/>
                <a:gd name="T29" fmla="*/ 4 h 185"/>
                <a:gd name="T30" fmla="*/ 0 w 212"/>
                <a:gd name="T31" fmla="*/ 155 h 185"/>
                <a:gd name="T32" fmla="*/ 5 w 212"/>
                <a:gd name="T33" fmla="*/ 159 h 185"/>
                <a:gd name="T34" fmla="*/ 87 w 212"/>
                <a:gd name="T35" fmla="*/ 159 h 185"/>
                <a:gd name="T36" fmla="*/ 87 w 212"/>
                <a:gd name="T37" fmla="*/ 171 h 185"/>
                <a:gd name="T38" fmla="*/ 69 w 212"/>
                <a:gd name="T39" fmla="*/ 183 h 185"/>
                <a:gd name="T40" fmla="*/ 70 w 212"/>
                <a:gd name="T41" fmla="*/ 185 h 185"/>
                <a:gd name="T42" fmla="*/ 143 w 212"/>
                <a:gd name="T43" fmla="*/ 185 h 185"/>
                <a:gd name="T44" fmla="*/ 144 w 212"/>
                <a:gd name="T45" fmla="*/ 183 h 185"/>
                <a:gd name="T46" fmla="*/ 125 w 212"/>
                <a:gd name="T47" fmla="*/ 171 h 185"/>
                <a:gd name="T48" fmla="*/ 125 w 212"/>
                <a:gd name="T49" fmla="*/ 159 h 185"/>
                <a:gd name="T50" fmla="*/ 208 w 212"/>
                <a:gd name="T51" fmla="*/ 159 h 185"/>
                <a:gd name="T52" fmla="*/ 212 w 212"/>
                <a:gd name="T53" fmla="*/ 155 h 185"/>
                <a:gd name="T54" fmla="*/ 212 w 212"/>
                <a:gd name="T55" fmla="*/ 4 h 185"/>
                <a:gd name="T56" fmla="*/ 208 w 212"/>
                <a:gd name="T5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2" h="185">
                  <a:moveTo>
                    <a:pt x="208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48" y="18"/>
                    <a:pt x="148" y="18"/>
                    <a:pt x="148" y="18"/>
                  </a:cubicBezTo>
                  <a:cubicBezTo>
                    <a:pt x="190" y="18"/>
                    <a:pt x="190" y="18"/>
                    <a:pt x="190" y="18"/>
                  </a:cubicBezTo>
                  <a:cubicBezTo>
                    <a:pt x="192" y="18"/>
                    <a:pt x="194" y="20"/>
                    <a:pt x="194" y="22"/>
                  </a:cubicBezTo>
                  <a:cubicBezTo>
                    <a:pt x="194" y="116"/>
                    <a:pt x="194" y="116"/>
                    <a:pt x="194" y="116"/>
                  </a:cubicBezTo>
                  <a:cubicBezTo>
                    <a:pt x="194" y="119"/>
                    <a:pt x="192" y="121"/>
                    <a:pt x="190" y="121"/>
                  </a:cubicBezTo>
                  <a:cubicBezTo>
                    <a:pt x="22" y="121"/>
                    <a:pt x="22" y="121"/>
                    <a:pt x="22" y="121"/>
                  </a:cubicBezTo>
                  <a:cubicBezTo>
                    <a:pt x="20" y="121"/>
                    <a:pt x="18" y="119"/>
                    <a:pt x="18" y="116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0"/>
                    <a:pt x="20" y="18"/>
                    <a:pt x="22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7"/>
                    <a:pt x="2" y="159"/>
                    <a:pt x="5" y="159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87" y="171"/>
                    <a:pt x="87" y="171"/>
                    <a:pt x="87" y="171"/>
                  </a:cubicBezTo>
                  <a:cubicBezTo>
                    <a:pt x="69" y="183"/>
                    <a:pt x="69" y="183"/>
                    <a:pt x="69" y="183"/>
                  </a:cubicBezTo>
                  <a:cubicBezTo>
                    <a:pt x="67" y="184"/>
                    <a:pt x="67" y="185"/>
                    <a:pt x="70" y="185"/>
                  </a:cubicBezTo>
                  <a:cubicBezTo>
                    <a:pt x="143" y="185"/>
                    <a:pt x="143" y="185"/>
                    <a:pt x="143" y="185"/>
                  </a:cubicBezTo>
                  <a:cubicBezTo>
                    <a:pt x="146" y="185"/>
                    <a:pt x="146" y="184"/>
                    <a:pt x="144" y="183"/>
                  </a:cubicBezTo>
                  <a:cubicBezTo>
                    <a:pt x="125" y="171"/>
                    <a:pt x="125" y="171"/>
                    <a:pt x="125" y="171"/>
                  </a:cubicBezTo>
                  <a:cubicBezTo>
                    <a:pt x="125" y="159"/>
                    <a:pt x="125" y="159"/>
                    <a:pt x="125" y="159"/>
                  </a:cubicBezTo>
                  <a:cubicBezTo>
                    <a:pt x="208" y="159"/>
                    <a:pt x="208" y="159"/>
                    <a:pt x="208" y="159"/>
                  </a:cubicBezTo>
                  <a:cubicBezTo>
                    <a:pt x="210" y="159"/>
                    <a:pt x="212" y="157"/>
                    <a:pt x="212" y="155"/>
                  </a:cubicBezTo>
                  <a:cubicBezTo>
                    <a:pt x="212" y="4"/>
                    <a:pt x="212" y="4"/>
                    <a:pt x="212" y="4"/>
                  </a:cubicBezTo>
                  <a:cubicBezTo>
                    <a:pt x="212" y="2"/>
                    <a:pt x="210" y="0"/>
                    <a:pt x="20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5" name="Freeform 504"/>
            <p:cNvSpPr/>
            <p:nvPr/>
          </p:nvSpPr>
          <p:spPr bwMode="auto">
            <a:xfrm>
              <a:off x="7769226" y="2033588"/>
              <a:ext cx="130175" cy="155575"/>
            </a:xfrm>
            <a:custGeom>
              <a:avLst/>
              <a:gdLst>
                <a:gd name="T0" fmla="*/ 50 w 136"/>
                <a:gd name="T1" fmla="*/ 152 h 163"/>
                <a:gd name="T2" fmla="*/ 61 w 136"/>
                <a:gd name="T3" fmla="*/ 163 h 163"/>
                <a:gd name="T4" fmla="*/ 75 w 136"/>
                <a:gd name="T5" fmla="*/ 163 h 163"/>
                <a:gd name="T6" fmla="*/ 87 w 136"/>
                <a:gd name="T7" fmla="*/ 152 h 163"/>
                <a:gd name="T8" fmla="*/ 87 w 136"/>
                <a:gd name="T9" fmla="*/ 80 h 163"/>
                <a:gd name="T10" fmla="*/ 98 w 136"/>
                <a:gd name="T11" fmla="*/ 80 h 163"/>
                <a:gd name="T12" fmla="*/ 128 w 136"/>
                <a:gd name="T13" fmla="*/ 80 h 163"/>
                <a:gd name="T14" fmla="*/ 132 w 136"/>
                <a:gd name="T15" fmla="*/ 71 h 163"/>
                <a:gd name="T16" fmla="*/ 76 w 136"/>
                <a:gd name="T17" fmla="*/ 3 h 163"/>
                <a:gd name="T18" fmla="*/ 68 w 136"/>
                <a:gd name="T19" fmla="*/ 0 h 163"/>
                <a:gd name="T20" fmla="*/ 61 w 136"/>
                <a:gd name="T21" fmla="*/ 3 h 163"/>
                <a:gd name="T22" fmla="*/ 4 w 136"/>
                <a:gd name="T23" fmla="*/ 71 h 163"/>
                <a:gd name="T24" fmla="*/ 8 w 136"/>
                <a:gd name="T25" fmla="*/ 80 h 163"/>
                <a:gd name="T26" fmla="*/ 38 w 136"/>
                <a:gd name="T27" fmla="*/ 80 h 163"/>
                <a:gd name="T28" fmla="*/ 50 w 136"/>
                <a:gd name="T29" fmla="*/ 80 h 163"/>
                <a:gd name="T30" fmla="*/ 50 w 136"/>
                <a:gd name="T31" fmla="*/ 15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6" h="163">
                  <a:moveTo>
                    <a:pt x="50" y="152"/>
                  </a:moveTo>
                  <a:cubicBezTo>
                    <a:pt x="50" y="158"/>
                    <a:pt x="55" y="163"/>
                    <a:pt x="61" y="163"/>
                  </a:cubicBezTo>
                  <a:cubicBezTo>
                    <a:pt x="75" y="163"/>
                    <a:pt x="75" y="163"/>
                    <a:pt x="75" y="163"/>
                  </a:cubicBezTo>
                  <a:cubicBezTo>
                    <a:pt x="81" y="163"/>
                    <a:pt x="87" y="158"/>
                    <a:pt x="87" y="152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91" y="80"/>
                    <a:pt x="95" y="80"/>
                    <a:pt x="98" y="80"/>
                  </a:cubicBezTo>
                  <a:cubicBezTo>
                    <a:pt x="128" y="80"/>
                    <a:pt x="128" y="80"/>
                    <a:pt x="128" y="80"/>
                  </a:cubicBezTo>
                  <a:cubicBezTo>
                    <a:pt x="135" y="80"/>
                    <a:pt x="136" y="76"/>
                    <a:pt x="132" y="71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4" y="1"/>
                    <a:pt x="71" y="0"/>
                    <a:pt x="68" y="0"/>
                  </a:cubicBezTo>
                  <a:cubicBezTo>
                    <a:pt x="65" y="0"/>
                    <a:pt x="63" y="1"/>
                    <a:pt x="61" y="3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0" y="76"/>
                    <a:pt x="2" y="80"/>
                    <a:pt x="8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41" y="80"/>
                    <a:pt x="45" y="80"/>
                    <a:pt x="50" y="80"/>
                  </a:cubicBezTo>
                  <a:lnTo>
                    <a:pt x="50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96" name="组合 595"/>
          <p:cNvGrpSpPr/>
          <p:nvPr/>
        </p:nvGrpSpPr>
        <p:grpSpPr>
          <a:xfrm>
            <a:off x="3476626" y="5705475"/>
            <a:ext cx="277813" cy="196849"/>
            <a:chOff x="2733676" y="5381625"/>
            <a:chExt cx="277813" cy="196850"/>
          </a:xfrm>
          <a:solidFill>
            <a:srgbClr val="404040"/>
          </a:solidFill>
        </p:grpSpPr>
        <p:sp>
          <p:nvSpPr>
            <p:cNvPr id="597" name="Freeform 505"/>
            <p:cNvSpPr/>
            <p:nvPr/>
          </p:nvSpPr>
          <p:spPr bwMode="auto">
            <a:xfrm>
              <a:off x="2865438" y="5419725"/>
              <a:ext cx="34925" cy="33337"/>
            </a:xfrm>
            <a:custGeom>
              <a:avLst/>
              <a:gdLst>
                <a:gd name="T0" fmla="*/ 9 w 36"/>
                <a:gd name="T1" fmla="*/ 2 h 35"/>
                <a:gd name="T2" fmla="*/ 2 w 36"/>
                <a:gd name="T3" fmla="*/ 2 h 35"/>
                <a:gd name="T4" fmla="*/ 2 w 36"/>
                <a:gd name="T5" fmla="*/ 9 h 35"/>
                <a:gd name="T6" fmla="*/ 27 w 36"/>
                <a:gd name="T7" fmla="*/ 34 h 35"/>
                <a:gd name="T8" fmla="*/ 30 w 36"/>
                <a:gd name="T9" fmla="*/ 35 h 35"/>
                <a:gd name="T10" fmla="*/ 34 w 36"/>
                <a:gd name="T11" fmla="*/ 34 h 35"/>
                <a:gd name="T12" fmla="*/ 34 w 36"/>
                <a:gd name="T13" fmla="*/ 27 h 35"/>
                <a:gd name="T14" fmla="*/ 9 w 36"/>
                <a:gd name="T1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35">
                  <a:moveTo>
                    <a:pt x="9" y="2"/>
                  </a:moveTo>
                  <a:cubicBezTo>
                    <a:pt x="7" y="0"/>
                    <a:pt x="4" y="0"/>
                    <a:pt x="2" y="2"/>
                  </a:cubicBezTo>
                  <a:cubicBezTo>
                    <a:pt x="0" y="4"/>
                    <a:pt x="0" y="7"/>
                    <a:pt x="2" y="9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8" y="34"/>
                    <a:pt x="29" y="35"/>
                    <a:pt x="30" y="35"/>
                  </a:cubicBezTo>
                  <a:cubicBezTo>
                    <a:pt x="32" y="35"/>
                    <a:pt x="33" y="34"/>
                    <a:pt x="34" y="34"/>
                  </a:cubicBezTo>
                  <a:cubicBezTo>
                    <a:pt x="36" y="32"/>
                    <a:pt x="36" y="29"/>
                    <a:pt x="34" y="27"/>
                  </a:cubicBezTo>
                  <a:lnTo>
                    <a:pt x="9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8" name="Oval 506"/>
            <p:cNvSpPr>
              <a:spLocks noChangeArrowheads="1"/>
            </p:cNvSpPr>
            <p:nvPr/>
          </p:nvSpPr>
          <p:spPr bwMode="auto">
            <a:xfrm>
              <a:off x="2909888" y="5411788"/>
              <a:ext cx="58738" cy="396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9" name="Freeform 507"/>
            <p:cNvSpPr>
              <a:spLocks noEditPoints="1"/>
            </p:cNvSpPr>
            <p:nvPr/>
          </p:nvSpPr>
          <p:spPr bwMode="auto">
            <a:xfrm>
              <a:off x="2733676" y="5381625"/>
              <a:ext cx="277813" cy="196850"/>
            </a:xfrm>
            <a:custGeom>
              <a:avLst/>
              <a:gdLst>
                <a:gd name="T0" fmla="*/ 289 w 290"/>
                <a:gd name="T1" fmla="*/ 79 h 207"/>
                <a:gd name="T2" fmla="*/ 285 w 290"/>
                <a:gd name="T3" fmla="*/ 50 h 207"/>
                <a:gd name="T4" fmla="*/ 183 w 290"/>
                <a:gd name="T5" fmla="*/ 0 h 207"/>
                <a:gd name="T6" fmla="*/ 5 w 290"/>
                <a:gd name="T7" fmla="*/ 138 h 207"/>
                <a:gd name="T8" fmla="*/ 0 w 290"/>
                <a:gd name="T9" fmla="*/ 156 h 207"/>
                <a:gd name="T10" fmla="*/ 0 w 290"/>
                <a:gd name="T11" fmla="*/ 179 h 207"/>
                <a:gd name="T12" fmla="*/ 0 w 290"/>
                <a:gd name="T13" fmla="*/ 180 h 207"/>
                <a:gd name="T14" fmla="*/ 0 w 290"/>
                <a:gd name="T15" fmla="*/ 181 h 207"/>
                <a:gd name="T16" fmla="*/ 0 w 290"/>
                <a:gd name="T17" fmla="*/ 181 h 207"/>
                <a:gd name="T18" fmla="*/ 51 w 290"/>
                <a:gd name="T19" fmla="*/ 207 h 207"/>
                <a:gd name="T20" fmla="*/ 144 w 290"/>
                <a:gd name="T21" fmla="*/ 148 h 207"/>
                <a:gd name="T22" fmla="*/ 289 w 290"/>
                <a:gd name="T23" fmla="*/ 103 h 207"/>
                <a:gd name="T24" fmla="*/ 289 w 290"/>
                <a:gd name="T25" fmla="*/ 103 h 207"/>
                <a:gd name="T26" fmla="*/ 289 w 290"/>
                <a:gd name="T27" fmla="*/ 79 h 207"/>
                <a:gd name="T28" fmla="*/ 86 w 290"/>
                <a:gd name="T29" fmla="*/ 64 h 207"/>
                <a:gd name="T30" fmla="*/ 92 w 290"/>
                <a:gd name="T31" fmla="*/ 70 h 207"/>
                <a:gd name="T32" fmla="*/ 95 w 290"/>
                <a:gd name="T33" fmla="*/ 71 h 207"/>
                <a:gd name="T34" fmla="*/ 98 w 290"/>
                <a:gd name="T35" fmla="*/ 70 h 207"/>
                <a:gd name="T36" fmla="*/ 98 w 290"/>
                <a:gd name="T37" fmla="*/ 63 h 207"/>
                <a:gd name="T38" fmla="*/ 93 w 290"/>
                <a:gd name="T39" fmla="*/ 58 h 207"/>
                <a:gd name="T40" fmla="*/ 173 w 290"/>
                <a:gd name="T41" fmla="*/ 14 h 207"/>
                <a:gd name="T42" fmla="*/ 173 w 290"/>
                <a:gd name="T43" fmla="*/ 15 h 207"/>
                <a:gd name="T44" fmla="*/ 189 w 290"/>
                <a:gd name="T45" fmla="*/ 30 h 207"/>
                <a:gd name="T46" fmla="*/ 198 w 290"/>
                <a:gd name="T47" fmla="*/ 26 h 207"/>
                <a:gd name="T48" fmla="*/ 186 w 290"/>
                <a:gd name="T49" fmla="*/ 13 h 207"/>
                <a:gd name="T50" fmla="*/ 272 w 290"/>
                <a:gd name="T51" fmla="*/ 54 h 207"/>
                <a:gd name="T52" fmla="*/ 271 w 290"/>
                <a:gd name="T53" fmla="*/ 96 h 207"/>
                <a:gd name="T54" fmla="*/ 270 w 290"/>
                <a:gd name="T55" fmla="*/ 97 h 207"/>
                <a:gd name="T56" fmla="*/ 246 w 290"/>
                <a:gd name="T57" fmla="*/ 74 h 207"/>
                <a:gd name="T58" fmla="*/ 238 w 290"/>
                <a:gd name="T59" fmla="*/ 79 h 207"/>
                <a:gd name="T60" fmla="*/ 262 w 290"/>
                <a:gd name="T61" fmla="*/ 104 h 207"/>
                <a:gd name="T62" fmla="*/ 219 w 290"/>
                <a:gd name="T63" fmla="*/ 114 h 207"/>
                <a:gd name="T64" fmla="*/ 219 w 290"/>
                <a:gd name="T65" fmla="*/ 114 h 207"/>
                <a:gd name="T66" fmla="*/ 194 w 290"/>
                <a:gd name="T67" fmla="*/ 89 h 207"/>
                <a:gd name="T68" fmla="*/ 187 w 290"/>
                <a:gd name="T69" fmla="*/ 89 h 207"/>
                <a:gd name="T70" fmla="*/ 187 w 290"/>
                <a:gd name="T71" fmla="*/ 96 h 207"/>
                <a:gd name="T72" fmla="*/ 206 w 290"/>
                <a:gd name="T73" fmla="*/ 114 h 207"/>
                <a:gd name="T74" fmla="*/ 169 w 290"/>
                <a:gd name="T75" fmla="*/ 112 h 207"/>
                <a:gd name="T76" fmla="*/ 149 w 290"/>
                <a:gd name="T77" fmla="*/ 111 h 207"/>
                <a:gd name="T78" fmla="*/ 146 w 290"/>
                <a:gd name="T79" fmla="*/ 111 h 207"/>
                <a:gd name="T80" fmla="*/ 118 w 290"/>
                <a:gd name="T81" fmla="*/ 83 h 207"/>
                <a:gd name="T82" fmla="*/ 111 w 290"/>
                <a:gd name="T83" fmla="*/ 83 h 207"/>
                <a:gd name="T84" fmla="*/ 111 w 290"/>
                <a:gd name="T85" fmla="*/ 89 h 207"/>
                <a:gd name="T86" fmla="*/ 135 w 290"/>
                <a:gd name="T87" fmla="*/ 114 h 207"/>
                <a:gd name="T88" fmla="*/ 103 w 290"/>
                <a:gd name="T89" fmla="*/ 134 h 207"/>
                <a:gd name="T90" fmla="*/ 79 w 290"/>
                <a:gd name="T91" fmla="*/ 110 h 207"/>
                <a:gd name="T92" fmla="*/ 72 w 290"/>
                <a:gd name="T93" fmla="*/ 110 h 207"/>
                <a:gd name="T94" fmla="*/ 72 w 290"/>
                <a:gd name="T95" fmla="*/ 117 h 207"/>
                <a:gd name="T96" fmla="*/ 95 w 290"/>
                <a:gd name="T97" fmla="*/ 140 h 207"/>
                <a:gd name="T98" fmla="*/ 89 w 290"/>
                <a:gd name="T99" fmla="*/ 144 h 207"/>
                <a:gd name="T100" fmla="*/ 62 w 290"/>
                <a:gd name="T101" fmla="*/ 164 h 207"/>
                <a:gd name="T102" fmla="*/ 28 w 290"/>
                <a:gd name="T103" fmla="*/ 130 h 207"/>
                <a:gd name="T104" fmla="*/ 71 w 290"/>
                <a:gd name="T105" fmla="*/ 78 h 207"/>
                <a:gd name="T106" fmla="*/ 86 w 290"/>
                <a:gd name="T107" fmla="*/ 64 h 207"/>
                <a:gd name="T108" fmla="*/ 22 w 290"/>
                <a:gd name="T109" fmla="*/ 138 h 207"/>
                <a:gd name="T110" fmla="*/ 53 w 290"/>
                <a:gd name="T111" fmla="*/ 169 h 207"/>
                <a:gd name="T112" fmla="*/ 50 w 290"/>
                <a:gd name="T113" fmla="*/ 170 h 207"/>
                <a:gd name="T114" fmla="*/ 15 w 290"/>
                <a:gd name="T115" fmla="*/ 161 h 207"/>
                <a:gd name="T116" fmla="*/ 17 w 290"/>
                <a:gd name="T117" fmla="*/ 146 h 207"/>
                <a:gd name="T118" fmla="*/ 22 w 290"/>
                <a:gd name="T119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0" h="207">
                  <a:moveTo>
                    <a:pt x="289" y="79"/>
                  </a:moveTo>
                  <a:cubicBezTo>
                    <a:pt x="290" y="71"/>
                    <a:pt x="288" y="61"/>
                    <a:pt x="285" y="50"/>
                  </a:cubicBezTo>
                  <a:cubicBezTo>
                    <a:pt x="285" y="50"/>
                    <a:pt x="270" y="0"/>
                    <a:pt x="183" y="0"/>
                  </a:cubicBezTo>
                  <a:cubicBezTo>
                    <a:pt x="96" y="0"/>
                    <a:pt x="5" y="138"/>
                    <a:pt x="5" y="138"/>
                  </a:cubicBezTo>
                  <a:cubicBezTo>
                    <a:pt x="5" y="138"/>
                    <a:pt x="0" y="147"/>
                    <a:pt x="0" y="156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79"/>
                    <a:pt x="0" y="179"/>
                    <a:pt x="0" y="18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94"/>
                    <a:pt x="11" y="207"/>
                    <a:pt x="51" y="207"/>
                  </a:cubicBezTo>
                  <a:cubicBezTo>
                    <a:pt x="69" y="207"/>
                    <a:pt x="122" y="152"/>
                    <a:pt x="144" y="148"/>
                  </a:cubicBezTo>
                  <a:cubicBezTo>
                    <a:pt x="163" y="145"/>
                    <a:pt x="287" y="174"/>
                    <a:pt x="289" y="103"/>
                  </a:cubicBezTo>
                  <a:cubicBezTo>
                    <a:pt x="289" y="103"/>
                    <a:pt x="289" y="103"/>
                    <a:pt x="289" y="103"/>
                  </a:cubicBezTo>
                  <a:lnTo>
                    <a:pt x="289" y="79"/>
                  </a:lnTo>
                  <a:close/>
                  <a:moveTo>
                    <a:pt x="86" y="64"/>
                  </a:moveTo>
                  <a:cubicBezTo>
                    <a:pt x="92" y="70"/>
                    <a:pt x="92" y="70"/>
                    <a:pt x="92" y="70"/>
                  </a:cubicBezTo>
                  <a:cubicBezTo>
                    <a:pt x="92" y="71"/>
                    <a:pt x="94" y="71"/>
                    <a:pt x="95" y="71"/>
                  </a:cubicBezTo>
                  <a:cubicBezTo>
                    <a:pt x="96" y="71"/>
                    <a:pt x="97" y="71"/>
                    <a:pt x="98" y="70"/>
                  </a:cubicBezTo>
                  <a:cubicBezTo>
                    <a:pt x="100" y="68"/>
                    <a:pt x="100" y="65"/>
                    <a:pt x="98" y="63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122" y="32"/>
                    <a:pt x="149" y="17"/>
                    <a:pt x="173" y="14"/>
                  </a:cubicBezTo>
                  <a:cubicBezTo>
                    <a:pt x="173" y="14"/>
                    <a:pt x="173" y="14"/>
                    <a:pt x="173" y="15"/>
                  </a:cubicBezTo>
                  <a:cubicBezTo>
                    <a:pt x="189" y="30"/>
                    <a:pt x="189" y="30"/>
                    <a:pt x="189" y="30"/>
                  </a:cubicBezTo>
                  <a:cubicBezTo>
                    <a:pt x="192" y="28"/>
                    <a:pt x="195" y="27"/>
                    <a:pt x="198" y="26"/>
                  </a:cubicBezTo>
                  <a:cubicBezTo>
                    <a:pt x="186" y="13"/>
                    <a:pt x="186" y="13"/>
                    <a:pt x="186" y="13"/>
                  </a:cubicBezTo>
                  <a:cubicBezTo>
                    <a:pt x="257" y="14"/>
                    <a:pt x="271" y="52"/>
                    <a:pt x="272" y="54"/>
                  </a:cubicBezTo>
                  <a:cubicBezTo>
                    <a:pt x="278" y="73"/>
                    <a:pt x="277" y="87"/>
                    <a:pt x="271" y="96"/>
                  </a:cubicBezTo>
                  <a:cubicBezTo>
                    <a:pt x="270" y="97"/>
                    <a:pt x="270" y="97"/>
                    <a:pt x="270" y="97"/>
                  </a:cubicBezTo>
                  <a:cubicBezTo>
                    <a:pt x="246" y="74"/>
                    <a:pt x="246" y="74"/>
                    <a:pt x="246" y="74"/>
                  </a:cubicBezTo>
                  <a:cubicBezTo>
                    <a:pt x="244" y="76"/>
                    <a:pt x="241" y="78"/>
                    <a:pt x="238" y="79"/>
                  </a:cubicBezTo>
                  <a:cubicBezTo>
                    <a:pt x="262" y="104"/>
                    <a:pt x="262" y="104"/>
                    <a:pt x="262" y="104"/>
                  </a:cubicBezTo>
                  <a:cubicBezTo>
                    <a:pt x="253" y="110"/>
                    <a:pt x="239" y="113"/>
                    <a:pt x="219" y="114"/>
                  </a:cubicBezTo>
                  <a:cubicBezTo>
                    <a:pt x="219" y="114"/>
                    <a:pt x="219" y="114"/>
                    <a:pt x="219" y="114"/>
                  </a:cubicBezTo>
                  <a:cubicBezTo>
                    <a:pt x="194" y="89"/>
                    <a:pt x="194" y="89"/>
                    <a:pt x="194" y="89"/>
                  </a:cubicBezTo>
                  <a:cubicBezTo>
                    <a:pt x="192" y="87"/>
                    <a:pt x="189" y="87"/>
                    <a:pt x="187" y="89"/>
                  </a:cubicBezTo>
                  <a:cubicBezTo>
                    <a:pt x="186" y="91"/>
                    <a:pt x="186" y="94"/>
                    <a:pt x="187" y="96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192" y="114"/>
                    <a:pt x="179" y="113"/>
                    <a:pt x="169" y="112"/>
                  </a:cubicBezTo>
                  <a:cubicBezTo>
                    <a:pt x="161" y="112"/>
                    <a:pt x="154" y="111"/>
                    <a:pt x="149" y="111"/>
                  </a:cubicBezTo>
                  <a:cubicBezTo>
                    <a:pt x="148" y="111"/>
                    <a:pt x="147" y="111"/>
                    <a:pt x="146" y="111"/>
                  </a:cubicBezTo>
                  <a:cubicBezTo>
                    <a:pt x="118" y="83"/>
                    <a:pt x="118" y="83"/>
                    <a:pt x="118" y="83"/>
                  </a:cubicBezTo>
                  <a:cubicBezTo>
                    <a:pt x="116" y="81"/>
                    <a:pt x="113" y="81"/>
                    <a:pt x="111" y="83"/>
                  </a:cubicBezTo>
                  <a:cubicBezTo>
                    <a:pt x="109" y="85"/>
                    <a:pt x="109" y="88"/>
                    <a:pt x="111" y="89"/>
                  </a:cubicBezTo>
                  <a:cubicBezTo>
                    <a:pt x="135" y="114"/>
                    <a:pt x="135" y="114"/>
                    <a:pt x="135" y="114"/>
                  </a:cubicBezTo>
                  <a:cubicBezTo>
                    <a:pt x="126" y="117"/>
                    <a:pt x="116" y="124"/>
                    <a:pt x="103" y="134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77" y="108"/>
                    <a:pt x="74" y="108"/>
                    <a:pt x="72" y="110"/>
                  </a:cubicBezTo>
                  <a:cubicBezTo>
                    <a:pt x="70" y="112"/>
                    <a:pt x="70" y="115"/>
                    <a:pt x="72" y="117"/>
                  </a:cubicBezTo>
                  <a:cubicBezTo>
                    <a:pt x="95" y="140"/>
                    <a:pt x="95" y="140"/>
                    <a:pt x="95" y="140"/>
                  </a:cubicBezTo>
                  <a:cubicBezTo>
                    <a:pt x="93" y="141"/>
                    <a:pt x="91" y="143"/>
                    <a:pt x="89" y="144"/>
                  </a:cubicBezTo>
                  <a:cubicBezTo>
                    <a:pt x="81" y="150"/>
                    <a:pt x="70" y="159"/>
                    <a:pt x="62" y="164"/>
                  </a:cubicBezTo>
                  <a:cubicBezTo>
                    <a:pt x="28" y="130"/>
                    <a:pt x="28" y="130"/>
                    <a:pt x="28" y="130"/>
                  </a:cubicBezTo>
                  <a:cubicBezTo>
                    <a:pt x="37" y="117"/>
                    <a:pt x="53" y="98"/>
                    <a:pt x="71" y="78"/>
                  </a:cubicBezTo>
                  <a:cubicBezTo>
                    <a:pt x="76" y="73"/>
                    <a:pt x="81" y="69"/>
                    <a:pt x="86" y="64"/>
                  </a:cubicBezTo>
                  <a:close/>
                  <a:moveTo>
                    <a:pt x="22" y="138"/>
                  </a:moveTo>
                  <a:cubicBezTo>
                    <a:pt x="53" y="169"/>
                    <a:pt x="53" y="169"/>
                    <a:pt x="53" y="169"/>
                  </a:cubicBezTo>
                  <a:cubicBezTo>
                    <a:pt x="52" y="170"/>
                    <a:pt x="51" y="170"/>
                    <a:pt x="50" y="170"/>
                  </a:cubicBezTo>
                  <a:cubicBezTo>
                    <a:pt x="22" y="170"/>
                    <a:pt x="16" y="163"/>
                    <a:pt x="15" y="161"/>
                  </a:cubicBezTo>
                  <a:cubicBezTo>
                    <a:pt x="12" y="156"/>
                    <a:pt x="16" y="148"/>
                    <a:pt x="17" y="146"/>
                  </a:cubicBezTo>
                  <a:cubicBezTo>
                    <a:pt x="17" y="145"/>
                    <a:pt x="19" y="142"/>
                    <a:pt x="22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600" name="组合 599"/>
          <p:cNvGrpSpPr/>
          <p:nvPr/>
        </p:nvGrpSpPr>
        <p:grpSpPr>
          <a:xfrm>
            <a:off x="2925763" y="5730875"/>
            <a:ext cx="276227" cy="144463"/>
            <a:chOff x="2182813" y="5407025"/>
            <a:chExt cx="276226" cy="144463"/>
          </a:xfrm>
          <a:solidFill>
            <a:srgbClr val="404040"/>
          </a:solidFill>
        </p:grpSpPr>
        <p:sp>
          <p:nvSpPr>
            <p:cNvPr id="601" name="Freeform 508"/>
            <p:cNvSpPr/>
            <p:nvPr/>
          </p:nvSpPr>
          <p:spPr bwMode="auto">
            <a:xfrm>
              <a:off x="2343151" y="5407025"/>
              <a:ext cx="115888" cy="134937"/>
            </a:xfrm>
            <a:custGeom>
              <a:avLst/>
              <a:gdLst>
                <a:gd name="T0" fmla="*/ 107 w 120"/>
                <a:gd name="T1" fmla="*/ 51 h 141"/>
                <a:gd name="T2" fmla="*/ 120 w 120"/>
                <a:gd name="T3" fmla="*/ 3 h 141"/>
                <a:gd name="T4" fmla="*/ 114 w 120"/>
                <a:gd name="T5" fmla="*/ 1 h 141"/>
                <a:gd name="T6" fmla="*/ 107 w 120"/>
                <a:gd name="T7" fmla="*/ 0 h 141"/>
                <a:gd name="T8" fmla="*/ 93 w 120"/>
                <a:gd name="T9" fmla="*/ 51 h 141"/>
                <a:gd name="T10" fmla="*/ 87 w 120"/>
                <a:gd name="T11" fmla="*/ 51 h 141"/>
                <a:gd name="T12" fmla="*/ 90 w 120"/>
                <a:gd name="T13" fmla="*/ 24 h 141"/>
                <a:gd name="T14" fmla="*/ 76 w 120"/>
                <a:gd name="T15" fmla="*/ 23 h 141"/>
                <a:gd name="T16" fmla="*/ 73 w 120"/>
                <a:gd name="T17" fmla="*/ 51 h 141"/>
                <a:gd name="T18" fmla="*/ 67 w 120"/>
                <a:gd name="T19" fmla="*/ 51 h 141"/>
                <a:gd name="T20" fmla="*/ 70 w 120"/>
                <a:gd name="T21" fmla="*/ 10 h 141"/>
                <a:gd name="T22" fmla="*/ 57 w 120"/>
                <a:gd name="T23" fmla="*/ 6 h 141"/>
                <a:gd name="T24" fmla="*/ 53 w 120"/>
                <a:gd name="T25" fmla="*/ 51 h 141"/>
                <a:gd name="T26" fmla="*/ 47 w 120"/>
                <a:gd name="T27" fmla="*/ 51 h 141"/>
                <a:gd name="T28" fmla="*/ 42 w 120"/>
                <a:gd name="T29" fmla="*/ 27 h 141"/>
                <a:gd name="T30" fmla="*/ 29 w 120"/>
                <a:gd name="T31" fmla="*/ 30 h 141"/>
                <a:gd name="T32" fmla="*/ 33 w 120"/>
                <a:gd name="T33" fmla="*/ 51 h 141"/>
                <a:gd name="T34" fmla="*/ 27 w 120"/>
                <a:gd name="T35" fmla="*/ 51 h 141"/>
                <a:gd name="T36" fmla="*/ 13 w 120"/>
                <a:gd name="T37" fmla="*/ 4 h 141"/>
                <a:gd name="T38" fmla="*/ 0 w 120"/>
                <a:gd name="T39" fmla="*/ 8 h 141"/>
                <a:gd name="T40" fmla="*/ 2 w 120"/>
                <a:gd name="T41" fmla="*/ 14 h 141"/>
                <a:gd name="T42" fmla="*/ 18 w 120"/>
                <a:gd name="T43" fmla="*/ 54 h 141"/>
                <a:gd name="T44" fmla="*/ 18 w 120"/>
                <a:gd name="T45" fmla="*/ 61 h 141"/>
                <a:gd name="T46" fmla="*/ 27 w 120"/>
                <a:gd name="T47" fmla="*/ 79 h 141"/>
                <a:gd name="T48" fmla="*/ 27 w 120"/>
                <a:gd name="T49" fmla="*/ 81 h 141"/>
                <a:gd name="T50" fmla="*/ 18 w 120"/>
                <a:gd name="T51" fmla="*/ 97 h 141"/>
                <a:gd name="T52" fmla="*/ 18 w 120"/>
                <a:gd name="T53" fmla="*/ 104 h 141"/>
                <a:gd name="T54" fmla="*/ 12 w 120"/>
                <a:gd name="T55" fmla="*/ 130 h 141"/>
                <a:gd name="T56" fmla="*/ 15 w 120"/>
                <a:gd name="T57" fmla="*/ 141 h 141"/>
                <a:gd name="T58" fmla="*/ 101 w 120"/>
                <a:gd name="T59" fmla="*/ 141 h 141"/>
                <a:gd name="T60" fmla="*/ 119 w 120"/>
                <a:gd name="T61" fmla="*/ 74 h 141"/>
                <a:gd name="T62" fmla="*/ 119 w 120"/>
                <a:gd name="T63" fmla="*/ 51 h 141"/>
                <a:gd name="T64" fmla="*/ 107 w 120"/>
                <a:gd name="T65" fmla="*/ 5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" h="141">
                  <a:moveTo>
                    <a:pt x="107" y="51"/>
                  </a:moveTo>
                  <a:cubicBezTo>
                    <a:pt x="116" y="24"/>
                    <a:pt x="117" y="22"/>
                    <a:pt x="120" y="3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3" y="19"/>
                    <a:pt x="103" y="20"/>
                    <a:pt x="93" y="51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5" y="39"/>
                    <a:pt x="65" y="23"/>
                    <a:pt x="70" y="1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2" y="20"/>
                    <a:pt x="52" y="37"/>
                    <a:pt x="53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3" y="24"/>
                    <a:pt x="18" y="38"/>
                    <a:pt x="18" y="54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24" y="65"/>
                    <a:pt x="27" y="71"/>
                    <a:pt x="27" y="79"/>
                  </a:cubicBezTo>
                  <a:cubicBezTo>
                    <a:pt x="27" y="80"/>
                    <a:pt x="27" y="80"/>
                    <a:pt x="27" y="81"/>
                  </a:cubicBezTo>
                  <a:cubicBezTo>
                    <a:pt x="27" y="88"/>
                    <a:pt x="23" y="93"/>
                    <a:pt x="18" y="97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8" y="114"/>
                    <a:pt x="16" y="122"/>
                    <a:pt x="12" y="130"/>
                  </a:cubicBezTo>
                  <a:cubicBezTo>
                    <a:pt x="15" y="141"/>
                    <a:pt x="15" y="141"/>
                    <a:pt x="15" y="141"/>
                  </a:cubicBezTo>
                  <a:cubicBezTo>
                    <a:pt x="101" y="141"/>
                    <a:pt x="101" y="141"/>
                    <a:pt x="101" y="141"/>
                  </a:cubicBezTo>
                  <a:cubicBezTo>
                    <a:pt x="119" y="74"/>
                    <a:pt x="119" y="74"/>
                    <a:pt x="119" y="74"/>
                  </a:cubicBezTo>
                  <a:cubicBezTo>
                    <a:pt x="119" y="51"/>
                    <a:pt x="119" y="51"/>
                    <a:pt x="119" y="51"/>
                  </a:cubicBezTo>
                  <a:lnTo>
                    <a:pt x="107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02" name="Freeform 509"/>
            <p:cNvSpPr/>
            <p:nvPr/>
          </p:nvSpPr>
          <p:spPr bwMode="auto">
            <a:xfrm>
              <a:off x="2190751" y="5413375"/>
              <a:ext cx="157163" cy="44450"/>
            </a:xfrm>
            <a:custGeom>
              <a:avLst/>
              <a:gdLst>
                <a:gd name="T0" fmla="*/ 82 w 164"/>
                <a:gd name="T1" fmla="*/ 0 h 47"/>
                <a:gd name="T2" fmla="*/ 0 w 164"/>
                <a:gd name="T3" fmla="*/ 47 h 47"/>
                <a:gd name="T4" fmla="*/ 164 w 164"/>
                <a:gd name="T5" fmla="*/ 47 h 47"/>
                <a:gd name="T6" fmla="*/ 82 w 164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47">
                  <a:moveTo>
                    <a:pt x="82" y="0"/>
                  </a:moveTo>
                  <a:cubicBezTo>
                    <a:pt x="31" y="0"/>
                    <a:pt x="0" y="13"/>
                    <a:pt x="0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13"/>
                    <a:pt x="133" y="0"/>
                    <a:pt x="8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03" name="Freeform 510"/>
            <p:cNvSpPr/>
            <p:nvPr/>
          </p:nvSpPr>
          <p:spPr bwMode="auto">
            <a:xfrm>
              <a:off x="2190751" y="5507038"/>
              <a:ext cx="157163" cy="44450"/>
            </a:xfrm>
            <a:custGeom>
              <a:avLst/>
              <a:gdLst>
                <a:gd name="T0" fmla="*/ 82 w 164"/>
                <a:gd name="T1" fmla="*/ 47 h 47"/>
                <a:gd name="T2" fmla="*/ 164 w 164"/>
                <a:gd name="T3" fmla="*/ 0 h 47"/>
                <a:gd name="T4" fmla="*/ 0 w 164"/>
                <a:gd name="T5" fmla="*/ 0 h 47"/>
                <a:gd name="T6" fmla="*/ 82 w 164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47">
                  <a:moveTo>
                    <a:pt x="82" y="47"/>
                  </a:moveTo>
                  <a:cubicBezTo>
                    <a:pt x="133" y="47"/>
                    <a:pt x="164" y="35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31" y="47"/>
                    <a:pt x="82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04" name="Freeform 511"/>
            <p:cNvSpPr/>
            <p:nvPr/>
          </p:nvSpPr>
          <p:spPr bwMode="auto">
            <a:xfrm>
              <a:off x="2182813" y="5473700"/>
              <a:ext cx="174625" cy="17462"/>
            </a:xfrm>
            <a:custGeom>
              <a:avLst/>
              <a:gdLst>
                <a:gd name="T0" fmla="*/ 173 w 182"/>
                <a:gd name="T1" fmla="*/ 0 h 18"/>
                <a:gd name="T2" fmla="*/ 9 w 182"/>
                <a:gd name="T3" fmla="*/ 0 h 18"/>
                <a:gd name="T4" fmla="*/ 0 w 182"/>
                <a:gd name="T5" fmla="*/ 9 h 18"/>
                <a:gd name="T6" fmla="*/ 9 w 182"/>
                <a:gd name="T7" fmla="*/ 18 h 18"/>
                <a:gd name="T8" fmla="*/ 173 w 182"/>
                <a:gd name="T9" fmla="*/ 18 h 18"/>
                <a:gd name="T10" fmla="*/ 182 w 182"/>
                <a:gd name="T11" fmla="*/ 9 h 18"/>
                <a:gd name="T12" fmla="*/ 173 w 182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" h="18">
                  <a:moveTo>
                    <a:pt x="173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ubicBezTo>
                    <a:pt x="173" y="18"/>
                    <a:pt x="173" y="18"/>
                    <a:pt x="173" y="18"/>
                  </a:cubicBezTo>
                  <a:cubicBezTo>
                    <a:pt x="178" y="18"/>
                    <a:pt x="182" y="14"/>
                    <a:pt x="182" y="9"/>
                  </a:cubicBezTo>
                  <a:cubicBezTo>
                    <a:pt x="182" y="4"/>
                    <a:pt x="178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605" name="组合 604"/>
          <p:cNvGrpSpPr/>
          <p:nvPr/>
        </p:nvGrpSpPr>
        <p:grpSpPr>
          <a:xfrm>
            <a:off x="6784976" y="1847850"/>
            <a:ext cx="277813" cy="187325"/>
            <a:chOff x="6042026" y="1524000"/>
            <a:chExt cx="277813" cy="187325"/>
          </a:xfrm>
          <a:solidFill>
            <a:srgbClr val="404040"/>
          </a:solidFill>
        </p:grpSpPr>
        <p:sp>
          <p:nvSpPr>
            <p:cNvPr id="606" name="Freeform 512"/>
            <p:cNvSpPr/>
            <p:nvPr/>
          </p:nvSpPr>
          <p:spPr bwMode="auto">
            <a:xfrm>
              <a:off x="6165851" y="1524000"/>
              <a:ext cx="153988" cy="187325"/>
            </a:xfrm>
            <a:custGeom>
              <a:avLst/>
              <a:gdLst>
                <a:gd name="T0" fmla="*/ 57 w 161"/>
                <a:gd name="T1" fmla="*/ 189 h 195"/>
                <a:gd name="T2" fmla="*/ 154 w 161"/>
                <a:gd name="T3" fmla="*/ 108 h 195"/>
                <a:gd name="T4" fmla="*/ 154 w 161"/>
                <a:gd name="T5" fmla="*/ 87 h 195"/>
                <a:gd name="T6" fmla="*/ 57 w 161"/>
                <a:gd name="T7" fmla="*/ 6 h 195"/>
                <a:gd name="T8" fmla="*/ 45 w 161"/>
                <a:gd name="T9" fmla="*/ 12 h 195"/>
                <a:gd name="T10" fmla="*/ 45 w 161"/>
                <a:gd name="T11" fmla="*/ 60 h 195"/>
                <a:gd name="T12" fmla="*/ 0 w 161"/>
                <a:gd name="T13" fmla="*/ 60 h 195"/>
                <a:gd name="T14" fmla="*/ 0 w 161"/>
                <a:gd name="T15" fmla="*/ 136 h 195"/>
                <a:gd name="T16" fmla="*/ 45 w 161"/>
                <a:gd name="T17" fmla="*/ 136 h 195"/>
                <a:gd name="T18" fmla="*/ 45 w 161"/>
                <a:gd name="T19" fmla="*/ 183 h 195"/>
                <a:gd name="T20" fmla="*/ 57 w 161"/>
                <a:gd name="T21" fmla="*/ 189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95">
                  <a:moveTo>
                    <a:pt x="57" y="189"/>
                  </a:moveTo>
                  <a:cubicBezTo>
                    <a:pt x="154" y="108"/>
                    <a:pt x="154" y="108"/>
                    <a:pt x="154" y="108"/>
                  </a:cubicBezTo>
                  <a:cubicBezTo>
                    <a:pt x="161" y="102"/>
                    <a:pt x="161" y="93"/>
                    <a:pt x="154" y="87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0" y="0"/>
                    <a:pt x="45" y="3"/>
                    <a:pt x="45" y="12"/>
                  </a:cubicBezTo>
                  <a:cubicBezTo>
                    <a:pt x="45" y="12"/>
                    <a:pt x="45" y="54"/>
                    <a:pt x="45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45" y="136"/>
                    <a:pt x="45" y="136"/>
                    <a:pt x="45" y="136"/>
                  </a:cubicBezTo>
                  <a:cubicBezTo>
                    <a:pt x="45" y="142"/>
                    <a:pt x="45" y="183"/>
                    <a:pt x="45" y="183"/>
                  </a:cubicBezTo>
                  <a:cubicBezTo>
                    <a:pt x="45" y="193"/>
                    <a:pt x="50" y="195"/>
                    <a:pt x="57" y="1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07" name="Freeform 513"/>
            <p:cNvSpPr/>
            <p:nvPr/>
          </p:nvSpPr>
          <p:spPr bwMode="auto">
            <a:xfrm>
              <a:off x="6042026" y="1581150"/>
              <a:ext cx="36513" cy="73025"/>
            </a:xfrm>
            <a:custGeom>
              <a:avLst/>
              <a:gdLst>
                <a:gd name="T0" fmla="*/ 17 w 38"/>
                <a:gd name="T1" fmla="*/ 0 h 76"/>
                <a:gd name="T2" fmla="*/ 0 w 38"/>
                <a:gd name="T3" fmla="*/ 16 h 76"/>
                <a:gd name="T4" fmla="*/ 0 w 38"/>
                <a:gd name="T5" fmla="*/ 59 h 76"/>
                <a:gd name="T6" fmla="*/ 17 w 38"/>
                <a:gd name="T7" fmla="*/ 76 h 76"/>
                <a:gd name="T8" fmla="*/ 38 w 38"/>
                <a:gd name="T9" fmla="*/ 76 h 76"/>
                <a:gd name="T10" fmla="*/ 38 w 38"/>
                <a:gd name="T11" fmla="*/ 0 h 76"/>
                <a:gd name="T12" fmla="*/ 17 w 38"/>
                <a:gd name="T1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76">
                  <a:moveTo>
                    <a:pt x="17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8"/>
                    <a:pt x="8" y="76"/>
                    <a:pt x="17" y="76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38" y="0"/>
                    <a:pt x="38" y="0"/>
                    <a:pt x="38" y="0"/>
                  </a:cubicBez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08" name="Rectangle 514"/>
            <p:cNvSpPr>
              <a:spLocks noChangeArrowheads="1"/>
            </p:cNvSpPr>
            <p:nvPr/>
          </p:nvSpPr>
          <p:spPr bwMode="auto">
            <a:xfrm>
              <a:off x="6107113" y="1581150"/>
              <a:ext cx="30163" cy="73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354" name="Freeform 515"/>
          <p:cNvSpPr>
            <a:spLocks noEditPoints="1"/>
          </p:cNvSpPr>
          <p:nvPr/>
        </p:nvSpPr>
        <p:spPr>
          <a:xfrm>
            <a:off x="7335838" y="1804988"/>
            <a:ext cx="276225" cy="276225"/>
          </a:xfrm>
          <a:custGeom>
            <a:avLst/>
            <a:gdLst/>
            <a:ahLst/>
            <a:cxnLst>
              <a:cxn ang="0">
                <a:pos x="132466192" y="0"/>
              </a:cxn>
              <a:cxn ang="0">
                <a:pos x="0" y="132466192"/>
              </a:cxn>
              <a:cxn ang="0">
                <a:pos x="132466192" y="264931426"/>
              </a:cxn>
              <a:cxn ang="0">
                <a:pos x="264931426" y="132466192"/>
              </a:cxn>
              <a:cxn ang="0">
                <a:pos x="132466192" y="0"/>
              </a:cxn>
              <a:cxn ang="0">
                <a:pos x="108548752" y="56113958"/>
              </a:cxn>
              <a:cxn ang="0">
                <a:pos x="119587202" y="45075508"/>
              </a:cxn>
              <a:cxn ang="0">
                <a:pos x="146264015" y="45075508"/>
              </a:cxn>
              <a:cxn ang="0">
                <a:pos x="156382674" y="56113958"/>
              </a:cxn>
              <a:cxn ang="0">
                <a:pos x="156382674" y="68992948"/>
              </a:cxn>
              <a:cxn ang="0">
                <a:pos x="108548752" y="68992948"/>
              </a:cxn>
              <a:cxn ang="0">
                <a:pos x="108548752" y="56113958"/>
              </a:cxn>
              <a:cxn ang="0">
                <a:pos x="108548752" y="87390684"/>
              </a:cxn>
              <a:cxn ang="0">
                <a:pos x="156382674" y="87390684"/>
              </a:cxn>
              <a:cxn ang="0">
                <a:pos x="156382674" y="107628002"/>
              </a:cxn>
              <a:cxn ang="0">
                <a:pos x="108548752" y="107628002"/>
              </a:cxn>
              <a:cxn ang="0">
                <a:pos x="108548752" y="87390684"/>
              </a:cxn>
              <a:cxn ang="0">
                <a:pos x="189499941" y="161902378"/>
              </a:cxn>
              <a:cxn ang="0">
                <a:pos x="139824520" y="221696459"/>
              </a:cxn>
              <a:cxn ang="0">
                <a:pos x="126026697" y="221696459"/>
              </a:cxn>
              <a:cxn ang="0">
                <a:pos x="75431485" y="161902378"/>
              </a:cxn>
              <a:cxn ang="0">
                <a:pos x="79111607" y="153623301"/>
              </a:cxn>
              <a:cxn ang="0">
                <a:pos x="108548752" y="153623301"/>
              </a:cxn>
              <a:cxn ang="0">
                <a:pos x="108548752" y="126026697"/>
              </a:cxn>
              <a:cxn ang="0">
                <a:pos x="156382674" y="126026697"/>
              </a:cxn>
              <a:cxn ang="0">
                <a:pos x="156382674" y="153623301"/>
              </a:cxn>
              <a:cxn ang="0">
                <a:pos x="185819818" y="153623301"/>
              </a:cxn>
              <a:cxn ang="0">
                <a:pos x="189499941" y="161902378"/>
              </a:cxn>
            </a:cxnLst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18" y="61"/>
                </a:moveTo>
                <a:cubicBezTo>
                  <a:pt x="118" y="55"/>
                  <a:pt x="124" y="49"/>
                  <a:pt x="130" y="49"/>
                </a:cubicBezTo>
                <a:cubicBezTo>
                  <a:pt x="159" y="49"/>
                  <a:pt x="159" y="49"/>
                  <a:pt x="159" y="49"/>
                </a:cubicBezTo>
                <a:cubicBezTo>
                  <a:pt x="165" y="49"/>
                  <a:pt x="170" y="55"/>
                  <a:pt x="170" y="61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18" y="75"/>
                  <a:pt x="118" y="75"/>
                  <a:pt x="118" y="75"/>
                </a:cubicBezTo>
                <a:lnTo>
                  <a:pt x="118" y="61"/>
                </a:lnTo>
                <a:close/>
                <a:moveTo>
                  <a:pt x="118" y="95"/>
                </a:moveTo>
                <a:cubicBezTo>
                  <a:pt x="170" y="95"/>
                  <a:pt x="170" y="95"/>
                  <a:pt x="170" y="95"/>
                </a:cubicBezTo>
                <a:cubicBezTo>
                  <a:pt x="170" y="117"/>
                  <a:pt x="170" y="117"/>
                  <a:pt x="170" y="117"/>
                </a:cubicBezTo>
                <a:cubicBezTo>
                  <a:pt x="118" y="117"/>
                  <a:pt x="118" y="117"/>
                  <a:pt x="118" y="117"/>
                </a:cubicBezTo>
                <a:lnTo>
                  <a:pt x="118" y="95"/>
                </a:lnTo>
                <a:close/>
                <a:moveTo>
                  <a:pt x="206" y="176"/>
                </a:moveTo>
                <a:cubicBezTo>
                  <a:pt x="152" y="241"/>
                  <a:pt x="152" y="241"/>
                  <a:pt x="152" y="241"/>
                </a:cubicBezTo>
                <a:cubicBezTo>
                  <a:pt x="148" y="246"/>
                  <a:pt x="141" y="246"/>
                  <a:pt x="137" y="241"/>
                </a:cubicBezTo>
                <a:cubicBezTo>
                  <a:pt x="82" y="176"/>
                  <a:pt x="82" y="176"/>
                  <a:pt x="82" y="176"/>
                </a:cubicBezTo>
                <a:cubicBezTo>
                  <a:pt x="78" y="171"/>
                  <a:pt x="80" y="167"/>
                  <a:pt x="86" y="167"/>
                </a:cubicBezTo>
                <a:cubicBezTo>
                  <a:pt x="86" y="167"/>
                  <a:pt x="114" y="167"/>
                  <a:pt x="118" y="167"/>
                </a:cubicBezTo>
                <a:cubicBezTo>
                  <a:pt x="118" y="137"/>
                  <a:pt x="118" y="137"/>
                  <a:pt x="118" y="137"/>
                </a:cubicBezTo>
                <a:cubicBezTo>
                  <a:pt x="170" y="137"/>
                  <a:pt x="170" y="137"/>
                  <a:pt x="170" y="137"/>
                </a:cubicBezTo>
                <a:cubicBezTo>
                  <a:pt x="170" y="167"/>
                  <a:pt x="170" y="167"/>
                  <a:pt x="170" y="167"/>
                </a:cubicBezTo>
                <a:cubicBezTo>
                  <a:pt x="174" y="167"/>
                  <a:pt x="202" y="167"/>
                  <a:pt x="202" y="167"/>
                </a:cubicBezTo>
                <a:cubicBezTo>
                  <a:pt x="209" y="167"/>
                  <a:pt x="211" y="171"/>
                  <a:pt x="206" y="176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355" name="Freeform 516"/>
          <p:cNvSpPr>
            <a:spLocks noEditPoints="1"/>
          </p:cNvSpPr>
          <p:nvPr/>
        </p:nvSpPr>
        <p:spPr>
          <a:xfrm>
            <a:off x="10133013" y="5665788"/>
            <a:ext cx="198437" cy="276225"/>
          </a:xfrm>
          <a:custGeom>
            <a:avLst/>
            <a:gdLst/>
            <a:ahLst/>
            <a:cxnLst>
              <a:cxn ang="0">
                <a:pos x="190229186" y="151783719"/>
              </a:cxn>
              <a:cxn ang="0">
                <a:pos x="171849318" y="119587202"/>
              </a:cxn>
              <a:cxn ang="0">
                <a:pos x="171849318" y="11038450"/>
              </a:cxn>
              <a:cxn ang="0">
                <a:pos x="160822164" y="0"/>
              </a:cxn>
              <a:cxn ang="0">
                <a:pos x="29407021" y="0"/>
              </a:cxn>
              <a:cxn ang="0">
                <a:pos x="18379868" y="11038450"/>
              </a:cxn>
              <a:cxn ang="0">
                <a:pos x="18379868" y="118667411"/>
              </a:cxn>
              <a:cxn ang="0">
                <a:pos x="0" y="151783719"/>
              </a:cxn>
              <a:cxn ang="0">
                <a:pos x="0" y="151783719"/>
              </a:cxn>
              <a:cxn ang="0">
                <a:pos x="0" y="264931426"/>
              </a:cxn>
              <a:cxn ang="0">
                <a:pos x="25731623" y="264931426"/>
              </a:cxn>
              <a:cxn ang="0">
                <a:pos x="25731623" y="186739609"/>
              </a:cxn>
              <a:cxn ang="0">
                <a:pos x="36759735" y="175701160"/>
              </a:cxn>
              <a:cxn ang="0">
                <a:pos x="153469450" y="175701160"/>
              </a:cxn>
              <a:cxn ang="0">
                <a:pos x="164497563" y="186739609"/>
              </a:cxn>
              <a:cxn ang="0">
                <a:pos x="164497563" y="264931426"/>
              </a:cxn>
              <a:cxn ang="0">
                <a:pos x="190229186" y="264931426"/>
              </a:cxn>
              <a:cxn ang="0">
                <a:pos x="190229186" y="151783719"/>
              </a:cxn>
              <a:cxn ang="0">
                <a:pos x="44111491" y="65312826"/>
              </a:cxn>
              <a:cxn ang="0">
                <a:pos x="55138644" y="54274376"/>
              </a:cxn>
              <a:cxn ang="0">
                <a:pos x="135090541" y="54274376"/>
              </a:cxn>
              <a:cxn ang="0">
                <a:pos x="146117695" y="65312826"/>
              </a:cxn>
              <a:cxn ang="0">
                <a:pos x="146117695" y="83710562"/>
              </a:cxn>
              <a:cxn ang="0">
                <a:pos x="135090541" y="94749971"/>
              </a:cxn>
              <a:cxn ang="0">
                <a:pos x="55138644" y="94749971"/>
              </a:cxn>
              <a:cxn ang="0">
                <a:pos x="44111491" y="83710562"/>
              </a:cxn>
              <a:cxn ang="0">
                <a:pos x="44111491" y="65312826"/>
              </a:cxn>
            </a:cxnLst>
            <a:pathLst>
              <a:path w="207" h="288">
                <a:moveTo>
                  <a:pt x="207" y="165"/>
                </a:moveTo>
                <a:cubicBezTo>
                  <a:pt x="207" y="165"/>
                  <a:pt x="187" y="130"/>
                  <a:pt x="187" y="130"/>
                </a:cubicBezTo>
                <a:cubicBezTo>
                  <a:pt x="187" y="12"/>
                  <a:pt x="187" y="12"/>
                  <a:pt x="187" y="12"/>
                </a:cubicBezTo>
                <a:cubicBezTo>
                  <a:pt x="187" y="5"/>
                  <a:pt x="182" y="0"/>
                  <a:pt x="175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5" y="0"/>
                  <a:pt x="20" y="5"/>
                  <a:pt x="20" y="12"/>
                </a:cubicBezTo>
                <a:cubicBezTo>
                  <a:pt x="20" y="129"/>
                  <a:pt x="20" y="129"/>
                  <a:pt x="20" y="129"/>
                </a:cubicBezTo>
                <a:cubicBezTo>
                  <a:pt x="20" y="129"/>
                  <a:pt x="0" y="165"/>
                  <a:pt x="0" y="165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288"/>
                  <a:pt x="0" y="288"/>
                  <a:pt x="0" y="288"/>
                </a:cubicBezTo>
                <a:cubicBezTo>
                  <a:pt x="28" y="288"/>
                  <a:pt x="28" y="288"/>
                  <a:pt x="28" y="288"/>
                </a:cubicBezTo>
                <a:cubicBezTo>
                  <a:pt x="28" y="203"/>
                  <a:pt x="28" y="203"/>
                  <a:pt x="28" y="203"/>
                </a:cubicBezTo>
                <a:cubicBezTo>
                  <a:pt x="28" y="197"/>
                  <a:pt x="33" y="191"/>
                  <a:pt x="40" y="191"/>
                </a:cubicBezTo>
                <a:cubicBezTo>
                  <a:pt x="167" y="191"/>
                  <a:pt x="167" y="191"/>
                  <a:pt x="167" y="191"/>
                </a:cubicBezTo>
                <a:cubicBezTo>
                  <a:pt x="174" y="191"/>
                  <a:pt x="179" y="197"/>
                  <a:pt x="179" y="203"/>
                </a:cubicBezTo>
                <a:cubicBezTo>
                  <a:pt x="179" y="288"/>
                  <a:pt x="179" y="288"/>
                  <a:pt x="179" y="288"/>
                </a:cubicBezTo>
                <a:cubicBezTo>
                  <a:pt x="207" y="288"/>
                  <a:pt x="207" y="288"/>
                  <a:pt x="207" y="288"/>
                </a:cubicBezTo>
                <a:cubicBezTo>
                  <a:pt x="207" y="165"/>
                  <a:pt x="207" y="165"/>
                  <a:pt x="207" y="165"/>
                </a:cubicBezTo>
                <a:close/>
                <a:moveTo>
                  <a:pt x="48" y="71"/>
                </a:moveTo>
                <a:cubicBezTo>
                  <a:pt x="48" y="64"/>
                  <a:pt x="53" y="59"/>
                  <a:pt x="60" y="59"/>
                </a:cubicBezTo>
                <a:cubicBezTo>
                  <a:pt x="147" y="59"/>
                  <a:pt x="147" y="59"/>
                  <a:pt x="147" y="59"/>
                </a:cubicBezTo>
                <a:cubicBezTo>
                  <a:pt x="154" y="59"/>
                  <a:pt x="159" y="64"/>
                  <a:pt x="159" y="71"/>
                </a:cubicBezTo>
                <a:cubicBezTo>
                  <a:pt x="159" y="91"/>
                  <a:pt x="159" y="91"/>
                  <a:pt x="159" y="91"/>
                </a:cubicBezTo>
                <a:cubicBezTo>
                  <a:pt x="159" y="98"/>
                  <a:pt x="154" y="103"/>
                  <a:pt x="147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53" y="103"/>
                  <a:pt x="48" y="98"/>
                  <a:pt x="48" y="91"/>
                </a:cubicBezTo>
                <a:lnTo>
                  <a:pt x="48" y="71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356" name="Freeform 517"/>
          <p:cNvSpPr>
            <a:spLocks noEditPoints="1"/>
          </p:cNvSpPr>
          <p:nvPr/>
        </p:nvSpPr>
        <p:spPr>
          <a:xfrm>
            <a:off x="8440738" y="5133975"/>
            <a:ext cx="277812" cy="233363"/>
          </a:xfrm>
          <a:custGeom>
            <a:avLst/>
            <a:gdLst/>
            <a:ahLst/>
            <a:cxnLst>
              <a:cxn ang="0">
                <a:pos x="248817401" y="139035571"/>
              </a:cxn>
              <a:cxn ang="0">
                <a:pos x="254285811" y="112508702"/>
              </a:cxn>
              <a:cxn ang="0">
                <a:pos x="251551606" y="64029451"/>
              </a:cxn>
              <a:cxn ang="0">
                <a:pos x="219651915" y="46649646"/>
              </a:cxn>
              <a:cxn ang="0">
                <a:pos x="219651915" y="39332186"/>
              </a:cxn>
              <a:cxn ang="0">
                <a:pos x="203245732" y="34758654"/>
              </a:cxn>
              <a:cxn ang="0">
                <a:pos x="182283814" y="32014726"/>
              </a:cxn>
              <a:cxn ang="0">
                <a:pos x="164055146" y="32014726"/>
              </a:cxn>
              <a:cxn ang="0">
                <a:pos x="164055146" y="44820998"/>
              </a:cxn>
              <a:cxn ang="0">
                <a:pos x="180460374" y="44820998"/>
              </a:cxn>
              <a:cxn ang="0">
                <a:pos x="203245732" y="75920444"/>
              </a:cxn>
              <a:cxn ang="0">
                <a:pos x="219651915" y="75920444"/>
              </a:cxn>
              <a:cxn ang="0">
                <a:pos x="219651915" y="65859056"/>
              </a:cxn>
              <a:cxn ang="0">
                <a:pos x="236968863" y="75920444"/>
              </a:cxn>
              <a:cxn ang="0">
                <a:pos x="236968863" y="106106522"/>
              </a:cxn>
              <a:cxn ang="0">
                <a:pos x="229677014" y="139035571"/>
              </a:cxn>
              <a:cxn ang="0">
                <a:pos x="232411218" y="149096960"/>
              </a:cxn>
              <a:cxn ang="0">
                <a:pos x="233322938" y="199406771"/>
              </a:cxn>
              <a:cxn ang="0">
                <a:pos x="218740195" y="204894627"/>
              </a:cxn>
              <a:cxn ang="0">
                <a:pos x="194132352" y="156415376"/>
              </a:cxn>
              <a:cxn ang="0">
                <a:pos x="178637889" y="117082234"/>
              </a:cxn>
              <a:cxn ang="0">
                <a:pos x="156764252" y="114338306"/>
              </a:cxn>
              <a:cxn ang="0">
                <a:pos x="156764252" y="0"/>
              </a:cxn>
              <a:cxn ang="0">
                <a:pos x="18228668" y="0"/>
              </a:cxn>
              <a:cxn ang="0">
                <a:pos x="18228668" y="211297763"/>
              </a:cxn>
              <a:cxn ang="0">
                <a:pos x="0" y="211297763"/>
              </a:cxn>
              <a:cxn ang="0">
                <a:pos x="0" y="223188756"/>
              </a:cxn>
              <a:cxn ang="0">
                <a:pos x="18228668" y="223188756"/>
              </a:cxn>
              <a:cxn ang="0">
                <a:pos x="156764252" y="223188756"/>
              </a:cxn>
              <a:cxn ang="0">
                <a:pos x="175903685" y="223188756"/>
              </a:cxn>
              <a:cxn ang="0">
                <a:pos x="175903685" y="211297763"/>
              </a:cxn>
              <a:cxn ang="0">
                <a:pos x="156764252" y="211297763"/>
              </a:cxn>
              <a:cxn ang="0">
                <a:pos x="156764252" y="133547715"/>
              </a:cxn>
              <a:cxn ang="0">
                <a:pos x="172257760" y="134462039"/>
              </a:cxn>
              <a:cxn ang="0">
                <a:pos x="175903685" y="158244024"/>
              </a:cxn>
              <a:cxn ang="0">
                <a:pos x="218740195" y="223188756"/>
              </a:cxn>
              <a:cxn ang="0">
                <a:pos x="247905681" y="210382483"/>
              </a:cxn>
              <a:cxn ang="0">
                <a:pos x="249728166" y="144523427"/>
              </a:cxn>
              <a:cxn ang="0">
                <a:pos x="248817401" y="139035571"/>
              </a:cxn>
              <a:cxn ang="0">
                <a:pos x="205069171" y="68602984"/>
              </a:cxn>
              <a:cxn ang="0">
                <a:pos x="188663943" y="50308855"/>
              </a:cxn>
              <a:cxn ang="0">
                <a:pos x="205069171" y="53968063"/>
              </a:cxn>
              <a:cxn ang="0">
                <a:pos x="205069171" y="68602984"/>
              </a:cxn>
              <a:cxn ang="0">
                <a:pos x="42836510" y="24697265"/>
              </a:cxn>
              <a:cxn ang="0">
                <a:pos x="132155455" y="24697265"/>
              </a:cxn>
              <a:cxn ang="0">
                <a:pos x="132155455" y="96044177"/>
              </a:cxn>
              <a:cxn ang="0">
                <a:pos x="42836510" y="96044177"/>
              </a:cxn>
              <a:cxn ang="0">
                <a:pos x="42836510" y="24697265"/>
              </a:cxn>
            </a:cxnLst>
            <a:pathLst>
              <a:path w="291" h="244">
                <a:moveTo>
                  <a:pt x="273" y="152"/>
                </a:moveTo>
                <a:cubicBezTo>
                  <a:pt x="273" y="142"/>
                  <a:pt x="276" y="132"/>
                  <a:pt x="279" y="123"/>
                </a:cubicBezTo>
                <a:cubicBezTo>
                  <a:pt x="285" y="107"/>
                  <a:pt x="291" y="88"/>
                  <a:pt x="276" y="70"/>
                </a:cubicBezTo>
                <a:cubicBezTo>
                  <a:pt x="267" y="59"/>
                  <a:pt x="254" y="54"/>
                  <a:pt x="241" y="51"/>
                </a:cubicBezTo>
                <a:cubicBezTo>
                  <a:pt x="241" y="43"/>
                  <a:pt x="241" y="43"/>
                  <a:pt x="241" y="43"/>
                </a:cubicBezTo>
                <a:cubicBezTo>
                  <a:pt x="241" y="43"/>
                  <a:pt x="230" y="40"/>
                  <a:pt x="223" y="38"/>
                </a:cubicBezTo>
                <a:cubicBezTo>
                  <a:pt x="216" y="37"/>
                  <a:pt x="207" y="35"/>
                  <a:pt x="200" y="35"/>
                </a:cubicBezTo>
                <a:cubicBezTo>
                  <a:pt x="193" y="35"/>
                  <a:pt x="180" y="35"/>
                  <a:pt x="180" y="35"/>
                </a:cubicBezTo>
                <a:cubicBezTo>
                  <a:pt x="180" y="49"/>
                  <a:pt x="180" y="49"/>
                  <a:pt x="180" y="49"/>
                </a:cubicBezTo>
                <a:cubicBezTo>
                  <a:pt x="198" y="49"/>
                  <a:pt x="198" y="49"/>
                  <a:pt x="198" y="49"/>
                </a:cubicBezTo>
                <a:cubicBezTo>
                  <a:pt x="198" y="49"/>
                  <a:pt x="196" y="83"/>
                  <a:pt x="223" y="83"/>
                </a:cubicBezTo>
                <a:cubicBezTo>
                  <a:pt x="234" y="83"/>
                  <a:pt x="241" y="83"/>
                  <a:pt x="241" y="83"/>
                </a:cubicBezTo>
                <a:cubicBezTo>
                  <a:pt x="241" y="72"/>
                  <a:pt x="241" y="72"/>
                  <a:pt x="241" y="72"/>
                </a:cubicBezTo>
                <a:cubicBezTo>
                  <a:pt x="249" y="74"/>
                  <a:pt x="256" y="78"/>
                  <a:pt x="260" y="83"/>
                </a:cubicBezTo>
                <a:cubicBezTo>
                  <a:pt x="268" y="92"/>
                  <a:pt x="266" y="100"/>
                  <a:pt x="260" y="116"/>
                </a:cubicBezTo>
                <a:cubicBezTo>
                  <a:pt x="257" y="126"/>
                  <a:pt x="252" y="138"/>
                  <a:pt x="252" y="152"/>
                </a:cubicBezTo>
                <a:cubicBezTo>
                  <a:pt x="252" y="155"/>
                  <a:pt x="253" y="158"/>
                  <a:pt x="255" y="163"/>
                </a:cubicBezTo>
                <a:cubicBezTo>
                  <a:pt x="258" y="176"/>
                  <a:pt x="266" y="206"/>
                  <a:pt x="256" y="218"/>
                </a:cubicBezTo>
                <a:cubicBezTo>
                  <a:pt x="255" y="219"/>
                  <a:pt x="252" y="224"/>
                  <a:pt x="240" y="224"/>
                </a:cubicBezTo>
                <a:cubicBezTo>
                  <a:pt x="220" y="224"/>
                  <a:pt x="216" y="208"/>
                  <a:pt x="213" y="171"/>
                </a:cubicBezTo>
                <a:cubicBezTo>
                  <a:pt x="212" y="151"/>
                  <a:pt x="210" y="133"/>
                  <a:pt x="196" y="128"/>
                </a:cubicBezTo>
                <a:cubicBezTo>
                  <a:pt x="188" y="125"/>
                  <a:pt x="179" y="125"/>
                  <a:pt x="172" y="125"/>
                </a:cubicBezTo>
                <a:cubicBezTo>
                  <a:pt x="172" y="0"/>
                  <a:pt x="172" y="0"/>
                  <a:pt x="172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231"/>
                  <a:pt x="20" y="231"/>
                  <a:pt x="20" y="231"/>
                </a:cubicBezTo>
                <a:cubicBezTo>
                  <a:pt x="0" y="231"/>
                  <a:pt x="0" y="231"/>
                  <a:pt x="0" y="231"/>
                </a:cubicBezTo>
                <a:cubicBezTo>
                  <a:pt x="0" y="244"/>
                  <a:pt x="0" y="244"/>
                  <a:pt x="0" y="244"/>
                </a:cubicBezTo>
                <a:cubicBezTo>
                  <a:pt x="20" y="244"/>
                  <a:pt x="20" y="244"/>
                  <a:pt x="20" y="244"/>
                </a:cubicBezTo>
                <a:cubicBezTo>
                  <a:pt x="172" y="244"/>
                  <a:pt x="172" y="244"/>
                  <a:pt x="172" y="244"/>
                </a:cubicBezTo>
                <a:cubicBezTo>
                  <a:pt x="193" y="244"/>
                  <a:pt x="193" y="244"/>
                  <a:pt x="193" y="244"/>
                </a:cubicBezTo>
                <a:cubicBezTo>
                  <a:pt x="193" y="231"/>
                  <a:pt x="193" y="231"/>
                  <a:pt x="193" y="231"/>
                </a:cubicBezTo>
                <a:cubicBezTo>
                  <a:pt x="172" y="231"/>
                  <a:pt x="172" y="231"/>
                  <a:pt x="172" y="231"/>
                </a:cubicBezTo>
                <a:cubicBezTo>
                  <a:pt x="172" y="146"/>
                  <a:pt x="172" y="146"/>
                  <a:pt x="172" y="146"/>
                </a:cubicBezTo>
                <a:cubicBezTo>
                  <a:pt x="177" y="145"/>
                  <a:pt x="184" y="145"/>
                  <a:pt x="189" y="147"/>
                </a:cubicBezTo>
                <a:cubicBezTo>
                  <a:pt x="191" y="150"/>
                  <a:pt x="192" y="164"/>
                  <a:pt x="193" y="173"/>
                </a:cubicBezTo>
                <a:cubicBezTo>
                  <a:pt x="195" y="201"/>
                  <a:pt x="198" y="244"/>
                  <a:pt x="240" y="244"/>
                </a:cubicBezTo>
                <a:cubicBezTo>
                  <a:pt x="254" y="244"/>
                  <a:pt x="265" y="239"/>
                  <a:pt x="272" y="230"/>
                </a:cubicBezTo>
                <a:cubicBezTo>
                  <a:pt x="288" y="210"/>
                  <a:pt x="279" y="176"/>
                  <a:pt x="274" y="158"/>
                </a:cubicBezTo>
                <a:cubicBezTo>
                  <a:pt x="274" y="156"/>
                  <a:pt x="273" y="153"/>
                  <a:pt x="273" y="152"/>
                </a:cubicBezTo>
                <a:close/>
                <a:moveTo>
                  <a:pt x="225" y="75"/>
                </a:moveTo>
                <a:cubicBezTo>
                  <a:pt x="208" y="77"/>
                  <a:pt x="207" y="55"/>
                  <a:pt x="207" y="55"/>
                </a:cubicBezTo>
                <a:cubicBezTo>
                  <a:pt x="225" y="59"/>
                  <a:pt x="225" y="59"/>
                  <a:pt x="225" y="59"/>
                </a:cubicBezTo>
                <a:lnTo>
                  <a:pt x="225" y="75"/>
                </a:lnTo>
                <a:close/>
                <a:moveTo>
                  <a:pt x="47" y="27"/>
                </a:moveTo>
                <a:cubicBezTo>
                  <a:pt x="145" y="27"/>
                  <a:pt x="145" y="27"/>
                  <a:pt x="145" y="27"/>
                </a:cubicBezTo>
                <a:cubicBezTo>
                  <a:pt x="145" y="105"/>
                  <a:pt x="145" y="105"/>
                  <a:pt x="145" y="105"/>
                </a:cubicBezTo>
                <a:cubicBezTo>
                  <a:pt x="47" y="105"/>
                  <a:pt x="47" y="105"/>
                  <a:pt x="47" y="105"/>
                </a:cubicBezTo>
                <a:lnTo>
                  <a:pt x="47" y="27"/>
                </a:ln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357" name="Freeform 518"/>
          <p:cNvSpPr>
            <a:spLocks noEditPoints="1"/>
          </p:cNvSpPr>
          <p:nvPr/>
        </p:nvSpPr>
        <p:spPr>
          <a:xfrm>
            <a:off x="8990013" y="4030663"/>
            <a:ext cx="276225" cy="234950"/>
          </a:xfrm>
          <a:custGeom>
            <a:avLst/>
            <a:gdLst/>
            <a:ahLst/>
            <a:cxnLst>
              <a:cxn ang="0">
                <a:pos x="172659741" y="147142952"/>
              </a:cxn>
              <a:cxn ang="0">
                <a:pos x="208287987" y="122312093"/>
              </a:cxn>
              <a:cxn ang="0">
                <a:pos x="179968712" y="45982112"/>
              </a:cxn>
              <a:cxn ang="0">
                <a:pos x="132463747" y="0"/>
              </a:cxn>
              <a:cxn ang="0">
                <a:pos x="84045996" y="45062451"/>
              </a:cxn>
              <a:cxn ang="0">
                <a:pos x="55726721" y="122312093"/>
              </a:cxn>
              <a:cxn ang="0">
                <a:pos x="90441226" y="148062613"/>
              </a:cxn>
              <a:cxn ang="0">
                <a:pos x="0" y="205999365"/>
              </a:cxn>
              <a:cxn ang="0">
                <a:pos x="264014708" y="225312255"/>
              </a:cxn>
              <a:cxn ang="0">
                <a:pos x="221991232" y="168294206"/>
              </a:cxn>
              <a:cxn ang="0">
                <a:pos x="64862218" y="119553109"/>
              </a:cxn>
              <a:cxn ang="0">
                <a:pos x="63948477" y="121392432"/>
              </a:cxn>
              <a:cxn ang="0">
                <a:pos x="84959737" y="64375341"/>
              </a:cxn>
              <a:cxn ang="0">
                <a:pos x="124241991" y="50580420"/>
              </a:cxn>
              <a:cxn ang="0">
                <a:pos x="129723480" y="50580420"/>
              </a:cxn>
              <a:cxn ang="0">
                <a:pos x="140686458" y="48741097"/>
              </a:cxn>
              <a:cxn ang="0">
                <a:pos x="180882453" y="63455680"/>
              </a:cxn>
              <a:cxn ang="0">
                <a:pos x="200066231" y="122312093"/>
              </a:cxn>
              <a:cxn ang="0">
                <a:pos x="198239705" y="121392432"/>
              </a:cxn>
              <a:cxn ang="0">
                <a:pos x="176314704" y="66214664"/>
              </a:cxn>
              <a:cxn ang="0">
                <a:pos x="152562222" y="52419742"/>
              </a:cxn>
              <a:cxn ang="0">
                <a:pos x="132463747" y="53339404"/>
              </a:cxn>
              <a:cxn ang="0">
                <a:pos x="131550962" y="53339404"/>
              </a:cxn>
              <a:cxn ang="0">
                <a:pos x="110538746" y="50580420"/>
              </a:cxn>
              <a:cxn ang="0">
                <a:pos x="137945236" y="98401855"/>
              </a:cxn>
              <a:cxn ang="0">
                <a:pos x="126069472" y="98401855"/>
              </a:cxn>
              <a:cxn ang="0">
                <a:pos x="126069472" y="91964225"/>
              </a:cxn>
              <a:cxn ang="0">
                <a:pos x="137945236" y="91964225"/>
              </a:cxn>
              <a:cxn ang="0">
                <a:pos x="97749241" y="79088965"/>
              </a:cxn>
              <a:cxn ang="0">
                <a:pos x="100490464" y="63455680"/>
              </a:cxn>
              <a:cxn ang="0">
                <a:pos x="113279968" y="56098388"/>
              </a:cxn>
              <a:cxn ang="0">
                <a:pos x="128809739" y="62536018"/>
              </a:cxn>
              <a:cxn ang="0">
                <a:pos x="127895998" y="78169303"/>
              </a:cxn>
              <a:cxn ang="0">
                <a:pos x="97749241" y="79088965"/>
              </a:cxn>
              <a:cxn ang="0">
                <a:pos x="105058212" y="125071077"/>
              </a:cxn>
              <a:cxn ang="0">
                <a:pos x="112366227" y="125071077"/>
              </a:cxn>
              <a:cxn ang="0">
                <a:pos x="116020235" y="122312093"/>
              </a:cxn>
              <a:cxn ang="0">
                <a:pos x="116020235" y="114954802"/>
              </a:cxn>
              <a:cxn ang="0">
                <a:pos x="123328250" y="122312093"/>
              </a:cxn>
              <a:cxn ang="0">
                <a:pos x="118760501" y="110357453"/>
              </a:cxn>
              <a:cxn ang="0">
                <a:pos x="123328250" y="122312093"/>
              </a:cxn>
              <a:cxn ang="0">
                <a:pos x="126069472" y="122312093"/>
              </a:cxn>
              <a:cxn ang="0">
                <a:pos x="130637221" y="102080501"/>
              </a:cxn>
              <a:cxn ang="0">
                <a:pos x="137945236" y="122312093"/>
              </a:cxn>
              <a:cxn ang="0">
                <a:pos x="133377487" y="102080501"/>
              </a:cxn>
              <a:cxn ang="0">
                <a:pos x="137945236" y="122312093"/>
              </a:cxn>
              <a:cxn ang="0">
                <a:pos x="140686458" y="122312093"/>
              </a:cxn>
              <a:cxn ang="0">
                <a:pos x="144340466" y="110357453"/>
              </a:cxn>
              <a:cxn ang="0">
                <a:pos x="147080732" y="122312093"/>
              </a:cxn>
              <a:cxn ang="0">
                <a:pos x="152562222" y="122312093"/>
              </a:cxn>
              <a:cxn ang="0">
                <a:pos x="156216229" y="128749723"/>
              </a:cxn>
              <a:cxn ang="0">
                <a:pos x="156216229" y="121392432"/>
              </a:cxn>
              <a:cxn ang="0">
                <a:pos x="156216229" y="128749723"/>
              </a:cxn>
              <a:cxn ang="0">
                <a:pos x="167179208" y="79088965"/>
              </a:cxn>
              <a:cxn ang="0">
                <a:pos x="136118710" y="78169303"/>
              </a:cxn>
              <a:cxn ang="0">
                <a:pos x="136118710" y="62536018"/>
              </a:cxn>
              <a:cxn ang="0">
                <a:pos x="151648481" y="56098388"/>
              </a:cxn>
              <a:cxn ang="0">
                <a:pos x="163524244" y="63455680"/>
              </a:cxn>
            </a:cxnLst>
            <a:pathLst>
              <a:path w="289" h="245">
                <a:moveTo>
                  <a:pt x="243" y="183"/>
                </a:moveTo>
                <a:cubicBezTo>
                  <a:pt x="229" y="177"/>
                  <a:pt x="213" y="167"/>
                  <a:pt x="189" y="160"/>
                </a:cubicBezTo>
                <a:cubicBezTo>
                  <a:pt x="188" y="157"/>
                  <a:pt x="186" y="153"/>
                  <a:pt x="185" y="148"/>
                </a:cubicBezTo>
                <a:cubicBezTo>
                  <a:pt x="207" y="144"/>
                  <a:pt x="228" y="138"/>
                  <a:pt x="228" y="133"/>
                </a:cubicBezTo>
                <a:cubicBezTo>
                  <a:pt x="228" y="124"/>
                  <a:pt x="197" y="62"/>
                  <a:pt x="197" y="50"/>
                </a:cubicBezTo>
                <a:cubicBezTo>
                  <a:pt x="197" y="50"/>
                  <a:pt x="197" y="50"/>
                  <a:pt x="197" y="50"/>
                </a:cubicBezTo>
                <a:cubicBezTo>
                  <a:pt x="197" y="49"/>
                  <a:pt x="197" y="47"/>
                  <a:pt x="197" y="46"/>
                </a:cubicBezTo>
                <a:cubicBezTo>
                  <a:pt x="197" y="15"/>
                  <a:pt x="175" y="0"/>
                  <a:pt x="145" y="0"/>
                </a:cubicBezTo>
                <a:cubicBezTo>
                  <a:pt x="114" y="0"/>
                  <a:pt x="92" y="15"/>
                  <a:pt x="92" y="46"/>
                </a:cubicBezTo>
                <a:cubicBezTo>
                  <a:pt x="92" y="47"/>
                  <a:pt x="92" y="48"/>
                  <a:pt x="92" y="49"/>
                </a:cubicBezTo>
                <a:cubicBezTo>
                  <a:pt x="92" y="50"/>
                  <a:pt x="92" y="50"/>
                  <a:pt x="92" y="50"/>
                </a:cubicBezTo>
                <a:cubicBezTo>
                  <a:pt x="92" y="62"/>
                  <a:pt x="61" y="124"/>
                  <a:pt x="61" y="133"/>
                </a:cubicBezTo>
                <a:cubicBezTo>
                  <a:pt x="61" y="138"/>
                  <a:pt x="82" y="144"/>
                  <a:pt x="104" y="148"/>
                </a:cubicBezTo>
                <a:cubicBezTo>
                  <a:pt x="102" y="153"/>
                  <a:pt x="100" y="157"/>
                  <a:pt x="99" y="161"/>
                </a:cubicBezTo>
                <a:cubicBezTo>
                  <a:pt x="75" y="167"/>
                  <a:pt x="60" y="177"/>
                  <a:pt x="47" y="183"/>
                </a:cubicBezTo>
                <a:cubicBezTo>
                  <a:pt x="12" y="199"/>
                  <a:pt x="0" y="224"/>
                  <a:pt x="0" y="224"/>
                </a:cubicBezTo>
                <a:cubicBezTo>
                  <a:pt x="0" y="245"/>
                  <a:pt x="0" y="245"/>
                  <a:pt x="0" y="245"/>
                </a:cubicBezTo>
                <a:cubicBezTo>
                  <a:pt x="289" y="245"/>
                  <a:pt x="289" y="245"/>
                  <a:pt x="289" y="245"/>
                </a:cubicBezTo>
                <a:cubicBezTo>
                  <a:pt x="289" y="224"/>
                  <a:pt x="289" y="224"/>
                  <a:pt x="289" y="224"/>
                </a:cubicBezTo>
                <a:cubicBezTo>
                  <a:pt x="289" y="224"/>
                  <a:pt x="278" y="199"/>
                  <a:pt x="243" y="183"/>
                </a:cubicBezTo>
                <a:close/>
                <a:moveTo>
                  <a:pt x="96" y="71"/>
                </a:moveTo>
                <a:cubicBezTo>
                  <a:pt x="86" y="86"/>
                  <a:pt x="71" y="127"/>
                  <a:pt x="71" y="130"/>
                </a:cubicBezTo>
                <a:cubicBezTo>
                  <a:pt x="72" y="131"/>
                  <a:pt x="71" y="132"/>
                  <a:pt x="70" y="132"/>
                </a:cubicBezTo>
                <a:cubicBezTo>
                  <a:pt x="70" y="132"/>
                  <a:pt x="70" y="132"/>
                  <a:pt x="70" y="132"/>
                </a:cubicBezTo>
                <a:cubicBezTo>
                  <a:pt x="69" y="132"/>
                  <a:pt x="69" y="131"/>
                  <a:pt x="69" y="131"/>
                </a:cubicBezTo>
                <a:cubicBezTo>
                  <a:pt x="68" y="126"/>
                  <a:pt x="85" y="83"/>
                  <a:pt x="93" y="70"/>
                </a:cubicBezTo>
                <a:cubicBezTo>
                  <a:pt x="100" y="59"/>
                  <a:pt x="109" y="54"/>
                  <a:pt x="121" y="53"/>
                </a:cubicBezTo>
                <a:cubicBezTo>
                  <a:pt x="126" y="52"/>
                  <a:pt x="132" y="54"/>
                  <a:pt x="136" y="55"/>
                </a:cubicBezTo>
                <a:cubicBezTo>
                  <a:pt x="137" y="55"/>
                  <a:pt x="138" y="55"/>
                  <a:pt x="138" y="55"/>
                </a:cubicBezTo>
                <a:cubicBezTo>
                  <a:pt x="139" y="55"/>
                  <a:pt x="141" y="55"/>
                  <a:pt x="142" y="55"/>
                </a:cubicBezTo>
                <a:cubicBezTo>
                  <a:pt x="144" y="55"/>
                  <a:pt x="144" y="55"/>
                  <a:pt x="144" y="55"/>
                </a:cubicBezTo>
                <a:cubicBezTo>
                  <a:pt x="147" y="55"/>
                  <a:pt x="151" y="54"/>
                  <a:pt x="154" y="53"/>
                </a:cubicBezTo>
                <a:cubicBezTo>
                  <a:pt x="160" y="52"/>
                  <a:pt x="166" y="51"/>
                  <a:pt x="169" y="51"/>
                </a:cubicBezTo>
                <a:cubicBezTo>
                  <a:pt x="182" y="52"/>
                  <a:pt x="191" y="58"/>
                  <a:pt x="198" y="69"/>
                </a:cubicBezTo>
                <a:cubicBezTo>
                  <a:pt x="205" y="82"/>
                  <a:pt x="223" y="125"/>
                  <a:pt x="222" y="131"/>
                </a:cubicBezTo>
                <a:cubicBezTo>
                  <a:pt x="222" y="132"/>
                  <a:pt x="221" y="133"/>
                  <a:pt x="219" y="133"/>
                </a:cubicBezTo>
                <a:cubicBezTo>
                  <a:pt x="219" y="133"/>
                  <a:pt x="219" y="133"/>
                  <a:pt x="219" y="133"/>
                </a:cubicBezTo>
                <a:cubicBezTo>
                  <a:pt x="218" y="133"/>
                  <a:pt x="218" y="133"/>
                  <a:pt x="217" y="132"/>
                </a:cubicBezTo>
                <a:cubicBezTo>
                  <a:pt x="217" y="132"/>
                  <a:pt x="217" y="131"/>
                  <a:pt x="217" y="130"/>
                </a:cubicBezTo>
                <a:cubicBezTo>
                  <a:pt x="217" y="127"/>
                  <a:pt x="201" y="86"/>
                  <a:pt x="193" y="72"/>
                </a:cubicBezTo>
                <a:cubicBezTo>
                  <a:pt x="184" y="58"/>
                  <a:pt x="172" y="57"/>
                  <a:pt x="169" y="57"/>
                </a:cubicBezTo>
                <a:cubicBezTo>
                  <a:pt x="168" y="57"/>
                  <a:pt x="167" y="57"/>
                  <a:pt x="167" y="57"/>
                </a:cubicBezTo>
                <a:cubicBezTo>
                  <a:pt x="164" y="57"/>
                  <a:pt x="158" y="57"/>
                  <a:pt x="146" y="58"/>
                </a:cubicBezTo>
                <a:cubicBezTo>
                  <a:pt x="145" y="58"/>
                  <a:pt x="145" y="58"/>
                  <a:pt x="145" y="58"/>
                </a:cubicBezTo>
                <a:cubicBezTo>
                  <a:pt x="144" y="58"/>
                  <a:pt x="144" y="58"/>
                  <a:pt x="144" y="58"/>
                </a:cubicBezTo>
                <a:cubicBezTo>
                  <a:pt x="144" y="58"/>
                  <a:pt x="144" y="58"/>
                  <a:pt x="144" y="58"/>
                </a:cubicBezTo>
                <a:cubicBezTo>
                  <a:pt x="138" y="58"/>
                  <a:pt x="138" y="58"/>
                  <a:pt x="138" y="58"/>
                </a:cubicBezTo>
                <a:cubicBezTo>
                  <a:pt x="137" y="58"/>
                  <a:pt x="127" y="55"/>
                  <a:pt x="121" y="55"/>
                </a:cubicBezTo>
                <a:cubicBezTo>
                  <a:pt x="117" y="56"/>
                  <a:pt x="104" y="57"/>
                  <a:pt x="96" y="71"/>
                </a:cubicBezTo>
                <a:close/>
                <a:moveTo>
                  <a:pt x="151" y="107"/>
                </a:moveTo>
                <a:cubicBezTo>
                  <a:pt x="151" y="107"/>
                  <a:pt x="151" y="107"/>
                  <a:pt x="151" y="107"/>
                </a:cubicBezTo>
                <a:cubicBezTo>
                  <a:pt x="138" y="107"/>
                  <a:pt x="138" y="107"/>
                  <a:pt x="138" y="107"/>
                </a:cubicBezTo>
                <a:cubicBezTo>
                  <a:pt x="138" y="107"/>
                  <a:pt x="138" y="107"/>
                  <a:pt x="138" y="107"/>
                </a:cubicBezTo>
                <a:cubicBezTo>
                  <a:pt x="138" y="100"/>
                  <a:pt x="138" y="100"/>
                  <a:pt x="138" y="100"/>
                </a:cubicBezTo>
                <a:cubicBezTo>
                  <a:pt x="138" y="97"/>
                  <a:pt x="141" y="94"/>
                  <a:pt x="144" y="94"/>
                </a:cubicBezTo>
                <a:cubicBezTo>
                  <a:pt x="148" y="94"/>
                  <a:pt x="151" y="97"/>
                  <a:pt x="151" y="100"/>
                </a:cubicBezTo>
                <a:lnTo>
                  <a:pt x="151" y="107"/>
                </a:lnTo>
                <a:close/>
                <a:moveTo>
                  <a:pt x="107" y="86"/>
                </a:moveTo>
                <a:cubicBezTo>
                  <a:pt x="107" y="86"/>
                  <a:pt x="107" y="86"/>
                  <a:pt x="107" y="86"/>
                </a:cubicBezTo>
                <a:cubicBezTo>
                  <a:pt x="105" y="80"/>
                  <a:pt x="107" y="74"/>
                  <a:pt x="110" y="69"/>
                </a:cubicBezTo>
                <a:cubicBezTo>
                  <a:pt x="114" y="65"/>
                  <a:pt x="119" y="61"/>
                  <a:pt x="123" y="61"/>
                </a:cubicBezTo>
                <a:cubicBezTo>
                  <a:pt x="124" y="61"/>
                  <a:pt x="124" y="61"/>
                  <a:pt x="124" y="61"/>
                </a:cubicBezTo>
                <a:cubicBezTo>
                  <a:pt x="131" y="61"/>
                  <a:pt x="140" y="68"/>
                  <a:pt x="140" y="68"/>
                </a:cubicBezTo>
                <a:cubicBezTo>
                  <a:pt x="141" y="68"/>
                  <a:pt x="141" y="68"/>
                  <a:pt x="141" y="68"/>
                </a:cubicBezTo>
                <a:cubicBezTo>
                  <a:pt x="141" y="85"/>
                  <a:pt x="141" y="85"/>
                  <a:pt x="141" y="85"/>
                </a:cubicBezTo>
                <a:cubicBezTo>
                  <a:pt x="140" y="85"/>
                  <a:pt x="140" y="85"/>
                  <a:pt x="140" y="85"/>
                </a:cubicBezTo>
                <a:cubicBezTo>
                  <a:pt x="140" y="86"/>
                  <a:pt x="136" y="89"/>
                  <a:pt x="126" y="89"/>
                </a:cubicBezTo>
                <a:cubicBezTo>
                  <a:pt x="110" y="89"/>
                  <a:pt x="107" y="86"/>
                  <a:pt x="107" y="86"/>
                </a:cubicBezTo>
                <a:close/>
                <a:moveTo>
                  <a:pt x="119" y="140"/>
                </a:moveTo>
                <a:cubicBezTo>
                  <a:pt x="117" y="140"/>
                  <a:pt x="115" y="138"/>
                  <a:pt x="115" y="136"/>
                </a:cubicBezTo>
                <a:cubicBezTo>
                  <a:pt x="115" y="134"/>
                  <a:pt x="117" y="132"/>
                  <a:pt x="119" y="132"/>
                </a:cubicBezTo>
                <a:cubicBezTo>
                  <a:pt x="121" y="132"/>
                  <a:pt x="123" y="134"/>
                  <a:pt x="123" y="136"/>
                </a:cubicBezTo>
                <a:cubicBezTo>
                  <a:pt x="123" y="138"/>
                  <a:pt x="121" y="140"/>
                  <a:pt x="119" y="140"/>
                </a:cubicBezTo>
                <a:close/>
                <a:moveTo>
                  <a:pt x="127" y="133"/>
                </a:moveTo>
                <a:cubicBezTo>
                  <a:pt x="122" y="133"/>
                  <a:pt x="122" y="133"/>
                  <a:pt x="122" y="133"/>
                </a:cubicBezTo>
                <a:cubicBezTo>
                  <a:pt x="127" y="125"/>
                  <a:pt x="127" y="125"/>
                  <a:pt x="127" y="125"/>
                </a:cubicBezTo>
                <a:lnTo>
                  <a:pt x="127" y="133"/>
                </a:lnTo>
                <a:close/>
                <a:moveTo>
                  <a:pt x="135" y="133"/>
                </a:moveTo>
                <a:cubicBezTo>
                  <a:pt x="130" y="133"/>
                  <a:pt x="130" y="133"/>
                  <a:pt x="130" y="133"/>
                </a:cubicBezTo>
                <a:cubicBezTo>
                  <a:pt x="130" y="120"/>
                  <a:pt x="130" y="120"/>
                  <a:pt x="130" y="120"/>
                </a:cubicBezTo>
                <a:cubicBezTo>
                  <a:pt x="135" y="112"/>
                  <a:pt x="135" y="112"/>
                  <a:pt x="135" y="112"/>
                </a:cubicBezTo>
                <a:lnTo>
                  <a:pt x="135" y="133"/>
                </a:lnTo>
                <a:close/>
                <a:moveTo>
                  <a:pt x="143" y="133"/>
                </a:moveTo>
                <a:cubicBezTo>
                  <a:pt x="138" y="133"/>
                  <a:pt x="138" y="133"/>
                  <a:pt x="138" y="133"/>
                </a:cubicBezTo>
                <a:cubicBezTo>
                  <a:pt x="138" y="111"/>
                  <a:pt x="138" y="111"/>
                  <a:pt x="138" y="111"/>
                </a:cubicBezTo>
                <a:cubicBezTo>
                  <a:pt x="143" y="111"/>
                  <a:pt x="143" y="111"/>
                  <a:pt x="143" y="111"/>
                </a:cubicBezTo>
                <a:lnTo>
                  <a:pt x="143" y="133"/>
                </a:lnTo>
                <a:close/>
                <a:moveTo>
                  <a:pt x="151" y="133"/>
                </a:moveTo>
                <a:cubicBezTo>
                  <a:pt x="146" y="133"/>
                  <a:pt x="146" y="133"/>
                  <a:pt x="146" y="133"/>
                </a:cubicBezTo>
                <a:cubicBezTo>
                  <a:pt x="146" y="111"/>
                  <a:pt x="146" y="111"/>
                  <a:pt x="146" y="111"/>
                </a:cubicBezTo>
                <a:cubicBezTo>
                  <a:pt x="151" y="111"/>
                  <a:pt x="151" y="111"/>
                  <a:pt x="151" y="111"/>
                </a:cubicBezTo>
                <a:lnTo>
                  <a:pt x="151" y="133"/>
                </a:lnTo>
                <a:close/>
                <a:moveTo>
                  <a:pt x="158" y="133"/>
                </a:moveTo>
                <a:cubicBezTo>
                  <a:pt x="154" y="133"/>
                  <a:pt x="154" y="133"/>
                  <a:pt x="154" y="133"/>
                </a:cubicBezTo>
                <a:cubicBezTo>
                  <a:pt x="154" y="112"/>
                  <a:pt x="154" y="112"/>
                  <a:pt x="154" y="112"/>
                </a:cubicBezTo>
                <a:cubicBezTo>
                  <a:pt x="158" y="120"/>
                  <a:pt x="158" y="120"/>
                  <a:pt x="158" y="120"/>
                </a:cubicBezTo>
                <a:lnTo>
                  <a:pt x="158" y="133"/>
                </a:lnTo>
                <a:close/>
                <a:moveTo>
                  <a:pt x="161" y="133"/>
                </a:moveTo>
                <a:cubicBezTo>
                  <a:pt x="161" y="125"/>
                  <a:pt x="161" y="125"/>
                  <a:pt x="161" y="125"/>
                </a:cubicBezTo>
                <a:cubicBezTo>
                  <a:pt x="167" y="133"/>
                  <a:pt x="167" y="133"/>
                  <a:pt x="167" y="133"/>
                </a:cubicBezTo>
                <a:lnTo>
                  <a:pt x="161" y="133"/>
                </a:lnTo>
                <a:close/>
                <a:moveTo>
                  <a:pt x="171" y="140"/>
                </a:moveTo>
                <a:cubicBezTo>
                  <a:pt x="168" y="140"/>
                  <a:pt x="167" y="138"/>
                  <a:pt x="167" y="136"/>
                </a:cubicBezTo>
                <a:cubicBezTo>
                  <a:pt x="167" y="134"/>
                  <a:pt x="168" y="132"/>
                  <a:pt x="171" y="132"/>
                </a:cubicBezTo>
                <a:cubicBezTo>
                  <a:pt x="173" y="132"/>
                  <a:pt x="174" y="134"/>
                  <a:pt x="174" y="136"/>
                </a:cubicBezTo>
                <a:cubicBezTo>
                  <a:pt x="174" y="138"/>
                  <a:pt x="173" y="140"/>
                  <a:pt x="171" y="140"/>
                </a:cubicBezTo>
                <a:close/>
                <a:moveTo>
                  <a:pt x="183" y="86"/>
                </a:moveTo>
                <a:cubicBezTo>
                  <a:pt x="183" y="86"/>
                  <a:pt x="183" y="86"/>
                  <a:pt x="183" y="86"/>
                </a:cubicBezTo>
                <a:cubicBezTo>
                  <a:pt x="182" y="86"/>
                  <a:pt x="180" y="89"/>
                  <a:pt x="163" y="89"/>
                </a:cubicBezTo>
                <a:cubicBezTo>
                  <a:pt x="154" y="89"/>
                  <a:pt x="149" y="86"/>
                  <a:pt x="149" y="85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49" y="68"/>
                  <a:pt x="149" y="68"/>
                  <a:pt x="149" y="68"/>
                </a:cubicBezTo>
                <a:cubicBezTo>
                  <a:pt x="149" y="68"/>
                  <a:pt x="149" y="68"/>
                  <a:pt x="149" y="68"/>
                </a:cubicBezTo>
                <a:cubicBezTo>
                  <a:pt x="150" y="68"/>
                  <a:pt x="159" y="61"/>
                  <a:pt x="166" y="61"/>
                </a:cubicBezTo>
                <a:cubicBezTo>
                  <a:pt x="166" y="61"/>
                  <a:pt x="166" y="61"/>
                  <a:pt x="166" y="61"/>
                </a:cubicBezTo>
                <a:cubicBezTo>
                  <a:pt x="170" y="61"/>
                  <a:pt x="176" y="65"/>
                  <a:pt x="179" y="69"/>
                </a:cubicBezTo>
                <a:cubicBezTo>
                  <a:pt x="183" y="74"/>
                  <a:pt x="184" y="80"/>
                  <a:pt x="183" y="86"/>
                </a:cubicBezTo>
                <a:close/>
              </a:path>
            </a:pathLst>
          </a:custGeom>
          <a:solidFill>
            <a:srgbClr val="404040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13" name="矩形 612"/>
          <p:cNvSpPr/>
          <p:nvPr/>
        </p:nvSpPr>
        <p:spPr>
          <a:xfrm>
            <a:off x="-1587" y="0"/>
            <a:ext cx="12193588" cy="1555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359" name="文本框 613"/>
          <p:cNvSpPr txBox="1"/>
          <p:nvPr/>
        </p:nvSpPr>
        <p:spPr>
          <a:xfrm>
            <a:off x="1135063" y="222250"/>
            <a:ext cx="3556000" cy="1108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6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附赠图标</a:t>
            </a:r>
            <a:endParaRPr lang="zh-CN" altLang="en-US" sz="6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60" name="文本框 615"/>
          <p:cNvSpPr txBox="1"/>
          <p:nvPr/>
        </p:nvSpPr>
        <p:spPr>
          <a:xfrm>
            <a:off x="4932363" y="414338"/>
            <a:ext cx="6196012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海量可选，任意改色拖动不失真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</a:t>
            </a: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更加生动、细致、专业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7" name="Freeform 388"/>
          <p:cNvSpPr>
            <a:spLocks noEditPoints="1"/>
          </p:cNvSpPr>
          <p:nvPr/>
        </p:nvSpPr>
        <p:spPr bwMode="auto">
          <a:xfrm>
            <a:off x="10102850" y="6272213"/>
            <a:ext cx="241300" cy="241300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264 w 288"/>
              <a:gd name="T11" fmla="*/ 143 h 288"/>
              <a:gd name="T12" fmla="*/ 212 w 288"/>
              <a:gd name="T13" fmla="*/ 137 h 288"/>
              <a:gd name="T14" fmla="*/ 176 w 288"/>
              <a:gd name="T15" fmla="*/ 141 h 288"/>
              <a:gd name="T16" fmla="*/ 166 w 288"/>
              <a:gd name="T17" fmla="*/ 116 h 288"/>
              <a:gd name="T18" fmla="*/ 235 w 288"/>
              <a:gd name="T19" fmla="*/ 66 h 288"/>
              <a:gd name="T20" fmla="*/ 264 w 288"/>
              <a:gd name="T21" fmla="*/ 143 h 288"/>
              <a:gd name="T22" fmla="*/ 222 w 288"/>
              <a:gd name="T23" fmla="*/ 53 h 288"/>
              <a:gd name="T24" fmla="*/ 158 w 288"/>
              <a:gd name="T25" fmla="*/ 99 h 288"/>
              <a:gd name="T26" fmla="*/ 113 w 288"/>
              <a:gd name="T27" fmla="*/ 29 h 288"/>
              <a:gd name="T28" fmla="*/ 144 w 288"/>
              <a:gd name="T29" fmla="*/ 24 h 288"/>
              <a:gd name="T30" fmla="*/ 222 w 288"/>
              <a:gd name="T31" fmla="*/ 53 h 288"/>
              <a:gd name="T32" fmla="*/ 94 w 288"/>
              <a:gd name="T33" fmla="*/ 35 h 288"/>
              <a:gd name="T34" fmla="*/ 140 w 288"/>
              <a:gd name="T35" fmla="*/ 106 h 288"/>
              <a:gd name="T36" fmla="*/ 41 w 288"/>
              <a:gd name="T37" fmla="*/ 120 h 288"/>
              <a:gd name="T38" fmla="*/ 27 w 288"/>
              <a:gd name="T39" fmla="*/ 120 h 288"/>
              <a:gd name="T40" fmla="*/ 94 w 288"/>
              <a:gd name="T41" fmla="*/ 35 h 288"/>
              <a:gd name="T42" fmla="*/ 25 w 288"/>
              <a:gd name="T43" fmla="*/ 144 h 288"/>
              <a:gd name="T44" fmla="*/ 25 w 288"/>
              <a:gd name="T45" fmla="*/ 138 h 288"/>
              <a:gd name="T46" fmla="*/ 41 w 288"/>
              <a:gd name="T47" fmla="*/ 138 h 288"/>
              <a:gd name="T48" fmla="*/ 148 w 288"/>
              <a:gd name="T49" fmla="*/ 122 h 288"/>
              <a:gd name="T50" fmla="*/ 158 w 288"/>
              <a:gd name="T51" fmla="*/ 145 h 288"/>
              <a:gd name="T52" fmla="*/ 91 w 288"/>
              <a:gd name="T53" fmla="*/ 184 h 288"/>
              <a:gd name="T54" fmla="*/ 57 w 288"/>
              <a:gd name="T55" fmla="*/ 225 h 288"/>
              <a:gd name="T56" fmla="*/ 25 w 288"/>
              <a:gd name="T57" fmla="*/ 144 h 288"/>
              <a:gd name="T58" fmla="*/ 70 w 288"/>
              <a:gd name="T59" fmla="*/ 237 h 288"/>
              <a:gd name="T60" fmla="*/ 71 w 288"/>
              <a:gd name="T61" fmla="*/ 236 h 288"/>
              <a:gd name="T62" fmla="*/ 165 w 288"/>
              <a:gd name="T63" fmla="*/ 162 h 288"/>
              <a:gd name="T64" fmla="*/ 190 w 288"/>
              <a:gd name="T65" fmla="*/ 254 h 288"/>
              <a:gd name="T66" fmla="*/ 144 w 288"/>
              <a:gd name="T67" fmla="*/ 263 h 288"/>
              <a:gd name="T68" fmla="*/ 70 w 288"/>
              <a:gd name="T69" fmla="*/ 237 h 288"/>
              <a:gd name="T70" fmla="*/ 207 w 288"/>
              <a:gd name="T71" fmla="*/ 245 h 288"/>
              <a:gd name="T72" fmla="*/ 183 w 288"/>
              <a:gd name="T73" fmla="*/ 158 h 288"/>
              <a:gd name="T74" fmla="*/ 212 w 288"/>
              <a:gd name="T75" fmla="*/ 155 h 288"/>
              <a:gd name="T76" fmla="*/ 262 w 288"/>
              <a:gd name="T77" fmla="*/ 162 h 288"/>
              <a:gd name="T78" fmla="*/ 207 w 288"/>
              <a:gd name="T79" fmla="*/ 24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4"/>
                  <a:pt x="0" y="144"/>
                </a:cubicBezTo>
                <a:cubicBezTo>
                  <a:pt x="0" y="223"/>
                  <a:pt x="65" y="288"/>
                  <a:pt x="144" y="288"/>
                </a:cubicBezTo>
                <a:cubicBezTo>
                  <a:pt x="224" y="288"/>
                  <a:pt x="288" y="223"/>
                  <a:pt x="288" y="144"/>
                </a:cubicBezTo>
                <a:cubicBezTo>
                  <a:pt x="288" y="64"/>
                  <a:pt x="224" y="0"/>
                  <a:pt x="144" y="0"/>
                </a:cubicBezTo>
                <a:close/>
                <a:moveTo>
                  <a:pt x="264" y="143"/>
                </a:moveTo>
                <a:cubicBezTo>
                  <a:pt x="245" y="139"/>
                  <a:pt x="228" y="137"/>
                  <a:pt x="212" y="137"/>
                </a:cubicBezTo>
                <a:cubicBezTo>
                  <a:pt x="199" y="137"/>
                  <a:pt x="187" y="138"/>
                  <a:pt x="176" y="141"/>
                </a:cubicBezTo>
                <a:cubicBezTo>
                  <a:pt x="173" y="132"/>
                  <a:pt x="169" y="124"/>
                  <a:pt x="166" y="116"/>
                </a:cubicBezTo>
                <a:cubicBezTo>
                  <a:pt x="191" y="105"/>
                  <a:pt x="216" y="90"/>
                  <a:pt x="235" y="66"/>
                </a:cubicBezTo>
                <a:cubicBezTo>
                  <a:pt x="253" y="87"/>
                  <a:pt x="263" y="114"/>
                  <a:pt x="264" y="143"/>
                </a:cubicBezTo>
                <a:close/>
                <a:moveTo>
                  <a:pt x="222" y="53"/>
                </a:moveTo>
                <a:cubicBezTo>
                  <a:pt x="205" y="75"/>
                  <a:pt x="182" y="89"/>
                  <a:pt x="158" y="99"/>
                </a:cubicBezTo>
                <a:cubicBezTo>
                  <a:pt x="140" y="64"/>
                  <a:pt x="123" y="41"/>
                  <a:pt x="113" y="29"/>
                </a:cubicBezTo>
                <a:cubicBezTo>
                  <a:pt x="123" y="26"/>
                  <a:pt x="133" y="24"/>
                  <a:pt x="144" y="24"/>
                </a:cubicBezTo>
                <a:cubicBezTo>
                  <a:pt x="174" y="24"/>
                  <a:pt x="201" y="35"/>
                  <a:pt x="222" y="53"/>
                </a:cubicBezTo>
                <a:close/>
                <a:moveTo>
                  <a:pt x="94" y="35"/>
                </a:moveTo>
                <a:cubicBezTo>
                  <a:pt x="102" y="44"/>
                  <a:pt x="120" y="67"/>
                  <a:pt x="140" y="106"/>
                </a:cubicBezTo>
                <a:cubicBezTo>
                  <a:pt x="102" y="118"/>
                  <a:pt x="64" y="120"/>
                  <a:pt x="41" y="120"/>
                </a:cubicBezTo>
                <a:cubicBezTo>
                  <a:pt x="35" y="120"/>
                  <a:pt x="30" y="120"/>
                  <a:pt x="27" y="120"/>
                </a:cubicBezTo>
                <a:cubicBezTo>
                  <a:pt x="35" y="82"/>
                  <a:pt x="60" y="51"/>
                  <a:pt x="94" y="35"/>
                </a:cubicBezTo>
                <a:close/>
                <a:moveTo>
                  <a:pt x="25" y="144"/>
                </a:moveTo>
                <a:cubicBezTo>
                  <a:pt x="25" y="142"/>
                  <a:pt x="25" y="140"/>
                  <a:pt x="25" y="138"/>
                </a:cubicBezTo>
                <a:cubicBezTo>
                  <a:pt x="28" y="138"/>
                  <a:pt x="34" y="138"/>
                  <a:pt x="41" y="138"/>
                </a:cubicBezTo>
                <a:cubicBezTo>
                  <a:pt x="65" y="138"/>
                  <a:pt x="107" y="136"/>
                  <a:pt x="148" y="122"/>
                </a:cubicBezTo>
                <a:cubicBezTo>
                  <a:pt x="152" y="130"/>
                  <a:pt x="155" y="137"/>
                  <a:pt x="158" y="145"/>
                </a:cubicBezTo>
                <a:cubicBezTo>
                  <a:pt x="129" y="154"/>
                  <a:pt x="107" y="169"/>
                  <a:pt x="91" y="184"/>
                </a:cubicBezTo>
                <a:cubicBezTo>
                  <a:pt x="73" y="200"/>
                  <a:pt x="62" y="216"/>
                  <a:pt x="57" y="225"/>
                </a:cubicBezTo>
                <a:cubicBezTo>
                  <a:pt x="37" y="203"/>
                  <a:pt x="25" y="175"/>
                  <a:pt x="25" y="144"/>
                </a:cubicBezTo>
                <a:close/>
                <a:moveTo>
                  <a:pt x="70" y="237"/>
                </a:moveTo>
                <a:cubicBezTo>
                  <a:pt x="71" y="237"/>
                  <a:pt x="71" y="237"/>
                  <a:pt x="71" y="236"/>
                </a:cubicBezTo>
                <a:cubicBezTo>
                  <a:pt x="79" y="223"/>
                  <a:pt x="108" y="179"/>
                  <a:pt x="165" y="162"/>
                </a:cubicBezTo>
                <a:cubicBezTo>
                  <a:pt x="175" y="189"/>
                  <a:pt x="183" y="219"/>
                  <a:pt x="190" y="254"/>
                </a:cubicBezTo>
                <a:cubicBezTo>
                  <a:pt x="176" y="260"/>
                  <a:pt x="160" y="263"/>
                  <a:pt x="144" y="263"/>
                </a:cubicBezTo>
                <a:cubicBezTo>
                  <a:pt x="116" y="263"/>
                  <a:pt x="91" y="254"/>
                  <a:pt x="70" y="237"/>
                </a:cubicBezTo>
                <a:close/>
                <a:moveTo>
                  <a:pt x="207" y="245"/>
                </a:moveTo>
                <a:cubicBezTo>
                  <a:pt x="200" y="213"/>
                  <a:pt x="192" y="183"/>
                  <a:pt x="183" y="158"/>
                </a:cubicBezTo>
                <a:cubicBezTo>
                  <a:pt x="192" y="156"/>
                  <a:pt x="202" y="155"/>
                  <a:pt x="212" y="155"/>
                </a:cubicBezTo>
                <a:cubicBezTo>
                  <a:pt x="227" y="155"/>
                  <a:pt x="244" y="157"/>
                  <a:pt x="262" y="162"/>
                </a:cubicBezTo>
                <a:cubicBezTo>
                  <a:pt x="257" y="197"/>
                  <a:pt x="236" y="227"/>
                  <a:pt x="207" y="245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lIns="72751" tIns="36375" rIns="72751" bIns="3637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3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21" name="直接连接符 620"/>
          <p:cNvCxnSpPr/>
          <p:nvPr/>
        </p:nvCxnSpPr>
        <p:spPr>
          <a:xfrm>
            <a:off x="4837113" y="395288"/>
            <a:ext cx="0" cy="83026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0"/>
            <a:ext cx="12192000" cy="43322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0" y="3776663"/>
            <a:ext cx="12192000" cy="3081338"/>
          </a:xfrm>
          <a:custGeom>
            <a:avLst/>
            <a:gdLst>
              <a:gd name="connsiteX0" fmla="*/ 0 w 12192000"/>
              <a:gd name="connsiteY0" fmla="*/ 0 h 3082011"/>
              <a:gd name="connsiteX1" fmla="*/ 1318148 w 12192000"/>
              <a:gd name="connsiteY1" fmla="*/ 0 h 3082011"/>
              <a:gd name="connsiteX2" fmla="*/ 1331451 w 12192000"/>
              <a:gd name="connsiteY2" fmla="*/ 131962 h 3082011"/>
              <a:gd name="connsiteX3" fmla="*/ 2457450 w 12192000"/>
              <a:gd name="connsiteY3" fmla="*/ 1049678 h 3082011"/>
              <a:gd name="connsiteX4" fmla="*/ 3583450 w 12192000"/>
              <a:gd name="connsiteY4" fmla="*/ 131962 h 3082011"/>
              <a:gd name="connsiteX5" fmla="*/ 3596753 w 12192000"/>
              <a:gd name="connsiteY5" fmla="*/ 0 h 3082011"/>
              <a:gd name="connsiteX6" fmla="*/ 12192000 w 12192000"/>
              <a:gd name="connsiteY6" fmla="*/ 0 h 3082011"/>
              <a:gd name="connsiteX7" fmla="*/ 12192000 w 12192000"/>
              <a:gd name="connsiteY7" fmla="*/ 3082011 h 3082011"/>
              <a:gd name="connsiteX8" fmla="*/ 0 w 12192000"/>
              <a:gd name="connsiteY8" fmla="*/ 3082011 h 3082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3082011">
                <a:moveTo>
                  <a:pt x="0" y="0"/>
                </a:moveTo>
                <a:lnTo>
                  <a:pt x="1318148" y="0"/>
                </a:lnTo>
                <a:lnTo>
                  <a:pt x="1331451" y="131962"/>
                </a:lnTo>
                <a:cubicBezTo>
                  <a:pt x="1438624" y="655701"/>
                  <a:pt x="1902028" y="1049678"/>
                  <a:pt x="2457450" y="1049678"/>
                </a:cubicBezTo>
                <a:cubicBezTo>
                  <a:pt x="3012872" y="1049678"/>
                  <a:pt x="3476277" y="655701"/>
                  <a:pt x="3583450" y="131962"/>
                </a:cubicBezTo>
                <a:lnTo>
                  <a:pt x="3596753" y="0"/>
                </a:lnTo>
                <a:lnTo>
                  <a:pt x="12192000" y="0"/>
                </a:lnTo>
                <a:lnTo>
                  <a:pt x="12192000" y="3082011"/>
                </a:lnTo>
                <a:lnTo>
                  <a:pt x="0" y="308201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371600" y="2582863"/>
            <a:ext cx="2171700" cy="2171700"/>
          </a:xfrm>
          <a:prstGeom prst="ellips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221" name="文本框 11"/>
          <p:cNvSpPr txBox="1"/>
          <p:nvPr/>
        </p:nvSpPr>
        <p:spPr>
          <a:xfrm>
            <a:off x="3956050" y="2646363"/>
            <a:ext cx="6116638" cy="1108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66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员工的技能培训</a:t>
            </a:r>
            <a:endParaRPr lang="zh-CN" altLang="en-US" sz="66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2" name="文本框 44"/>
          <p:cNvSpPr txBox="1"/>
          <p:nvPr/>
        </p:nvSpPr>
        <p:spPr>
          <a:xfrm>
            <a:off x="1833563" y="2635250"/>
            <a:ext cx="1160462" cy="221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13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3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3" name="文本框 45"/>
          <p:cNvSpPr txBox="1"/>
          <p:nvPr/>
        </p:nvSpPr>
        <p:spPr>
          <a:xfrm>
            <a:off x="4005263" y="3952875"/>
            <a:ext cx="2206625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lvl="0" indent="-285750" eaLnBrk="1" hangingPunct="1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应知应会的知识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4" name="文本框 46"/>
          <p:cNvSpPr txBox="1"/>
          <p:nvPr/>
        </p:nvSpPr>
        <p:spPr>
          <a:xfrm>
            <a:off x="4005263" y="4394200"/>
            <a:ext cx="1901825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lvl="0" indent="-285750" eaLnBrk="1" hangingPunct="1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企业工作流程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5" name="文本框 47"/>
          <p:cNvSpPr txBox="1"/>
          <p:nvPr/>
        </p:nvSpPr>
        <p:spPr>
          <a:xfrm>
            <a:off x="4005263" y="4835525"/>
            <a:ext cx="1512887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lvl="0" indent="-285750" eaLnBrk="1" hangingPunct="1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关于礼仪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6" name="文本框 48"/>
          <p:cNvSpPr txBox="1"/>
          <p:nvPr/>
        </p:nvSpPr>
        <p:spPr>
          <a:xfrm>
            <a:off x="4005263" y="5278438"/>
            <a:ext cx="2878137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lvl="0" indent="-285750" eaLnBrk="1" hangingPunct="1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安全工作教育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43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44" name="文本框 7"/>
          <p:cNvSpPr txBox="1"/>
          <p:nvPr/>
        </p:nvSpPr>
        <p:spPr>
          <a:xfrm>
            <a:off x="987425" y="323850"/>
            <a:ext cx="27717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应知应会的知识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Isosceles Triangle 9"/>
          <p:cNvSpPr/>
          <p:nvPr/>
        </p:nvSpPr>
        <p:spPr>
          <a:xfrm rot="10800000">
            <a:off x="2376488" y="4092575"/>
            <a:ext cx="406400" cy="101600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Isosceles Triangle 53"/>
          <p:cNvSpPr/>
          <p:nvPr/>
        </p:nvSpPr>
        <p:spPr>
          <a:xfrm rot="10800000">
            <a:off x="4713288" y="4092575"/>
            <a:ext cx="406400" cy="101600"/>
          </a:xfrm>
          <a:prstGeom prst="triangl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Isosceles Triangle 54"/>
          <p:cNvSpPr/>
          <p:nvPr/>
        </p:nvSpPr>
        <p:spPr>
          <a:xfrm rot="10800000">
            <a:off x="7037388" y="4092575"/>
            <a:ext cx="406400" cy="101600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Isosceles Triangle 55"/>
          <p:cNvSpPr/>
          <p:nvPr/>
        </p:nvSpPr>
        <p:spPr>
          <a:xfrm rot="10800000">
            <a:off x="9386888" y="4092575"/>
            <a:ext cx="406400" cy="101600"/>
          </a:xfrm>
          <a:prstGeom prst="triangl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827213" y="2193925"/>
            <a:ext cx="1568450" cy="1570038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19563" y="2133600"/>
            <a:ext cx="1570038" cy="1570038"/>
          </a:xfrm>
          <a:prstGeom prst="ellips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413500" y="2097088"/>
            <a:ext cx="1570038" cy="1570038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8763000" y="2097088"/>
            <a:ext cx="1570038" cy="1570038"/>
          </a:xfrm>
          <a:prstGeom prst="ellips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344597" y="2700659"/>
            <a:ext cx="430156" cy="527094"/>
            <a:chOff x="4413251" y="2584450"/>
            <a:chExt cx="225425" cy="276225"/>
          </a:xfrm>
          <a:solidFill>
            <a:schemeClr val="bg1"/>
          </a:solidFill>
        </p:grpSpPr>
        <p:sp>
          <p:nvSpPr>
            <p:cNvPr id="18" name="Freeform 236"/>
            <p:cNvSpPr>
              <a:spLocks noEditPoints="1"/>
            </p:cNvSpPr>
            <p:nvPr/>
          </p:nvSpPr>
          <p:spPr bwMode="auto">
            <a:xfrm>
              <a:off x="4462463" y="26717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9" name="Freeform 237"/>
            <p:cNvSpPr>
              <a:spLocks noEditPoints="1"/>
            </p:cNvSpPr>
            <p:nvPr/>
          </p:nvSpPr>
          <p:spPr bwMode="auto">
            <a:xfrm>
              <a:off x="4462463" y="27225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" name="Rectangle 238"/>
            <p:cNvSpPr>
              <a:spLocks noChangeArrowheads="1"/>
            </p:cNvSpPr>
            <p:nvPr/>
          </p:nvSpPr>
          <p:spPr bwMode="auto">
            <a:xfrm>
              <a:off x="4513263" y="26797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1" name="Rectangle 239"/>
            <p:cNvSpPr>
              <a:spLocks noChangeArrowheads="1"/>
            </p:cNvSpPr>
            <p:nvPr/>
          </p:nvSpPr>
          <p:spPr bwMode="auto">
            <a:xfrm>
              <a:off x="4513263" y="27305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Freeform 240"/>
            <p:cNvSpPr>
              <a:spLocks noEditPoints="1"/>
            </p:cNvSpPr>
            <p:nvPr/>
          </p:nvSpPr>
          <p:spPr bwMode="auto">
            <a:xfrm>
              <a:off x="4462463" y="27733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3" name="Rectangle 241"/>
            <p:cNvSpPr>
              <a:spLocks noChangeArrowheads="1"/>
            </p:cNvSpPr>
            <p:nvPr/>
          </p:nvSpPr>
          <p:spPr bwMode="auto">
            <a:xfrm>
              <a:off x="4513263" y="27813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Freeform 242"/>
            <p:cNvSpPr>
              <a:spLocks noEditPoints="1"/>
            </p:cNvSpPr>
            <p:nvPr/>
          </p:nvSpPr>
          <p:spPr bwMode="auto">
            <a:xfrm>
              <a:off x="4413251" y="2584450"/>
              <a:ext cx="225425" cy="276225"/>
            </a:xfrm>
            <a:custGeom>
              <a:avLst/>
              <a:gdLst>
                <a:gd name="T0" fmla="*/ 211 w 236"/>
                <a:gd name="T1" fmla="*/ 22 h 288"/>
                <a:gd name="T2" fmla="*/ 196 w 236"/>
                <a:gd name="T3" fmla="*/ 22 h 288"/>
                <a:gd name="T4" fmla="*/ 196 w 236"/>
                <a:gd name="T5" fmla="*/ 12 h 288"/>
                <a:gd name="T6" fmla="*/ 184 w 236"/>
                <a:gd name="T7" fmla="*/ 0 h 288"/>
                <a:gd name="T8" fmla="*/ 172 w 236"/>
                <a:gd name="T9" fmla="*/ 12 h 288"/>
                <a:gd name="T10" fmla="*/ 172 w 236"/>
                <a:gd name="T11" fmla="*/ 22 h 288"/>
                <a:gd name="T12" fmla="*/ 130 w 236"/>
                <a:gd name="T13" fmla="*/ 22 h 288"/>
                <a:gd name="T14" fmla="*/ 130 w 236"/>
                <a:gd name="T15" fmla="*/ 12 h 288"/>
                <a:gd name="T16" fmla="*/ 118 w 236"/>
                <a:gd name="T17" fmla="*/ 0 h 288"/>
                <a:gd name="T18" fmla="*/ 106 w 236"/>
                <a:gd name="T19" fmla="*/ 12 h 288"/>
                <a:gd name="T20" fmla="*/ 106 w 236"/>
                <a:gd name="T21" fmla="*/ 22 h 288"/>
                <a:gd name="T22" fmla="*/ 65 w 236"/>
                <a:gd name="T23" fmla="*/ 22 h 288"/>
                <a:gd name="T24" fmla="*/ 65 w 236"/>
                <a:gd name="T25" fmla="*/ 12 h 288"/>
                <a:gd name="T26" fmla="*/ 52 w 236"/>
                <a:gd name="T27" fmla="*/ 0 h 288"/>
                <a:gd name="T28" fmla="*/ 40 w 236"/>
                <a:gd name="T29" fmla="*/ 12 h 288"/>
                <a:gd name="T30" fmla="*/ 40 w 236"/>
                <a:gd name="T31" fmla="*/ 22 h 288"/>
                <a:gd name="T32" fmla="*/ 26 w 236"/>
                <a:gd name="T33" fmla="*/ 22 h 288"/>
                <a:gd name="T34" fmla="*/ 0 w 236"/>
                <a:gd name="T35" fmla="*/ 47 h 288"/>
                <a:gd name="T36" fmla="*/ 0 w 236"/>
                <a:gd name="T37" fmla="*/ 262 h 288"/>
                <a:gd name="T38" fmla="*/ 26 w 236"/>
                <a:gd name="T39" fmla="*/ 288 h 288"/>
                <a:gd name="T40" fmla="*/ 211 w 236"/>
                <a:gd name="T41" fmla="*/ 288 h 288"/>
                <a:gd name="T42" fmla="*/ 236 w 236"/>
                <a:gd name="T43" fmla="*/ 262 h 288"/>
                <a:gd name="T44" fmla="*/ 236 w 236"/>
                <a:gd name="T45" fmla="*/ 47 h 288"/>
                <a:gd name="T46" fmla="*/ 211 w 236"/>
                <a:gd name="T47" fmla="*/ 22 h 288"/>
                <a:gd name="T48" fmla="*/ 211 w 236"/>
                <a:gd name="T49" fmla="*/ 260 h 288"/>
                <a:gd name="T50" fmla="*/ 26 w 236"/>
                <a:gd name="T51" fmla="*/ 260 h 288"/>
                <a:gd name="T52" fmla="*/ 26 w 236"/>
                <a:gd name="T53" fmla="*/ 49 h 288"/>
                <a:gd name="T54" fmla="*/ 40 w 236"/>
                <a:gd name="T55" fmla="*/ 49 h 288"/>
                <a:gd name="T56" fmla="*/ 40 w 236"/>
                <a:gd name="T57" fmla="*/ 58 h 288"/>
                <a:gd name="T58" fmla="*/ 52 w 236"/>
                <a:gd name="T59" fmla="*/ 70 h 288"/>
                <a:gd name="T60" fmla="*/ 65 w 236"/>
                <a:gd name="T61" fmla="*/ 58 h 288"/>
                <a:gd name="T62" fmla="*/ 65 w 236"/>
                <a:gd name="T63" fmla="*/ 49 h 288"/>
                <a:gd name="T64" fmla="*/ 106 w 236"/>
                <a:gd name="T65" fmla="*/ 49 h 288"/>
                <a:gd name="T66" fmla="*/ 106 w 236"/>
                <a:gd name="T67" fmla="*/ 58 h 288"/>
                <a:gd name="T68" fmla="*/ 118 w 236"/>
                <a:gd name="T69" fmla="*/ 70 h 288"/>
                <a:gd name="T70" fmla="*/ 130 w 236"/>
                <a:gd name="T71" fmla="*/ 58 h 288"/>
                <a:gd name="T72" fmla="*/ 130 w 236"/>
                <a:gd name="T73" fmla="*/ 49 h 288"/>
                <a:gd name="T74" fmla="*/ 172 w 236"/>
                <a:gd name="T75" fmla="*/ 49 h 288"/>
                <a:gd name="T76" fmla="*/ 172 w 236"/>
                <a:gd name="T77" fmla="*/ 58 h 288"/>
                <a:gd name="T78" fmla="*/ 184 w 236"/>
                <a:gd name="T79" fmla="*/ 70 h 288"/>
                <a:gd name="T80" fmla="*/ 196 w 236"/>
                <a:gd name="T81" fmla="*/ 58 h 288"/>
                <a:gd name="T82" fmla="*/ 196 w 236"/>
                <a:gd name="T83" fmla="*/ 49 h 288"/>
                <a:gd name="T84" fmla="*/ 211 w 236"/>
                <a:gd name="T85" fmla="*/ 49 h 288"/>
                <a:gd name="T86" fmla="*/ 211 w 236"/>
                <a:gd name="T87" fmla="*/ 26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6" h="288">
                  <a:moveTo>
                    <a:pt x="211" y="22"/>
                  </a:moveTo>
                  <a:cubicBezTo>
                    <a:pt x="196" y="22"/>
                    <a:pt x="196" y="22"/>
                    <a:pt x="196" y="22"/>
                  </a:cubicBezTo>
                  <a:cubicBezTo>
                    <a:pt x="196" y="12"/>
                    <a:pt x="196" y="12"/>
                    <a:pt x="196" y="12"/>
                  </a:cubicBezTo>
                  <a:cubicBezTo>
                    <a:pt x="196" y="6"/>
                    <a:pt x="191" y="0"/>
                    <a:pt x="184" y="0"/>
                  </a:cubicBezTo>
                  <a:cubicBezTo>
                    <a:pt x="177" y="0"/>
                    <a:pt x="172" y="6"/>
                    <a:pt x="172" y="12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0" y="6"/>
                    <a:pt x="125" y="0"/>
                    <a:pt x="118" y="0"/>
                  </a:cubicBezTo>
                  <a:cubicBezTo>
                    <a:pt x="111" y="0"/>
                    <a:pt x="106" y="6"/>
                    <a:pt x="106" y="12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6"/>
                    <a:pt x="59" y="0"/>
                    <a:pt x="52" y="0"/>
                  </a:cubicBezTo>
                  <a:cubicBezTo>
                    <a:pt x="46" y="0"/>
                    <a:pt x="40" y="6"/>
                    <a:pt x="40" y="1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12" y="22"/>
                    <a:pt x="0" y="33"/>
                    <a:pt x="0" y="47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77"/>
                    <a:pt x="12" y="288"/>
                    <a:pt x="26" y="288"/>
                  </a:cubicBezTo>
                  <a:cubicBezTo>
                    <a:pt x="211" y="288"/>
                    <a:pt x="211" y="288"/>
                    <a:pt x="211" y="288"/>
                  </a:cubicBezTo>
                  <a:cubicBezTo>
                    <a:pt x="225" y="288"/>
                    <a:pt x="236" y="277"/>
                    <a:pt x="236" y="262"/>
                  </a:cubicBezTo>
                  <a:cubicBezTo>
                    <a:pt x="236" y="47"/>
                    <a:pt x="236" y="47"/>
                    <a:pt x="236" y="47"/>
                  </a:cubicBezTo>
                  <a:cubicBezTo>
                    <a:pt x="236" y="33"/>
                    <a:pt x="225" y="22"/>
                    <a:pt x="211" y="22"/>
                  </a:cubicBezTo>
                  <a:close/>
                  <a:moveTo>
                    <a:pt x="211" y="260"/>
                  </a:moveTo>
                  <a:cubicBezTo>
                    <a:pt x="26" y="260"/>
                    <a:pt x="26" y="260"/>
                    <a:pt x="26" y="26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0" y="65"/>
                    <a:pt x="46" y="70"/>
                    <a:pt x="52" y="70"/>
                  </a:cubicBezTo>
                  <a:cubicBezTo>
                    <a:pt x="59" y="70"/>
                    <a:pt x="65" y="65"/>
                    <a:pt x="65" y="58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58"/>
                    <a:pt x="106" y="58"/>
                    <a:pt x="106" y="58"/>
                  </a:cubicBezTo>
                  <a:cubicBezTo>
                    <a:pt x="106" y="65"/>
                    <a:pt x="111" y="70"/>
                    <a:pt x="118" y="70"/>
                  </a:cubicBezTo>
                  <a:cubicBezTo>
                    <a:pt x="125" y="70"/>
                    <a:pt x="130" y="65"/>
                    <a:pt x="130" y="58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2" y="58"/>
                    <a:pt x="172" y="58"/>
                    <a:pt x="172" y="58"/>
                  </a:cubicBezTo>
                  <a:cubicBezTo>
                    <a:pt x="172" y="65"/>
                    <a:pt x="177" y="70"/>
                    <a:pt x="184" y="70"/>
                  </a:cubicBezTo>
                  <a:cubicBezTo>
                    <a:pt x="191" y="70"/>
                    <a:pt x="196" y="65"/>
                    <a:pt x="196" y="58"/>
                  </a:cubicBezTo>
                  <a:cubicBezTo>
                    <a:pt x="196" y="49"/>
                    <a:pt x="196" y="49"/>
                    <a:pt x="196" y="49"/>
                  </a:cubicBezTo>
                  <a:cubicBezTo>
                    <a:pt x="211" y="49"/>
                    <a:pt x="211" y="49"/>
                    <a:pt x="211" y="49"/>
                  </a:cubicBezTo>
                  <a:lnTo>
                    <a:pt x="211" y="2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25" name="KSO_Shape"/>
          <p:cNvSpPr/>
          <p:nvPr/>
        </p:nvSpPr>
        <p:spPr>
          <a:xfrm>
            <a:off x="4618038" y="2692400"/>
            <a:ext cx="528638" cy="534988"/>
          </a:xfrm>
          <a:custGeom>
            <a:avLst/>
            <a:gdLst>
              <a:gd name="connsiteX0" fmla="*/ 876522 w 1879600"/>
              <a:gd name="connsiteY0" fmla="*/ 1026915 h 1901723"/>
              <a:gd name="connsiteX1" fmla="*/ 1879600 w 1879600"/>
              <a:gd name="connsiteY1" fmla="*/ 1035310 h 1901723"/>
              <a:gd name="connsiteX2" fmla="*/ 1879600 w 1879600"/>
              <a:gd name="connsiteY2" fmla="*/ 1901723 h 1901723"/>
              <a:gd name="connsiteX3" fmla="*/ 876522 w 1879600"/>
              <a:gd name="connsiteY3" fmla="*/ 1775813 h 1901723"/>
              <a:gd name="connsiteX4" fmla="*/ 0 w 1879600"/>
              <a:gd name="connsiteY4" fmla="*/ 1014080 h 1901723"/>
              <a:gd name="connsiteX5" fmla="*/ 717549 w 1879600"/>
              <a:gd name="connsiteY5" fmla="*/ 1026818 h 1901723"/>
              <a:gd name="connsiteX6" fmla="*/ 717549 w 1879600"/>
              <a:gd name="connsiteY6" fmla="*/ 1753167 h 1901723"/>
              <a:gd name="connsiteX7" fmla="*/ 0 w 1879600"/>
              <a:gd name="connsiteY7" fmla="*/ 1642117 h 1901723"/>
              <a:gd name="connsiteX8" fmla="*/ 717549 w 1879600"/>
              <a:gd name="connsiteY8" fmla="*/ 159389 h 1901723"/>
              <a:gd name="connsiteX9" fmla="*/ 717549 w 1879600"/>
              <a:gd name="connsiteY9" fmla="*/ 883871 h 1901723"/>
              <a:gd name="connsiteX10" fmla="*/ 0 w 1879600"/>
              <a:gd name="connsiteY10" fmla="*/ 908194 h 1901723"/>
              <a:gd name="connsiteX11" fmla="*/ 0 w 1879600"/>
              <a:gd name="connsiteY11" fmla="*/ 256684 h 1901723"/>
              <a:gd name="connsiteX12" fmla="*/ 1879600 w 1879600"/>
              <a:gd name="connsiteY12" fmla="*/ 0 h 1901723"/>
              <a:gd name="connsiteX13" fmla="*/ 1879600 w 1879600"/>
              <a:gd name="connsiteY13" fmla="*/ 872112 h 1901723"/>
              <a:gd name="connsiteX14" fmla="*/ 879497 w 1879600"/>
              <a:gd name="connsiteY14" fmla="*/ 880660 h 1901723"/>
              <a:gd name="connsiteX15" fmla="*/ 876522 w 1879600"/>
              <a:gd name="connsiteY15" fmla="*/ 626314 h 1901723"/>
              <a:gd name="connsiteX16" fmla="*/ 876522 w 1879600"/>
              <a:gd name="connsiteY16" fmla="*/ 144511 h 190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79600" h="1901723">
                <a:moveTo>
                  <a:pt x="876522" y="1026915"/>
                </a:moveTo>
                <a:lnTo>
                  <a:pt x="1879600" y="1035310"/>
                </a:lnTo>
                <a:lnTo>
                  <a:pt x="1879600" y="1901723"/>
                </a:lnTo>
                <a:lnTo>
                  <a:pt x="876522" y="1775813"/>
                </a:lnTo>
                <a:close/>
                <a:moveTo>
                  <a:pt x="0" y="1014080"/>
                </a:moveTo>
                <a:lnTo>
                  <a:pt x="717549" y="1026818"/>
                </a:lnTo>
                <a:lnTo>
                  <a:pt x="717549" y="1753167"/>
                </a:lnTo>
                <a:lnTo>
                  <a:pt x="0" y="1642117"/>
                </a:lnTo>
                <a:close/>
                <a:moveTo>
                  <a:pt x="717549" y="159389"/>
                </a:moveTo>
                <a:lnTo>
                  <a:pt x="717549" y="883871"/>
                </a:lnTo>
                <a:lnTo>
                  <a:pt x="0" y="908194"/>
                </a:lnTo>
                <a:lnTo>
                  <a:pt x="0" y="256684"/>
                </a:lnTo>
                <a:close/>
                <a:moveTo>
                  <a:pt x="1879600" y="0"/>
                </a:moveTo>
                <a:lnTo>
                  <a:pt x="1879600" y="872112"/>
                </a:lnTo>
                <a:lnTo>
                  <a:pt x="879497" y="880660"/>
                </a:lnTo>
                <a:lnTo>
                  <a:pt x="876522" y="626314"/>
                </a:lnTo>
                <a:lnTo>
                  <a:pt x="876522" y="144511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Freeform 181"/>
          <p:cNvSpPr>
            <a:spLocks noEditPoints="1"/>
          </p:cNvSpPr>
          <p:nvPr/>
        </p:nvSpPr>
        <p:spPr bwMode="auto">
          <a:xfrm>
            <a:off x="9296400" y="2690813"/>
            <a:ext cx="531813" cy="522288"/>
          </a:xfrm>
          <a:custGeom>
            <a:avLst/>
            <a:gdLst>
              <a:gd name="T0" fmla="*/ 31 w 99"/>
              <a:gd name="T1" fmla="*/ 1 h 97"/>
              <a:gd name="T2" fmla="*/ 50 w 99"/>
              <a:gd name="T3" fmla="*/ 21 h 97"/>
              <a:gd name="T4" fmla="*/ 50 w 99"/>
              <a:gd name="T5" fmla="*/ 23 h 97"/>
              <a:gd name="T6" fmla="*/ 44 w 99"/>
              <a:gd name="T7" fmla="*/ 37 h 97"/>
              <a:gd name="T8" fmla="*/ 37 w 99"/>
              <a:gd name="T9" fmla="*/ 30 h 97"/>
              <a:gd name="T10" fmla="*/ 34 w 99"/>
              <a:gd name="T11" fmla="*/ 20 h 97"/>
              <a:gd name="T12" fmla="*/ 24 w 99"/>
              <a:gd name="T13" fmla="*/ 16 h 97"/>
              <a:gd name="T14" fmla="*/ 17 w 99"/>
              <a:gd name="T15" fmla="*/ 9 h 97"/>
              <a:gd name="T16" fmla="*/ 31 w 99"/>
              <a:gd name="T17" fmla="*/ 1 h 97"/>
              <a:gd name="T18" fmla="*/ 23 w 99"/>
              <a:gd name="T19" fmla="*/ 21 h 97"/>
              <a:gd name="T20" fmla="*/ 24 w 99"/>
              <a:gd name="T21" fmla="*/ 30 h 97"/>
              <a:gd name="T22" fmla="*/ 33 w 99"/>
              <a:gd name="T23" fmla="*/ 31 h 97"/>
              <a:gd name="T24" fmla="*/ 32 w 99"/>
              <a:gd name="T25" fmla="*/ 22 h 97"/>
              <a:gd name="T26" fmla="*/ 23 w 99"/>
              <a:gd name="T27" fmla="*/ 21 h 97"/>
              <a:gd name="T28" fmla="*/ 2 w 99"/>
              <a:gd name="T29" fmla="*/ 35 h 97"/>
              <a:gd name="T30" fmla="*/ 0 w 99"/>
              <a:gd name="T31" fmla="*/ 40 h 97"/>
              <a:gd name="T32" fmla="*/ 48 w 99"/>
              <a:gd name="T33" fmla="*/ 88 h 97"/>
              <a:gd name="T34" fmla="*/ 89 w 99"/>
              <a:gd name="T35" fmla="*/ 47 h 97"/>
              <a:gd name="T36" fmla="*/ 42 w 99"/>
              <a:gd name="T37" fmla="*/ 0 h 97"/>
              <a:gd name="T38" fmla="*/ 37 w 99"/>
              <a:gd name="T39" fmla="*/ 1 h 97"/>
              <a:gd name="T40" fmla="*/ 53 w 99"/>
              <a:gd name="T41" fmla="*/ 18 h 97"/>
              <a:gd name="T42" fmla="*/ 54 w 99"/>
              <a:gd name="T43" fmla="*/ 19 h 97"/>
              <a:gd name="T44" fmla="*/ 54 w 99"/>
              <a:gd name="T45" fmla="*/ 20 h 97"/>
              <a:gd name="T46" fmla="*/ 54 w 99"/>
              <a:gd name="T47" fmla="*/ 24 h 97"/>
              <a:gd name="T48" fmla="*/ 44 w 99"/>
              <a:gd name="T49" fmla="*/ 44 h 97"/>
              <a:gd name="T50" fmla="*/ 25 w 99"/>
              <a:gd name="T51" fmla="*/ 53 h 97"/>
              <a:gd name="T52" fmla="*/ 21 w 99"/>
              <a:gd name="T53" fmla="*/ 53 h 97"/>
              <a:gd name="T54" fmla="*/ 20 w 99"/>
              <a:gd name="T55" fmla="*/ 53 h 97"/>
              <a:gd name="T56" fmla="*/ 19 w 99"/>
              <a:gd name="T57" fmla="*/ 52 h 97"/>
              <a:gd name="T58" fmla="*/ 2 w 99"/>
              <a:gd name="T59" fmla="*/ 35 h 97"/>
              <a:gd name="T60" fmla="*/ 12 w 99"/>
              <a:gd name="T61" fmla="*/ 14 h 97"/>
              <a:gd name="T62" fmla="*/ 3 w 99"/>
              <a:gd name="T63" fmla="*/ 28 h 97"/>
              <a:gd name="T64" fmla="*/ 23 w 99"/>
              <a:gd name="T65" fmla="*/ 48 h 97"/>
              <a:gd name="T66" fmla="*/ 24 w 99"/>
              <a:gd name="T67" fmla="*/ 48 h 97"/>
              <a:gd name="T68" fmla="*/ 39 w 99"/>
              <a:gd name="T69" fmla="*/ 42 h 97"/>
              <a:gd name="T70" fmla="*/ 32 w 99"/>
              <a:gd name="T71" fmla="*/ 35 h 97"/>
              <a:gd name="T72" fmla="*/ 22 w 99"/>
              <a:gd name="T73" fmla="*/ 31 h 97"/>
              <a:gd name="T74" fmla="*/ 18 w 99"/>
              <a:gd name="T75" fmla="*/ 21 h 97"/>
              <a:gd name="T76" fmla="*/ 12 w 99"/>
              <a:gd name="T77" fmla="*/ 14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97">
                <a:moveTo>
                  <a:pt x="31" y="1"/>
                </a:moveTo>
                <a:cubicBezTo>
                  <a:pt x="50" y="21"/>
                  <a:pt x="50" y="21"/>
                  <a:pt x="50" y="21"/>
                </a:cubicBezTo>
                <a:cubicBezTo>
                  <a:pt x="50" y="21"/>
                  <a:pt x="50" y="22"/>
                  <a:pt x="50" y="23"/>
                </a:cubicBezTo>
                <a:cubicBezTo>
                  <a:pt x="50" y="28"/>
                  <a:pt x="48" y="33"/>
                  <a:pt x="44" y="37"/>
                </a:cubicBezTo>
                <a:cubicBezTo>
                  <a:pt x="37" y="30"/>
                  <a:pt x="37" y="30"/>
                  <a:pt x="37" y="30"/>
                </a:cubicBezTo>
                <a:cubicBezTo>
                  <a:pt x="38" y="27"/>
                  <a:pt x="36" y="23"/>
                  <a:pt x="34" y="20"/>
                </a:cubicBezTo>
                <a:cubicBezTo>
                  <a:pt x="31" y="17"/>
                  <a:pt x="27" y="16"/>
                  <a:pt x="24" y="16"/>
                </a:cubicBezTo>
                <a:cubicBezTo>
                  <a:pt x="17" y="9"/>
                  <a:pt x="17" y="9"/>
                  <a:pt x="17" y="9"/>
                </a:cubicBezTo>
                <a:cubicBezTo>
                  <a:pt x="21" y="6"/>
                  <a:pt x="25" y="3"/>
                  <a:pt x="31" y="1"/>
                </a:cubicBezTo>
                <a:close/>
                <a:moveTo>
                  <a:pt x="23" y="21"/>
                </a:moveTo>
                <a:cubicBezTo>
                  <a:pt x="21" y="23"/>
                  <a:pt x="21" y="27"/>
                  <a:pt x="24" y="30"/>
                </a:cubicBezTo>
                <a:cubicBezTo>
                  <a:pt x="27" y="32"/>
                  <a:pt x="31" y="33"/>
                  <a:pt x="33" y="31"/>
                </a:cubicBezTo>
                <a:cubicBezTo>
                  <a:pt x="35" y="29"/>
                  <a:pt x="34" y="25"/>
                  <a:pt x="32" y="22"/>
                </a:cubicBezTo>
                <a:cubicBezTo>
                  <a:pt x="29" y="19"/>
                  <a:pt x="25" y="18"/>
                  <a:pt x="23" y="21"/>
                </a:cubicBezTo>
                <a:close/>
                <a:moveTo>
                  <a:pt x="2" y="35"/>
                </a:moveTo>
                <a:cubicBezTo>
                  <a:pt x="1" y="36"/>
                  <a:pt x="1" y="38"/>
                  <a:pt x="0" y="40"/>
                </a:cubicBezTo>
                <a:cubicBezTo>
                  <a:pt x="48" y="88"/>
                  <a:pt x="48" y="88"/>
                  <a:pt x="48" y="88"/>
                </a:cubicBezTo>
                <a:cubicBezTo>
                  <a:pt x="70" y="97"/>
                  <a:pt x="99" y="72"/>
                  <a:pt x="89" y="47"/>
                </a:cubicBezTo>
                <a:cubicBezTo>
                  <a:pt x="42" y="0"/>
                  <a:pt x="42" y="0"/>
                  <a:pt x="42" y="0"/>
                </a:cubicBezTo>
                <a:cubicBezTo>
                  <a:pt x="40" y="0"/>
                  <a:pt x="38" y="0"/>
                  <a:pt x="37" y="1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1"/>
                  <a:pt x="54" y="22"/>
                  <a:pt x="54" y="24"/>
                </a:cubicBezTo>
                <a:cubicBezTo>
                  <a:pt x="54" y="31"/>
                  <a:pt x="50" y="38"/>
                  <a:pt x="44" y="44"/>
                </a:cubicBezTo>
                <a:cubicBezTo>
                  <a:pt x="39" y="49"/>
                  <a:pt x="32" y="52"/>
                  <a:pt x="25" y="53"/>
                </a:cubicBezTo>
                <a:cubicBezTo>
                  <a:pt x="24" y="53"/>
                  <a:pt x="22" y="53"/>
                  <a:pt x="21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12" y="14"/>
                </a:moveTo>
                <a:cubicBezTo>
                  <a:pt x="8" y="18"/>
                  <a:pt x="5" y="23"/>
                  <a:pt x="3" y="2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8"/>
                  <a:pt x="24" y="48"/>
                  <a:pt x="24" y="48"/>
                </a:cubicBezTo>
                <a:cubicBezTo>
                  <a:pt x="29" y="48"/>
                  <a:pt x="35" y="46"/>
                  <a:pt x="39" y="42"/>
                </a:cubicBezTo>
                <a:cubicBezTo>
                  <a:pt x="32" y="35"/>
                  <a:pt x="32" y="35"/>
                  <a:pt x="32" y="35"/>
                </a:cubicBezTo>
                <a:cubicBezTo>
                  <a:pt x="29" y="36"/>
                  <a:pt x="25" y="34"/>
                  <a:pt x="22" y="31"/>
                </a:cubicBezTo>
                <a:cubicBezTo>
                  <a:pt x="19" y="28"/>
                  <a:pt x="18" y="24"/>
                  <a:pt x="18" y="21"/>
                </a:cubicBezTo>
                <a:lnTo>
                  <a:pt x="12" y="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0256" name="组合 26"/>
          <p:cNvGrpSpPr/>
          <p:nvPr/>
        </p:nvGrpSpPr>
        <p:grpSpPr>
          <a:xfrm>
            <a:off x="6911975" y="2593975"/>
            <a:ext cx="571500" cy="576263"/>
            <a:chOff x="4482289" y="2286454"/>
            <a:chExt cx="366706" cy="368863"/>
          </a:xfrm>
        </p:grpSpPr>
        <p:sp>
          <p:nvSpPr>
            <p:cNvPr id="28" name="Freeform 48"/>
            <p:cNvSpPr/>
            <p:nvPr/>
          </p:nvSpPr>
          <p:spPr bwMode="auto">
            <a:xfrm>
              <a:off x="4482289" y="2286454"/>
              <a:ext cx="366706" cy="368863"/>
            </a:xfrm>
            <a:custGeom>
              <a:avLst/>
              <a:gdLst>
                <a:gd name="T0" fmla="*/ 104 w 120"/>
                <a:gd name="T1" fmla="*/ 67 h 120"/>
                <a:gd name="T2" fmla="*/ 120 w 120"/>
                <a:gd name="T3" fmla="*/ 76 h 120"/>
                <a:gd name="T4" fmla="*/ 114 w 120"/>
                <a:gd name="T5" fmla="*/ 91 h 120"/>
                <a:gd name="T6" fmla="*/ 96 w 120"/>
                <a:gd name="T7" fmla="*/ 86 h 120"/>
                <a:gd name="T8" fmla="*/ 86 w 120"/>
                <a:gd name="T9" fmla="*/ 96 h 120"/>
                <a:gd name="T10" fmla="*/ 91 w 120"/>
                <a:gd name="T11" fmla="*/ 114 h 120"/>
                <a:gd name="T12" fmla="*/ 76 w 120"/>
                <a:gd name="T13" fmla="*/ 120 h 120"/>
                <a:gd name="T14" fmla="*/ 66 w 120"/>
                <a:gd name="T15" fmla="*/ 104 h 120"/>
                <a:gd name="T16" fmla="*/ 60 w 120"/>
                <a:gd name="T17" fmla="*/ 104 h 120"/>
                <a:gd name="T18" fmla="*/ 53 w 120"/>
                <a:gd name="T19" fmla="*/ 104 h 120"/>
                <a:gd name="T20" fmla="*/ 53 w 120"/>
                <a:gd name="T21" fmla="*/ 104 h 120"/>
                <a:gd name="T22" fmla="*/ 44 w 120"/>
                <a:gd name="T23" fmla="*/ 120 h 120"/>
                <a:gd name="T24" fmla="*/ 29 w 120"/>
                <a:gd name="T25" fmla="*/ 114 h 120"/>
                <a:gd name="T26" fmla="*/ 34 w 120"/>
                <a:gd name="T27" fmla="*/ 95 h 120"/>
                <a:gd name="T28" fmla="*/ 24 w 120"/>
                <a:gd name="T29" fmla="*/ 86 h 120"/>
                <a:gd name="T30" fmla="*/ 6 w 120"/>
                <a:gd name="T31" fmla="*/ 91 h 120"/>
                <a:gd name="T32" fmla="*/ 0 w 120"/>
                <a:gd name="T33" fmla="*/ 76 h 120"/>
                <a:gd name="T34" fmla="*/ 16 w 120"/>
                <a:gd name="T35" fmla="*/ 66 h 120"/>
                <a:gd name="T36" fmla="*/ 16 w 120"/>
                <a:gd name="T37" fmla="*/ 60 h 120"/>
                <a:gd name="T38" fmla="*/ 16 w 120"/>
                <a:gd name="T39" fmla="*/ 53 h 120"/>
                <a:gd name="T40" fmla="*/ 16 w 120"/>
                <a:gd name="T41" fmla="*/ 53 h 120"/>
                <a:gd name="T42" fmla="*/ 0 w 120"/>
                <a:gd name="T43" fmla="*/ 43 h 120"/>
                <a:gd name="T44" fmla="*/ 6 w 120"/>
                <a:gd name="T45" fmla="*/ 29 h 120"/>
                <a:gd name="T46" fmla="*/ 24 w 120"/>
                <a:gd name="T47" fmla="*/ 34 h 120"/>
                <a:gd name="T48" fmla="*/ 34 w 120"/>
                <a:gd name="T49" fmla="*/ 24 h 120"/>
                <a:gd name="T50" fmla="*/ 29 w 120"/>
                <a:gd name="T51" fmla="*/ 6 h 120"/>
                <a:gd name="T52" fmla="*/ 44 w 120"/>
                <a:gd name="T53" fmla="*/ 0 h 120"/>
                <a:gd name="T54" fmla="*/ 54 w 120"/>
                <a:gd name="T55" fmla="*/ 16 h 120"/>
                <a:gd name="T56" fmla="*/ 60 w 120"/>
                <a:gd name="T57" fmla="*/ 16 h 120"/>
                <a:gd name="T58" fmla="*/ 67 w 120"/>
                <a:gd name="T59" fmla="*/ 16 h 120"/>
                <a:gd name="T60" fmla="*/ 77 w 120"/>
                <a:gd name="T61" fmla="*/ 0 h 120"/>
                <a:gd name="T62" fmla="*/ 91 w 120"/>
                <a:gd name="T63" fmla="*/ 6 h 120"/>
                <a:gd name="T64" fmla="*/ 87 w 120"/>
                <a:gd name="T65" fmla="*/ 24 h 120"/>
                <a:gd name="T66" fmla="*/ 96 w 120"/>
                <a:gd name="T67" fmla="*/ 34 h 120"/>
                <a:gd name="T68" fmla="*/ 114 w 120"/>
                <a:gd name="T69" fmla="*/ 29 h 120"/>
                <a:gd name="T70" fmla="*/ 120 w 120"/>
                <a:gd name="T71" fmla="*/ 44 h 120"/>
                <a:gd name="T72" fmla="*/ 104 w 120"/>
                <a:gd name="T73" fmla="*/ 54 h 120"/>
                <a:gd name="T74" fmla="*/ 104 w 120"/>
                <a:gd name="T75" fmla="*/ 60 h 120"/>
                <a:gd name="T76" fmla="*/ 104 w 120"/>
                <a:gd name="T77" fmla="*/ 6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0" h="120">
                  <a:moveTo>
                    <a:pt x="104" y="67"/>
                  </a:moveTo>
                  <a:cubicBezTo>
                    <a:pt x="120" y="76"/>
                    <a:pt x="120" y="76"/>
                    <a:pt x="120" y="76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3" y="90"/>
                    <a:pt x="90" y="93"/>
                    <a:pt x="86" y="96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4" y="104"/>
                    <a:pt x="62" y="104"/>
                    <a:pt x="60" y="104"/>
                  </a:cubicBezTo>
                  <a:cubicBezTo>
                    <a:pt x="58" y="104"/>
                    <a:pt x="56" y="104"/>
                    <a:pt x="53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0" y="93"/>
                    <a:pt x="27" y="89"/>
                    <a:pt x="24" y="86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4"/>
                    <a:pt x="16" y="62"/>
                    <a:pt x="16" y="60"/>
                  </a:cubicBezTo>
                  <a:cubicBezTo>
                    <a:pt x="16" y="57"/>
                    <a:pt x="16" y="55"/>
                    <a:pt x="16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7" y="30"/>
                    <a:pt x="30" y="27"/>
                    <a:pt x="34" y="24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6" y="16"/>
                    <a:pt x="58" y="16"/>
                    <a:pt x="60" y="16"/>
                  </a:cubicBezTo>
                  <a:cubicBezTo>
                    <a:pt x="62" y="16"/>
                    <a:pt x="65" y="16"/>
                    <a:pt x="67" y="16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90" y="27"/>
                    <a:pt x="93" y="30"/>
                    <a:pt x="96" y="34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6"/>
                    <a:pt x="104" y="58"/>
                    <a:pt x="104" y="60"/>
                  </a:cubicBezTo>
                  <a:cubicBezTo>
                    <a:pt x="104" y="62"/>
                    <a:pt x="104" y="64"/>
                    <a:pt x="104" y="67"/>
                  </a:cubicBezTo>
                  <a:close/>
                </a:path>
              </a:pathLst>
            </a:custGeom>
            <a:noFill/>
            <a:ln w="30163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9" name="Freeform 49"/>
            <p:cNvSpPr/>
            <p:nvPr/>
          </p:nvSpPr>
          <p:spPr bwMode="auto">
            <a:xfrm>
              <a:off x="4598772" y="2402937"/>
              <a:ext cx="133740" cy="135897"/>
            </a:xfrm>
            <a:custGeom>
              <a:avLst/>
              <a:gdLst>
                <a:gd name="T0" fmla="*/ 8 w 44"/>
                <a:gd name="T1" fmla="*/ 36 h 44"/>
                <a:gd name="T2" fmla="*/ 36 w 44"/>
                <a:gd name="T3" fmla="*/ 36 h 44"/>
                <a:gd name="T4" fmla="*/ 36 w 44"/>
                <a:gd name="T5" fmla="*/ 8 h 44"/>
                <a:gd name="T6" fmla="*/ 8 w 44"/>
                <a:gd name="T7" fmla="*/ 8 h 44"/>
                <a:gd name="T8" fmla="*/ 8 w 44"/>
                <a:gd name="T9" fmla="*/ 3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8" y="36"/>
                  </a:moveTo>
                  <a:cubicBezTo>
                    <a:pt x="16" y="44"/>
                    <a:pt x="28" y="44"/>
                    <a:pt x="36" y="36"/>
                  </a:cubicBezTo>
                  <a:cubicBezTo>
                    <a:pt x="44" y="28"/>
                    <a:pt x="44" y="16"/>
                    <a:pt x="36" y="8"/>
                  </a:cubicBezTo>
                  <a:cubicBezTo>
                    <a:pt x="28" y="0"/>
                    <a:pt x="16" y="0"/>
                    <a:pt x="8" y="8"/>
                  </a:cubicBezTo>
                  <a:cubicBezTo>
                    <a:pt x="0" y="16"/>
                    <a:pt x="0" y="28"/>
                    <a:pt x="8" y="36"/>
                  </a:cubicBezTo>
                  <a:close/>
                </a:path>
              </a:pathLst>
            </a:custGeom>
            <a:noFill/>
            <a:ln w="30163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0257" name="TextBox 13"/>
          <p:cNvSpPr txBox="1"/>
          <p:nvPr/>
        </p:nvSpPr>
        <p:spPr>
          <a:xfrm>
            <a:off x="1398588" y="4414838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8" name="TextBox 13"/>
          <p:cNvSpPr txBox="1"/>
          <p:nvPr/>
        </p:nvSpPr>
        <p:spPr>
          <a:xfrm>
            <a:off x="1552575" y="4713288"/>
            <a:ext cx="2030413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9" name="TextBox 13"/>
          <p:cNvSpPr txBox="1"/>
          <p:nvPr/>
        </p:nvSpPr>
        <p:spPr>
          <a:xfrm>
            <a:off x="3786188" y="4403725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60" name="TextBox 13"/>
          <p:cNvSpPr txBox="1"/>
          <p:nvPr/>
        </p:nvSpPr>
        <p:spPr>
          <a:xfrm>
            <a:off x="3940175" y="4702175"/>
            <a:ext cx="2030413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61" name="TextBox 13"/>
          <p:cNvSpPr txBox="1"/>
          <p:nvPr/>
        </p:nvSpPr>
        <p:spPr>
          <a:xfrm>
            <a:off x="6084888" y="4414838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62" name="TextBox 13"/>
          <p:cNvSpPr txBox="1"/>
          <p:nvPr/>
        </p:nvSpPr>
        <p:spPr>
          <a:xfrm>
            <a:off x="6238875" y="4713288"/>
            <a:ext cx="2030413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63" name="TextBox 13"/>
          <p:cNvSpPr txBox="1"/>
          <p:nvPr/>
        </p:nvSpPr>
        <p:spPr>
          <a:xfrm>
            <a:off x="8472488" y="4414838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64" name="TextBox 13"/>
          <p:cNvSpPr txBox="1"/>
          <p:nvPr/>
        </p:nvSpPr>
        <p:spPr>
          <a:xfrm>
            <a:off x="8626475" y="4713288"/>
            <a:ext cx="2030413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67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68" name="文本框 7"/>
          <p:cNvSpPr txBox="1"/>
          <p:nvPr/>
        </p:nvSpPr>
        <p:spPr>
          <a:xfrm>
            <a:off x="987425" y="323850"/>
            <a:ext cx="27717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企业工作流程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Oval 6"/>
          <p:cNvSpPr/>
          <p:nvPr/>
        </p:nvSpPr>
        <p:spPr>
          <a:xfrm>
            <a:off x="1255713" y="4946650"/>
            <a:ext cx="1000125" cy="998538"/>
          </a:xfrm>
          <a:prstGeom prst="ellipse">
            <a:avLst/>
          </a:prstGeom>
          <a:solidFill>
            <a:srgbClr val="1F4E7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9" name="Group 29"/>
          <p:cNvGrpSpPr/>
          <p:nvPr/>
        </p:nvGrpSpPr>
        <p:grpSpPr>
          <a:xfrm>
            <a:off x="1525192" y="5187823"/>
            <a:ext cx="456306" cy="487115"/>
            <a:chOff x="7009326" y="1298695"/>
            <a:chExt cx="342899" cy="366051"/>
          </a:xfrm>
          <a:solidFill>
            <a:sysClr val="window" lastClr="FFFFFF"/>
          </a:solidFill>
        </p:grpSpPr>
        <p:sp>
          <p:nvSpPr>
            <p:cNvPr id="10" name="AutoShape 78"/>
            <p:cNvSpPr/>
            <p:nvPr/>
          </p:nvSpPr>
          <p:spPr bwMode="auto">
            <a:xfrm>
              <a:off x="7009326" y="1298695"/>
              <a:ext cx="342899" cy="3660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" name="AutoShape 79"/>
            <p:cNvSpPr/>
            <p:nvPr/>
          </p:nvSpPr>
          <p:spPr bwMode="auto">
            <a:xfrm>
              <a:off x="7055004" y="1344372"/>
              <a:ext cx="251543" cy="2290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AutoShape 80"/>
            <p:cNvSpPr/>
            <p:nvPr/>
          </p:nvSpPr>
          <p:spPr bwMode="auto">
            <a:xfrm>
              <a:off x="7192036" y="1378787"/>
              <a:ext cx="68830" cy="688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3" name="Oval 5"/>
          <p:cNvSpPr/>
          <p:nvPr/>
        </p:nvSpPr>
        <p:spPr>
          <a:xfrm>
            <a:off x="1255713" y="3324225"/>
            <a:ext cx="1000125" cy="998538"/>
          </a:xfrm>
          <a:prstGeom prst="ellipse">
            <a:avLst/>
          </a:prstGeom>
          <a:solidFill>
            <a:srgbClr val="F57D1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AutoShape 112"/>
          <p:cNvSpPr/>
          <p:nvPr/>
        </p:nvSpPr>
        <p:spPr bwMode="auto">
          <a:xfrm>
            <a:off x="1525588" y="3565525"/>
            <a:ext cx="487363" cy="487363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algn="l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Oval 4"/>
          <p:cNvSpPr/>
          <p:nvPr/>
        </p:nvSpPr>
        <p:spPr>
          <a:xfrm>
            <a:off x="1255713" y="1701800"/>
            <a:ext cx="1000125" cy="998538"/>
          </a:xfrm>
          <a:prstGeom prst="ellipse">
            <a:avLst/>
          </a:prstGeom>
          <a:solidFill>
            <a:srgbClr val="1F4E7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6" name="Group 27"/>
          <p:cNvGrpSpPr/>
          <p:nvPr/>
        </p:nvGrpSpPr>
        <p:grpSpPr>
          <a:xfrm>
            <a:off x="1525192" y="1942973"/>
            <a:ext cx="487113" cy="487113"/>
            <a:chOff x="2556020" y="2035176"/>
            <a:chExt cx="366050" cy="366050"/>
          </a:xfrm>
          <a:solidFill>
            <a:sysClr val="window" lastClr="FFFFFF"/>
          </a:solidFill>
        </p:grpSpPr>
        <p:sp>
          <p:nvSpPr>
            <p:cNvPr id="17" name="AutoShape 126"/>
            <p:cNvSpPr/>
            <p:nvPr/>
          </p:nvSpPr>
          <p:spPr bwMode="auto">
            <a:xfrm>
              <a:off x="2556020" y="2035176"/>
              <a:ext cx="366050" cy="366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AutoShape 127"/>
            <p:cNvSpPr/>
            <p:nvPr/>
          </p:nvSpPr>
          <p:spPr bwMode="auto">
            <a:xfrm>
              <a:off x="2704317" y="2092118"/>
              <a:ext cx="86350" cy="85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9" name="Oval 9"/>
          <p:cNvSpPr/>
          <p:nvPr/>
        </p:nvSpPr>
        <p:spPr>
          <a:xfrm>
            <a:off x="7239000" y="4946650"/>
            <a:ext cx="998538" cy="998538"/>
          </a:xfrm>
          <a:prstGeom prst="ellipse">
            <a:avLst/>
          </a:prstGeom>
          <a:solidFill>
            <a:srgbClr val="F57D1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AutoShape 29"/>
          <p:cNvSpPr/>
          <p:nvPr/>
        </p:nvSpPr>
        <p:spPr bwMode="auto">
          <a:xfrm>
            <a:off x="7507288" y="5187950"/>
            <a:ext cx="487363" cy="441325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algn="l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Oval 8"/>
          <p:cNvSpPr/>
          <p:nvPr/>
        </p:nvSpPr>
        <p:spPr>
          <a:xfrm>
            <a:off x="7239000" y="3324225"/>
            <a:ext cx="998538" cy="998538"/>
          </a:xfrm>
          <a:prstGeom prst="ellipse">
            <a:avLst/>
          </a:prstGeom>
          <a:solidFill>
            <a:srgbClr val="1F4E7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2" name="Group 28"/>
          <p:cNvGrpSpPr/>
          <p:nvPr/>
        </p:nvGrpSpPr>
        <p:grpSpPr>
          <a:xfrm>
            <a:off x="7499909" y="3616953"/>
            <a:ext cx="487947" cy="410509"/>
            <a:chOff x="4020223" y="2069590"/>
            <a:chExt cx="366676" cy="308484"/>
          </a:xfrm>
          <a:solidFill>
            <a:sysClr val="window" lastClr="FFFFFF"/>
          </a:solidFill>
        </p:grpSpPr>
        <p:sp>
          <p:nvSpPr>
            <p:cNvPr id="23" name="AutoShape 120"/>
            <p:cNvSpPr/>
            <p:nvPr/>
          </p:nvSpPr>
          <p:spPr bwMode="auto">
            <a:xfrm>
              <a:off x="4112204" y="2149685"/>
              <a:ext cx="182712" cy="1827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AutoShape 121"/>
            <p:cNvSpPr/>
            <p:nvPr/>
          </p:nvSpPr>
          <p:spPr bwMode="auto">
            <a:xfrm>
              <a:off x="4157883" y="2195362"/>
              <a:ext cx="51310" cy="513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5" name="AutoShape 122"/>
            <p:cNvSpPr/>
            <p:nvPr/>
          </p:nvSpPr>
          <p:spPr bwMode="auto">
            <a:xfrm>
              <a:off x="4020223" y="2069590"/>
              <a:ext cx="366676" cy="3084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26" name="Oval 7"/>
          <p:cNvSpPr/>
          <p:nvPr/>
        </p:nvSpPr>
        <p:spPr>
          <a:xfrm>
            <a:off x="7239000" y="1701800"/>
            <a:ext cx="998538" cy="998538"/>
          </a:xfrm>
          <a:prstGeom prst="ellipse">
            <a:avLst/>
          </a:prstGeom>
          <a:solidFill>
            <a:srgbClr val="F57D1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7" name="AutoShape 59"/>
          <p:cNvSpPr/>
          <p:nvPr/>
        </p:nvSpPr>
        <p:spPr bwMode="auto">
          <a:xfrm>
            <a:off x="7486650" y="1951038"/>
            <a:ext cx="487363" cy="487363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algn="l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281" name="TextBox 13"/>
          <p:cNvSpPr txBox="1"/>
          <p:nvPr/>
        </p:nvSpPr>
        <p:spPr>
          <a:xfrm>
            <a:off x="2524125" y="1827213"/>
            <a:ext cx="14954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2" name="TextBox 13"/>
          <p:cNvSpPr txBox="1"/>
          <p:nvPr/>
        </p:nvSpPr>
        <p:spPr>
          <a:xfrm>
            <a:off x="2524125" y="2149475"/>
            <a:ext cx="247967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3" name="TextBox 13"/>
          <p:cNvSpPr txBox="1"/>
          <p:nvPr/>
        </p:nvSpPr>
        <p:spPr>
          <a:xfrm>
            <a:off x="8485188" y="1827213"/>
            <a:ext cx="14954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4" name="TextBox 13"/>
          <p:cNvSpPr txBox="1"/>
          <p:nvPr/>
        </p:nvSpPr>
        <p:spPr>
          <a:xfrm>
            <a:off x="8485188" y="2149475"/>
            <a:ext cx="247967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5" name="TextBox 13"/>
          <p:cNvSpPr txBox="1"/>
          <p:nvPr/>
        </p:nvSpPr>
        <p:spPr>
          <a:xfrm>
            <a:off x="2524125" y="3538538"/>
            <a:ext cx="14954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6" name="TextBox 13"/>
          <p:cNvSpPr txBox="1"/>
          <p:nvPr/>
        </p:nvSpPr>
        <p:spPr>
          <a:xfrm>
            <a:off x="2524125" y="3859213"/>
            <a:ext cx="247967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7" name="TextBox 13"/>
          <p:cNvSpPr txBox="1"/>
          <p:nvPr/>
        </p:nvSpPr>
        <p:spPr>
          <a:xfrm>
            <a:off x="8485188" y="3538538"/>
            <a:ext cx="14954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8" name="TextBox 13"/>
          <p:cNvSpPr txBox="1"/>
          <p:nvPr/>
        </p:nvSpPr>
        <p:spPr>
          <a:xfrm>
            <a:off x="8485188" y="3859213"/>
            <a:ext cx="247967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9" name="TextBox 13"/>
          <p:cNvSpPr txBox="1"/>
          <p:nvPr/>
        </p:nvSpPr>
        <p:spPr>
          <a:xfrm>
            <a:off x="2524125" y="5140325"/>
            <a:ext cx="14954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90" name="TextBox 13"/>
          <p:cNvSpPr txBox="1"/>
          <p:nvPr/>
        </p:nvSpPr>
        <p:spPr>
          <a:xfrm>
            <a:off x="2524125" y="5461000"/>
            <a:ext cx="247967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91" name="TextBox 13"/>
          <p:cNvSpPr txBox="1"/>
          <p:nvPr/>
        </p:nvSpPr>
        <p:spPr>
          <a:xfrm>
            <a:off x="8485188" y="5140325"/>
            <a:ext cx="14954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92" name="TextBox 13"/>
          <p:cNvSpPr txBox="1"/>
          <p:nvPr/>
        </p:nvSpPr>
        <p:spPr>
          <a:xfrm>
            <a:off x="8485188" y="5461000"/>
            <a:ext cx="247967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291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2" name="文本框 7"/>
          <p:cNvSpPr txBox="1"/>
          <p:nvPr/>
        </p:nvSpPr>
        <p:spPr>
          <a:xfrm>
            <a:off x="987425" y="323850"/>
            <a:ext cx="27717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企业工作流程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8" name="Elbow Connector 91"/>
          <p:cNvCxnSpPr/>
          <p:nvPr/>
        </p:nvCxnSpPr>
        <p:spPr>
          <a:xfrm rot="5400000" flipH="1" flipV="1">
            <a:off x="2878138" y="3606800"/>
            <a:ext cx="15875" cy="2070100"/>
          </a:xfrm>
          <a:prstGeom prst="bentConnector3">
            <a:avLst>
              <a:gd name="adj1" fmla="val 1800000"/>
            </a:avLst>
          </a:prstGeom>
          <a:ln w="9525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Elbow Connector 92"/>
          <p:cNvCxnSpPr/>
          <p:nvPr/>
        </p:nvCxnSpPr>
        <p:spPr>
          <a:xfrm rot="16200000" flipH="1">
            <a:off x="4939506" y="4436269"/>
            <a:ext cx="17463" cy="2070100"/>
          </a:xfrm>
          <a:prstGeom prst="bentConnector3">
            <a:avLst>
              <a:gd name="adj1" fmla="val 1800000"/>
            </a:avLst>
          </a:prstGeom>
          <a:ln w="9525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Elbow Connector 93"/>
          <p:cNvCxnSpPr/>
          <p:nvPr/>
        </p:nvCxnSpPr>
        <p:spPr>
          <a:xfrm rot="5400000" flipH="1" flipV="1">
            <a:off x="7009606" y="3607594"/>
            <a:ext cx="15875" cy="2068513"/>
          </a:xfrm>
          <a:prstGeom prst="bentConnector3">
            <a:avLst>
              <a:gd name="adj1" fmla="val 1800000"/>
            </a:avLst>
          </a:prstGeom>
          <a:ln w="9525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Elbow Connector 94"/>
          <p:cNvCxnSpPr/>
          <p:nvPr/>
        </p:nvCxnSpPr>
        <p:spPr>
          <a:xfrm rot="16200000" flipH="1">
            <a:off x="4937125" y="2090738"/>
            <a:ext cx="22225" cy="2070100"/>
          </a:xfrm>
          <a:prstGeom prst="bentConnector3">
            <a:avLst>
              <a:gd name="adj1" fmla="val 1800000"/>
            </a:avLst>
          </a:prstGeom>
          <a:ln w="9525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Elbow Connector 95"/>
          <p:cNvCxnSpPr/>
          <p:nvPr/>
        </p:nvCxnSpPr>
        <p:spPr>
          <a:xfrm rot="5400000" flipH="1" flipV="1">
            <a:off x="7008813" y="1254125"/>
            <a:ext cx="17463" cy="2068513"/>
          </a:xfrm>
          <a:prstGeom prst="bentConnector3">
            <a:avLst>
              <a:gd name="adj1" fmla="val 1800000"/>
            </a:avLst>
          </a:prstGeom>
          <a:ln w="9525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Elbow Connector 96"/>
          <p:cNvCxnSpPr/>
          <p:nvPr/>
        </p:nvCxnSpPr>
        <p:spPr>
          <a:xfrm rot="16200000" flipH="1">
            <a:off x="9075738" y="2090738"/>
            <a:ext cx="22225" cy="2070100"/>
          </a:xfrm>
          <a:prstGeom prst="bentConnector3">
            <a:avLst>
              <a:gd name="adj1" fmla="val 1800000"/>
            </a:avLst>
          </a:prstGeom>
          <a:ln w="9525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Elbow Connector 97"/>
          <p:cNvCxnSpPr>
            <a:stCxn id="117" idx="6"/>
            <a:endCxn id="125" idx="2"/>
          </p:cNvCxnSpPr>
          <p:nvPr/>
        </p:nvCxnSpPr>
        <p:spPr>
          <a:xfrm flipH="1">
            <a:off x="1431925" y="2701925"/>
            <a:ext cx="9097963" cy="2362200"/>
          </a:xfrm>
          <a:prstGeom prst="bentConnector5">
            <a:avLst>
              <a:gd name="adj1" fmla="val -3277"/>
              <a:gd name="adj2" fmla="val 50000"/>
              <a:gd name="adj3" fmla="val 103277"/>
            </a:avLst>
          </a:prstGeom>
          <a:ln w="9525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Elbow Connector 98"/>
          <p:cNvCxnSpPr/>
          <p:nvPr/>
        </p:nvCxnSpPr>
        <p:spPr>
          <a:xfrm rot="5400000" flipH="1" flipV="1">
            <a:off x="2869406" y="1253331"/>
            <a:ext cx="17463" cy="2070100"/>
          </a:xfrm>
          <a:prstGeom prst="bentConnector3">
            <a:avLst>
              <a:gd name="adj1" fmla="val 1800000"/>
            </a:avLst>
          </a:prstGeom>
          <a:ln w="9525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lbow Connector 99"/>
          <p:cNvCxnSpPr/>
          <p:nvPr/>
        </p:nvCxnSpPr>
        <p:spPr>
          <a:xfrm rot="16200000" flipH="1">
            <a:off x="9074944" y="4436269"/>
            <a:ext cx="17463" cy="2070100"/>
          </a:xfrm>
          <a:prstGeom prst="bentConnector3">
            <a:avLst>
              <a:gd name="adj1" fmla="val 1800000"/>
            </a:avLst>
          </a:prstGeom>
          <a:ln w="9525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Oval 132"/>
          <p:cNvSpPr/>
          <p:nvPr/>
        </p:nvSpPr>
        <p:spPr>
          <a:xfrm>
            <a:off x="1414463" y="2290763"/>
            <a:ext cx="820738" cy="82073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8" name="Freeform 6"/>
          <p:cNvSpPr>
            <a:spLocks noEditPoints="1"/>
          </p:cNvSpPr>
          <p:nvPr/>
        </p:nvSpPr>
        <p:spPr bwMode="auto">
          <a:xfrm>
            <a:off x="1631950" y="2486025"/>
            <a:ext cx="395288" cy="431800"/>
          </a:xfrm>
          <a:custGeom>
            <a:avLst/>
            <a:gdLst>
              <a:gd name="T0" fmla="*/ 70 w 140"/>
              <a:gd name="T1" fmla="*/ 153 h 153"/>
              <a:gd name="T2" fmla="*/ 0 w 140"/>
              <a:gd name="T3" fmla="*/ 82 h 153"/>
              <a:gd name="T4" fmla="*/ 28 w 140"/>
              <a:gd name="T5" fmla="*/ 26 h 153"/>
              <a:gd name="T6" fmla="*/ 44 w 140"/>
              <a:gd name="T7" fmla="*/ 28 h 153"/>
              <a:gd name="T8" fmla="*/ 42 w 140"/>
              <a:gd name="T9" fmla="*/ 45 h 153"/>
              <a:gd name="T10" fmla="*/ 23 w 140"/>
              <a:gd name="T11" fmla="*/ 82 h 153"/>
              <a:gd name="T12" fmla="*/ 70 w 140"/>
              <a:gd name="T13" fmla="*/ 129 h 153"/>
              <a:gd name="T14" fmla="*/ 117 w 140"/>
              <a:gd name="T15" fmla="*/ 82 h 153"/>
              <a:gd name="T16" fmla="*/ 98 w 140"/>
              <a:gd name="T17" fmla="*/ 45 h 153"/>
              <a:gd name="T18" fmla="*/ 96 w 140"/>
              <a:gd name="T19" fmla="*/ 28 h 153"/>
              <a:gd name="T20" fmla="*/ 112 w 140"/>
              <a:gd name="T21" fmla="*/ 26 h 153"/>
              <a:gd name="T22" fmla="*/ 140 w 140"/>
              <a:gd name="T23" fmla="*/ 82 h 153"/>
              <a:gd name="T24" fmla="*/ 70 w 140"/>
              <a:gd name="T25" fmla="*/ 153 h 153"/>
              <a:gd name="T26" fmla="*/ 82 w 140"/>
              <a:gd name="T27" fmla="*/ 71 h 153"/>
              <a:gd name="T28" fmla="*/ 70 w 140"/>
              <a:gd name="T29" fmla="*/ 82 h 153"/>
              <a:gd name="T30" fmla="*/ 58 w 140"/>
              <a:gd name="T31" fmla="*/ 71 h 153"/>
              <a:gd name="T32" fmla="*/ 58 w 140"/>
              <a:gd name="T33" fmla="*/ 12 h 153"/>
              <a:gd name="T34" fmla="*/ 70 w 140"/>
              <a:gd name="T35" fmla="*/ 0 h 153"/>
              <a:gd name="T36" fmla="*/ 82 w 140"/>
              <a:gd name="T37" fmla="*/ 12 h 153"/>
              <a:gd name="T38" fmla="*/ 82 w 140"/>
              <a:gd name="T39" fmla="*/ 71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0" h="153">
                <a:moveTo>
                  <a:pt x="70" y="153"/>
                </a:moveTo>
                <a:cubicBezTo>
                  <a:pt x="31" y="153"/>
                  <a:pt x="0" y="121"/>
                  <a:pt x="0" y="82"/>
                </a:cubicBezTo>
                <a:cubicBezTo>
                  <a:pt x="0" y="60"/>
                  <a:pt x="10" y="40"/>
                  <a:pt x="28" y="26"/>
                </a:cubicBezTo>
                <a:cubicBezTo>
                  <a:pt x="33" y="22"/>
                  <a:pt x="40" y="23"/>
                  <a:pt x="44" y="28"/>
                </a:cubicBezTo>
                <a:cubicBezTo>
                  <a:pt x="48" y="34"/>
                  <a:pt x="47" y="41"/>
                  <a:pt x="42" y="45"/>
                </a:cubicBezTo>
                <a:cubicBezTo>
                  <a:pt x="30" y="54"/>
                  <a:pt x="23" y="67"/>
                  <a:pt x="23" y="82"/>
                </a:cubicBezTo>
                <a:cubicBezTo>
                  <a:pt x="23" y="108"/>
                  <a:pt x="44" y="129"/>
                  <a:pt x="70" y="129"/>
                </a:cubicBezTo>
                <a:cubicBezTo>
                  <a:pt x="96" y="129"/>
                  <a:pt x="117" y="108"/>
                  <a:pt x="117" y="82"/>
                </a:cubicBezTo>
                <a:cubicBezTo>
                  <a:pt x="117" y="67"/>
                  <a:pt x="110" y="54"/>
                  <a:pt x="98" y="45"/>
                </a:cubicBezTo>
                <a:cubicBezTo>
                  <a:pt x="93" y="41"/>
                  <a:pt x="92" y="34"/>
                  <a:pt x="96" y="28"/>
                </a:cubicBezTo>
                <a:cubicBezTo>
                  <a:pt x="100" y="23"/>
                  <a:pt x="107" y="22"/>
                  <a:pt x="112" y="26"/>
                </a:cubicBezTo>
                <a:cubicBezTo>
                  <a:pt x="130" y="40"/>
                  <a:pt x="140" y="60"/>
                  <a:pt x="140" y="82"/>
                </a:cubicBezTo>
                <a:cubicBezTo>
                  <a:pt x="140" y="121"/>
                  <a:pt x="109" y="153"/>
                  <a:pt x="70" y="153"/>
                </a:cubicBezTo>
                <a:close/>
                <a:moveTo>
                  <a:pt x="82" y="71"/>
                </a:moveTo>
                <a:cubicBezTo>
                  <a:pt x="82" y="77"/>
                  <a:pt x="77" y="82"/>
                  <a:pt x="70" y="82"/>
                </a:cubicBezTo>
                <a:cubicBezTo>
                  <a:pt x="64" y="82"/>
                  <a:pt x="58" y="77"/>
                  <a:pt x="58" y="71"/>
                </a:cubicBezTo>
                <a:cubicBezTo>
                  <a:pt x="58" y="12"/>
                  <a:pt x="58" y="12"/>
                  <a:pt x="58" y="12"/>
                </a:cubicBezTo>
                <a:cubicBezTo>
                  <a:pt x="58" y="6"/>
                  <a:pt x="64" y="0"/>
                  <a:pt x="70" y="0"/>
                </a:cubicBezTo>
                <a:cubicBezTo>
                  <a:pt x="77" y="0"/>
                  <a:pt x="82" y="6"/>
                  <a:pt x="82" y="12"/>
                </a:cubicBezTo>
                <a:lnTo>
                  <a:pt x="82" y="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9" name="Oval 102"/>
          <p:cNvSpPr/>
          <p:nvPr/>
        </p:nvSpPr>
        <p:spPr>
          <a:xfrm>
            <a:off x="5554663" y="4652963"/>
            <a:ext cx="820738" cy="820738"/>
          </a:xfrm>
          <a:prstGeom prst="ellips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0" name="Freeform 7"/>
          <p:cNvSpPr>
            <a:spLocks noEditPoints="1"/>
          </p:cNvSpPr>
          <p:nvPr/>
        </p:nvSpPr>
        <p:spPr bwMode="auto">
          <a:xfrm>
            <a:off x="5762625" y="4875213"/>
            <a:ext cx="396875" cy="398463"/>
          </a:xfrm>
          <a:custGeom>
            <a:avLst/>
            <a:gdLst>
              <a:gd name="T0" fmla="*/ 140 w 140"/>
              <a:gd name="T1" fmla="*/ 81 h 141"/>
              <a:gd name="T2" fmla="*/ 138 w 140"/>
              <a:gd name="T3" fmla="*/ 84 h 141"/>
              <a:gd name="T4" fmla="*/ 121 w 140"/>
              <a:gd name="T5" fmla="*/ 87 h 141"/>
              <a:gd name="T6" fmla="*/ 117 w 140"/>
              <a:gd name="T7" fmla="*/ 95 h 141"/>
              <a:gd name="T8" fmla="*/ 127 w 140"/>
              <a:gd name="T9" fmla="*/ 108 h 141"/>
              <a:gd name="T10" fmla="*/ 128 w 140"/>
              <a:gd name="T11" fmla="*/ 110 h 141"/>
              <a:gd name="T12" fmla="*/ 127 w 140"/>
              <a:gd name="T13" fmla="*/ 112 h 141"/>
              <a:gd name="T14" fmla="*/ 109 w 140"/>
              <a:gd name="T15" fmla="*/ 128 h 141"/>
              <a:gd name="T16" fmla="*/ 107 w 140"/>
              <a:gd name="T17" fmla="*/ 128 h 141"/>
              <a:gd name="T18" fmla="*/ 94 w 140"/>
              <a:gd name="T19" fmla="*/ 118 h 141"/>
              <a:gd name="T20" fmla="*/ 86 w 140"/>
              <a:gd name="T21" fmla="*/ 121 h 141"/>
              <a:gd name="T22" fmla="*/ 83 w 140"/>
              <a:gd name="T23" fmla="*/ 138 h 141"/>
              <a:gd name="T24" fmla="*/ 80 w 140"/>
              <a:gd name="T25" fmla="*/ 141 h 141"/>
              <a:gd name="T26" fmla="*/ 60 w 140"/>
              <a:gd name="T27" fmla="*/ 141 h 141"/>
              <a:gd name="T28" fmla="*/ 57 w 140"/>
              <a:gd name="T29" fmla="*/ 138 h 141"/>
              <a:gd name="T30" fmla="*/ 54 w 140"/>
              <a:gd name="T31" fmla="*/ 121 h 141"/>
              <a:gd name="T32" fmla="*/ 46 w 140"/>
              <a:gd name="T33" fmla="*/ 118 h 141"/>
              <a:gd name="T34" fmla="*/ 33 w 140"/>
              <a:gd name="T35" fmla="*/ 128 h 141"/>
              <a:gd name="T36" fmla="*/ 31 w 140"/>
              <a:gd name="T37" fmla="*/ 128 h 141"/>
              <a:gd name="T38" fmla="*/ 28 w 140"/>
              <a:gd name="T39" fmla="*/ 127 h 141"/>
              <a:gd name="T40" fmla="*/ 13 w 140"/>
              <a:gd name="T41" fmla="*/ 112 h 141"/>
              <a:gd name="T42" fmla="*/ 13 w 140"/>
              <a:gd name="T43" fmla="*/ 110 h 141"/>
              <a:gd name="T44" fmla="*/ 13 w 140"/>
              <a:gd name="T45" fmla="*/ 108 h 141"/>
              <a:gd name="T46" fmla="*/ 23 w 140"/>
              <a:gd name="T47" fmla="*/ 95 h 141"/>
              <a:gd name="T48" fmla="*/ 19 w 140"/>
              <a:gd name="T49" fmla="*/ 86 h 141"/>
              <a:gd name="T50" fmla="*/ 2 w 140"/>
              <a:gd name="T51" fmla="*/ 84 h 141"/>
              <a:gd name="T52" fmla="*/ 0 w 140"/>
              <a:gd name="T53" fmla="*/ 80 h 141"/>
              <a:gd name="T54" fmla="*/ 0 w 140"/>
              <a:gd name="T55" fmla="*/ 60 h 141"/>
              <a:gd name="T56" fmla="*/ 2 w 140"/>
              <a:gd name="T57" fmla="*/ 57 h 141"/>
              <a:gd name="T58" fmla="*/ 19 w 140"/>
              <a:gd name="T59" fmla="*/ 54 h 141"/>
              <a:gd name="T60" fmla="*/ 23 w 140"/>
              <a:gd name="T61" fmla="*/ 46 h 141"/>
              <a:gd name="T62" fmla="*/ 13 w 140"/>
              <a:gd name="T63" fmla="*/ 33 h 141"/>
              <a:gd name="T64" fmla="*/ 12 w 140"/>
              <a:gd name="T65" fmla="*/ 31 h 141"/>
              <a:gd name="T66" fmla="*/ 13 w 140"/>
              <a:gd name="T67" fmla="*/ 29 h 141"/>
              <a:gd name="T68" fmla="*/ 31 w 140"/>
              <a:gd name="T69" fmla="*/ 12 h 141"/>
              <a:gd name="T70" fmla="*/ 33 w 140"/>
              <a:gd name="T71" fmla="*/ 13 h 141"/>
              <a:gd name="T72" fmla="*/ 46 w 140"/>
              <a:gd name="T73" fmla="*/ 23 h 141"/>
              <a:gd name="T74" fmla="*/ 54 w 140"/>
              <a:gd name="T75" fmla="*/ 20 h 141"/>
              <a:gd name="T76" fmla="*/ 57 w 140"/>
              <a:gd name="T77" fmla="*/ 3 h 141"/>
              <a:gd name="T78" fmla="*/ 60 w 140"/>
              <a:gd name="T79" fmla="*/ 0 h 141"/>
              <a:gd name="T80" fmla="*/ 80 w 140"/>
              <a:gd name="T81" fmla="*/ 0 h 141"/>
              <a:gd name="T82" fmla="*/ 83 w 140"/>
              <a:gd name="T83" fmla="*/ 3 h 141"/>
              <a:gd name="T84" fmla="*/ 86 w 140"/>
              <a:gd name="T85" fmla="*/ 20 h 141"/>
              <a:gd name="T86" fmla="*/ 94 w 140"/>
              <a:gd name="T87" fmla="*/ 23 h 141"/>
              <a:gd name="T88" fmla="*/ 107 w 140"/>
              <a:gd name="T89" fmla="*/ 13 h 141"/>
              <a:gd name="T90" fmla="*/ 109 w 140"/>
              <a:gd name="T91" fmla="*/ 12 h 141"/>
              <a:gd name="T92" fmla="*/ 112 w 140"/>
              <a:gd name="T93" fmla="*/ 13 h 141"/>
              <a:gd name="T94" fmla="*/ 127 w 140"/>
              <a:gd name="T95" fmla="*/ 29 h 141"/>
              <a:gd name="T96" fmla="*/ 127 w 140"/>
              <a:gd name="T97" fmla="*/ 31 h 141"/>
              <a:gd name="T98" fmla="*/ 127 w 140"/>
              <a:gd name="T99" fmla="*/ 33 h 141"/>
              <a:gd name="T100" fmla="*/ 117 w 140"/>
              <a:gd name="T101" fmla="*/ 46 h 141"/>
              <a:gd name="T102" fmla="*/ 121 w 140"/>
              <a:gd name="T103" fmla="*/ 55 h 141"/>
              <a:gd name="T104" fmla="*/ 138 w 140"/>
              <a:gd name="T105" fmla="*/ 57 h 141"/>
              <a:gd name="T106" fmla="*/ 140 w 140"/>
              <a:gd name="T107" fmla="*/ 60 h 141"/>
              <a:gd name="T108" fmla="*/ 140 w 140"/>
              <a:gd name="T109" fmla="*/ 81 h 141"/>
              <a:gd name="T110" fmla="*/ 70 w 140"/>
              <a:gd name="T111" fmla="*/ 47 h 141"/>
              <a:gd name="T112" fmla="*/ 47 w 140"/>
              <a:gd name="T113" fmla="*/ 70 h 141"/>
              <a:gd name="T114" fmla="*/ 70 w 140"/>
              <a:gd name="T115" fmla="*/ 94 h 141"/>
              <a:gd name="T116" fmla="*/ 93 w 140"/>
              <a:gd name="T117" fmla="*/ 70 h 141"/>
              <a:gd name="T118" fmla="*/ 70 w 140"/>
              <a:gd name="T119" fmla="*/ 47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0" h="141">
                <a:moveTo>
                  <a:pt x="140" y="81"/>
                </a:moveTo>
                <a:cubicBezTo>
                  <a:pt x="140" y="82"/>
                  <a:pt x="139" y="84"/>
                  <a:pt x="138" y="84"/>
                </a:cubicBezTo>
                <a:cubicBezTo>
                  <a:pt x="121" y="87"/>
                  <a:pt x="121" y="87"/>
                  <a:pt x="121" y="87"/>
                </a:cubicBezTo>
                <a:cubicBezTo>
                  <a:pt x="120" y="90"/>
                  <a:pt x="119" y="92"/>
                  <a:pt x="117" y="95"/>
                </a:cubicBezTo>
                <a:cubicBezTo>
                  <a:pt x="120" y="99"/>
                  <a:pt x="124" y="103"/>
                  <a:pt x="127" y="108"/>
                </a:cubicBezTo>
                <a:cubicBezTo>
                  <a:pt x="128" y="108"/>
                  <a:pt x="128" y="109"/>
                  <a:pt x="128" y="110"/>
                </a:cubicBezTo>
                <a:cubicBezTo>
                  <a:pt x="128" y="111"/>
                  <a:pt x="128" y="111"/>
                  <a:pt x="127" y="112"/>
                </a:cubicBezTo>
                <a:cubicBezTo>
                  <a:pt x="125" y="115"/>
                  <a:pt x="113" y="128"/>
                  <a:pt x="109" y="128"/>
                </a:cubicBezTo>
                <a:cubicBezTo>
                  <a:pt x="109" y="128"/>
                  <a:pt x="108" y="128"/>
                  <a:pt x="107" y="128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92" y="119"/>
                  <a:pt x="89" y="120"/>
                  <a:pt x="86" y="121"/>
                </a:cubicBezTo>
                <a:cubicBezTo>
                  <a:pt x="85" y="127"/>
                  <a:pt x="85" y="133"/>
                  <a:pt x="83" y="138"/>
                </a:cubicBezTo>
                <a:cubicBezTo>
                  <a:pt x="83" y="140"/>
                  <a:pt x="82" y="141"/>
                  <a:pt x="80" y="141"/>
                </a:cubicBezTo>
                <a:cubicBezTo>
                  <a:pt x="60" y="141"/>
                  <a:pt x="60" y="141"/>
                  <a:pt x="60" y="141"/>
                </a:cubicBezTo>
                <a:cubicBezTo>
                  <a:pt x="58" y="141"/>
                  <a:pt x="57" y="140"/>
                  <a:pt x="57" y="138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51" y="120"/>
                  <a:pt x="48" y="119"/>
                  <a:pt x="46" y="118"/>
                </a:cubicBezTo>
                <a:cubicBezTo>
                  <a:pt x="33" y="128"/>
                  <a:pt x="33" y="128"/>
                  <a:pt x="33" y="128"/>
                </a:cubicBezTo>
                <a:cubicBezTo>
                  <a:pt x="32" y="128"/>
                  <a:pt x="31" y="128"/>
                  <a:pt x="31" y="128"/>
                </a:cubicBezTo>
                <a:cubicBezTo>
                  <a:pt x="30" y="128"/>
                  <a:pt x="29" y="128"/>
                  <a:pt x="28" y="127"/>
                </a:cubicBezTo>
                <a:cubicBezTo>
                  <a:pt x="23" y="123"/>
                  <a:pt x="17" y="117"/>
                  <a:pt x="13" y="112"/>
                </a:cubicBezTo>
                <a:cubicBezTo>
                  <a:pt x="13" y="111"/>
                  <a:pt x="13" y="111"/>
                  <a:pt x="13" y="110"/>
                </a:cubicBezTo>
                <a:cubicBezTo>
                  <a:pt x="13" y="109"/>
                  <a:pt x="13" y="108"/>
                  <a:pt x="13" y="108"/>
                </a:cubicBezTo>
                <a:cubicBezTo>
                  <a:pt x="16" y="104"/>
                  <a:pt x="20" y="100"/>
                  <a:pt x="23" y="95"/>
                </a:cubicBezTo>
                <a:cubicBezTo>
                  <a:pt x="21" y="92"/>
                  <a:pt x="20" y="89"/>
                  <a:pt x="19" y="86"/>
                </a:cubicBezTo>
                <a:cubicBezTo>
                  <a:pt x="2" y="84"/>
                  <a:pt x="2" y="84"/>
                  <a:pt x="2" y="84"/>
                </a:cubicBezTo>
                <a:cubicBezTo>
                  <a:pt x="1" y="83"/>
                  <a:pt x="0" y="82"/>
                  <a:pt x="0" y="8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9"/>
                  <a:pt x="1" y="57"/>
                  <a:pt x="2" y="57"/>
                </a:cubicBezTo>
                <a:cubicBezTo>
                  <a:pt x="19" y="54"/>
                  <a:pt x="19" y="54"/>
                  <a:pt x="19" y="54"/>
                </a:cubicBezTo>
                <a:cubicBezTo>
                  <a:pt x="20" y="51"/>
                  <a:pt x="21" y="49"/>
                  <a:pt x="23" y="46"/>
                </a:cubicBezTo>
                <a:cubicBezTo>
                  <a:pt x="20" y="41"/>
                  <a:pt x="16" y="37"/>
                  <a:pt x="13" y="33"/>
                </a:cubicBezTo>
                <a:cubicBezTo>
                  <a:pt x="12" y="33"/>
                  <a:pt x="12" y="32"/>
                  <a:pt x="12" y="31"/>
                </a:cubicBezTo>
                <a:cubicBezTo>
                  <a:pt x="12" y="30"/>
                  <a:pt x="12" y="30"/>
                  <a:pt x="13" y="29"/>
                </a:cubicBezTo>
                <a:cubicBezTo>
                  <a:pt x="15" y="26"/>
                  <a:pt x="27" y="12"/>
                  <a:pt x="31" y="12"/>
                </a:cubicBezTo>
                <a:cubicBezTo>
                  <a:pt x="31" y="12"/>
                  <a:pt x="32" y="13"/>
                  <a:pt x="33" y="13"/>
                </a:cubicBezTo>
                <a:cubicBezTo>
                  <a:pt x="46" y="23"/>
                  <a:pt x="46" y="23"/>
                  <a:pt x="46" y="23"/>
                </a:cubicBezTo>
                <a:cubicBezTo>
                  <a:pt x="48" y="22"/>
                  <a:pt x="51" y="21"/>
                  <a:pt x="54" y="20"/>
                </a:cubicBezTo>
                <a:cubicBezTo>
                  <a:pt x="55" y="14"/>
                  <a:pt x="55" y="8"/>
                  <a:pt x="57" y="3"/>
                </a:cubicBezTo>
                <a:cubicBezTo>
                  <a:pt x="57" y="1"/>
                  <a:pt x="58" y="0"/>
                  <a:pt x="60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2" y="0"/>
                  <a:pt x="83" y="1"/>
                  <a:pt x="83" y="3"/>
                </a:cubicBezTo>
                <a:cubicBezTo>
                  <a:pt x="86" y="20"/>
                  <a:pt x="86" y="20"/>
                  <a:pt x="86" y="20"/>
                </a:cubicBezTo>
                <a:cubicBezTo>
                  <a:pt x="89" y="21"/>
                  <a:pt x="92" y="22"/>
                  <a:pt x="94" y="23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8" y="13"/>
                  <a:pt x="109" y="12"/>
                  <a:pt x="109" y="12"/>
                </a:cubicBezTo>
                <a:cubicBezTo>
                  <a:pt x="110" y="12"/>
                  <a:pt x="111" y="13"/>
                  <a:pt x="112" y="13"/>
                </a:cubicBezTo>
                <a:cubicBezTo>
                  <a:pt x="117" y="18"/>
                  <a:pt x="123" y="24"/>
                  <a:pt x="127" y="29"/>
                </a:cubicBezTo>
                <a:cubicBezTo>
                  <a:pt x="127" y="30"/>
                  <a:pt x="127" y="30"/>
                  <a:pt x="127" y="31"/>
                </a:cubicBezTo>
                <a:cubicBezTo>
                  <a:pt x="127" y="32"/>
                  <a:pt x="127" y="32"/>
                  <a:pt x="127" y="33"/>
                </a:cubicBezTo>
                <a:cubicBezTo>
                  <a:pt x="124" y="37"/>
                  <a:pt x="120" y="41"/>
                  <a:pt x="117" y="46"/>
                </a:cubicBezTo>
                <a:cubicBezTo>
                  <a:pt x="119" y="49"/>
                  <a:pt x="120" y="52"/>
                  <a:pt x="121" y="55"/>
                </a:cubicBezTo>
                <a:cubicBezTo>
                  <a:pt x="138" y="57"/>
                  <a:pt x="138" y="57"/>
                  <a:pt x="138" y="57"/>
                </a:cubicBezTo>
                <a:cubicBezTo>
                  <a:pt x="139" y="57"/>
                  <a:pt x="140" y="59"/>
                  <a:pt x="140" y="60"/>
                </a:cubicBezTo>
                <a:lnTo>
                  <a:pt x="140" y="81"/>
                </a:lnTo>
                <a:close/>
                <a:moveTo>
                  <a:pt x="70" y="47"/>
                </a:moveTo>
                <a:cubicBezTo>
                  <a:pt x="57" y="47"/>
                  <a:pt x="47" y="58"/>
                  <a:pt x="47" y="70"/>
                </a:cubicBezTo>
                <a:cubicBezTo>
                  <a:pt x="47" y="83"/>
                  <a:pt x="57" y="94"/>
                  <a:pt x="70" y="94"/>
                </a:cubicBezTo>
                <a:cubicBezTo>
                  <a:pt x="83" y="94"/>
                  <a:pt x="93" y="83"/>
                  <a:pt x="93" y="70"/>
                </a:cubicBezTo>
                <a:cubicBezTo>
                  <a:pt x="93" y="58"/>
                  <a:pt x="83" y="47"/>
                  <a:pt x="70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1" name="Oval 103"/>
          <p:cNvSpPr/>
          <p:nvPr/>
        </p:nvSpPr>
        <p:spPr>
          <a:xfrm>
            <a:off x="7650163" y="4652963"/>
            <a:ext cx="820738" cy="82073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2" name="Freeform 8"/>
          <p:cNvSpPr>
            <a:spLocks noEditPoints="1"/>
          </p:cNvSpPr>
          <p:nvPr/>
        </p:nvSpPr>
        <p:spPr bwMode="auto">
          <a:xfrm>
            <a:off x="7818438" y="4797425"/>
            <a:ext cx="496888" cy="463550"/>
          </a:xfrm>
          <a:custGeom>
            <a:avLst/>
            <a:gdLst>
              <a:gd name="T0" fmla="*/ 176 w 176"/>
              <a:gd name="T1" fmla="*/ 36 h 164"/>
              <a:gd name="T2" fmla="*/ 176 w 176"/>
              <a:gd name="T3" fmla="*/ 47 h 164"/>
              <a:gd name="T4" fmla="*/ 164 w 176"/>
              <a:gd name="T5" fmla="*/ 47 h 164"/>
              <a:gd name="T6" fmla="*/ 158 w 176"/>
              <a:gd name="T7" fmla="*/ 53 h 164"/>
              <a:gd name="T8" fmla="*/ 18 w 176"/>
              <a:gd name="T9" fmla="*/ 53 h 164"/>
              <a:gd name="T10" fmla="*/ 12 w 176"/>
              <a:gd name="T11" fmla="*/ 47 h 164"/>
              <a:gd name="T12" fmla="*/ 0 w 176"/>
              <a:gd name="T13" fmla="*/ 47 h 164"/>
              <a:gd name="T14" fmla="*/ 0 w 176"/>
              <a:gd name="T15" fmla="*/ 36 h 164"/>
              <a:gd name="T16" fmla="*/ 88 w 176"/>
              <a:gd name="T17" fmla="*/ 0 h 164"/>
              <a:gd name="T18" fmla="*/ 176 w 176"/>
              <a:gd name="T19" fmla="*/ 36 h 164"/>
              <a:gd name="T20" fmla="*/ 176 w 176"/>
              <a:gd name="T21" fmla="*/ 153 h 164"/>
              <a:gd name="T22" fmla="*/ 176 w 176"/>
              <a:gd name="T23" fmla="*/ 164 h 164"/>
              <a:gd name="T24" fmla="*/ 0 w 176"/>
              <a:gd name="T25" fmla="*/ 164 h 164"/>
              <a:gd name="T26" fmla="*/ 0 w 176"/>
              <a:gd name="T27" fmla="*/ 153 h 164"/>
              <a:gd name="T28" fmla="*/ 7 w 176"/>
              <a:gd name="T29" fmla="*/ 147 h 164"/>
              <a:gd name="T30" fmla="*/ 170 w 176"/>
              <a:gd name="T31" fmla="*/ 147 h 164"/>
              <a:gd name="T32" fmla="*/ 176 w 176"/>
              <a:gd name="T33" fmla="*/ 153 h 164"/>
              <a:gd name="T34" fmla="*/ 47 w 176"/>
              <a:gd name="T35" fmla="*/ 59 h 164"/>
              <a:gd name="T36" fmla="*/ 47 w 176"/>
              <a:gd name="T37" fmla="*/ 129 h 164"/>
              <a:gd name="T38" fmla="*/ 59 w 176"/>
              <a:gd name="T39" fmla="*/ 129 h 164"/>
              <a:gd name="T40" fmla="*/ 59 w 176"/>
              <a:gd name="T41" fmla="*/ 59 h 164"/>
              <a:gd name="T42" fmla="*/ 82 w 176"/>
              <a:gd name="T43" fmla="*/ 59 h 164"/>
              <a:gd name="T44" fmla="*/ 82 w 176"/>
              <a:gd name="T45" fmla="*/ 129 h 164"/>
              <a:gd name="T46" fmla="*/ 94 w 176"/>
              <a:gd name="T47" fmla="*/ 129 h 164"/>
              <a:gd name="T48" fmla="*/ 94 w 176"/>
              <a:gd name="T49" fmla="*/ 59 h 164"/>
              <a:gd name="T50" fmla="*/ 117 w 176"/>
              <a:gd name="T51" fmla="*/ 59 h 164"/>
              <a:gd name="T52" fmla="*/ 117 w 176"/>
              <a:gd name="T53" fmla="*/ 129 h 164"/>
              <a:gd name="T54" fmla="*/ 129 w 176"/>
              <a:gd name="T55" fmla="*/ 129 h 164"/>
              <a:gd name="T56" fmla="*/ 129 w 176"/>
              <a:gd name="T57" fmla="*/ 59 h 164"/>
              <a:gd name="T58" fmla="*/ 153 w 176"/>
              <a:gd name="T59" fmla="*/ 59 h 164"/>
              <a:gd name="T60" fmla="*/ 153 w 176"/>
              <a:gd name="T61" fmla="*/ 129 h 164"/>
              <a:gd name="T62" fmla="*/ 158 w 176"/>
              <a:gd name="T63" fmla="*/ 129 h 164"/>
              <a:gd name="T64" fmla="*/ 164 w 176"/>
              <a:gd name="T65" fmla="*/ 135 h 164"/>
              <a:gd name="T66" fmla="*/ 164 w 176"/>
              <a:gd name="T67" fmla="*/ 141 h 164"/>
              <a:gd name="T68" fmla="*/ 12 w 176"/>
              <a:gd name="T69" fmla="*/ 141 h 164"/>
              <a:gd name="T70" fmla="*/ 12 w 176"/>
              <a:gd name="T71" fmla="*/ 135 h 164"/>
              <a:gd name="T72" fmla="*/ 18 w 176"/>
              <a:gd name="T73" fmla="*/ 129 h 164"/>
              <a:gd name="T74" fmla="*/ 24 w 176"/>
              <a:gd name="T75" fmla="*/ 129 h 164"/>
              <a:gd name="T76" fmla="*/ 24 w 176"/>
              <a:gd name="T77" fmla="*/ 59 h 164"/>
              <a:gd name="T78" fmla="*/ 47 w 176"/>
              <a:gd name="T79" fmla="*/ 59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76" h="164">
                <a:moveTo>
                  <a:pt x="176" y="36"/>
                </a:moveTo>
                <a:cubicBezTo>
                  <a:pt x="176" y="47"/>
                  <a:pt x="176" y="47"/>
                  <a:pt x="176" y="47"/>
                </a:cubicBezTo>
                <a:cubicBezTo>
                  <a:pt x="164" y="47"/>
                  <a:pt x="164" y="47"/>
                  <a:pt x="164" y="47"/>
                </a:cubicBezTo>
                <a:cubicBezTo>
                  <a:pt x="164" y="50"/>
                  <a:pt x="161" y="53"/>
                  <a:pt x="15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15" y="53"/>
                  <a:pt x="12" y="50"/>
                  <a:pt x="12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36"/>
                  <a:pt x="0" y="36"/>
                  <a:pt x="0" y="36"/>
                </a:cubicBezTo>
                <a:cubicBezTo>
                  <a:pt x="88" y="0"/>
                  <a:pt x="88" y="0"/>
                  <a:pt x="88" y="0"/>
                </a:cubicBezTo>
                <a:lnTo>
                  <a:pt x="176" y="36"/>
                </a:lnTo>
                <a:close/>
                <a:moveTo>
                  <a:pt x="176" y="153"/>
                </a:moveTo>
                <a:cubicBezTo>
                  <a:pt x="176" y="164"/>
                  <a:pt x="176" y="164"/>
                  <a:pt x="176" y="164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150"/>
                  <a:pt x="3" y="147"/>
                  <a:pt x="7" y="147"/>
                </a:cubicBezTo>
                <a:cubicBezTo>
                  <a:pt x="170" y="147"/>
                  <a:pt x="170" y="147"/>
                  <a:pt x="170" y="147"/>
                </a:cubicBezTo>
                <a:cubicBezTo>
                  <a:pt x="173" y="147"/>
                  <a:pt x="176" y="150"/>
                  <a:pt x="176" y="153"/>
                </a:cubicBezTo>
                <a:close/>
                <a:moveTo>
                  <a:pt x="47" y="59"/>
                </a:moveTo>
                <a:cubicBezTo>
                  <a:pt x="47" y="129"/>
                  <a:pt x="47" y="129"/>
                  <a:pt x="47" y="129"/>
                </a:cubicBezTo>
                <a:cubicBezTo>
                  <a:pt x="59" y="129"/>
                  <a:pt x="59" y="129"/>
                  <a:pt x="59" y="129"/>
                </a:cubicBezTo>
                <a:cubicBezTo>
                  <a:pt x="59" y="59"/>
                  <a:pt x="59" y="59"/>
                  <a:pt x="59" y="59"/>
                </a:cubicBezTo>
                <a:cubicBezTo>
                  <a:pt x="82" y="59"/>
                  <a:pt x="82" y="59"/>
                  <a:pt x="82" y="59"/>
                </a:cubicBezTo>
                <a:cubicBezTo>
                  <a:pt x="82" y="129"/>
                  <a:pt x="82" y="129"/>
                  <a:pt x="82" y="129"/>
                </a:cubicBezTo>
                <a:cubicBezTo>
                  <a:pt x="94" y="129"/>
                  <a:pt x="94" y="129"/>
                  <a:pt x="94" y="129"/>
                </a:cubicBezTo>
                <a:cubicBezTo>
                  <a:pt x="94" y="59"/>
                  <a:pt x="94" y="59"/>
                  <a:pt x="94" y="59"/>
                </a:cubicBezTo>
                <a:cubicBezTo>
                  <a:pt x="117" y="59"/>
                  <a:pt x="117" y="59"/>
                  <a:pt x="117" y="59"/>
                </a:cubicBezTo>
                <a:cubicBezTo>
                  <a:pt x="117" y="129"/>
                  <a:pt x="117" y="129"/>
                  <a:pt x="117" y="129"/>
                </a:cubicBezTo>
                <a:cubicBezTo>
                  <a:pt x="129" y="129"/>
                  <a:pt x="129" y="129"/>
                  <a:pt x="129" y="129"/>
                </a:cubicBezTo>
                <a:cubicBezTo>
                  <a:pt x="129" y="59"/>
                  <a:pt x="129" y="59"/>
                  <a:pt x="129" y="59"/>
                </a:cubicBezTo>
                <a:cubicBezTo>
                  <a:pt x="153" y="59"/>
                  <a:pt x="153" y="59"/>
                  <a:pt x="153" y="59"/>
                </a:cubicBezTo>
                <a:cubicBezTo>
                  <a:pt x="153" y="129"/>
                  <a:pt x="153" y="129"/>
                  <a:pt x="153" y="129"/>
                </a:cubicBezTo>
                <a:cubicBezTo>
                  <a:pt x="158" y="129"/>
                  <a:pt x="158" y="129"/>
                  <a:pt x="158" y="129"/>
                </a:cubicBezTo>
                <a:cubicBezTo>
                  <a:pt x="161" y="129"/>
                  <a:pt x="164" y="132"/>
                  <a:pt x="164" y="135"/>
                </a:cubicBezTo>
                <a:cubicBezTo>
                  <a:pt x="164" y="141"/>
                  <a:pt x="164" y="141"/>
                  <a:pt x="164" y="141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12" y="135"/>
                  <a:pt x="12" y="135"/>
                  <a:pt x="12" y="135"/>
                </a:cubicBezTo>
                <a:cubicBezTo>
                  <a:pt x="12" y="132"/>
                  <a:pt x="15" y="129"/>
                  <a:pt x="18" y="129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4" y="59"/>
                  <a:pt x="24" y="59"/>
                  <a:pt x="24" y="59"/>
                </a:cubicBezTo>
                <a:lnTo>
                  <a:pt x="47" y="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3" name="Oval 101"/>
          <p:cNvSpPr/>
          <p:nvPr/>
        </p:nvSpPr>
        <p:spPr>
          <a:xfrm>
            <a:off x="3502025" y="4652963"/>
            <a:ext cx="820738" cy="82073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4" name="Freeform 9"/>
          <p:cNvSpPr>
            <a:spLocks noEditPoints="1"/>
          </p:cNvSpPr>
          <p:nvPr/>
        </p:nvSpPr>
        <p:spPr bwMode="auto">
          <a:xfrm>
            <a:off x="3708400" y="4845050"/>
            <a:ext cx="423863" cy="420688"/>
          </a:xfrm>
          <a:custGeom>
            <a:avLst/>
            <a:gdLst>
              <a:gd name="T0" fmla="*/ 146 w 150"/>
              <a:gd name="T1" fmla="*/ 30 h 149"/>
              <a:gd name="T2" fmla="*/ 28 w 150"/>
              <a:gd name="T3" fmla="*/ 148 h 149"/>
              <a:gd name="T4" fmla="*/ 24 w 150"/>
              <a:gd name="T5" fmla="*/ 149 h 149"/>
              <a:gd name="T6" fmla="*/ 20 w 150"/>
              <a:gd name="T7" fmla="*/ 148 h 149"/>
              <a:gd name="T8" fmla="*/ 2 w 150"/>
              <a:gd name="T9" fmla="*/ 130 h 149"/>
              <a:gd name="T10" fmla="*/ 0 w 150"/>
              <a:gd name="T11" fmla="*/ 125 h 149"/>
              <a:gd name="T12" fmla="*/ 2 w 150"/>
              <a:gd name="T13" fmla="*/ 121 h 149"/>
              <a:gd name="T14" fmla="*/ 119 w 150"/>
              <a:gd name="T15" fmla="*/ 4 h 149"/>
              <a:gd name="T16" fmla="*/ 123 w 150"/>
              <a:gd name="T17" fmla="*/ 2 h 149"/>
              <a:gd name="T18" fmla="*/ 128 w 150"/>
              <a:gd name="T19" fmla="*/ 4 h 149"/>
              <a:gd name="T20" fmla="*/ 146 w 150"/>
              <a:gd name="T21" fmla="*/ 22 h 149"/>
              <a:gd name="T22" fmla="*/ 147 w 150"/>
              <a:gd name="T23" fmla="*/ 26 h 149"/>
              <a:gd name="T24" fmla="*/ 146 w 150"/>
              <a:gd name="T25" fmla="*/ 30 h 149"/>
              <a:gd name="T26" fmla="*/ 33 w 150"/>
              <a:gd name="T27" fmla="*/ 11 h 149"/>
              <a:gd name="T28" fmla="*/ 24 w 150"/>
              <a:gd name="T29" fmla="*/ 14 h 149"/>
              <a:gd name="T30" fmla="*/ 21 w 150"/>
              <a:gd name="T31" fmla="*/ 23 h 149"/>
              <a:gd name="T32" fmla="*/ 18 w 150"/>
              <a:gd name="T33" fmla="*/ 14 h 149"/>
              <a:gd name="T34" fmla="*/ 9 w 150"/>
              <a:gd name="T35" fmla="*/ 11 h 149"/>
              <a:gd name="T36" fmla="*/ 18 w 150"/>
              <a:gd name="T37" fmla="*/ 8 h 149"/>
              <a:gd name="T38" fmla="*/ 21 w 150"/>
              <a:gd name="T39" fmla="*/ 0 h 149"/>
              <a:gd name="T40" fmla="*/ 24 w 150"/>
              <a:gd name="T41" fmla="*/ 8 h 149"/>
              <a:gd name="T42" fmla="*/ 33 w 150"/>
              <a:gd name="T43" fmla="*/ 11 h 149"/>
              <a:gd name="T44" fmla="*/ 74 w 150"/>
              <a:gd name="T45" fmla="*/ 29 h 149"/>
              <a:gd name="T46" fmla="*/ 56 w 150"/>
              <a:gd name="T47" fmla="*/ 34 h 149"/>
              <a:gd name="T48" fmla="*/ 50 w 150"/>
              <a:gd name="T49" fmla="*/ 52 h 149"/>
              <a:gd name="T50" fmla="*/ 45 w 150"/>
              <a:gd name="T51" fmla="*/ 34 h 149"/>
              <a:gd name="T52" fmla="*/ 27 w 150"/>
              <a:gd name="T53" fmla="*/ 29 h 149"/>
              <a:gd name="T54" fmla="*/ 45 w 150"/>
              <a:gd name="T55" fmla="*/ 23 h 149"/>
              <a:gd name="T56" fmla="*/ 50 w 150"/>
              <a:gd name="T57" fmla="*/ 5 h 149"/>
              <a:gd name="T58" fmla="*/ 56 w 150"/>
              <a:gd name="T59" fmla="*/ 23 h 149"/>
              <a:gd name="T60" fmla="*/ 74 w 150"/>
              <a:gd name="T61" fmla="*/ 29 h 149"/>
              <a:gd name="T62" fmla="*/ 91 w 150"/>
              <a:gd name="T63" fmla="*/ 11 h 149"/>
              <a:gd name="T64" fmla="*/ 82 w 150"/>
              <a:gd name="T65" fmla="*/ 14 h 149"/>
              <a:gd name="T66" fmla="*/ 80 w 150"/>
              <a:gd name="T67" fmla="*/ 23 h 149"/>
              <a:gd name="T68" fmla="*/ 77 w 150"/>
              <a:gd name="T69" fmla="*/ 14 h 149"/>
              <a:gd name="T70" fmla="*/ 68 w 150"/>
              <a:gd name="T71" fmla="*/ 11 h 149"/>
              <a:gd name="T72" fmla="*/ 77 w 150"/>
              <a:gd name="T73" fmla="*/ 8 h 149"/>
              <a:gd name="T74" fmla="*/ 80 w 150"/>
              <a:gd name="T75" fmla="*/ 0 h 149"/>
              <a:gd name="T76" fmla="*/ 82 w 150"/>
              <a:gd name="T77" fmla="*/ 8 h 149"/>
              <a:gd name="T78" fmla="*/ 91 w 150"/>
              <a:gd name="T79" fmla="*/ 11 h 149"/>
              <a:gd name="T80" fmla="*/ 133 w 150"/>
              <a:gd name="T81" fmla="*/ 26 h 149"/>
              <a:gd name="T82" fmla="*/ 123 w 150"/>
              <a:gd name="T83" fmla="*/ 16 h 149"/>
              <a:gd name="T84" fmla="*/ 97 w 150"/>
              <a:gd name="T85" fmla="*/ 43 h 149"/>
              <a:gd name="T86" fmla="*/ 106 w 150"/>
              <a:gd name="T87" fmla="*/ 53 h 149"/>
              <a:gd name="T88" fmla="*/ 133 w 150"/>
              <a:gd name="T89" fmla="*/ 26 h 149"/>
              <a:gd name="T90" fmla="*/ 150 w 150"/>
              <a:gd name="T91" fmla="*/ 70 h 149"/>
              <a:gd name="T92" fmla="*/ 141 w 150"/>
              <a:gd name="T93" fmla="*/ 73 h 149"/>
              <a:gd name="T94" fmla="*/ 138 w 150"/>
              <a:gd name="T95" fmla="*/ 82 h 149"/>
              <a:gd name="T96" fmla="*/ 135 w 150"/>
              <a:gd name="T97" fmla="*/ 73 h 149"/>
              <a:gd name="T98" fmla="*/ 126 w 150"/>
              <a:gd name="T99" fmla="*/ 70 h 149"/>
              <a:gd name="T100" fmla="*/ 135 w 150"/>
              <a:gd name="T101" fmla="*/ 67 h 149"/>
              <a:gd name="T102" fmla="*/ 138 w 150"/>
              <a:gd name="T103" fmla="*/ 58 h 149"/>
              <a:gd name="T104" fmla="*/ 141 w 150"/>
              <a:gd name="T105" fmla="*/ 67 h 149"/>
              <a:gd name="T106" fmla="*/ 150 w 150"/>
              <a:gd name="T107" fmla="*/ 7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50" h="149">
                <a:moveTo>
                  <a:pt x="146" y="30"/>
                </a:moveTo>
                <a:cubicBezTo>
                  <a:pt x="28" y="148"/>
                  <a:pt x="28" y="148"/>
                  <a:pt x="28" y="148"/>
                </a:cubicBezTo>
                <a:cubicBezTo>
                  <a:pt x="27" y="149"/>
                  <a:pt x="25" y="149"/>
                  <a:pt x="24" y="149"/>
                </a:cubicBezTo>
                <a:cubicBezTo>
                  <a:pt x="22" y="149"/>
                  <a:pt x="21" y="149"/>
                  <a:pt x="20" y="148"/>
                </a:cubicBezTo>
                <a:cubicBezTo>
                  <a:pt x="2" y="130"/>
                  <a:pt x="2" y="130"/>
                  <a:pt x="2" y="130"/>
                </a:cubicBezTo>
                <a:cubicBezTo>
                  <a:pt x="1" y="128"/>
                  <a:pt x="0" y="127"/>
                  <a:pt x="0" y="125"/>
                </a:cubicBezTo>
                <a:cubicBezTo>
                  <a:pt x="0" y="124"/>
                  <a:pt x="1" y="122"/>
                  <a:pt x="2" y="121"/>
                </a:cubicBezTo>
                <a:cubicBezTo>
                  <a:pt x="119" y="4"/>
                  <a:pt x="119" y="4"/>
                  <a:pt x="119" y="4"/>
                </a:cubicBezTo>
                <a:cubicBezTo>
                  <a:pt x="120" y="3"/>
                  <a:pt x="122" y="2"/>
                  <a:pt x="123" y="2"/>
                </a:cubicBezTo>
                <a:cubicBezTo>
                  <a:pt x="125" y="2"/>
                  <a:pt x="126" y="3"/>
                  <a:pt x="128" y="4"/>
                </a:cubicBezTo>
                <a:cubicBezTo>
                  <a:pt x="146" y="22"/>
                  <a:pt x="146" y="22"/>
                  <a:pt x="146" y="22"/>
                </a:cubicBezTo>
                <a:cubicBezTo>
                  <a:pt x="147" y="23"/>
                  <a:pt x="147" y="24"/>
                  <a:pt x="147" y="26"/>
                </a:cubicBezTo>
                <a:cubicBezTo>
                  <a:pt x="147" y="27"/>
                  <a:pt x="147" y="29"/>
                  <a:pt x="146" y="30"/>
                </a:cubicBezTo>
                <a:close/>
                <a:moveTo>
                  <a:pt x="33" y="11"/>
                </a:moveTo>
                <a:cubicBezTo>
                  <a:pt x="24" y="14"/>
                  <a:pt x="24" y="14"/>
                  <a:pt x="24" y="14"/>
                </a:cubicBezTo>
                <a:cubicBezTo>
                  <a:pt x="21" y="23"/>
                  <a:pt x="21" y="23"/>
                  <a:pt x="21" y="23"/>
                </a:cubicBezTo>
                <a:cubicBezTo>
                  <a:pt x="18" y="14"/>
                  <a:pt x="18" y="14"/>
                  <a:pt x="18" y="14"/>
                </a:cubicBezTo>
                <a:cubicBezTo>
                  <a:pt x="9" y="11"/>
                  <a:pt x="9" y="11"/>
                  <a:pt x="9" y="11"/>
                </a:cubicBezTo>
                <a:cubicBezTo>
                  <a:pt x="18" y="8"/>
                  <a:pt x="18" y="8"/>
                  <a:pt x="18" y="8"/>
                </a:cubicBezTo>
                <a:cubicBezTo>
                  <a:pt x="21" y="0"/>
                  <a:pt x="21" y="0"/>
                  <a:pt x="21" y="0"/>
                </a:cubicBezTo>
                <a:cubicBezTo>
                  <a:pt x="24" y="8"/>
                  <a:pt x="24" y="8"/>
                  <a:pt x="24" y="8"/>
                </a:cubicBezTo>
                <a:lnTo>
                  <a:pt x="33" y="11"/>
                </a:lnTo>
                <a:close/>
                <a:moveTo>
                  <a:pt x="74" y="29"/>
                </a:moveTo>
                <a:cubicBezTo>
                  <a:pt x="56" y="34"/>
                  <a:pt x="56" y="34"/>
                  <a:pt x="56" y="34"/>
                </a:cubicBezTo>
                <a:cubicBezTo>
                  <a:pt x="50" y="52"/>
                  <a:pt x="50" y="52"/>
                  <a:pt x="50" y="52"/>
                </a:cubicBezTo>
                <a:cubicBezTo>
                  <a:pt x="45" y="34"/>
                  <a:pt x="45" y="34"/>
                  <a:pt x="45" y="34"/>
                </a:cubicBezTo>
                <a:cubicBezTo>
                  <a:pt x="27" y="29"/>
                  <a:pt x="27" y="29"/>
                  <a:pt x="27" y="29"/>
                </a:cubicBezTo>
                <a:cubicBezTo>
                  <a:pt x="45" y="23"/>
                  <a:pt x="45" y="23"/>
                  <a:pt x="45" y="23"/>
                </a:cubicBezTo>
                <a:cubicBezTo>
                  <a:pt x="50" y="5"/>
                  <a:pt x="50" y="5"/>
                  <a:pt x="50" y="5"/>
                </a:cubicBezTo>
                <a:cubicBezTo>
                  <a:pt x="56" y="23"/>
                  <a:pt x="56" y="23"/>
                  <a:pt x="56" y="23"/>
                </a:cubicBezTo>
                <a:lnTo>
                  <a:pt x="74" y="29"/>
                </a:lnTo>
                <a:close/>
                <a:moveTo>
                  <a:pt x="91" y="11"/>
                </a:moveTo>
                <a:cubicBezTo>
                  <a:pt x="82" y="14"/>
                  <a:pt x="82" y="14"/>
                  <a:pt x="82" y="14"/>
                </a:cubicBezTo>
                <a:cubicBezTo>
                  <a:pt x="80" y="23"/>
                  <a:pt x="80" y="23"/>
                  <a:pt x="80" y="23"/>
                </a:cubicBezTo>
                <a:cubicBezTo>
                  <a:pt x="77" y="14"/>
                  <a:pt x="77" y="14"/>
                  <a:pt x="77" y="14"/>
                </a:cubicBezTo>
                <a:cubicBezTo>
                  <a:pt x="68" y="11"/>
                  <a:pt x="68" y="11"/>
                  <a:pt x="68" y="11"/>
                </a:cubicBezTo>
                <a:cubicBezTo>
                  <a:pt x="77" y="8"/>
                  <a:pt x="77" y="8"/>
                  <a:pt x="77" y="8"/>
                </a:cubicBezTo>
                <a:cubicBezTo>
                  <a:pt x="80" y="0"/>
                  <a:pt x="80" y="0"/>
                  <a:pt x="80" y="0"/>
                </a:cubicBezTo>
                <a:cubicBezTo>
                  <a:pt x="82" y="8"/>
                  <a:pt x="82" y="8"/>
                  <a:pt x="82" y="8"/>
                </a:cubicBezTo>
                <a:lnTo>
                  <a:pt x="91" y="11"/>
                </a:lnTo>
                <a:close/>
                <a:moveTo>
                  <a:pt x="133" y="26"/>
                </a:moveTo>
                <a:cubicBezTo>
                  <a:pt x="123" y="16"/>
                  <a:pt x="123" y="16"/>
                  <a:pt x="123" y="16"/>
                </a:cubicBezTo>
                <a:cubicBezTo>
                  <a:pt x="97" y="43"/>
                  <a:pt x="97" y="43"/>
                  <a:pt x="97" y="43"/>
                </a:cubicBezTo>
                <a:cubicBezTo>
                  <a:pt x="106" y="53"/>
                  <a:pt x="106" y="53"/>
                  <a:pt x="106" y="53"/>
                </a:cubicBezTo>
                <a:lnTo>
                  <a:pt x="133" y="26"/>
                </a:lnTo>
                <a:close/>
                <a:moveTo>
                  <a:pt x="150" y="70"/>
                </a:moveTo>
                <a:cubicBezTo>
                  <a:pt x="141" y="73"/>
                  <a:pt x="141" y="73"/>
                  <a:pt x="141" y="73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5" y="73"/>
                  <a:pt x="135" y="73"/>
                  <a:pt x="135" y="73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135" y="67"/>
                  <a:pt x="135" y="67"/>
                  <a:pt x="135" y="67"/>
                </a:cubicBezTo>
                <a:cubicBezTo>
                  <a:pt x="138" y="58"/>
                  <a:pt x="138" y="58"/>
                  <a:pt x="138" y="58"/>
                </a:cubicBezTo>
                <a:cubicBezTo>
                  <a:pt x="141" y="67"/>
                  <a:pt x="141" y="67"/>
                  <a:pt x="141" y="67"/>
                </a:cubicBezTo>
                <a:lnTo>
                  <a:pt x="150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5" name="Oval 104"/>
          <p:cNvSpPr/>
          <p:nvPr/>
        </p:nvSpPr>
        <p:spPr>
          <a:xfrm>
            <a:off x="3502025" y="2290763"/>
            <a:ext cx="820738" cy="820738"/>
          </a:xfrm>
          <a:prstGeom prst="ellips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6" name="Freeform 10"/>
          <p:cNvSpPr>
            <a:spLocks noEditPoints="1"/>
          </p:cNvSpPr>
          <p:nvPr/>
        </p:nvSpPr>
        <p:spPr bwMode="auto">
          <a:xfrm>
            <a:off x="3686175" y="2484438"/>
            <a:ext cx="431800" cy="396875"/>
          </a:xfrm>
          <a:custGeom>
            <a:avLst/>
            <a:gdLst>
              <a:gd name="T0" fmla="*/ 26 w 153"/>
              <a:gd name="T1" fmla="*/ 94 h 141"/>
              <a:gd name="T2" fmla="*/ 0 w 153"/>
              <a:gd name="T3" fmla="*/ 63 h 141"/>
              <a:gd name="T4" fmla="*/ 15 w 153"/>
              <a:gd name="T5" fmla="*/ 45 h 141"/>
              <a:gd name="T6" fmla="*/ 40 w 153"/>
              <a:gd name="T7" fmla="*/ 76 h 141"/>
              <a:gd name="T8" fmla="*/ 26 w 153"/>
              <a:gd name="T9" fmla="*/ 94 h 141"/>
              <a:gd name="T10" fmla="*/ 129 w 153"/>
              <a:gd name="T11" fmla="*/ 127 h 141"/>
              <a:gd name="T12" fmla="*/ 110 w 153"/>
              <a:gd name="T13" fmla="*/ 141 h 141"/>
              <a:gd name="T14" fmla="*/ 76 w 153"/>
              <a:gd name="T15" fmla="*/ 132 h 141"/>
              <a:gd name="T16" fmla="*/ 41 w 153"/>
              <a:gd name="T17" fmla="*/ 141 h 141"/>
              <a:gd name="T18" fmla="*/ 24 w 153"/>
              <a:gd name="T19" fmla="*/ 127 h 141"/>
              <a:gd name="T20" fmla="*/ 76 w 153"/>
              <a:gd name="T21" fmla="*/ 73 h 141"/>
              <a:gd name="T22" fmla="*/ 129 w 153"/>
              <a:gd name="T23" fmla="*/ 127 h 141"/>
              <a:gd name="T24" fmla="*/ 55 w 153"/>
              <a:gd name="T25" fmla="*/ 54 h 141"/>
              <a:gd name="T26" fmla="*/ 31 w 153"/>
              <a:gd name="T27" fmla="*/ 23 h 141"/>
              <a:gd name="T28" fmla="*/ 48 w 153"/>
              <a:gd name="T29" fmla="*/ 0 h 141"/>
              <a:gd name="T30" fmla="*/ 72 w 153"/>
              <a:gd name="T31" fmla="*/ 32 h 141"/>
              <a:gd name="T32" fmla="*/ 55 w 153"/>
              <a:gd name="T33" fmla="*/ 54 h 141"/>
              <a:gd name="T34" fmla="*/ 81 w 153"/>
              <a:gd name="T35" fmla="*/ 32 h 141"/>
              <a:gd name="T36" fmla="*/ 105 w 153"/>
              <a:gd name="T37" fmla="*/ 0 h 141"/>
              <a:gd name="T38" fmla="*/ 122 w 153"/>
              <a:gd name="T39" fmla="*/ 23 h 141"/>
              <a:gd name="T40" fmla="*/ 98 w 153"/>
              <a:gd name="T41" fmla="*/ 54 h 141"/>
              <a:gd name="T42" fmla="*/ 81 w 153"/>
              <a:gd name="T43" fmla="*/ 32 h 141"/>
              <a:gd name="T44" fmla="*/ 153 w 153"/>
              <a:gd name="T45" fmla="*/ 63 h 141"/>
              <a:gd name="T46" fmla="*/ 127 w 153"/>
              <a:gd name="T47" fmla="*/ 94 h 141"/>
              <a:gd name="T48" fmla="*/ 113 w 153"/>
              <a:gd name="T49" fmla="*/ 76 h 141"/>
              <a:gd name="T50" fmla="*/ 138 w 153"/>
              <a:gd name="T51" fmla="*/ 45 h 141"/>
              <a:gd name="T52" fmla="*/ 153 w 153"/>
              <a:gd name="T53" fmla="*/ 63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3" h="141">
                <a:moveTo>
                  <a:pt x="26" y="94"/>
                </a:moveTo>
                <a:cubicBezTo>
                  <a:pt x="11" y="94"/>
                  <a:pt x="0" y="76"/>
                  <a:pt x="0" y="63"/>
                </a:cubicBezTo>
                <a:cubicBezTo>
                  <a:pt x="0" y="54"/>
                  <a:pt x="5" y="45"/>
                  <a:pt x="15" y="45"/>
                </a:cubicBezTo>
                <a:cubicBezTo>
                  <a:pt x="30" y="45"/>
                  <a:pt x="40" y="63"/>
                  <a:pt x="40" y="76"/>
                </a:cubicBezTo>
                <a:cubicBezTo>
                  <a:pt x="40" y="85"/>
                  <a:pt x="36" y="94"/>
                  <a:pt x="26" y="94"/>
                </a:cubicBezTo>
                <a:close/>
                <a:moveTo>
                  <a:pt x="129" y="127"/>
                </a:moveTo>
                <a:cubicBezTo>
                  <a:pt x="129" y="139"/>
                  <a:pt x="120" y="141"/>
                  <a:pt x="110" y="141"/>
                </a:cubicBezTo>
                <a:cubicBezTo>
                  <a:pt x="98" y="141"/>
                  <a:pt x="88" y="132"/>
                  <a:pt x="76" y="132"/>
                </a:cubicBezTo>
                <a:cubicBezTo>
                  <a:pt x="64" y="132"/>
                  <a:pt x="54" y="141"/>
                  <a:pt x="41" y="141"/>
                </a:cubicBezTo>
                <a:cubicBezTo>
                  <a:pt x="32" y="141"/>
                  <a:pt x="24" y="138"/>
                  <a:pt x="24" y="127"/>
                </a:cubicBezTo>
                <a:cubicBezTo>
                  <a:pt x="24" y="106"/>
                  <a:pt x="54" y="73"/>
                  <a:pt x="76" y="73"/>
                </a:cubicBezTo>
                <a:cubicBezTo>
                  <a:pt x="99" y="73"/>
                  <a:pt x="129" y="106"/>
                  <a:pt x="129" y="127"/>
                </a:cubicBezTo>
                <a:close/>
                <a:moveTo>
                  <a:pt x="55" y="54"/>
                </a:moveTo>
                <a:cubicBezTo>
                  <a:pt x="40" y="54"/>
                  <a:pt x="31" y="35"/>
                  <a:pt x="31" y="23"/>
                </a:cubicBezTo>
                <a:cubicBezTo>
                  <a:pt x="31" y="12"/>
                  <a:pt x="36" y="0"/>
                  <a:pt x="48" y="0"/>
                </a:cubicBezTo>
                <a:cubicBezTo>
                  <a:pt x="63" y="0"/>
                  <a:pt x="72" y="19"/>
                  <a:pt x="72" y="32"/>
                </a:cubicBezTo>
                <a:cubicBezTo>
                  <a:pt x="72" y="42"/>
                  <a:pt x="66" y="54"/>
                  <a:pt x="55" y="54"/>
                </a:cubicBezTo>
                <a:close/>
                <a:moveTo>
                  <a:pt x="81" y="32"/>
                </a:moveTo>
                <a:cubicBezTo>
                  <a:pt x="81" y="19"/>
                  <a:pt x="90" y="0"/>
                  <a:pt x="105" y="0"/>
                </a:cubicBezTo>
                <a:cubicBezTo>
                  <a:pt x="117" y="0"/>
                  <a:pt x="122" y="12"/>
                  <a:pt x="122" y="23"/>
                </a:cubicBezTo>
                <a:cubicBezTo>
                  <a:pt x="122" y="35"/>
                  <a:pt x="113" y="54"/>
                  <a:pt x="98" y="54"/>
                </a:cubicBezTo>
                <a:cubicBezTo>
                  <a:pt x="87" y="54"/>
                  <a:pt x="81" y="42"/>
                  <a:pt x="81" y="32"/>
                </a:cubicBezTo>
                <a:close/>
                <a:moveTo>
                  <a:pt x="153" y="63"/>
                </a:moveTo>
                <a:cubicBezTo>
                  <a:pt x="153" y="76"/>
                  <a:pt x="142" y="94"/>
                  <a:pt x="127" y="94"/>
                </a:cubicBezTo>
                <a:cubicBezTo>
                  <a:pt x="117" y="94"/>
                  <a:pt x="113" y="85"/>
                  <a:pt x="113" y="76"/>
                </a:cubicBezTo>
                <a:cubicBezTo>
                  <a:pt x="113" y="63"/>
                  <a:pt x="123" y="45"/>
                  <a:pt x="138" y="45"/>
                </a:cubicBezTo>
                <a:cubicBezTo>
                  <a:pt x="148" y="45"/>
                  <a:pt x="153" y="54"/>
                  <a:pt x="153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7" name="Oval 107"/>
          <p:cNvSpPr/>
          <p:nvPr/>
        </p:nvSpPr>
        <p:spPr>
          <a:xfrm>
            <a:off x="9707563" y="2290763"/>
            <a:ext cx="822325" cy="82073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8" name="Freeform 11"/>
          <p:cNvSpPr>
            <a:spLocks noEditPoints="1"/>
          </p:cNvSpPr>
          <p:nvPr/>
        </p:nvSpPr>
        <p:spPr bwMode="auto">
          <a:xfrm>
            <a:off x="9871075" y="2493963"/>
            <a:ext cx="460375" cy="503238"/>
          </a:xfrm>
          <a:custGeom>
            <a:avLst/>
            <a:gdLst>
              <a:gd name="T0" fmla="*/ 127 w 164"/>
              <a:gd name="T1" fmla="*/ 107 h 178"/>
              <a:gd name="T2" fmla="*/ 84 w 164"/>
              <a:gd name="T3" fmla="*/ 147 h 178"/>
              <a:gd name="T4" fmla="*/ 84 w 164"/>
              <a:gd name="T5" fmla="*/ 117 h 178"/>
              <a:gd name="T6" fmla="*/ 80 w 164"/>
              <a:gd name="T7" fmla="*/ 116 h 178"/>
              <a:gd name="T8" fmla="*/ 80 w 164"/>
              <a:gd name="T9" fmla="*/ 147 h 178"/>
              <a:gd name="T10" fmla="*/ 37 w 164"/>
              <a:gd name="T11" fmla="*/ 107 h 178"/>
              <a:gd name="T12" fmla="*/ 3 w 164"/>
              <a:gd name="T13" fmla="*/ 84 h 178"/>
              <a:gd name="T14" fmla="*/ 8 w 164"/>
              <a:gd name="T15" fmla="*/ 79 h 178"/>
              <a:gd name="T16" fmla="*/ 10 w 164"/>
              <a:gd name="T17" fmla="*/ 80 h 178"/>
              <a:gd name="T18" fmla="*/ 10 w 164"/>
              <a:gd name="T19" fmla="*/ 16 h 178"/>
              <a:gd name="T20" fmla="*/ 25 w 164"/>
              <a:gd name="T21" fmla="*/ 0 h 178"/>
              <a:gd name="T22" fmla="*/ 140 w 164"/>
              <a:gd name="T23" fmla="*/ 0 h 178"/>
              <a:gd name="T24" fmla="*/ 154 w 164"/>
              <a:gd name="T25" fmla="*/ 16 h 178"/>
              <a:gd name="T26" fmla="*/ 154 w 164"/>
              <a:gd name="T27" fmla="*/ 80 h 178"/>
              <a:gd name="T28" fmla="*/ 156 w 164"/>
              <a:gd name="T29" fmla="*/ 79 h 178"/>
              <a:gd name="T30" fmla="*/ 161 w 164"/>
              <a:gd name="T31" fmla="*/ 84 h 178"/>
              <a:gd name="T32" fmla="*/ 127 w 164"/>
              <a:gd name="T33" fmla="*/ 107 h 178"/>
              <a:gd name="T34" fmla="*/ 146 w 164"/>
              <a:gd name="T35" fmla="*/ 24 h 178"/>
              <a:gd name="T36" fmla="*/ 133 w 164"/>
              <a:gd name="T37" fmla="*/ 9 h 178"/>
              <a:gd name="T38" fmla="*/ 32 w 164"/>
              <a:gd name="T39" fmla="*/ 9 h 178"/>
              <a:gd name="T40" fmla="*/ 19 w 164"/>
              <a:gd name="T41" fmla="*/ 24 h 178"/>
              <a:gd name="T42" fmla="*/ 19 w 164"/>
              <a:gd name="T43" fmla="*/ 85 h 178"/>
              <a:gd name="T44" fmla="*/ 69 w 164"/>
              <a:gd name="T45" fmla="*/ 94 h 178"/>
              <a:gd name="T46" fmla="*/ 78 w 164"/>
              <a:gd name="T47" fmla="*/ 97 h 178"/>
              <a:gd name="T48" fmla="*/ 79 w 164"/>
              <a:gd name="T49" fmla="*/ 97 h 178"/>
              <a:gd name="T50" fmla="*/ 84 w 164"/>
              <a:gd name="T51" fmla="*/ 102 h 178"/>
              <a:gd name="T52" fmla="*/ 95 w 164"/>
              <a:gd name="T53" fmla="*/ 94 h 178"/>
              <a:gd name="T54" fmla="*/ 146 w 164"/>
              <a:gd name="T55" fmla="*/ 85 h 178"/>
              <a:gd name="T56" fmla="*/ 146 w 164"/>
              <a:gd name="T57" fmla="*/ 24 h 178"/>
              <a:gd name="T58" fmla="*/ 60 w 164"/>
              <a:gd name="T59" fmla="*/ 87 h 178"/>
              <a:gd name="T60" fmla="*/ 40 w 164"/>
              <a:gd name="T61" fmla="*/ 68 h 178"/>
              <a:gd name="T62" fmla="*/ 60 w 164"/>
              <a:gd name="T63" fmla="*/ 50 h 178"/>
              <a:gd name="T64" fmla="*/ 80 w 164"/>
              <a:gd name="T65" fmla="*/ 68 h 178"/>
              <a:gd name="T66" fmla="*/ 60 w 164"/>
              <a:gd name="T67" fmla="*/ 87 h 178"/>
              <a:gd name="T68" fmla="*/ 106 w 164"/>
              <a:gd name="T69" fmla="*/ 87 h 178"/>
              <a:gd name="T70" fmla="*/ 86 w 164"/>
              <a:gd name="T71" fmla="*/ 68 h 178"/>
              <a:gd name="T72" fmla="*/ 106 w 164"/>
              <a:gd name="T73" fmla="*/ 50 h 178"/>
              <a:gd name="T74" fmla="*/ 126 w 164"/>
              <a:gd name="T75" fmla="*/ 68 h 178"/>
              <a:gd name="T76" fmla="*/ 106 w 164"/>
              <a:gd name="T77" fmla="*/ 87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4" h="178">
                <a:moveTo>
                  <a:pt x="127" y="107"/>
                </a:moveTo>
                <a:cubicBezTo>
                  <a:pt x="145" y="169"/>
                  <a:pt x="83" y="178"/>
                  <a:pt x="84" y="147"/>
                </a:cubicBezTo>
                <a:cubicBezTo>
                  <a:pt x="84" y="148"/>
                  <a:pt x="84" y="130"/>
                  <a:pt x="84" y="117"/>
                </a:cubicBezTo>
                <a:cubicBezTo>
                  <a:pt x="83" y="117"/>
                  <a:pt x="81" y="116"/>
                  <a:pt x="80" y="116"/>
                </a:cubicBezTo>
                <a:cubicBezTo>
                  <a:pt x="80" y="129"/>
                  <a:pt x="80" y="148"/>
                  <a:pt x="80" y="147"/>
                </a:cubicBezTo>
                <a:cubicBezTo>
                  <a:pt x="81" y="178"/>
                  <a:pt x="19" y="169"/>
                  <a:pt x="37" y="107"/>
                </a:cubicBezTo>
                <a:cubicBezTo>
                  <a:pt x="20" y="100"/>
                  <a:pt x="8" y="91"/>
                  <a:pt x="3" y="84"/>
                </a:cubicBezTo>
                <a:cubicBezTo>
                  <a:pt x="0" y="80"/>
                  <a:pt x="3" y="75"/>
                  <a:pt x="8" y="79"/>
                </a:cubicBezTo>
                <a:cubicBezTo>
                  <a:pt x="8" y="79"/>
                  <a:pt x="9" y="79"/>
                  <a:pt x="10" y="80"/>
                </a:cubicBezTo>
                <a:cubicBezTo>
                  <a:pt x="10" y="16"/>
                  <a:pt x="10" y="16"/>
                  <a:pt x="10" y="16"/>
                </a:cubicBezTo>
                <a:cubicBezTo>
                  <a:pt x="10" y="8"/>
                  <a:pt x="16" y="0"/>
                  <a:pt x="25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8" y="0"/>
                  <a:pt x="154" y="8"/>
                  <a:pt x="154" y="16"/>
                </a:cubicBezTo>
                <a:cubicBezTo>
                  <a:pt x="154" y="80"/>
                  <a:pt x="154" y="80"/>
                  <a:pt x="154" y="80"/>
                </a:cubicBezTo>
                <a:cubicBezTo>
                  <a:pt x="155" y="79"/>
                  <a:pt x="156" y="79"/>
                  <a:pt x="156" y="79"/>
                </a:cubicBezTo>
                <a:cubicBezTo>
                  <a:pt x="161" y="75"/>
                  <a:pt x="164" y="80"/>
                  <a:pt x="161" y="84"/>
                </a:cubicBezTo>
                <a:cubicBezTo>
                  <a:pt x="155" y="91"/>
                  <a:pt x="144" y="100"/>
                  <a:pt x="127" y="107"/>
                </a:cubicBezTo>
                <a:close/>
                <a:moveTo>
                  <a:pt x="146" y="24"/>
                </a:moveTo>
                <a:cubicBezTo>
                  <a:pt x="146" y="13"/>
                  <a:pt x="143" y="9"/>
                  <a:pt x="133" y="9"/>
                </a:cubicBezTo>
                <a:cubicBezTo>
                  <a:pt x="32" y="9"/>
                  <a:pt x="32" y="9"/>
                  <a:pt x="32" y="9"/>
                </a:cubicBezTo>
                <a:cubicBezTo>
                  <a:pt x="21" y="9"/>
                  <a:pt x="19" y="12"/>
                  <a:pt x="19" y="24"/>
                </a:cubicBezTo>
                <a:cubicBezTo>
                  <a:pt x="19" y="85"/>
                  <a:pt x="19" y="85"/>
                  <a:pt x="19" y="85"/>
                </a:cubicBezTo>
                <a:cubicBezTo>
                  <a:pt x="40" y="97"/>
                  <a:pt x="59" y="95"/>
                  <a:pt x="69" y="94"/>
                </a:cubicBezTo>
                <a:cubicBezTo>
                  <a:pt x="73" y="94"/>
                  <a:pt x="76" y="95"/>
                  <a:pt x="78" y="97"/>
                </a:cubicBezTo>
                <a:cubicBezTo>
                  <a:pt x="78" y="97"/>
                  <a:pt x="78" y="97"/>
                  <a:pt x="79" y="97"/>
                </a:cubicBezTo>
                <a:cubicBezTo>
                  <a:pt x="81" y="99"/>
                  <a:pt x="82" y="101"/>
                  <a:pt x="84" y="102"/>
                </a:cubicBezTo>
                <a:cubicBezTo>
                  <a:pt x="85" y="97"/>
                  <a:pt x="87" y="94"/>
                  <a:pt x="95" y="94"/>
                </a:cubicBezTo>
                <a:cubicBezTo>
                  <a:pt x="105" y="95"/>
                  <a:pt x="124" y="97"/>
                  <a:pt x="146" y="85"/>
                </a:cubicBezTo>
                <a:lnTo>
                  <a:pt x="146" y="24"/>
                </a:lnTo>
                <a:close/>
                <a:moveTo>
                  <a:pt x="60" y="87"/>
                </a:moveTo>
                <a:cubicBezTo>
                  <a:pt x="49" y="87"/>
                  <a:pt x="40" y="78"/>
                  <a:pt x="40" y="68"/>
                </a:cubicBezTo>
                <a:cubicBezTo>
                  <a:pt x="40" y="58"/>
                  <a:pt x="49" y="50"/>
                  <a:pt x="60" y="50"/>
                </a:cubicBezTo>
                <a:cubicBezTo>
                  <a:pt x="71" y="50"/>
                  <a:pt x="80" y="58"/>
                  <a:pt x="80" y="68"/>
                </a:cubicBezTo>
                <a:cubicBezTo>
                  <a:pt x="80" y="78"/>
                  <a:pt x="71" y="87"/>
                  <a:pt x="60" y="87"/>
                </a:cubicBezTo>
                <a:close/>
                <a:moveTo>
                  <a:pt x="106" y="87"/>
                </a:moveTo>
                <a:cubicBezTo>
                  <a:pt x="95" y="87"/>
                  <a:pt x="86" y="78"/>
                  <a:pt x="86" y="68"/>
                </a:cubicBezTo>
                <a:cubicBezTo>
                  <a:pt x="86" y="58"/>
                  <a:pt x="95" y="50"/>
                  <a:pt x="106" y="50"/>
                </a:cubicBezTo>
                <a:cubicBezTo>
                  <a:pt x="117" y="50"/>
                  <a:pt x="126" y="58"/>
                  <a:pt x="126" y="68"/>
                </a:cubicBezTo>
                <a:cubicBezTo>
                  <a:pt x="126" y="78"/>
                  <a:pt x="117" y="87"/>
                  <a:pt x="106" y="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9" name="Oval 105"/>
          <p:cNvSpPr/>
          <p:nvPr/>
        </p:nvSpPr>
        <p:spPr>
          <a:xfrm>
            <a:off x="5554663" y="2290763"/>
            <a:ext cx="820738" cy="82073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0" name="Freeform 12"/>
          <p:cNvSpPr>
            <a:spLocks noEditPoints="1"/>
          </p:cNvSpPr>
          <p:nvPr/>
        </p:nvSpPr>
        <p:spPr bwMode="auto">
          <a:xfrm>
            <a:off x="5759450" y="2478088"/>
            <a:ext cx="463550" cy="396875"/>
          </a:xfrm>
          <a:custGeom>
            <a:avLst/>
            <a:gdLst>
              <a:gd name="T0" fmla="*/ 26 w 164"/>
              <a:gd name="T1" fmla="*/ 141 h 141"/>
              <a:gd name="T2" fmla="*/ 20 w 164"/>
              <a:gd name="T3" fmla="*/ 141 h 141"/>
              <a:gd name="T4" fmla="*/ 0 w 164"/>
              <a:gd name="T5" fmla="*/ 120 h 141"/>
              <a:gd name="T6" fmla="*/ 0 w 164"/>
              <a:gd name="T7" fmla="*/ 44 h 141"/>
              <a:gd name="T8" fmla="*/ 20 w 164"/>
              <a:gd name="T9" fmla="*/ 24 h 141"/>
              <a:gd name="T10" fmla="*/ 26 w 164"/>
              <a:gd name="T11" fmla="*/ 24 h 141"/>
              <a:gd name="T12" fmla="*/ 26 w 164"/>
              <a:gd name="T13" fmla="*/ 141 h 141"/>
              <a:gd name="T14" fmla="*/ 128 w 164"/>
              <a:gd name="T15" fmla="*/ 141 h 141"/>
              <a:gd name="T16" fmla="*/ 35 w 164"/>
              <a:gd name="T17" fmla="*/ 141 h 141"/>
              <a:gd name="T18" fmla="*/ 35 w 164"/>
              <a:gd name="T19" fmla="*/ 24 h 141"/>
              <a:gd name="T20" fmla="*/ 46 w 164"/>
              <a:gd name="T21" fmla="*/ 24 h 141"/>
              <a:gd name="T22" fmla="*/ 46 w 164"/>
              <a:gd name="T23" fmla="*/ 9 h 141"/>
              <a:gd name="T24" fmla="*/ 55 w 164"/>
              <a:gd name="T25" fmla="*/ 0 h 141"/>
              <a:gd name="T26" fmla="*/ 108 w 164"/>
              <a:gd name="T27" fmla="*/ 0 h 141"/>
              <a:gd name="T28" fmla="*/ 117 w 164"/>
              <a:gd name="T29" fmla="*/ 9 h 141"/>
              <a:gd name="T30" fmla="*/ 117 w 164"/>
              <a:gd name="T31" fmla="*/ 24 h 141"/>
              <a:gd name="T32" fmla="*/ 128 w 164"/>
              <a:gd name="T33" fmla="*/ 24 h 141"/>
              <a:gd name="T34" fmla="*/ 128 w 164"/>
              <a:gd name="T35" fmla="*/ 141 h 141"/>
              <a:gd name="T36" fmla="*/ 105 w 164"/>
              <a:gd name="T37" fmla="*/ 24 h 141"/>
              <a:gd name="T38" fmla="*/ 105 w 164"/>
              <a:gd name="T39" fmla="*/ 12 h 141"/>
              <a:gd name="T40" fmla="*/ 58 w 164"/>
              <a:gd name="T41" fmla="*/ 12 h 141"/>
              <a:gd name="T42" fmla="*/ 58 w 164"/>
              <a:gd name="T43" fmla="*/ 24 h 141"/>
              <a:gd name="T44" fmla="*/ 105 w 164"/>
              <a:gd name="T45" fmla="*/ 24 h 141"/>
              <a:gd name="T46" fmla="*/ 164 w 164"/>
              <a:gd name="T47" fmla="*/ 120 h 141"/>
              <a:gd name="T48" fmla="*/ 143 w 164"/>
              <a:gd name="T49" fmla="*/ 141 h 141"/>
              <a:gd name="T50" fmla="*/ 137 w 164"/>
              <a:gd name="T51" fmla="*/ 141 h 141"/>
              <a:gd name="T52" fmla="*/ 137 w 164"/>
              <a:gd name="T53" fmla="*/ 24 h 141"/>
              <a:gd name="T54" fmla="*/ 143 w 164"/>
              <a:gd name="T55" fmla="*/ 24 h 141"/>
              <a:gd name="T56" fmla="*/ 164 w 164"/>
              <a:gd name="T57" fmla="*/ 44 h 141"/>
              <a:gd name="T58" fmla="*/ 164 w 164"/>
              <a:gd name="T59" fmla="*/ 12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4" h="141">
                <a:moveTo>
                  <a:pt x="26" y="141"/>
                </a:moveTo>
                <a:cubicBezTo>
                  <a:pt x="20" y="141"/>
                  <a:pt x="20" y="141"/>
                  <a:pt x="20" y="141"/>
                </a:cubicBezTo>
                <a:cubicBezTo>
                  <a:pt x="9" y="141"/>
                  <a:pt x="0" y="131"/>
                  <a:pt x="0" y="120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33"/>
                  <a:pt x="9" y="24"/>
                  <a:pt x="20" y="24"/>
                </a:cubicBezTo>
                <a:cubicBezTo>
                  <a:pt x="26" y="24"/>
                  <a:pt x="26" y="24"/>
                  <a:pt x="26" y="24"/>
                </a:cubicBezTo>
                <a:lnTo>
                  <a:pt x="26" y="141"/>
                </a:lnTo>
                <a:close/>
                <a:moveTo>
                  <a:pt x="128" y="141"/>
                </a:moveTo>
                <a:cubicBezTo>
                  <a:pt x="35" y="141"/>
                  <a:pt x="35" y="141"/>
                  <a:pt x="35" y="141"/>
                </a:cubicBezTo>
                <a:cubicBezTo>
                  <a:pt x="35" y="24"/>
                  <a:pt x="35" y="24"/>
                  <a:pt x="35" y="24"/>
                </a:cubicBezTo>
                <a:cubicBezTo>
                  <a:pt x="46" y="24"/>
                  <a:pt x="46" y="24"/>
                  <a:pt x="46" y="24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4"/>
                  <a:pt x="50" y="0"/>
                  <a:pt x="55" y="0"/>
                </a:cubicBezTo>
                <a:cubicBezTo>
                  <a:pt x="108" y="0"/>
                  <a:pt x="108" y="0"/>
                  <a:pt x="108" y="0"/>
                </a:cubicBezTo>
                <a:cubicBezTo>
                  <a:pt x="113" y="0"/>
                  <a:pt x="117" y="4"/>
                  <a:pt x="117" y="9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28" y="24"/>
                  <a:pt x="128" y="24"/>
                  <a:pt x="128" y="24"/>
                </a:cubicBezTo>
                <a:lnTo>
                  <a:pt x="128" y="141"/>
                </a:lnTo>
                <a:close/>
                <a:moveTo>
                  <a:pt x="105" y="24"/>
                </a:moveTo>
                <a:cubicBezTo>
                  <a:pt x="105" y="12"/>
                  <a:pt x="105" y="12"/>
                  <a:pt x="105" y="12"/>
                </a:cubicBezTo>
                <a:cubicBezTo>
                  <a:pt x="58" y="12"/>
                  <a:pt x="58" y="12"/>
                  <a:pt x="58" y="12"/>
                </a:cubicBezTo>
                <a:cubicBezTo>
                  <a:pt x="58" y="24"/>
                  <a:pt x="58" y="24"/>
                  <a:pt x="58" y="24"/>
                </a:cubicBezTo>
                <a:lnTo>
                  <a:pt x="105" y="24"/>
                </a:lnTo>
                <a:close/>
                <a:moveTo>
                  <a:pt x="164" y="120"/>
                </a:moveTo>
                <a:cubicBezTo>
                  <a:pt x="164" y="131"/>
                  <a:pt x="154" y="141"/>
                  <a:pt x="143" y="141"/>
                </a:cubicBezTo>
                <a:cubicBezTo>
                  <a:pt x="137" y="141"/>
                  <a:pt x="137" y="141"/>
                  <a:pt x="137" y="141"/>
                </a:cubicBezTo>
                <a:cubicBezTo>
                  <a:pt x="137" y="24"/>
                  <a:pt x="137" y="24"/>
                  <a:pt x="137" y="24"/>
                </a:cubicBezTo>
                <a:cubicBezTo>
                  <a:pt x="143" y="24"/>
                  <a:pt x="143" y="24"/>
                  <a:pt x="143" y="24"/>
                </a:cubicBezTo>
                <a:cubicBezTo>
                  <a:pt x="154" y="24"/>
                  <a:pt x="164" y="33"/>
                  <a:pt x="164" y="44"/>
                </a:cubicBezTo>
                <a:lnTo>
                  <a:pt x="164" y="1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1" name="Oval 133"/>
          <p:cNvSpPr/>
          <p:nvPr/>
        </p:nvSpPr>
        <p:spPr>
          <a:xfrm>
            <a:off x="9690100" y="4652963"/>
            <a:ext cx="822325" cy="820738"/>
          </a:xfrm>
          <a:prstGeom prst="ellips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2" name="Freeform 13"/>
          <p:cNvSpPr>
            <a:spLocks noEditPoints="1"/>
          </p:cNvSpPr>
          <p:nvPr/>
        </p:nvSpPr>
        <p:spPr bwMode="auto">
          <a:xfrm>
            <a:off x="9886950" y="4856163"/>
            <a:ext cx="428625" cy="396875"/>
          </a:xfrm>
          <a:custGeom>
            <a:avLst/>
            <a:gdLst>
              <a:gd name="T0" fmla="*/ 152 w 152"/>
              <a:gd name="T1" fmla="*/ 44 h 141"/>
              <a:gd name="T2" fmla="*/ 103 w 152"/>
              <a:gd name="T3" fmla="*/ 82 h 141"/>
              <a:gd name="T4" fmla="*/ 94 w 152"/>
              <a:gd name="T5" fmla="*/ 91 h 141"/>
              <a:gd name="T6" fmla="*/ 88 w 152"/>
              <a:gd name="T7" fmla="*/ 106 h 141"/>
              <a:gd name="T8" fmla="*/ 99 w 152"/>
              <a:gd name="T9" fmla="*/ 117 h 141"/>
              <a:gd name="T10" fmla="*/ 117 w 152"/>
              <a:gd name="T11" fmla="*/ 132 h 141"/>
              <a:gd name="T12" fmla="*/ 117 w 152"/>
              <a:gd name="T13" fmla="*/ 138 h 141"/>
              <a:gd name="T14" fmla="*/ 114 w 152"/>
              <a:gd name="T15" fmla="*/ 141 h 141"/>
              <a:gd name="T16" fmla="*/ 38 w 152"/>
              <a:gd name="T17" fmla="*/ 141 h 141"/>
              <a:gd name="T18" fmla="*/ 35 w 152"/>
              <a:gd name="T19" fmla="*/ 138 h 141"/>
              <a:gd name="T20" fmla="*/ 35 w 152"/>
              <a:gd name="T21" fmla="*/ 132 h 141"/>
              <a:gd name="T22" fmla="*/ 53 w 152"/>
              <a:gd name="T23" fmla="*/ 117 h 141"/>
              <a:gd name="T24" fmla="*/ 64 w 152"/>
              <a:gd name="T25" fmla="*/ 106 h 141"/>
              <a:gd name="T26" fmla="*/ 58 w 152"/>
              <a:gd name="T27" fmla="*/ 91 h 141"/>
              <a:gd name="T28" fmla="*/ 49 w 152"/>
              <a:gd name="T29" fmla="*/ 82 h 141"/>
              <a:gd name="T30" fmla="*/ 0 w 152"/>
              <a:gd name="T31" fmla="*/ 44 h 141"/>
              <a:gd name="T32" fmla="*/ 0 w 152"/>
              <a:gd name="T33" fmla="*/ 32 h 141"/>
              <a:gd name="T34" fmla="*/ 9 w 152"/>
              <a:gd name="T35" fmla="*/ 24 h 141"/>
              <a:gd name="T36" fmla="*/ 35 w 152"/>
              <a:gd name="T37" fmla="*/ 24 h 141"/>
              <a:gd name="T38" fmla="*/ 35 w 152"/>
              <a:gd name="T39" fmla="*/ 15 h 141"/>
              <a:gd name="T40" fmla="*/ 50 w 152"/>
              <a:gd name="T41" fmla="*/ 0 h 141"/>
              <a:gd name="T42" fmla="*/ 102 w 152"/>
              <a:gd name="T43" fmla="*/ 0 h 141"/>
              <a:gd name="T44" fmla="*/ 117 w 152"/>
              <a:gd name="T45" fmla="*/ 15 h 141"/>
              <a:gd name="T46" fmla="*/ 117 w 152"/>
              <a:gd name="T47" fmla="*/ 24 h 141"/>
              <a:gd name="T48" fmla="*/ 143 w 152"/>
              <a:gd name="T49" fmla="*/ 24 h 141"/>
              <a:gd name="T50" fmla="*/ 152 w 152"/>
              <a:gd name="T51" fmla="*/ 32 h 141"/>
              <a:gd name="T52" fmla="*/ 152 w 152"/>
              <a:gd name="T53" fmla="*/ 44 h 141"/>
              <a:gd name="T54" fmla="*/ 35 w 152"/>
              <a:gd name="T55" fmla="*/ 35 h 141"/>
              <a:gd name="T56" fmla="*/ 12 w 152"/>
              <a:gd name="T57" fmla="*/ 35 h 141"/>
              <a:gd name="T58" fmla="*/ 12 w 152"/>
              <a:gd name="T59" fmla="*/ 44 h 141"/>
              <a:gd name="T60" fmla="*/ 42 w 152"/>
              <a:gd name="T61" fmla="*/ 69 h 141"/>
              <a:gd name="T62" fmla="*/ 35 w 152"/>
              <a:gd name="T63" fmla="*/ 35 h 141"/>
              <a:gd name="T64" fmla="*/ 140 w 152"/>
              <a:gd name="T65" fmla="*/ 35 h 141"/>
              <a:gd name="T66" fmla="*/ 117 w 152"/>
              <a:gd name="T67" fmla="*/ 35 h 141"/>
              <a:gd name="T68" fmla="*/ 110 w 152"/>
              <a:gd name="T69" fmla="*/ 69 h 141"/>
              <a:gd name="T70" fmla="*/ 140 w 152"/>
              <a:gd name="T71" fmla="*/ 44 h 141"/>
              <a:gd name="T72" fmla="*/ 140 w 152"/>
              <a:gd name="T73" fmla="*/ 35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2" h="141">
                <a:moveTo>
                  <a:pt x="152" y="44"/>
                </a:moveTo>
                <a:cubicBezTo>
                  <a:pt x="152" y="61"/>
                  <a:pt x="131" y="81"/>
                  <a:pt x="103" y="82"/>
                </a:cubicBezTo>
                <a:cubicBezTo>
                  <a:pt x="99" y="87"/>
                  <a:pt x="95" y="89"/>
                  <a:pt x="94" y="91"/>
                </a:cubicBezTo>
                <a:cubicBezTo>
                  <a:pt x="89" y="95"/>
                  <a:pt x="88" y="100"/>
                  <a:pt x="88" y="106"/>
                </a:cubicBezTo>
                <a:cubicBezTo>
                  <a:pt x="88" y="111"/>
                  <a:pt x="91" y="117"/>
                  <a:pt x="99" y="117"/>
                </a:cubicBezTo>
                <a:cubicBezTo>
                  <a:pt x="108" y="117"/>
                  <a:pt x="117" y="123"/>
                  <a:pt x="117" y="132"/>
                </a:cubicBezTo>
                <a:cubicBezTo>
                  <a:pt x="117" y="138"/>
                  <a:pt x="117" y="138"/>
                  <a:pt x="117" y="138"/>
                </a:cubicBezTo>
                <a:cubicBezTo>
                  <a:pt x="117" y="139"/>
                  <a:pt x="116" y="141"/>
                  <a:pt x="114" y="141"/>
                </a:cubicBezTo>
                <a:cubicBezTo>
                  <a:pt x="38" y="141"/>
                  <a:pt x="38" y="141"/>
                  <a:pt x="38" y="141"/>
                </a:cubicBezTo>
                <a:cubicBezTo>
                  <a:pt x="36" y="141"/>
                  <a:pt x="35" y="139"/>
                  <a:pt x="35" y="138"/>
                </a:cubicBezTo>
                <a:cubicBezTo>
                  <a:pt x="35" y="132"/>
                  <a:pt x="35" y="132"/>
                  <a:pt x="35" y="132"/>
                </a:cubicBezTo>
                <a:cubicBezTo>
                  <a:pt x="35" y="123"/>
                  <a:pt x="44" y="117"/>
                  <a:pt x="53" y="117"/>
                </a:cubicBezTo>
                <a:cubicBezTo>
                  <a:pt x="61" y="117"/>
                  <a:pt x="64" y="111"/>
                  <a:pt x="64" y="106"/>
                </a:cubicBezTo>
                <a:cubicBezTo>
                  <a:pt x="64" y="100"/>
                  <a:pt x="63" y="95"/>
                  <a:pt x="58" y="91"/>
                </a:cubicBezTo>
                <a:cubicBezTo>
                  <a:pt x="56" y="89"/>
                  <a:pt x="53" y="87"/>
                  <a:pt x="49" y="82"/>
                </a:cubicBezTo>
                <a:cubicBezTo>
                  <a:pt x="21" y="81"/>
                  <a:pt x="0" y="61"/>
                  <a:pt x="0" y="44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27"/>
                  <a:pt x="4" y="24"/>
                  <a:pt x="9" y="24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7"/>
                  <a:pt x="42" y="0"/>
                  <a:pt x="50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110" y="0"/>
                  <a:pt x="117" y="7"/>
                  <a:pt x="117" y="15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43" y="24"/>
                  <a:pt x="143" y="24"/>
                  <a:pt x="143" y="24"/>
                </a:cubicBezTo>
                <a:cubicBezTo>
                  <a:pt x="148" y="24"/>
                  <a:pt x="152" y="27"/>
                  <a:pt x="152" y="32"/>
                </a:cubicBezTo>
                <a:lnTo>
                  <a:pt x="152" y="44"/>
                </a:lnTo>
                <a:close/>
                <a:moveTo>
                  <a:pt x="35" y="35"/>
                </a:moveTo>
                <a:cubicBezTo>
                  <a:pt x="12" y="35"/>
                  <a:pt x="12" y="35"/>
                  <a:pt x="12" y="35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53"/>
                  <a:pt x="24" y="65"/>
                  <a:pt x="42" y="69"/>
                </a:cubicBezTo>
                <a:cubicBezTo>
                  <a:pt x="38" y="61"/>
                  <a:pt x="35" y="50"/>
                  <a:pt x="35" y="35"/>
                </a:cubicBezTo>
                <a:close/>
                <a:moveTo>
                  <a:pt x="140" y="35"/>
                </a:moveTo>
                <a:cubicBezTo>
                  <a:pt x="117" y="35"/>
                  <a:pt x="117" y="35"/>
                  <a:pt x="117" y="35"/>
                </a:cubicBezTo>
                <a:cubicBezTo>
                  <a:pt x="117" y="50"/>
                  <a:pt x="114" y="61"/>
                  <a:pt x="110" y="69"/>
                </a:cubicBezTo>
                <a:cubicBezTo>
                  <a:pt x="128" y="65"/>
                  <a:pt x="140" y="53"/>
                  <a:pt x="140" y="44"/>
                </a:cubicBezTo>
                <a:lnTo>
                  <a:pt x="140" y="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3" name="Oval 106"/>
          <p:cNvSpPr/>
          <p:nvPr/>
        </p:nvSpPr>
        <p:spPr>
          <a:xfrm>
            <a:off x="7650163" y="2290763"/>
            <a:ext cx="820738" cy="820738"/>
          </a:xfrm>
          <a:prstGeom prst="ellips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4" name="Freeform 14"/>
          <p:cNvSpPr>
            <a:spLocks noEditPoints="1"/>
          </p:cNvSpPr>
          <p:nvPr/>
        </p:nvSpPr>
        <p:spPr bwMode="auto">
          <a:xfrm>
            <a:off x="7818438" y="2528888"/>
            <a:ext cx="447675" cy="363538"/>
          </a:xfrm>
          <a:custGeom>
            <a:avLst/>
            <a:gdLst>
              <a:gd name="T0" fmla="*/ 159 w 159"/>
              <a:gd name="T1" fmla="*/ 100 h 129"/>
              <a:gd name="T2" fmla="*/ 147 w 159"/>
              <a:gd name="T3" fmla="*/ 105 h 129"/>
              <a:gd name="T4" fmla="*/ 123 w 159"/>
              <a:gd name="T5" fmla="*/ 129 h 129"/>
              <a:gd name="T6" fmla="*/ 100 w 159"/>
              <a:gd name="T7" fmla="*/ 105 h 129"/>
              <a:gd name="T8" fmla="*/ 65 w 159"/>
              <a:gd name="T9" fmla="*/ 105 h 129"/>
              <a:gd name="T10" fmla="*/ 41 w 159"/>
              <a:gd name="T11" fmla="*/ 129 h 129"/>
              <a:gd name="T12" fmla="*/ 18 w 159"/>
              <a:gd name="T13" fmla="*/ 105 h 129"/>
              <a:gd name="T14" fmla="*/ 12 w 159"/>
              <a:gd name="T15" fmla="*/ 105 h 129"/>
              <a:gd name="T16" fmla="*/ 0 w 159"/>
              <a:gd name="T17" fmla="*/ 100 h 129"/>
              <a:gd name="T18" fmla="*/ 6 w 159"/>
              <a:gd name="T19" fmla="*/ 94 h 129"/>
              <a:gd name="T20" fmla="*/ 6 w 159"/>
              <a:gd name="T21" fmla="*/ 64 h 129"/>
              <a:gd name="T22" fmla="*/ 10 w 159"/>
              <a:gd name="T23" fmla="*/ 46 h 129"/>
              <a:gd name="T24" fmla="*/ 29 w 159"/>
              <a:gd name="T25" fmla="*/ 28 h 129"/>
              <a:gd name="T26" fmla="*/ 39 w 159"/>
              <a:gd name="T27" fmla="*/ 23 h 129"/>
              <a:gd name="T28" fmla="*/ 53 w 159"/>
              <a:gd name="T29" fmla="*/ 23 h 129"/>
              <a:gd name="T30" fmla="*/ 53 w 159"/>
              <a:gd name="T31" fmla="*/ 6 h 129"/>
              <a:gd name="T32" fmla="*/ 59 w 159"/>
              <a:gd name="T33" fmla="*/ 0 h 129"/>
              <a:gd name="T34" fmla="*/ 153 w 159"/>
              <a:gd name="T35" fmla="*/ 0 h 129"/>
              <a:gd name="T36" fmla="*/ 159 w 159"/>
              <a:gd name="T37" fmla="*/ 6 h 129"/>
              <a:gd name="T38" fmla="*/ 159 w 159"/>
              <a:gd name="T39" fmla="*/ 100 h 129"/>
              <a:gd name="T40" fmla="*/ 53 w 159"/>
              <a:gd name="T41" fmla="*/ 59 h 129"/>
              <a:gd name="T42" fmla="*/ 53 w 159"/>
              <a:gd name="T43" fmla="*/ 35 h 129"/>
              <a:gd name="T44" fmla="*/ 39 w 159"/>
              <a:gd name="T45" fmla="*/ 35 h 129"/>
              <a:gd name="T46" fmla="*/ 37 w 159"/>
              <a:gd name="T47" fmla="*/ 36 h 129"/>
              <a:gd name="T48" fmla="*/ 19 w 159"/>
              <a:gd name="T49" fmla="*/ 54 h 129"/>
              <a:gd name="T50" fmla="*/ 18 w 159"/>
              <a:gd name="T51" fmla="*/ 56 h 129"/>
              <a:gd name="T52" fmla="*/ 18 w 159"/>
              <a:gd name="T53" fmla="*/ 59 h 129"/>
              <a:gd name="T54" fmla="*/ 53 w 159"/>
              <a:gd name="T55" fmla="*/ 59 h 129"/>
              <a:gd name="T56" fmla="*/ 41 w 159"/>
              <a:gd name="T57" fmla="*/ 94 h 129"/>
              <a:gd name="T58" fmla="*/ 30 w 159"/>
              <a:gd name="T59" fmla="*/ 105 h 129"/>
              <a:gd name="T60" fmla="*/ 41 w 159"/>
              <a:gd name="T61" fmla="*/ 117 h 129"/>
              <a:gd name="T62" fmla="*/ 53 w 159"/>
              <a:gd name="T63" fmla="*/ 105 h 129"/>
              <a:gd name="T64" fmla="*/ 41 w 159"/>
              <a:gd name="T65" fmla="*/ 94 h 129"/>
              <a:gd name="T66" fmla="*/ 123 w 159"/>
              <a:gd name="T67" fmla="*/ 94 h 129"/>
              <a:gd name="T68" fmla="*/ 112 w 159"/>
              <a:gd name="T69" fmla="*/ 105 h 129"/>
              <a:gd name="T70" fmla="*/ 123 w 159"/>
              <a:gd name="T71" fmla="*/ 117 h 129"/>
              <a:gd name="T72" fmla="*/ 135 w 159"/>
              <a:gd name="T73" fmla="*/ 105 h 129"/>
              <a:gd name="T74" fmla="*/ 123 w 159"/>
              <a:gd name="T75" fmla="*/ 94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9" h="129">
                <a:moveTo>
                  <a:pt x="159" y="100"/>
                </a:moveTo>
                <a:cubicBezTo>
                  <a:pt x="159" y="106"/>
                  <a:pt x="151" y="105"/>
                  <a:pt x="147" y="105"/>
                </a:cubicBezTo>
                <a:cubicBezTo>
                  <a:pt x="147" y="118"/>
                  <a:pt x="136" y="129"/>
                  <a:pt x="123" y="129"/>
                </a:cubicBezTo>
                <a:cubicBezTo>
                  <a:pt x="111" y="129"/>
                  <a:pt x="100" y="118"/>
                  <a:pt x="100" y="105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65" y="118"/>
                  <a:pt x="54" y="129"/>
                  <a:pt x="41" y="129"/>
                </a:cubicBezTo>
                <a:cubicBezTo>
                  <a:pt x="29" y="129"/>
                  <a:pt x="18" y="118"/>
                  <a:pt x="18" y="105"/>
                </a:cubicBezTo>
                <a:cubicBezTo>
                  <a:pt x="12" y="105"/>
                  <a:pt x="12" y="105"/>
                  <a:pt x="12" y="105"/>
                </a:cubicBezTo>
                <a:cubicBezTo>
                  <a:pt x="8" y="105"/>
                  <a:pt x="0" y="106"/>
                  <a:pt x="0" y="100"/>
                </a:cubicBezTo>
                <a:cubicBezTo>
                  <a:pt x="0" y="96"/>
                  <a:pt x="3" y="94"/>
                  <a:pt x="6" y="94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58"/>
                  <a:pt x="5" y="51"/>
                  <a:pt x="10" y="46"/>
                </a:cubicBezTo>
                <a:cubicBezTo>
                  <a:pt x="29" y="28"/>
                  <a:pt x="29" y="28"/>
                  <a:pt x="29" y="28"/>
                </a:cubicBezTo>
                <a:cubicBezTo>
                  <a:pt x="31" y="25"/>
                  <a:pt x="35" y="23"/>
                  <a:pt x="39" y="23"/>
                </a:cubicBezTo>
                <a:cubicBezTo>
                  <a:pt x="53" y="23"/>
                  <a:pt x="53" y="23"/>
                  <a:pt x="53" y="23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3"/>
                  <a:pt x="56" y="0"/>
                  <a:pt x="59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56" y="0"/>
                  <a:pt x="159" y="3"/>
                  <a:pt x="159" y="6"/>
                </a:cubicBezTo>
                <a:lnTo>
                  <a:pt x="159" y="100"/>
                </a:lnTo>
                <a:close/>
                <a:moveTo>
                  <a:pt x="53" y="59"/>
                </a:moveTo>
                <a:cubicBezTo>
                  <a:pt x="53" y="35"/>
                  <a:pt x="53" y="35"/>
                  <a:pt x="53" y="35"/>
                </a:cubicBezTo>
                <a:cubicBezTo>
                  <a:pt x="39" y="35"/>
                  <a:pt x="39" y="35"/>
                  <a:pt x="39" y="35"/>
                </a:cubicBezTo>
                <a:cubicBezTo>
                  <a:pt x="38" y="35"/>
                  <a:pt x="37" y="36"/>
                  <a:pt x="37" y="36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5"/>
                  <a:pt x="18" y="56"/>
                </a:cubicBezTo>
                <a:cubicBezTo>
                  <a:pt x="18" y="59"/>
                  <a:pt x="18" y="59"/>
                  <a:pt x="18" y="59"/>
                </a:cubicBezTo>
                <a:lnTo>
                  <a:pt x="53" y="59"/>
                </a:lnTo>
                <a:close/>
                <a:moveTo>
                  <a:pt x="41" y="94"/>
                </a:moveTo>
                <a:cubicBezTo>
                  <a:pt x="35" y="94"/>
                  <a:pt x="30" y="99"/>
                  <a:pt x="30" y="105"/>
                </a:cubicBezTo>
                <a:cubicBezTo>
                  <a:pt x="30" y="112"/>
                  <a:pt x="35" y="117"/>
                  <a:pt x="41" y="117"/>
                </a:cubicBezTo>
                <a:cubicBezTo>
                  <a:pt x="48" y="117"/>
                  <a:pt x="53" y="112"/>
                  <a:pt x="53" y="105"/>
                </a:cubicBezTo>
                <a:cubicBezTo>
                  <a:pt x="53" y="99"/>
                  <a:pt x="48" y="94"/>
                  <a:pt x="41" y="94"/>
                </a:cubicBezTo>
                <a:close/>
                <a:moveTo>
                  <a:pt x="123" y="94"/>
                </a:moveTo>
                <a:cubicBezTo>
                  <a:pt x="117" y="94"/>
                  <a:pt x="112" y="99"/>
                  <a:pt x="112" y="105"/>
                </a:cubicBezTo>
                <a:cubicBezTo>
                  <a:pt x="112" y="112"/>
                  <a:pt x="117" y="117"/>
                  <a:pt x="123" y="117"/>
                </a:cubicBezTo>
                <a:cubicBezTo>
                  <a:pt x="130" y="117"/>
                  <a:pt x="135" y="112"/>
                  <a:pt x="135" y="105"/>
                </a:cubicBezTo>
                <a:cubicBezTo>
                  <a:pt x="135" y="99"/>
                  <a:pt x="130" y="94"/>
                  <a:pt x="123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5" name="Oval 100"/>
          <p:cNvSpPr/>
          <p:nvPr/>
        </p:nvSpPr>
        <p:spPr>
          <a:xfrm>
            <a:off x="1431925" y="4652963"/>
            <a:ext cx="820738" cy="820738"/>
          </a:xfrm>
          <a:prstGeom prst="ellips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6" name="Freeform 15"/>
          <p:cNvSpPr/>
          <p:nvPr/>
        </p:nvSpPr>
        <p:spPr bwMode="auto">
          <a:xfrm>
            <a:off x="1620838" y="4918075"/>
            <a:ext cx="495300" cy="296863"/>
          </a:xfrm>
          <a:custGeom>
            <a:avLst/>
            <a:gdLst>
              <a:gd name="T0" fmla="*/ 150 w 176"/>
              <a:gd name="T1" fmla="*/ 61 h 105"/>
              <a:gd name="T2" fmla="*/ 118 w 176"/>
              <a:gd name="T3" fmla="*/ 64 h 105"/>
              <a:gd name="T4" fmla="*/ 97 w 176"/>
              <a:gd name="T5" fmla="*/ 70 h 105"/>
              <a:gd name="T6" fmla="*/ 91 w 176"/>
              <a:gd name="T7" fmla="*/ 70 h 105"/>
              <a:gd name="T8" fmla="*/ 64 w 176"/>
              <a:gd name="T9" fmla="*/ 102 h 105"/>
              <a:gd name="T10" fmla="*/ 71 w 176"/>
              <a:gd name="T11" fmla="*/ 102 h 105"/>
              <a:gd name="T12" fmla="*/ 77 w 176"/>
              <a:gd name="T13" fmla="*/ 104 h 105"/>
              <a:gd name="T14" fmla="*/ 71 w 176"/>
              <a:gd name="T15" fmla="*/ 105 h 105"/>
              <a:gd name="T16" fmla="*/ 62 w 176"/>
              <a:gd name="T17" fmla="*/ 105 h 105"/>
              <a:gd name="T18" fmla="*/ 47 w 176"/>
              <a:gd name="T19" fmla="*/ 105 h 105"/>
              <a:gd name="T20" fmla="*/ 41 w 176"/>
              <a:gd name="T21" fmla="*/ 105 h 105"/>
              <a:gd name="T22" fmla="*/ 41 w 176"/>
              <a:gd name="T23" fmla="*/ 102 h 105"/>
              <a:gd name="T24" fmla="*/ 47 w 176"/>
              <a:gd name="T25" fmla="*/ 102 h 105"/>
              <a:gd name="T26" fmla="*/ 47 w 176"/>
              <a:gd name="T27" fmla="*/ 64 h 105"/>
              <a:gd name="T28" fmla="*/ 33 w 176"/>
              <a:gd name="T29" fmla="*/ 64 h 105"/>
              <a:gd name="T30" fmla="*/ 15 w 176"/>
              <a:gd name="T31" fmla="*/ 85 h 105"/>
              <a:gd name="T32" fmla="*/ 6 w 176"/>
              <a:gd name="T33" fmla="*/ 85 h 105"/>
              <a:gd name="T34" fmla="*/ 3 w 176"/>
              <a:gd name="T35" fmla="*/ 82 h 105"/>
              <a:gd name="T36" fmla="*/ 3 w 176"/>
              <a:gd name="T37" fmla="*/ 64 h 105"/>
              <a:gd name="T38" fmla="*/ 6 w 176"/>
              <a:gd name="T39" fmla="*/ 64 h 105"/>
              <a:gd name="T40" fmla="*/ 6 w 176"/>
              <a:gd name="T41" fmla="*/ 61 h 105"/>
              <a:gd name="T42" fmla="*/ 18 w 176"/>
              <a:gd name="T43" fmla="*/ 61 h 105"/>
              <a:gd name="T44" fmla="*/ 18 w 176"/>
              <a:gd name="T45" fmla="*/ 60 h 105"/>
              <a:gd name="T46" fmla="*/ 0 w 176"/>
              <a:gd name="T47" fmla="*/ 58 h 105"/>
              <a:gd name="T48" fmla="*/ 0 w 176"/>
              <a:gd name="T49" fmla="*/ 47 h 105"/>
              <a:gd name="T50" fmla="*/ 18 w 176"/>
              <a:gd name="T51" fmla="*/ 44 h 105"/>
              <a:gd name="T52" fmla="*/ 18 w 176"/>
              <a:gd name="T53" fmla="*/ 44 h 105"/>
              <a:gd name="T54" fmla="*/ 6 w 176"/>
              <a:gd name="T55" fmla="*/ 44 h 105"/>
              <a:gd name="T56" fmla="*/ 6 w 176"/>
              <a:gd name="T57" fmla="*/ 41 h 105"/>
              <a:gd name="T58" fmla="*/ 3 w 176"/>
              <a:gd name="T59" fmla="*/ 41 h 105"/>
              <a:gd name="T60" fmla="*/ 3 w 176"/>
              <a:gd name="T61" fmla="*/ 23 h 105"/>
              <a:gd name="T62" fmla="*/ 6 w 176"/>
              <a:gd name="T63" fmla="*/ 20 h 105"/>
              <a:gd name="T64" fmla="*/ 15 w 176"/>
              <a:gd name="T65" fmla="*/ 20 h 105"/>
              <a:gd name="T66" fmla="*/ 33 w 176"/>
              <a:gd name="T67" fmla="*/ 41 h 105"/>
              <a:gd name="T68" fmla="*/ 47 w 176"/>
              <a:gd name="T69" fmla="*/ 41 h 105"/>
              <a:gd name="T70" fmla="*/ 47 w 176"/>
              <a:gd name="T71" fmla="*/ 3 h 105"/>
              <a:gd name="T72" fmla="*/ 41 w 176"/>
              <a:gd name="T73" fmla="*/ 3 h 105"/>
              <a:gd name="T74" fmla="*/ 41 w 176"/>
              <a:gd name="T75" fmla="*/ 0 h 105"/>
              <a:gd name="T76" fmla="*/ 47 w 176"/>
              <a:gd name="T77" fmla="*/ 0 h 105"/>
              <a:gd name="T78" fmla="*/ 62 w 176"/>
              <a:gd name="T79" fmla="*/ 0 h 105"/>
              <a:gd name="T80" fmla="*/ 71 w 176"/>
              <a:gd name="T81" fmla="*/ 0 h 105"/>
              <a:gd name="T82" fmla="*/ 77 w 176"/>
              <a:gd name="T83" fmla="*/ 1 h 105"/>
              <a:gd name="T84" fmla="*/ 71 w 176"/>
              <a:gd name="T85" fmla="*/ 3 h 105"/>
              <a:gd name="T86" fmla="*/ 64 w 176"/>
              <a:gd name="T87" fmla="*/ 3 h 105"/>
              <a:gd name="T88" fmla="*/ 91 w 176"/>
              <a:gd name="T89" fmla="*/ 35 h 105"/>
              <a:gd name="T90" fmla="*/ 97 w 176"/>
              <a:gd name="T91" fmla="*/ 35 h 105"/>
              <a:gd name="T92" fmla="*/ 118 w 176"/>
              <a:gd name="T93" fmla="*/ 41 h 105"/>
              <a:gd name="T94" fmla="*/ 150 w 176"/>
              <a:gd name="T95" fmla="*/ 44 h 105"/>
              <a:gd name="T96" fmla="*/ 176 w 176"/>
              <a:gd name="T97" fmla="*/ 52 h 105"/>
              <a:gd name="T98" fmla="*/ 150 w 176"/>
              <a:gd name="T99" fmla="*/ 61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76" h="105">
                <a:moveTo>
                  <a:pt x="150" y="61"/>
                </a:moveTo>
                <a:cubicBezTo>
                  <a:pt x="118" y="64"/>
                  <a:pt x="118" y="64"/>
                  <a:pt x="118" y="64"/>
                </a:cubicBezTo>
                <a:cubicBezTo>
                  <a:pt x="97" y="70"/>
                  <a:pt x="97" y="70"/>
                  <a:pt x="97" y="70"/>
                </a:cubicBezTo>
                <a:cubicBezTo>
                  <a:pt x="91" y="70"/>
                  <a:pt x="91" y="70"/>
                  <a:pt x="91" y="70"/>
                </a:cubicBezTo>
                <a:cubicBezTo>
                  <a:pt x="64" y="102"/>
                  <a:pt x="64" y="102"/>
                  <a:pt x="64" y="102"/>
                </a:cubicBezTo>
                <a:cubicBezTo>
                  <a:pt x="71" y="102"/>
                  <a:pt x="71" y="102"/>
                  <a:pt x="71" y="102"/>
                </a:cubicBezTo>
                <a:cubicBezTo>
                  <a:pt x="74" y="102"/>
                  <a:pt x="77" y="103"/>
                  <a:pt x="77" y="104"/>
                </a:cubicBezTo>
                <a:cubicBezTo>
                  <a:pt x="77" y="105"/>
                  <a:pt x="74" y="105"/>
                  <a:pt x="71" y="105"/>
                </a:cubicBezTo>
                <a:cubicBezTo>
                  <a:pt x="62" y="105"/>
                  <a:pt x="62" y="105"/>
                  <a:pt x="62" y="105"/>
                </a:cubicBezTo>
                <a:cubicBezTo>
                  <a:pt x="47" y="105"/>
                  <a:pt x="47" y="105"/>
                  <a:pt x="47" y="105"/>
                </a:cubicBezTo>
                <a:cubicBezTo>
                  <a:pt x="41" y="105"/>
                  <a:pt x="41" y="105"/>
                  <a:pt x="41" y="105"/>
                </a:cubicBezTo>
                <a:cubicBezTo>
                  <a:pt x="41" y="102"/>
                  <a:pt x="41" y="102"/>
                  <a:pt x="41" y="102"/>
                </a:cubicBezTo>
                <a:cubicBezTo>
                  <a:pt x="47" y="102"/>
                  <a:pt x="47" y="102"/>
                  <a:pt x="47" y="102"/>
                </a:cubicBezTo>
                <a:cubicBezTo>
                  <a:pt x="47" y="64"/>
                  <a:pt x="47" y="64"/>
                  <a:pt x="47" y="64"/>
                </a:cubicBezTo>
                <a:cubicBezTo>
                  <a:pt x="33" y="64"/>
                  <a:pt x="33" y="64"/>
                  <a:pt x="33" y="64"/>
                </a:cubicBezTo>
                <a:cubicBezTo>
                  <a:pt x="15" y="85"/>
                  <a:pt x="15" y="85"/>
                  <a:pt x="15" y="85"/>
                </a:cubicBezTo>
                <a:cubicBezTo>
                  <a:pt x="6" y="85"/>
                  <a:pt x="6" y="85"/>
                  <a:pt x="6" y="85"/>
                </a:cubicBezTo>
                <a:cubicBezTo>
                  <a:pt x="3" y="82"/>
                  <a:pt x="3" y="82"/>
                  <a:pt x="3" y="82"/>
                </a:cubicBezTo>
                <a:cubicBezTo>
                  <a:pt x="3" y="64"/>
                  <a:pt x="3" y="64"/>
                  <a:pt x="3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61"/>
                  <a:pt x="6" y="61"/>
                  <a:pt x="6" y="61"/>
                </a:cubicBezTo>
                <a:cubicBezTo>
                  <a:pt x="18" y="61"/>
                  <a:pt x="18" y="61"/>
                  <a:pt x="18" y="61"/>
                </a:cubicBezTo>
                <a:cubicBezTo>
                  <a:pt x="18" y="60"/>
                  <a:pt x="18" y="60"/>
                  <a:pt x="18" y="60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47"/>
                  <a:pt x="0" y="47"/>
                  <a:pt x="0" y="47"/>
                </a:cubicBezTo>
                <a:cubicBezTo>
                  <a:pt x="18" y="44"/>
                  <a:pt x="18" y="44"/>
                  <a:pt x="18" y="44"/>
                </a:cubicBezTo>
                <a:cubicBezTo>
                  <a:pt x="18" y="44"/>
                  <a:pt x="18" y="44"/>
                  <a:pt x="18" y="44"/>
                </a:cubicBezTo>
                <a:cubicBezTo>
                  <a:pt x="6" y="44"/>
                  <a:pt x="6" y="44"/>
                  <a:pt x="6" y="44"/>
                </a:cubicBezTo>
                <a:cubicBezTo>
                  <a:pt x="6" y="41"/>
                  <a:pt x="6" y="41"/>
                  <a:pt x="6" y="41"/>
                </a:cubicBezTo>
                <a:cubicBezTo>
                  <a:pt x="3" y="41"/>
                  <a:pt x="3" y="41"/>
                  <a:pt x="3" y="41"/>
                </a:cubicBezTo>
                <a:cubicBezTo>
                  <a:pt x="3" y="23"/>
                  <a:pt x="3" y="23"/>
                  <a:pt x="3" y="23"/>
                </a:cubicBezTo>
                <a:cubicBezTo>
                  <a:pt x="6" y="20"/>
                  <a:pt x="6" y="20"/>
                  <a:pt x="6" y="20"/>
                </a:cubicBezTo>
                <a:cubicBezTo>
                  <a:pt x="15" y="20"/>
                  <a:pt x="15" y="20"/>
                  <a:pt x="15" y="20"/>
                </a:cubicBezTo>
                <a:cubicBezTo>
                  <a:pt x="33" y="41"/>
                  <a:pt x="33" y="41"/>
                  <a:pt x="33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3"/>
                  <a:pt x="47" y="3"/>
                  <a:pt x="47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0"/>
                  <a:pt x="41" y="0"/>
                  <a:pt x="4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4" y="0"/>
                  <a:pt x="77" y="0"/>
                  <a:pt x="77" y="1"/>
                </a:cubicBezTo>
                <a:cubicBezTo>
                  <a:pt x="77" y="2"/>
                  <a:pt x="74" y="3"/>
                  <a:pt x="71" y="3"/>
                </a:cubicBezTo>
                <a:cubicBezTo>
                  <a:pt x="64" y="3"/>
                  <a:pt x="64" y="3"/>
                  <a:pt x="64" y="3"/>
                </a:cubicBezTo>
                <a:cubicBezTo>
                  <a:pt x="91" y="35"/>
                  <a:pt x="91" y="35"/>
                  <a:pt x="91" y="35"/>
                </a:cubicBezTo>
                <a:cubicBezTo>
                  <a:pt x="97" y="35"/>
                  <a:pt x="97" y="35"/>
                  <a:pt x="97" y="35"/>
                </a:cubicBezTo>
                <a:cubicBezTo>
                  <a:pt x="118" y="41"/>
                  <a:pt x="118" y="41"/>
                  <a:pt x="118" y="41"/>
                </a:cubicBezTo>
                <a:cubicBezTo>
                  <a:pt x="150" y="44"/>
                  <a:pt x="150" y="44"/>
                  <a:pt x="150" y="44"/>
                </a:cubicBezTo>
                <a:cubicBezTo>
                  <a:pt x="176" y="50"/>
                  <a:pt x="176" y="52"/>
                  <a:pt x="176" y="52"/>
                </a:cubicBezTo>
                <a:cubicBezTo>
                  <a:pt x="176" y="52"/>
                  <a:pt x="176" y="55"/>
                  <a:pt x="150" y="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322" name="TextBox 13"/>
          <p:cNvSpPr txBox="1"/>
          <p:nvPr/>
        </p:nvSpPr>
        <p:spPr>
          <a:xfrm>
            <a:off x="1703388" y="2333625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23" name="TextBox 13"/>
          <p:cNvSpPr txBox="1"/>
          <p:nvPr/>
        </p:nvSpPr>
        <p:spPr>
          <a:xfrm>
            <a:off x="2330450" y="2638425"/>
            <a:ext cx="1104900" cy="7381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24" name="TextBox 13"/>
          <p:cNvSpPr txBox="1"/>
          <p:nvPr/>
        </p:nvSpPr>
        <p:spPr>
          <a:xfrm>
            <a:off x="4292600" y="2333625"/>
            <a:ext cx="13096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25" name="TextBox 13"/>
          <p:cNvSpPr txBox="1"/>
          <p:nvPr/>
        </p:nvSpPr>
        <p:spPr>
          <a:xfrm>
            <a:off x="4386263" y="2638425"/>
            <a:ext cx="1104900" cy="7381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26" name="TextBox 13"/>
          <p:cNvSpPr txBox="1"/>
          <p:nvPr/>
        </p:nvSpPr>
        <p:spPr>
          <a:xfrm>
            <a:off x="5829300" y="2333625"/>
            <a:ext cx="23383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27" name="TextBox 13"/>
          <p:cNvSpPr txBox="1"/>
          <p:nvPr/>
        </p:nvSpPr>
        <p:spPr>
          <a:xfrm>
            <a:off x="6456363" y="2638425"/>
            <a:ext cx="1104900" cy="7381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28" name="TextBox 13"/>
          <p:cNvSpPr txBox="1"/>
          <p:nvPr/>
        </p:nvSpPr>
        <p:spPr>
          <a:xfrm>
            <a:off x="7920038" y="2333625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29" name="TextBox 13"/>
          <p:cNvSpPr txBox="1"/>
          <p:nvPr/>
        </p:nvSpPr>
        <p:spPr>
          <a:xfrm>
            <a:off x="8547100" y="2638425"/>
            <a:ext cx="1104900" cy="7381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30" name="TextBox 13"/>
          <p:cNvSpPr txBox="1"/>
          <p:nvPr/>
        </p:nvSpPr>
        <p:spPr>
          <a:xfrm>
            <a:off x="1703388" y="4541838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31" name="TextBox 13"/>
          <p:cNvSpPr txBox="1"/>
          <p:nvPr/>
        </p:nvSpPr>
        <p:spPr>
          <a:xfrm>
            <a:off x="2330450" y="4846638"/>
            <a:ext cx="1104900" cy="7381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32" name="TextBox 13"/>
          <p:cNvSpPr txBox="1"/>
          <p:nvPr/>
        </p:nvSpPr>
        <p:spPr>
          <a:xfrm>
            <a:off x="3759200" y="4541838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33" name="TextBox 13"/>
          <p:cNvSpPr txBox="1"/>
          <p:nvPr/>
        </p:nvSpPr>
        <p:spPr>
          <a:xfrm>
            <a:off x="4386263" y="4846638"/>
            <a:ext cx="1104900" cy="7381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34" name="TextBox 13"/>
          <p:cNvSpPr txBox="1"/>
          <p:nvPr/>
        </p:nvSpPr>
        <p:spPr>
          <a:xfrm>
            <a:off x="5829300" y="4541838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35" name="TextBox 13"/>
          <p:cNvSpPr txBox="1"/>
          <p:nvPr/>
        </p:nvSpPr>
        <p:spPr>
          <a:xfrm>
            <a:off x="6456363" y="4846638"/>
            <a:ext cx="1104900" cy="7381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36" name="TextBox 13"/>
          <p:cNvSpPr txBox="1"/>
          <p:nvPr/>
        </p:nvSpPr>
        <p:spPr>
          <a:xfrm>
            <a:off x="7920038" y="4541838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37" name="TextBox 13"/>
          <p:cNvSpPr txBox="1"/>
          <p:nvPr/>
        </p:nvSpPr>
        <p:spPr>
          <a:xfrm>
            <a:off x="8547100" y="4846638"/>
            <a:ext cx="1104900" cy="7381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315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6" name="文本框 7"/>
          <p:cNvSpPr txBox="1"/>
          <p:nvPr/>
        </p:nvSpPr>
        <p:spPr>
          <a:xfrm>
            <a:off x="987425" y="323850"/>
            <a:ext cx="27717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企业工作流程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7" name="Freeform 5"/>
          <p:cNvSpPr/>
          <p:nvPr/>
        </p:nvSpPr>
        <p:spPr>
          <a:xfrm>
            <a:off x="1874838" y="2200275"/>
            <a:ext cx="460375" cy="728663"/>
          </a:xfrm>
          <a:custGeom>
            <a:avLst/>
            <a:gdLst/>
            <a:ahLst/>
            <a:cxnLst>
              <a:cxn ang="0">
                <a:pos x="459824" y="728170"/>
              </a:cxn>
              <a:cxn ang="0">
                <a:pos x="459824" y="0"/>
              </a:cxn>
              <a:cxn ang="0">
                <a:pos x="360581" y="0"/>
              </a:cxn>
              <a:cxn ang="0">
                <a:pos x="0" y="364085"/>
              </a:cxn>
              <a:cxn ang="0">
                <a:pos x="0" y="364085"/>
              </a:cxn>
              <a:cxn ang="0">
                <a:pos x="360581" y="728170"/>
              </a:cxn>
              <a:cxn ang="0">
                <a:pos x="459824" y="728170"/>
              </a:cxn>
            </a:cxnLst>
            <a:pathLst>
              <a:path w="139" h="218">
                <a:moveTo>
                  <a:pt x="139" y="218"/>
                </a:moveTo>
                <a:cubicBezTo>
                  <a:pt x="139" y="0"/>
                  <a:pt x="139" y="0"/>
                  <a:pt x="139" y="0"/>
                </a:cubicBezTo>
                <a:cubicBezTo>
                  <a:pt x="109" y="0"/>
                  <a:pt x="109" y="0"/>
                  <a:pt x="109" y="0"/>
                </a:cubicBezTo>
                <a:cubicBezTo>
                  <a:pt x="49" y="0"/>
                  <a:pt x="0" y="49"/>
                  <a:pt x="0" y="109"/>
                </a:cubicBezTo>
                <a:cubicBezTo>
                  <a:pt x="0" y="109"/>
                  <a:pt x="0" y="109"/>
                  <a:pt x="0" y="109"/>
                </a:cubicBezTo>
                <a:cubicBezTo>
                  <a:pt x="0" y="169"/>
                  <a:pt x="49" y="218"/>
                  <a:pt x="109" y="218"/>
                </a:cubicBezTo>
                <a:lnTo>
                  <a:pt x="139" y="218"/>
                </a:lnTo>
                <a:close/>
              </a:path>
            </a:pathLst>
          </a:custGeom>
          <a:solidFill>
            <a:srgbClr val="DADDE3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3318" name="Rectangle 6"/>
          <p:cNvSpPr/>
          <p:nvPr/>
        </p:nvSpPr>
        <p:spPr>
          <a:xfrm>
            <a:off x="2298700" y="2200275"/>
            <a:ext cx="166688" cy="728663"/>
          </a:xfrm>
          <a:prstGeom prst="rect">
            <a:avLst/>
          </a:prstGeom>
          <a:solidFill>
            <a:srgbClr val="445469"/>
          </a:solidFill>
          <a:ln w="9525">
            <a:noFill/>
          </a:ln>
        </p:spPr>
        <p:txBody>
          <a:bodyPr/>
          <a:p>
            <a:pPr lvl="0" eaLnBrk="1" hangingPunct="1"/>
            <a:endParaRPr lang="id-ID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9" name="Freeform 9"/>
          <p:cNvSpPr/>
          <p:nvPr/>
        </p:nvSpPr>
        <p:spPr>
          <a:xfrm>
            <a:off x="1874838" y="2565400"/>
            <a:ext cx="585787" cy="3635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85611" y="0"/>
              </a:cxn>
              <a:cxn ang="0">
                <a:pos x="585611" y="363386"/>
              </a:cxn>
              <a:cxn ang="0">
                <a:pos x="459887" y="363386"/>
              </a:cxn>
              <a:cxn ang="0">
                <a:pos x="423493" y="363386"/>
              </a:cxn>
              <a:cxn ang="0">
                <a:pos x="360631" y="363386"/>
              </a:cxn>
              <a:cxn ang="0">
                <a:pos x="0" y="0"/>
              </a:cxn>
            </a:cxnLst>
            <a:pathLst>
              <a:path w="177" h="109">
                <a:moveTo>
                  <a:pt x="0" y="0"/>
                </a:moveTo>
                <a:cubicBezTo>
                  <a:pt x="177" y="0"/>
                  <a:pt x="177" y="0"/>
                  <a:pt x="177" y="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39" y="109"/>
                  <a:pt x="139" y="109"/>
                  <a:pt x="139" y="109"/>
                </a:cubicBezTo>
                <a:cubicBezTo>
                  <a:pt x="128" y="109"/>
                  <a:pt x="128" y="109"/>
                  <a:pt x="128" y="109"/>
                </a:cubicBezTo>
                <a:cubicBezTo>
                  <a:pt x="109" y="109"/>
                  <a:pt x="109" y="109"/>
                  <a:pt x="109" y="109"/>
                </a:cubicBezTo>
                <a:cubicBezTo>
                  <a:pt x="49" y="109"/>
                  <a:pt x="0" y="60"/>
                  <a:pt x="0" y="0"/>
                </a:cubicBezTo>
                <a:close/>
              </a:path>
            </a:pathLst>
          </a:custGeom>
          <a:solidFill>
            <a:srgbClr val="333333">
              <a:alpha val="10196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3320" name="Rectangle 7"/>
          <p:cNvSpPr/>
          <p:nvPr/>
        </p:nvSpPr>
        <p:spPr>
          <a:xfrm>
            <a:off x="2465388" y="2200275"/>
            <a:ext cx="1012825" cy="728663"/>
          </a:xfrm>
          <a:prstGeom prst="rect">
            <a:avLst/>
          </a:prstGeom>
          <a:solidFill>
            <a:srgbClr val="F57D1C"/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en-US" altLang="zh-CN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  <a:endParaRPr lang="id-ID" altLang="zh-CN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1" name="Rectangle 8"/>
          <p:cNvSpPr/>
          <p:nvPr/>
        </p:nvSpPr>
        <p:spPr>
          <a:xfrm>
            <a:off x="2465388" y="2565400"/>
            <a:ext cx="1012825" cy="363538"/>
          </a:xfrm>
          <a:prstGeom prst="rect">
            <a:avLst/>
          </a:prstGeom>
          <a:solidFill>
            <a:srgbClr val="333333">
              <a:alpha val="10196"/>
            </a:srgbClr>
          </a:solidFill>
          <a:ln w="9525">
            <a:noFill/>
          </a:ln>
        </p:spPr>
        <p:txBody>
          <a:bodyPr/>
          <a:p>
            <a:pPr lvl="0" eaLnBrk="1" hangingPunct="1"/>
            <a:endParaRPr lang="id-ID" altLang="zh-CN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2" name="Rectangle 10"/>
          <p:cNvSpPr/>
          <p:nvPr/>
        </p:nvSpPr>
        <p:spPr>
          <a:xfrm>
            <a:off x="3478213" y="2200275"/>
            <a:ext cx="1423987" cy="728663"/>
          </a:xfrm>
          <a:prstGeom prst="rect">
            <a:avLst/>
          </a:prstGeom>
          <a:solidFill>
            <a:srgbClr val="1F4E79"/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en-US" altLang="zh-CN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2011</a:t>
            </a:r>
            <a:endParaRPr lang="id-ID" altLang="zh-CN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3" name="Rectangle 11"/>
          <p:cNvSpPr/>
          <p:nvPr/>
        </p:nvSpPr>
        <p:spPr>
          <a:xfrm>
            <a:off x="3478213" y="2565400"/>
            <a:ext cx="1423987" cy="363538"/>
          </a:xfrm>
          <a:prstGeom prst="rect">
            <a:avLst/>
          </a:prstGeom>
          <a:solidFill>
            <a:srgbClr val="333333">
              <a:alpha val="10196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id-ID" altLang="zh-CN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4" name="Rectangle 12"/>
          <p:cNvSpPr/>
          <p:nvPr/>
        </p:nvSpPr>
        <p:spPr>
          <a:xfrm>
            <a:off x="4902200" y="2200275"/>
            <a:ext cx="2090738" cy="728663"/>
          </a:xfrm>
          <a:prstGeom prst="rect">
            <a:avLst/>
          </a:prstGeom>
          <a:solidFill>
            <a:srgbClr val="F57D1C"/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en-US" altLang="zh-CN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  <a:endParaRPr lang="id-ID" altLang="zh-CN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5" name="Rectangle 13"/>
          <p:cNvSpPr/>
          <p:nvPr/>
        </p:nvSpPr>
        <p:spPr>
          <a:xfrm>
            <a:off x="4902200" y="2565400"/>
            <a:ext cx="2090738" cy="363538"/>
          </a:xfrm>
          <a:prstGeom prst="rect">
            <a:avLst/>
          </a:prstGeom>
          <a:solidFill>
            <a:srgbClr val="333333">
              <a:alpha val="10196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id-ID" altLang="zh-CN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6" name="Rectangle 14"/>
          <p:cNvSpPr/>
          <p:nvPr/>
        </p:nvSpPr>
        <p:spPr>
          <a:xfrm>
            <a:off x="6992938" y="2200275"/>
            <a:ext cx="1409700" cy="728663"/>
          </a:xfrm>
          <a:prstGeom prst="rect">
            <a:avLst/>
          </a:prstGeom>
          <a:solidFill>
            <a:srgbClr val="1F4E79"/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en-US" altLang="zh-CN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2013</a:t>
            </a:r>
            <a:endParaRPr lang="id-ID" altLang="zh-CN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7" name="Rectangle 15"/>
          <p:cNvSpPr/>
          <p:nvPr/>
        </p:nvSpPr>
        <p:spPr>
          <a:xfrm>
            <a:off x="6992938" y="2565400"/>
            <a:ext cx="1409700" cy="363538"/>
          </a:xfrm>
          <a:prstGeom prst="rect">
            <a:avLst/>
          </a:prstGeom>
          <a:solidFill>
            <a:srgbClr val="333333">
              <a:alpha val="10196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id-ID" altLang="zh-CN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8" name="Rectangle 16"/>
          <p:cNvSpPr/>
          <p:nvPr/>
        </p:nvSpPr>
        <p:spPr>
          <a:xfrm>
            <a:off x="8402638" y="2200275"/>
            <a:ext cx="1014412" cy="728663"/>
          </a:xfrm>
          <a:prstGeom prst="rect">
            <a:avLst/>
          </a:prstGeom>
          <a:solidFill>
            <a:srgbClr val="F57D1C"/>
          </a:solidFill>
          <a:ln w="9525">
            <a:noFill/>
          </a:ln>
        </p:spPr>
        <p:txBody>
          <a:bodyPr anchor="ctr"/>
          <a:p>
            <a:pPr lvl="0" algn="ctr" eaLnBrk="1" hangingPunct="1"/>
            <a:r>
              <a:rPr lang="en-US" altLang="zh-CN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endParaRPr lang="id-ID" altLang="zh-CN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9" name="Rectangle 17"/>
          <p:cNvSpPr/>
          <p:nvPr/>
        </p:nvSpPr>
        <p:spPr>
          <a:xfrm>
            <a:off x="8402638" y="2565400"/>
            <a:ext cx="1014412" cy="363538"/>
          </a:xfrm>
          <a:prstGeom prst="rect">
            <a:avLst/>
          </a:prstGeom>
          <a:solidFill>
            <a:srgbClr val="333333">
              <a:alpha val="10196"/>
            </a:srgbClr>
          </a:solidFill>
          <a:ln w="9525">
            <a:noFill/>
          </a:ln>
        </p:spPr>
        <p:txBody>
          <a:bodyPr anchor="ctr"/>
          <a:p>
            <a:pPr lvl="0" algn="ctr" eaLnBrk="1" hangingPunct="1"/>
            <a:endParaRPr lang="id-ID" altLang="zh-CN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0" name="Freeform 18"/>
          <p:cNvSpPr/>
          <p:nvPr/>
        </p:nvSpPr>
        <p:spPr>
          <a:xfrm>
            <a:off x="9417050" y="2200275"/>
            <a:ext cx="661988" cy="728663"/>
          </a:xfrm>
          <a:custGeom>
            <a:avLst/>
            <a:gdLst/>
            <a:ahLst/>
            <a:cxnLst>
              <a:cxn ang="0">
                <a:pos x="661734" y="364784"/>
              </a:cxn>
              <a:cxn ang="0">
                <a:pos x="0" y="0"/>
              </a:cxn>
              <a:cxn ang="0">
                <a:pos x="0" y="728170"/>
              </a:cxn>
              <a:cxn ang="0">
                <a:pos x="661734" y="364784"/>
              </a:cxn>
            </a:cxnLst>
            <a:pathLst>
              <a:path w="261" h="521">
                <a:moveTo>
                  <a:pt x="261" y="261"/>
                </a:moveTo>
                <a:lnTo>
                  <a:pt x="0" y="0"/>
                </a:lnTo>
                <a:lnTo>
                  <a:pt x="0" y="521"/>
                </a:lnTo>
                <a:lnTo>
                  <a:pt x="261" y="261"/>
                </a:lnTo>
                <a:close/>
              </a:path>
            </a:pathLst>
          </a:custGeom>
          <a:solidFill>
            <a:srgbClr val="DADDE3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3331" name="Freeform 19"/>
          <p:cNvSpPr/>
          <p:nvPr/>
        </p:nvSpPr>
        <p:spPr>
          <a:xfrm>
            <a:off x="9877425" y="2457450"/>
            <a:ext cx="201613" cy="214313"/>
          </a:xfrm>
          <a:custGeom>
            <a:avLst/>
            <a:gdLst/>
            <a:ahLst/>
            <a:cxnLst>
              <a:cxn ang="0">
                <a:pos x="200296" y="107618"/>
              </a:cxn>
              <a:cxn ang="0">
                <a:pos x="0" y="213839"/>
              </a:cxn>
              <a:cxn ang="0">
                <a:pos x="0" y="0"/>
              </a:cxn>
              <a:cxn ang="0">
                <a:pos x="0" y="0"/>
              </a:cxn>
              <a:cxn ang="0">
                <a:pos x="200296" y="107618"/>
              </a:cxn>
            </a:cxnLst>
            <a:pathLst>
              <a:path w="79" h="153">
                <a:moveTo>
                  <a:pt x="79" y="77"/>
                </a:moveTo>
                <a:lnTo>
                  <a:pt x="0" y="153"/>
                </a:lnTo>
                <a:lnTo>
                  <a:pt x="0" y="0"/>
                </a:lnTo>
                <a:lnTo>
                  <a:pt x="0" y="0"/>
                </a:lnTo>
                <a:lnTo>
                  <a:pt x="79" y="77"/>
                </a:lnTo>
                <a:close/>
              </a:path>
            </a:pathLst>
          </a:custGeom>
          <a:solidFill>
            <a:srgbClr val="44546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3332" name="Freeform 20"/>
          <p:cNvSpPr/>
          <p:nvPr/>
        </p:nvSpPr>
        <p:spPr>
          <a:xfrm>
            <a:off x="9417050" y="2565400"/>
            <a:ext cx="661988" cy="363538"/>
          </a:xfrm>
          <a:custGeom>
            <a:avLst/>
            <a:gdLst/>
            <a:ahLst/>
            <a:cxnLst>
              <a:cxn ang="0">
                <a:pos x="661734" y="0"/>
              </a:cxn>
              <a:cxn ang="0">
                <a:pos x="0" y="363386"/>
              </a:cxn>
              <a:cxn ang="0">
                <a:pos x="0" y="0"/>
              </a:cxn>
              <a:cxn ang="0">
                <a:pos x="661734" y="0"/>
              </a:cxn>
            </a:cxnLst>
            <a:pathLst>
              <a:path w="261" h="260">
                <a:moveTo>
                  <a:pt x="261" y="0"/>
                </a:moveTo>
                <a:lnTo>
                  <a:pt x="0" y="260"/>
                </a:lnTo>
                <a:lnTo>
                  <a:pt x="0" y="0"/>
                </a:lnTo>
                <a:lnTo>
                  <a:pt x="261" y="0"/>
                </a:lnTo>
                <a:close/>
              </a:path>
            </a:pathLst>
          </a:custGeom>
          <a:solidFill>
            <a:srgbClr val="333333">
              <a:alpha val="10196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cxnSp>
        <p:nvCxnSpPr>
          <p:cNvPr id="45" name="Straight Connector 72"/>
          <p:cNvCxnSpPr/>
          <p:nvPr/>
        </p:nvCxnSpPr>
        <p:spPr>
          <a:xfrm rot="10800000">
            <a:off x="2924175" y="3151188"/>
            <a:ext cx="0" cy="360363"/>
          </a:xfrm>
          <a:prstGeom prst="line">
            <a:avLst/>
          </a:prstGeom>
          <a:ln>
            <a:solidFill>
              <a:srgbClr val="ADBAC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74"/>
          <p:cNvSpPr>
            <a:spLocks noChangeAspect="1"/>
          </p:cNvSpPr>
          <p:nvPr/>
        </p:nvSpPr>
        <p:spPr>
          <a:xfrm>
            <a:off x="2647950" y="3416300"/>
            <a:ext cx="552450" cy="552450"/>
          </a:xfrm>
          <a:prstGeom prst="ellips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</a:t>
            </a:r>
            <a:endParaRPr kumimoji="0" lang="en-A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47" name="Straight Connector 77"/>
          <p:cNvCxnSpPr/>
          <p:nvPr/>
        </p:nvCxnSpPr>
        <p:spPr>
          <a:xfrm rot="10800000">
            <a:off x="5915025" y="3151188"/>
            <a:ext cx="0" cy="360363"/>
          </a:xfrm>
          <a:prstGeom prst="line">
            <a:avLst/>
          </a:prstGeom>
          <a:ln>
            <a:solidFill>
              <a:srgbClr val="ADBAC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78"/>
          <p:cNvSpPr>
            <a:spLocks noChangeAspect="1"/>
          </p:cNvSpPr>
          <p:nvPr/>
        </p:nvSpPr>
        <p:spPr>
          <a:xfrm>
            <a:off x="5638800" y="3416300"/>
            <a:ext cx="552450" cy="552450"/>
          </a:xfrm>
          <a:prstGeom prst="ellips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3</a:t>
            </a:r>
            <a:endParaRPr kumimoji="0" lang="en-A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49" name="Straight Connector 81"/>
          <p:cNvCxnSpPr/>
          <p:nvPr/>
        </p:nvCxnSpPr>
        <p:spPr>
          <a:xfrm flipV="1">
            <a:off x="4205288" y="3151188"/>
            <a:ext cx="0" cy="1849438"/>
          </a:xfrm>
          <a:prstGeom prst="line">
            <a:avLst/>
          </a:prstGeom>
          <a:ln>
            <a:solidFill>
              <a:srgbClr val="ADBAC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82"/>
          <p:cNvSpPr>
            <a:spLocks noChangeAspect="1"/>
          </p:cNvSpPr>
          <p:nvPr/>
        </p:nvSpPr>
        <p:spPr>
          <a:xfrm>
            <a:off x="3929063" y="4775200"/>
            <a:ext cx="552450" cy="550863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</a:t>
            </a:r>
            <a:endParaRPr kumimoji="0" lang="en-A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51" name="Straight Connector 86"/>
          <p:cNvCxnSpPr/>
          <p:nvPr/>
        </p:nvCxnSpPr>
        <p:spPr>
          <a:xfrm flipV="1">
            <a:off x="7697788" y="3151188"/>
            <a:ext cx="0" cy="1849438"/>
          </a:xfrm>
          <a:prstGeom prst="line">
            <a:avLst/>
          </a:prstGeom>
          <a:ln>
            <a:solidFill>
              <a:srgbClr val="ADBAC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87"/>
          <p:cNvSpPr>
            <a:spLocks noChangeAspect="1"/>
          </p:cNvSpPr>
          <p:nvPr/>
        </p:nvSpPr>
        <p:spPr>
          <a:xfrm>
            <a:off x="7421563" y="4775200"/>
            <a:ext cx="550863" cy="550863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4</a:t>
            </a:r>
            <a:endParaRPr kumimoji="0" lang="en-A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53" name="Straight Connector 90"/>
          <p:cNvCxnSpPr/>
          <p:nvPr/>
        </p:nvCxnSpPr>
        <p:spPr>
          <a:xfrm rot="10800000">
            <a:off x="8904288" y="3151188"/>
            <a:ext cx="0" cy="360363"/>
          </a:xfrm>
          <a:prstGeom prst="line">
            <a:avLst/>
          </a:prstGeom>
          <a:ln>
            <a:solidFill>
              <a:srgbClr val="ADBAC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91"/>
          <p:cNvSpPr>
            <a:spLocks noChangeAspect="1"/>
          </p:cNvSpPr>
          <p:nvPr/>
        </p:nvSpPr>
        <p:spPr>
          <a:xfrm>
            <a:off x="8628063" y="3416300"/>
            <a:ext cx="552450" cy="552450"/>
          </a:xfrm>
          <a:prstGeom prst="ellips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5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343" name="TextBox 13"/>
          <p:cNvSpPr txBox="1"/>
          <p:nvPr/>
        </p:nvSpPr>
        <p:spPr>
          <a:xfrm>
            <a:off x="2211388" y="4170363"/>
            <a:ext cx="137795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4" name="TextBox 13"/>
          <p:cNvSpPr txBox="1"/>
          <p:nvPr/>
        </p:nvSpPr>
        <p:spPr>
          <a:xfrm>
            <a:off x="2216150" y="4456113"/>
            <a:ext cx="1563688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5" name="TextBox 13"/>
          <p:cNvSpPr txBox="1"/>
          <p:nvPr/>
        </p:nvSpPr>
        <p:spPr>
          <a:xfrm>
            <a:off x="3584575" y="5473700"/>
            <a:ext cx="137795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6" name="TextBox 13"/>
          <p:cNvSpPr txBox="1"/>
          <p:nvPr/>
        </p:nvSpPr>
        <p:spPr>
          <a:xfrm>
            <a:off x="3589338" y="5759450"/>
            <a:ext cx="1563687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7" name="TextBox 13"/>
          <p:cNvSpPr txBox="1"/>
          <p:nvPr/>
        </p:nvSpPr>
        <p:spPr>
          <a:xfrm>
            <a:off x="5305425" y="4078288"/>
            <a:ext cx="1376363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8" name="TextBox 13"/>
          <p:cNvSpPr txBox="1"/>
          <p:nvPr/>
        </p:nvSpPr>
        <p:spPr>
          <a:xfrm>
            <a:off x="5310188" y="4364038"/>
            <a:ext cx="1562100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9" name="TextBox 13"/>
          <p:cNvSpPr txBox="1"/>
          <p:nvPr/>
        </p:nvSpPr>
        <p:spPr>
          <a:xfrm>
            <a:off x="6988175" y="5434013"/>
            <a:ext cx="137795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50" name="TextBox 13"/>
          <p:cNvSpPr txBox="1"/>
          <p:nvPr/>
        </p:nvSpPr>
        <p:spPr>
          <a:xfrm>
            <a:off x="6992938" y="5719763"/>
            <a:ext cx="1563687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51" name="TextBox 13"/>
          <p:cNvSpPr txBox="1"/>
          <p:nvPr/>
        </p:nvSpPr>
        <p:spPr>
          <a:xfrm>
            <a:off x="8188325" y="4078288"/>
            <a:ext cx="137795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52" name="TextBox 13"/>
          <p:cNvSpPr txBox="1"/>
          <p:nvPr/>
        </p:nvSpPr>
        <p:spPr>
          <a:xfrm>
            <a:off x="8193088" y="4364038"/>
            <a:ext cx="1563687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339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0" name="文本框 7"/>
          <p:cNvSpPr txBox="1"/>
          <p:nvPr/>
        </p:nvSpPr>
        <p:spPr>
          <a:xfrm>
            <a:off x="987425" y="323850"/>
            <a:ext cx="27717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关于礼仪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itle 20"/>
          <p:cNvSpPr txBox="1"/>
          <p:nvPr/>
        </p:nvSpPr>
        <p:spPr>
          <a:xfrm>
            <a:off x="1524000" y="4529138"/>
            <a:ext cx="868363" cy="508000"/>
          </a:xfrm>
          <a:prstGeom prst="rect">
            <a:avLst/>
          </a:prstGeom>
        </p:spPr>
        <p:txBody>
          <a:bodyPr vert="horz" lIns="45714" tIns="22857" rIns="45714" bIns="22857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57D1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/>
                <a:sym typeface="Arial" panose="020B0604020202020204" pitchFamily="34" charset="0"/>
              </a:rPr>
              <a:t>01 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F57D1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/>
              <a:sym typeface="Arial" panose="020B0604020202020204" pitchFamily="34" charset="0"/>
            </a:endParaRPr>
          </a:p>
        </p:txBody>
      </p:sp>
      <p:sp>
        <p:nvSpPr>
          <p:cNvPr id="9" name="Oval 2"/>
          <p:cNvSpPr/>
          <p:nvPr/>
        </p:nvSpPr>
        <p:spPr>
          <a:xfrm>
            <a:off x="2036763" y="2225675"/>
            <a:ext cx="2181225" cy="2181225"/>
          </a:xfrm>
          <a:prstGeom prst="ellipse">
            <a:avLst/>
          </a:prstGeom>
          <a:solidFill>
            <a:srgbClr val="F57D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marL="0" marR="0" lvl="0" indent="0" algn="ctr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Oval 3"/>
          <p:cNvSpPr/>
          <p:nvPr/>
        </p:nvSpPr>
        <p:spPr>
          <a:xfrm>
            <a:off x="1692275" y="2105025"/>
            <a:ext cx="906463" cy="906463"/>
          </a:xfrm>
          <a:prstGeom prst="ellipse">
            <a:avLst/>
          </a:prstGeom>
          <a:solidFill>
            <a:srgbClr val="C1C7D0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marL="0" marR="0" lvl="0" indent="0" algn="ctr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 w="12700" cmpd="sng"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Oval 41"/>
          <p:cNvSpPr/>
          <p:nvPr/>
        </p:nvSpPr>
        <p:spPr>
          <a:xfrm>
            <a:off x="5057775" y="2225675"/>
            <a:ext cx="2179638" cy="2181225"/>
          </a:xfrm>
          <a:prstGeom prst="ellipse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marL="0" marR="0" lvl="0" indent="0" algn="ctr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Oval 50"/>
          <p:cNvSpPr/>
          <p:nvPr/>
        </p:nvSpPr>
        <p:spPr>
          <a:xfrm>
            <a:off x="4711700" y="2105025"/>
            <a:ext cx="908050" cy="906463"/>
          </a:xfrm>
          <a:prstGeom prst="ellipse">
            <a:avLst/>
          </a:prstGeom>
          <a:solidFill>
            <a:srgbClr val="C1C7D0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marL="0" marR="0" lvl="0" indent="0" algn="ctr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Oval 52"/>
          <p:cNvSpPr/>
          <p:nvPr/>
        </p:nvSpPr>
        <p:spPr>
          <a:xfrm>
            <a:off x="8031163" y="2225675"/>
            <a:ext cx="2181225" cy="2181225"/>
          </a:xfrm>
          <a:prstGeom prst="ellipse">
            <a:avLst/>
          </a:prstGeom>
          <a:solidFill>
            <a:srgbClr val="F57D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marL="0" marR="0" lvl="0" indent="0" algn="ctr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Oval 53"/>
          <p:cNvSpPr/>
          <p:nvPr/>
        </p:nvSpPr>
        <p:spPr>
          <a:xfrm>
            <a:off x="7686675" y="2105025"/>
            <a:ext cx="906463" cy="906463"/>
          </a:xfrm>
          <a:prstGeom prst="ellipse">
            <a:avLst/>
          </a:prstGeom>
          <a:solidFill>
            <a:srgbClr val="C1C7D0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marL="0" marR="0" lvl="0" indent="0" algn="ctr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Title 20"/>
          <p:cNvSpPr txBox="1"/>
          <p:nvPr/>
        </p:nvSpPr>
        <p:spPr>
          <a:xfrm>
            <a:off x="4597400" y="4521200"/>
            <a:ext cx="866775" cy="508000"/>
          </a:xfrm>
          <a:prstGeom prst="rect">
            <a:avLst/>
          </a:prstGeom>
        </p:spPr>
        <p:txBody>
          <a:bodyPr vert="horz" lIns="45714" tIns="22857" rIns="45714" bIns="22857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/>
                <a:sym typeface="Arial" panose="020B0604020202020204" pitchFamily="34" charset="0"/>
              </a:rPr>
              <a:t>02 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/>
              <a:sym typeface="Arial" panose="020B0604020202020204" pitchFamily="34" charset="0"/>
            </a:endParaRPr>
          </a:p>
        </p:txBody>
      </p:sp>
      <p:sp>
        <p:nvSpPr>
          <p:cNvPr id="16" name="Title 20"/>
          <p:cNvSpPr txBox="1"/>
          <p:nvPr/>
        </p:nvSpPr>
        <p:spPr>
          <a:xfrm>
            <a:off x="7669213" y="4529138"/>
            <a:ext cx="866775" cy="508000"/>
          </a:xfrm>
          <a:prstGeom prst="rect">
            <a:avLst/>
          </a:prstGeom>
        </p:spPr>
        <p:txBody>
          <a:bodyPr vert="horz" lIns="45714" tIns="22857" rIns="45714" bIns="22857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57D1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/>
                <a:sym typeface="Arial" panose="020B0604020202020204" pitchFamily="34" charset="0"/>
              </a:rPr>
              <a:t>03 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F57D1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/>
              <a:sym typeface="Arial" panose="020B0604020202020204" pitchFamily="34" charset="0"/>
            </a:endParaRPr>
          </a:p>
        </p:txBody>
      </p:sp>
      <p:sp>
        <p:nvSpPr>
          <p:cNvPr id="17" name="Freeform 300"/>
          <p:cNvSpPr>
            <a:spLocks noChangeAspect="1" noChangeArrowheads="1"/>
          </p:cNvSpPr>
          <p:nvPr/>
        </p:nvSpPr>
        <p:spPr bwMode="auto">
          <a:xfrm>
            <a:off x="1919288" y="2308225"/>
            <a:ext cx="438150" cy="441325"/>
          </a:xfrm>
          <a:custGeom>
            <a:avLst/>
            <a:gdLst>
              <a:gd name="T0" fmla="*/ 1011 w 1472"/>
              <a:gd name="T1" fmla="*/ 0 h 1481"/>
              <a:gd name="T2" fmla="*/ 543 w 1472"/>
              <a:gd name="T3" fmla="*/ 468 h 1481"/>
              <a:gd name="T4" fmla="*/ 577 w 1472"/>
              <a:gd name="T5" fmla="*/ 635 h 1481"/>
              <a:gd name="T6" fmla="*/ 0 w 1472"/>
              <a:gd name="T7" fmla="*/ 1204 h 1481"/>
              <a:gd name="T8" fmla="*/ 0 w 1472"/>
              <a:gd name="T9" fmla="*/ 1480 h 1481"/>
              <a:gd name="T10" fmla="*/ 276 w 1472"/>
              <a:gd name="T11" fmla="*/ 1480 h 1481"/>
              <a:gd name="T12" fmla="*/ 276 w 1472"/>
              <a:gd name="T13" fmla="*/ 1313 h 1481"/>
              <a:gd name="T14" fmla="*/ 435 w 1472"/>
              <a:gd name="T15" fmla="*/ 1313 h 1481"/>
              <a:gd name="T16" fmla="*/ 435 w 1472"/>
              <a:gd name="T17" fmla="*/ 1154 h 1481"/>
              <a:gd name="T18" fmla="*/ 602 w 1472"/>
              <a:gd name="T19" fmla="*/ 1154 h 1481"/>
              <a:gd name="T20" fmla="*/ 844 w 1472"/>
              <a:gd name="T21" fmla="*/ 903 h 1481"/>
              <a:gd name="T22" fmla="*/ 1011 w 1472"/>
              <a:gd name="T23" fmla="*/ 928 h 1481"/>
              <a:gd name="T24" fmla="*/ 1471 w 1472"/>
              <a:gd name="T25" fmla="*/ 468 h 1481"/>
              <a:gd name="T26" fmla="*/ 1011 w 1472"/>
              <a:gd name="T27" fmla="*/ 0 h 1481"/>
              <a:gd name="T28" fmla="*/ 1145 w 1472"/>
              <a:gd name="T29" fmla="*/ 493 h 1481"/>
              <a:gd name="T30" fmla="*/ 986 w 1472"/>
              <a:gd name="T31" fmla="*/ 334 h 1481"/>
              <a:gd name="T32" fmla="*/ 1145 w 1472"/>
              <a:gd name="T33" fmla="*/ 167 h 1481"/>
              <a:gd name="T34" fmla="*/ 1312 w 1472"/>
              <a:gd name="T35" fmla="*/ 334 h 1481"/>
              <a:gd name="T36" fmla="*/ 1145 w 1472"/>
              <a:gd name="T37" fmla="*/ 493 h 1481"/>
              <a:gd name="T38" fmla="*/ 1145 w 1472"/>
              <a:gd name="T39" fmla="*/ 493 h 1481"/>
              <a:gd name="T40" fmla="*/ 1145 w 1472"/>
              <a:gd name="T41" fmla="*/ 493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72" h="1481">
                <a:moveTo>
                  <a:pt x="1011" y="0"/>
                </a:moveTo>
                <a:cubicBezTo>
                  <a:pt x="752" y="0"/>
                  <a:pt x="543" y="209"/>
                  <a:pt x="543" y="468"/>
                </a:cubicBezTo>
                <a:cubicBezTo>
                  <a:pt x="543" y="518"/>
                  <a:pt x="560" y="577"/>
                  <a:pt x="577" y="635"/>
                </a:cubicBezTo>
                <a:cubicBezTo>
                  <a:pt x="0" y="1204"/>
                  <a:pt x="0" y="1204"/>
                  <a:pt x="0" y="1204"/>
                </a:cubicBezTo>
                <a:cubicBezTo>
                  <a:pt x="0" y="1480"/>
                  <a:pt x="0" y="1480"/>
                  <a:pt x="0" y="1480"/>
                </a:cubicBezTo>
                <a:cubicBezTo>
                  <a:pt x="276" y="1480"/>
                  <a:pt x="276" y="1480"/>
                  <a:pt x="276" y="1480"/>
                </a:cubicBezTo>
                <a:cubicBezTo>
                  <a:pt x="276" y="1313"/>
                  <a:pt x="276" y="1313"/>
                  <a:pt x="276" y="1313"/>
                </a:cubicBezTo>
                <a:cubicBezTo>
                  <a:pt x="435" y="1313"/>
                  <a:pt x="435" y="1313"/>
                  <a:pt x="435" y="1313"/>
                </a:cubicBezTo>
                <a:cubicBezTo>
                  <a:pt x="435" y="1154"/>
                  <a:pt x="435" y="1154"/>
                  <a:pt x="435" y="1154"/>
                </a:cubicBezTo>
                <a:cubicBezTo>
                  <a:pt x="602" y="1154"/>
                  <a:pt x="602" y="1154"/>
                  <a:pt x="602" y="1154"/>
                </a:cubicBezTo>
                <a:cubicBezTo>
                  <a:pt x="844" y="903"/>
                  <a:pt x="844" y="903"/>
                  <a:pt x="844" y="903"/>
                </a:cubicBezTo>
                <a:cubicBezTo>
                  <a:pt x="895" y="920"/>
                  <a:pt x="953" y="928"/>
                  <a:pt x="1011" y="928"/>
                </a:cubicBezTo>
                <a:cubicBezTo>
                  <a:pt x="1271" y="928"/>
                  <a:pt x="1471" y="727"/>
                  <a:pt x="1471" y="468"/>
                </a:cubicBezTo>
                <a:cubicBezTo>
                  <a:pt x="1471" y="209"/>
                  <a:pt x="1271" y="0"/>
                  <a:pt x="1011" y="0"/>
                </a:cubicBezTo>
                <a:close/>
                <a:moveTo>
                  <a:pt x="1145" y="493"/>
                </a:moveTo>
                <a:cubicBezTo>
                  <a:pt x="1053" y="493"/>
                  <a:pt x="986" y="426"/>
                  <a:pt x="986" y="334"/>
                </a:cubicBezTo>
                <a:cubicBezTo>
                  <a:pt x="986" y="234"/>
                  <a:pt x="1053" y="167"/>
                  <a:pt x="1145" y="167"/>
                </a:cubicBezTo>
                <a:cubicBezTo>
                  <a:pt x="1237" y="167"/>
                  <a:pt x="1312" y="234"/>
                  <a:pt x="1312" y="334"/>
                </a:cubicBezTo>
                <a:cubicBezTo>
                  <a:pt x="1312" y="426"/>
                  <a:pt x="1237" y="493"/>
                  <a:pt x="1145" y="493"/>
                </a:cubicBezTo>
                <a:close/>
                <a:moveTo>
                  <a:pt x="1145" y="493"/>
                </a:moveTo>
                <a:lnTo>
                  <a:pt x="1145" y="4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marL="0" marR="0" lvl="0" indent="0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Freeform 300"/>
          <p:cNvSpPr>
            <a:spLocks noChangeAspect="1" noChangeArrowheads="1"/>
          </p:cNvSpPr>
          <p:nvPr/>
        </p:nvSpPr>
        <p:spPr bwMode="auto">
          <a:xfrm>
            <a:off x="4930775" y="2308225"/>
            <a:ext cx="438150" cy="441325"/>
          </a:xfrm>
          <a:custGeom>
            <a:avLst/>
            <a:gdLst>
              <a:gd name="T0" fmla="*/ 1011 w 1472"/>
              <a:gd name="T1" fmla="*/ 0 h 1481"/>
              <a:gd name="T2" fmla="*/ 543 w 1472"/>
              <a:gd name="T3" fmla="*/ 468 h 1481"/>
              <a:gd name="T4" fmla="*/ 577 w 1472"/>
              <a:gd name="T5" fmla="*/ 635 h 1481"/>
              <a:gd name="T6" fmla="*/ 0 w 1472"/>
              <a:gd name="T7" fmla="*/ 1204 h 1481"/>
              <a:gd name="T8" fmla="*/ 0 w 1472"/>
              <a:gd name="T9" fmla="*/ 1480 h 1481"/>
              <a:gd name="T10" fmla="*/ 276 w 1472"/>
              <a:gd name="T11" fmla="*/ 1480 h 1481"/>
              <a:gd name="T12" fmla="*/ 276 w 1472"/>
              <a:gd name="T13" fmla="*/ 1313 h 1481"/>
              <a:gd name="T14" fmla="*/ 435 w 1472"/>
              <a:gd name="T15" fmla="*/ 1313 h 1481"/>
              <a:gd name="T16" fmla="*/ 435 w 1472"/>
              <a:gd name="T17" fmla="*/ 1154 h 1481"/>
              <a:gd name="T18" fmla="*/ 602 w 1472"/>
              <a:gd name="T19" fmla="*/ 1154 h 1481"/>
              <a:gd name="T20" fmla="*/ 844 w 1472"/>
              <a:gd name="T21" fmla="*/ 903 h 1481"/>
              <a:gd name="T22" fmla="*/ 1011 w 1472"/>
              <a:gd name="T23" fmla="*/ 928 h 1481"/>
              <a:gd name="T24" fmla="*/ 1471 w 1472"/>
              <a:gd name="T25" fmla="*/ 468 h 1481"/>
              <a:gd name="T26" fmla="*/ 1011 w 1472"/>
              <a:gd name="T27" fmla="*/ 0 h 1481"/>
              <a:gd name="T28" fmla="*/ 1145 w 1472"/>
              <a:gd name="T29" fmla="*/ 493 h 1481"/>
              <a:gd name="T30" fmla="*/ 986 w 1472"/>
              <a:gd name="T31" fmla="*/ 334 h 1481"/>
              <a:gd name="T32" fmla="*/ 1145 w 1472"/>
              <a:gd name="T33" fmla="*/ 167 h 1481"/>
              <a:gd name="T34" fmla="*/ 1312 w 1472"/>
              <a:gd name="T35" fmla="*/ 334 h 1481"/>
              <a:gd name="T36" fmla="*/ 1145 w 1472"/>
              <a:gd name="T37" fmla="*/ 493 h 1481"/>
              <a:gd name="T38" fmla="*/ 1145 w 1472"/>
              <a:gd name="T39" fmla="*/ 493 h 1481"/>
              <a:gd name="T40" fmla="*/ 1145 w 1472"/>
              <a:gd name="T41" fmla="*/ 493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72" h="1481">
                <a:moveTo>
                  <a:pt x="1011" y="0"/>
                </a:moveTo>
                <a:cubicBezTo>
                  <a:pt x="752" y="0"/>
                  <a:pt x="543" y="209"/>
                  <a:pt x="543" y="468"/>
                </a:cubicBezTo>
                <a:cubicBezTo>
                  <a:pt x="543" y="518"/>
                  <a:pt x="560" y="577"/>
                  <a:pt x="577" y="635"/>
                </a:cubicBezTo>
                <a:cubicBezTo>
                  <a:pt x="0" y="1204"/>
                  <a:pt x="0" y="1204"/>
                  <a:pt x="0" y="1204"/>
                </a:cubicBezTo>
                <a:cubicBezTo>
                  <a:pt x="0" y="1480"/>
                  <a:pt x="0" y="1480"/>
                  <a:pt x="0" y="1480"/>
                </a:cubicBezTo>
                <a:cubicBezTo>
                  <a:pt x="276" y="1480"/>
                  <a:pt x="276" y="1480"/>
                  <a:pt x="276" y="1480"/>
                </a:cubicBezTo>
                <a:cubicBezTo>
                  <a:pt x="276" y="1313"/>
                  <a:pt x="276" y="1313"/>
                  <a:pt x="276" y="1313"/>
                </a:cubicBezTo>
                <a:cubicBezTo>
                  <a:pt x="435" y="1313"/>
                  <a:pt x="435" y="1313"/>
                  <a:pt x="435" y="1313"/>
                </a:cubicBezTo>
                <a:cubicBezTo>
                  <a:pt x="435" y="1154"/>
                  <a:pt x="435" y="1154"/>
                  <a:pt x="435" y="1154"/>
                </a:cubicBezTo>
                <a:cubicBezTo>
                  <a:pt x="602" y="1154"/>
                  <a:pt x="602" y="1154"/>
                  <a:pt x="602" y="1154"/>
                </a:cubicBezTo>
                <a:cubicBezTo>
                  <a:pt x="844" y="903"/>
                  <a:pt x="844" y="903"/>
                  <a:pt x="844" y="903"/>
                </a:cubicBezTo>
                <a:cubicBezTo>
                  <a:pt x="895" y="920"/>
                  <a:pt x="953" y="928"/>
                  <a:pt x="1011" y="928"/>
                </a:cubicBezTo>
                <a:cubicBezTo>
                  <a:pt x="1271" y="928"/>
                  <a:pt x="1471" y="727"/>
                  <a:pt x="1471" y="468"/>
                </a:cubicBezTo>
                <a:cubicBezTo>
                  <a:pt x="1471" y="209"/>
                  <a:pt x="1271" y="0"/>
                  <a:pt x="1011" y="0"/>
                </a:cubicBezTo>
                <a:close/>
                <a:moveTo>
                  <a:pt x="1145" y="493"/>
                </a:moveTo>
                <a:cubicBezTo>
                  <a:pt x="1053" y="493"/>
                  <a:pt x="986" y="426"/>
                  <a:pt x="986" y="334"/>
                </a:cubicBezTo>
                <a:cubicBezTo>
                  <a:pt x="986" y="234"/>
                  <a:pt x="1053" y="167"/>
                  <a:pt x="1145" y="167"/>
                </a:cubicBezTo>
                <a:cubicBezTo>
                  <a:pt x="1237" y="167"/>
                  <a:pt x="1312" y="234"/>
                  <a:pt x="1312" y="334"/>
                </a:cubicBezTo>
                <a:cubicBezTo>
                  <a:pt x="1312" y="426"/>
                  <a:pt x="1237" y="493"/>
                  <a:pt x="1145" y="493"/>
                </a:cubicBezTo>
                <a:close/>
                <a:moveTo>
                  <a:pt x="1145" y="493"/>
                </a:moveTo>
                <a:lnTo>
                  <a:pt x="1145" y="4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marL="0" marR="0" lvl="0" indent="0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Freeform 300"/>
          <p:cNvSpPr>
            <a:spLocks noChangeAspect="1" noChangeArrowheads="1"/>
          </p:cNvSpPr>
          <p:nvPr/>
        </p:nvSpPr>
        <p:spPr bwMode="auto">
          <a:xfrm>
            <a:off x="7905750" y="2295525"/>
            <a:ext cx="438150" cy="441325"/>
          </a:xfrm>
          <a:custGeom>
            <a:avLst/>
            <a:gdLst>
              <a:gd name="T0" fmla="*/ 1011 w 1472"/>
              <a:gd name="T1" fmla="*/ 0 h 1481"/>
              <a:gd name="T2" fmla="*/ 543 w 1472"/>
              <a:gd name="T3" fmla="*/ 468 h 1481"/>
              <a:gd name="T4" fmla="*/ 577 w 1472"/>
              <a:gd name="T5" fmla="*/ 635 h 1481"/>
              <a:gd name="T6" fmla="*/ 0 w 1472"/>
              <a:gd name="T7" fmla="*/ 1204 h 1481"/>
              <a:gd name="T8" fmla="*/ 0 w 1472"/>
              <a:gd name="T9" fmla="*/ 1480 h 1481"/>
              <a:gd name="T10" fmla="*/ 276 w 1472"/>
              <a:gd name="T11" fmla="*/ 1480 h 1481"/>
              <a:gd name="T12" fmla="*/ 276 w 1472"/>
              <a:gd name="T13" fmla="*/ 1313 h 1481"/>
              <a:gd name="T14" fmla="*/ 435 w 1472"/>
              <a:gd name="T15" fmla="*/ 1313 h 1481"/>
              <a:gd name="T16" fmla="*/ 435 w 1472"/>
              <a:gd name="T17" fmla="*/ 1154 h 1481"/>
              <a:gd name="T18" fmla="*/ 602 w 1472"/>
              <a:gd name="T19" fmla="*/ 1154 h 1481"/>
              <a:gd name="T20" fmla="*/ 844 w 1472"/>
              <a:gd name="T21" fmla="*/ 903 h 1481"/>
              <a:gd name="T22" fmla="*/ 1011 w 1472"/>
              <a:gd name="T23" fmla="*/ 928 h 1481"/>
              <a:gd name="T24" fmla="*/ 1471 w 1472"/>
              <a:gd name="T25" fmla="*/ 468 h 1481"/>
              <a:gd name="T26" fmla="*/ 1011 w 1472"/>
              <a:gd name="T27" fmla="*/ 0 h 1481"/>
              <a:gd name="T28" fmla="*/ 1145 w 1472"/>
              <a:gd name="T29" fmla="*/ 493 h 1481"/>
              <a:gd name="T30" fmla="*/ 986 w 1472"/>
              <a:gd name="T31" fmla="*/ 334 h 1481"/>
              <a:gd name="T32" fmla="*/ 1145 w 1472"/>
              <a:gd name="T33" fmla="*/ 167 h 1481"/>
              <a:gd name="T34" fmla="*/ 1312 w 1472"/>
              <a:gd name="T35" fmla="*/ 334 h 1481"/>
              <a:gd name="T36" fmla="*/ 1145 w 1472"/>
              <a:gd name="T37" fmla="*/ 493 h 1481"/>
              <a:gd name="T38" fmla="*/ 1145 w 1472"/>
              <a:gd name="T39" fmla="*/ 493 h 1481"/>
              <a:gd name="T40" fmla="*/ 1145 w 1472"/>
              <a:gd name="T41" fmla="*/ 493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72" h="1481">
                <a:moveTo>
                  <a:pt x="1011" y="0"/>
                </a:moveTo>
                <a:cubicBezTo>
                  <a:pt x="752" y="0"/>
                  <a:pt x="543" y="209"/>
                  <a:pt x="543" y="468"/>
                </a:cubicBezTo>
                <a:cubicBezTo>
                  <a:pt x="543" y="518"/>
                  <a:pt x="560" y="577"/>
                  <a:pt x="577" y="635"/>
                </a:cubicBezTo>
                <a:cubicBezTo>
                  <a:pt x="0" y="1204"/>
                  <a:pt x="0" y="1204"/>
                  <a:pt x="0" y="1204"/>
                </a:cubicBezTo>
                <a:cubicBezTo>
                  <a:pt x="0" y="1480"/>
                  <a:pt x="0" y="1480"/>
                  <a:pt x="0" y="1480"/>
                </a:cubicBezTo>
                <a:cubicBezTo>
                  <a:pt x="276" y="1480"/>
                  <a:pt x="276" y="1480"/>
                  <a:pt x="276" y="1480"/>
                </a:cubicBezTo>
                <a:cubicBezTo>
                  <a:pt x="276" y="1313"/>
                  <a:pt x="276" y="1313"/>
                  <a:pt x="276" y="1313"/>
                </a:cubicBezTo>
                <a:cubicBezTo>
                  <a:pt x="435" y="1313"/>
                  <a:pt x="435" y="1313"/>
                  <a:pt x="435" y="1313"/>
                </a:cubicBezTo>
                <a:cubicBezTo>
                  <a:pt x="435" y="1154"/>
                  <a:pt x="435" y="1154"/>
                  <a:pt x="435" y="1154"/>
                </a:cubicBezTo>
                <a:cubicBezTo>
                  <a:pt x="602" y="1154"/>
                  <a:pt x="602" y="1154"/>
                  <a:pt x="602" y="1154"/>
                </a:cubicBezTo>
                <a:cubicBezTo>
                  <a:pt x="844" y="903"/>
                  <a:pt x="844" y="903"/>
                  <a:pt x="844" y="903"/>
                </a:cubicBezTo>
                <a:cubicBezTo>
                  <a:pt x="895" y="920"/>
                  <a:pt x="953" y="928"/>
                  <a:pt x="1011" y="928"/>
                </a:cubicBezTo>
                <a:cubicBezTo>
                  <a:pt x="1271" y="928"/>
                  <a:pt x="1471" y="727"/>
                  <a:pt x="1471" y="468"/>
                </a:cubicBezTo>
                <a:cubicBezTo>
                  <a:pt x="1471" y="209"/>
                  <a:pt x="1271" y="0"/>
                  <a:pt x="1011" y="0"/>
                </a:cubicBezTo>
                <a:close/>
                <a:moveTo>
                  <a:pt x="1145" y="493"/>
                </a:moveTo>
                <a:cubicBezTo>
                  <a:pt x="1053" y="493"/>
                  <a:pt x="986" y="426"/>
                  <a:pt x="986" y="334"/>
                </a:cubicBezTo>
                <a:cubicBezTo>
                  <a:pt x="986" y="234"/>
                  <a:pt x="1053" y="167"/>
                  <a:pt x="1145" y="167"/>
                </a:cubicBezTo>
                <a:cubicBezTo>
                  <a:pt x="1237" y="167"/>
                  <a:pt x="1312" y="234"/>
                  <a:pt x="1312" y="334"/>
                </a:cubicBezTo>
                <a:cubicBezTo>
                  <a:pt x="1312" y="426"/>
                  <a:pt x="1237" y="493"/>
                  <a:pt x="1145" y="493"/>
                </a:cubicBezTo>
                <a:close/>
                <a:moveTo>
                  <a:pt x="1145" y="493"/>
                </a:moveTo>
                <a:lnTo>
                  <a:pt x="1145" y="4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marL="0" marR="0" lvl="0" indent="0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0" name="Group 4688"/>
          <p:cNvGrpSpPr/>
          <p:nvPr/>
        </p:nvGrpSpPr>
        <p:grpSpPr bwMode="auto">
          <a:xfrm>
            <a:off x="2666433" y="2737104"/>
            <a:ext cx="1110605" cy="1055168"/>
            <a:chOff x="1835150" y="2800349"/>
            <a:chExt cx="382588" cy="363538"/>
          </a:xfrm>
          <a:solidFill>
            <a:schemeClr val="bg1"/>
          </a:solidFill>
        </p:grpSpPr>
        <p:sp>
          <p:nvSpPr>
            <p:cNvPr id="21" name="Freeform 291"/>
            <p:cNvSpPr>
              <a:spLocks noChangeArrowheads="1"/>
            </p:cNvSpPr>
            <p:nvPr/>
          </p:nvSpPr>
          <p:spPr bwMode="auto">
            <a:xfrm>
              <a:off x="1868488" y="3140074"/>
              <a:ext cx="271462" cy="23813"/>
            </a:xfrm>
            <a:custGeom>
              <a:avLst/>
              <a:gdLst>
                <a:gd name="T0" fmla="*/ 41 w 753"/>
                <a:gd name="T1" fmla="*/ 42 h 68"/>
                <a:gd name="T2" fmla="*/ 192 w 753"/>
                <a:gd name="T3" fmla="*/ 42 h 68"/>
                <a:gd name="T4" fmla="*/ 217 w 753"/>
                <a:gd name="T5" fmla="*/ 67 h 68"/>
                <a:gd name="T6" fmla="*/ 543 w 753"/>
                <a:gd name="T7" fmla="*/ 67 h 68"/>
                <a:gd name="T8" fmla="*/ 568 w 753"/>
                <a:gd name="T9" fmla="*/ 42 h 68"/>
                <a:gd name="T10" fmla="*/ 710 w 753"/>
                <a:gd name="T11" fmla="*/ 42 h 68"/>
                <a:gd name="T12" fmla="*/ 752 w 753"/>
                <a:gd name="T13" fmla="*/ 0 h 68"/>
                <a:gd name="T14" fmla="*/ 0 w 753"/>
                <a:gd name="T15" fmla="*/ 0 h 68"/>
                <a:gd name="T16" fmla="*/ 41 w 753"/>
                <a:gd name="T17" fmla="*/ 42 h 68"/>
                <a:gd name="T18" fmla="*/ 41 w 753"/>
                <a:gd name="T19" fmla="*/ 42 h 68"/>
                <a:gd name="T20" fmla="*/ 41 w 753"/>
                <a:gd name="T21" fmla="*/ 4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3" h="68">
                  <a:moveTo>
                    <a:pt x="41" y="42"/>
                  </a:moveTo>
                  <a:cubicBezTo>
                    <a:pt x="192" y="42"/>
                    <a:pt x="192" y="42"/>
                    <a:pt x="192" y="42"/>
                  </a:cubicBezTo>
                  <a:cubicBezTo>
                    <a:pt x="192" y="50"/>
                    <a:pt x="200" y="67"/>
                    <a:pt x="217" y="67"/>
                  </a:cubicBezTo>
                  <a:cubicBezTo>
                    <a:pt x="543" y="67"/>
                    <a:pt x="543" y="67"/>
                    <a:pt x="543" y="67"/>
                  </a:cubicBezTo>
                  <a:cubicBezTo>
                    <a:pt x="552" y="67"/>
                    <a:pt x="568" y="50"/>
                    <a:pt x="568" y="42"/>
                  </a:cubicBezTo>
                  <a:cubicBezTo>
                    <a:pt x="710" y="42"/>
                    <a:pt x="710" y="42"/>
                    <a:pt x="710" y="42"/>
                  </a:cubicBezTo>
                  <a:cubicBezTo>
                    <a:pt x="735" y="42"/>
                    <a:pt x="752" y="17"/>
                    <a:pt x="75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16" y="42"/>
                    <a:pt x="41" y="42"/>
                  </a:cubicBezTo>
                  <a:close/>
                  <a:moveTo>
                    <a:pt x="41" y="42"/>
                  </a:moveTo>
                  <a:lnTo>
                    <a:pt x="41" y="4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542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Freeform 292"/>
            <p:cNvSpPr>
              <a:spLocks noChangeArrowheads="1"/>
            </p:cNvSpPr>
            <p:nvPr/>
          </p:nvSpPr>
          <p:spPr bwMode="auto">
            <a:xfrm>
              <a:off x="1835150" y="2955924"/>
              <a:ext cx="382588" cy="174625"/>
            </a:xfrm>
            <a:custGeom>
              <a:avLst/>
              <a:gdLst>
                <a:gd name="T0" fmla="*/ 1020 w 1062"/>
                <a:gd name="T1" fmla="*/ 100 h 486"/>
                <a:gd name="T2" fmla="*/ 894 w 1062"/>
                <a:gd name="T3" fmla="*/ 75 h 486"/>
                <a:gd name="T4" fmla="*/ 894 w 1062"/>
                <a:gd name="T5" fmla="*/ 0 h 486"/>
                <a:gd name="T6" fmla="*/ 0 w 1062"/>
                <a:gd name="T7" fmla="*/ 0 h 486"/>
                <a:gd name="T8" fmla="*/ 267 w 1062"/>
                <a:gd name="T9" fmla="*/ 485 h 486"/>
                <a:gd name="T10" fmla="*/ 627 w 1062"/>
                <a:gd name="T11" fmla="*/ 485 h 486"/>
                <a:gd name="T12" fmla="*/ 819 w 1062"/>
                <a:gd name="T13" fmla="*/ 351 h 486"/>
                <a:gd name="T14" fmla="*/ 1061 w 1062"/>
                <a:gd name="T15" fmla="*/ 192 h 486"/>
                <a:gd name="T16" fmla="*/ 1020 w 1062"/>
                <a:gd name="T17" fmla="*/ 100 h 486"/>
                <a:gd name="T18" fmla="*/ 861 w 1062"/>
                <a:gd name="T19" fmla="*/ 284 h 486"/>
                <a:gd name="T20" fmla="*/ 894 w 1062"/>
                <a:gd name="T21" fmla="*/ 142 h 486"/>
                <a:gd name="T22" fmla="*/ 978 w 1062"/>
                <a:gd name="T23" fmla="*/ 151 h 486"/>
                <a:gd name="T24" fmla="*/ 995 w 1062"/>
                <a:gd name="T25" fmla="*/ 192 h 486"/>
                <a:gd name="T26" fmla="*/ 861 w 1062"/>
                <a:gd name="T27" fmla="*/ 284 h 486"/>
                <a:gd name="T28" fmla="*/ 861 w 1062"/>
                <a:gd name="T29" fmla="*/ 284 h 486"/>
                <a:gd name="T30" fmla="*/ 861 w 1062"/>
                <a:gd name="T31" fmla="*/ 284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62" h="486">
                  <a:moveTo>
                    <a:pt x="1020" y="100"/>
                  </a:moveTo>
                  <a:cubicBezTo>
                    <a:pt x="986" y="67"/>
                    <a:pt x="928" y="67"/>
                    <a:pt x="894" y="75"/>
                  </a:cubicBezTo>
                  <a:cubicBezTo>
                    <a:pt x="894" y="50"/>
                    <a:pt x="894" y="25"/>
                    <a:pt x="89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3"/>
                    <a:pt x="42" y="418"/>
                    <a:pt x="267" y="485"/>
                  </a:cubicBezTo>
                  <a:cubicBezTo>
                    <a:pt x="627" y="485"/>
                    <a:pt x="627" y="485"/>
                    <a:pt x="627" y="485"/>
                  </a:cubicBezTo>
                  <a:cubicBezTo>
                    <a:pt x="719" y="452"/>
                    <a:pt x="786" y="410"/>
                    <a:pt x="819" y="351"/>
                  </a:cubicBezTo>
                  <a:cubicBezTo>
                    <a:pt x="911" y="351"/>
                    <a:pt x="1053" y="318"/>
                    <a:pt x="1061" y="192"/>
                  </a:cubicBezTo>
                  <a:cubicBezTo>
                    <a:pt x="1061" y="142"/>
                    <a:pt x="1036" y="117"/>
                    <a:pt x="1020" y="100"/>
                  </a:cubicBezTo>
                  <a:close/>
                  <a:moveTo>
                    <a:pt x="861" y="284"/>
                  </a:moveTo>
                  <a:cubicBezTo>
                    <a:pt x="878" y="243"/>
                    <a:pt x="886" y="192"/>
                    <a:pt x="894" y="142"/>
                  </a:cubicBezTo>
                  <a:cubicBezTo>
                    <a:pt x="919" y="134"/>
                    <a:pt x="961" y="134"/>
                    <a:pt x="978" y="151"/>
                  </a:cubicBezTo>
                  <a:cubicBezTo>
                    <a:pt x="978" y="151"/>
                    <a:pt x="995" y="159"/>
                    <a:pt x="995" y="192"/>
                  </a:cubicBezTo>
                  <a:cubicBezTo>
                    <a:pt x="986" y="259"/>
                    <a:pt x="911" y="276"/>
                    <a:pt x="861" y="284"/>
                  </a:cubicBezTo>
                  <a:close/>
                  <a:moveTo>
                    <a:pt x="861" y="284"/>
                  </a:moveTo>
                  <a:lnTo>
                    <a:pt x="861" y="28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542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3" name="Freeform 293"/>
            <p:cNvSpPr>
              <a:spLocks noChangeArrowheads="1"/>
            </p:cNvSpPr>
            <p:nvPr/>
          </p:nvSpPr>
          <p:spPr bwMode="auto">
            <a:xfrm>
              <a:off x="1916113" y="2800349"/>
              <a:ext cx="112712" cy="144463"/>
            </a:xfrm>
            <a:custGeom>
              <a:avLst/>
              <a:gdLst>
                <a:gd name="T0" fmla="*/ 142 w 311"/>
                <a:gd name="T1" fmla="*/ 401 h 402"/>
                <a:gd name="T2" fmla="*/ 234 w 311"/>
                <a:gd name="T3" fmla="*/ 243 h 402"/>
                <a:gd name="T4" fmla="*/ 268 w 311"/>
                <a:gd name="T5" fmla="*/ 0 h 402"/>
                <a:gd name="T6" fmla="*/ 159 w 311"/>
                <a:gd name="T7" fmla="*/ 276 h 402"/>
                <a:gd name="T8" fmla="*/ 142 w 311"/>
                <a:gd name="T9" fmla="*/ 401 h 402"/>
                <a:gd name="T10" fmla="*/ 142 w 311"/>
                <a:gd name="T11" fmla="*/ 401 h 402"/>
                <a:gd name="T12" fmla="*/ 142 w 311"/>
                <a:gd name="T13" fmla="*/ 40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1" h="402">
                  <a:moveTo>
                    <a:pt x="142" y="401"/>
                  </a:moveTo>
                  <a:cubicBezTo>
                    <a:pt x="142" y="401"/>
                    <a:pt x="310" y="385"/>
                    <a:pt x="234" y="243"/>
                  </a:cubicBezTo>
                  <a:cubicBezTo>
                    <a:pt x="168" y="126"/>
                    <a:pt x="184" y="59"/>
                    <a:pt x="268" y="0"/>
                  </a:cubicBezTo>
                  <a:cubicBezTo>
                    <a:pt x="268" y="0"/>
                    <a:pt x="0" y="67"/>
                    <a:pt x="159" y="276"/>
                  </a:cubicBezTo>
                  <a:cubicBezTo>
                    <a:pt x="209" y="360"/>
                    <a:pt x="142" y="401"/>
                    <a:pt x="142" y="401"/>
                  </a:cubicBezTo>
                  <a:close/>
                  <a:moveTo>
                    <a:pt x="142" y="401"/>
                  </a:moveTo>
                  <a:lnTo>
                    <a:pt x="142" y="40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542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Freeform 294"/>
            <p:cNvSpPr>
              <a:spLocks noChangeArrowheads="1"/>
            </p:cNvSpPr>
            <p:nvPr/>
          </p:nvSpPr>
          <p:spPr bwMode="auto">
            <a:xfrm>
              <a:off x="2003425" y="2867024"/>
              <a:ext cx="53975" cy="73025"/>
            </a:xfrm>
            <a:custGeom>
              <a:avLst/>
              <a:gdLst>
                <a:gd name="T0" fmla="*/ 17 w 151"/>
                <a:gd name="T1" fmla="*/ 201 h 202"/>
                <a:gd name="T2" fmla="*/ 75 w 151"/>
                <a:gd name="T3" fmla="*/ 67 h 202"/>
                <a:gd name="T4" fmla="*/ 84 w 151"/>
                <a:gd name="T5" fmla="*/ 0 h 202"/>
                <a:gd name="T6" fmla="*/ 33 w 151"/>
                <a:gd name="T7" fmla="*/ 75 h 202"/>
                <a:gd name="T8" fmla="*/ 17 w 151"/>
                <a:gd name="T9" fmla="*/ 201 h 202"/>
                <a:gd name="T10" fmla="*/ 17 w 151"/>
                <a:gd name="T11" fmla="*/ 201 h 202"/>
                <a:gd name="T12" fmla="*/ 17 w 151"/>
                <a:gd name="T13" fmla="*/ 20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202">
                  <a:moveTo>
                    <a:pt x="17" y="201"/>
                  </a:moveTo>
                  <a:cubicBezTo>
                    <a:pt x="17" y="201"/>
                    <a:pt x="150" y="176"/>
                    <a:pt x="75" y="67"/>
                  </a:cubicBezTo>
                  <a:cubicBezTo>
                    <a:pt x="50" y="17"/>
                    <a:pt x="84" y="0"/>
                    <a:pt x="84" y="0"/>
                  </a:cubicBezTo>
                  <a:cubicBezTo>
                    <a:pt x="84" y="0"/>
                    <a:pt x="0" y="0"/>
                    <a:pt x="33" y="75"/>
                  </a:cubicBezTo>
                  <a:cubicBezTo>
                    <a:pt x="67" y="142"/>
                    <a:pt x="58" y="176"/>
                    <a:pt x="17" y="201"/>
                  </a:cubicBezTo>
                  <a:close/>
                  <a:moveTo>
                    <a:pt x="17" y="201"/>
                  </a:moveTo>
                  <a:lnTo>
                    <a:pt x="17" y="20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542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19"/>
          <p:cNvGrpSpPr/>
          <p:nvPr/>
        </p:nvGrpSpPr>
        <p:grpSpPr bwMode="auto">
          <a:xfrm>
            <a:off x="5589407" y="2836940"/>
            <a:ext cx="1168068" cy="1043438"/>
            <a:chOff x="6373813" y="1776412"/>
            <a:chExt cx="506412" cy="452437"/>
          </a:xfrm>
          <a:solidFill>
            <a:schemeClr val="bg1"/>
          </a:solidFill>
        </p:grpSpPr>
        <p:sp>
          <p:nvSpPr>
            <p:cNvPr id="26" name="Freeform 202"/>
            <p:cNvSpPr>
              <a:spLocks noChangeArrowheads="1"/>
            </p:cNvSpPr>
            <p:nvPr/>
          </p:nvSpPr>
          <p:spPr bwMode="auto">
            <a:xfrm>
              <a:off x="6373813" y="1776412"/>
              <a:ext cx="506412" cy="452437"/>
            </a:xfrm>
            <a:custGeom>
              <a:avLst/>
              <a:gdLst>
                <a:gd name="T0" fmla="*/ 1137 w 1405"/>
                <a:gd name="T1" fmla="*/ 477 h 1256"/>
                <a:gd name="T2" fmla="*/ 719 w 1405"/>
                <a:gd name="T3" fmla="*/ 218 h 1256"/>
                <a:gd name="T4" fmla="*/ 978 w 1405"/>
                <a:gd name="T5" fmla="*/ 0 h 1256"/>
                <a:gd name="T6" fmla="*/ 1404 w 1405"/>
                <a:gd name="T7" fmla="*/ 260 h 1256"/>
                <a:gd name="T8" fmla="*/ 1137 w 1405"/>
                <a:gd name="T9" fmla="*/ 477 h 1256"/>
                <a:gd name="T10" fmla="*/ 978 w 1405"/>
                <a:gd name="T11" fmla="*/ 962 h 1256"/>
                <a:gd name="T12" fmla="*/ 1380 w 1405"/>
                <a:gd name="T13" fmla="*/ 728 h 1256"/>
                <a:gd name="T14" fmla="*/ 1137 w 1405"/>
                <a:gd name="T15" fmla="*/ 519 h 1256"/>
                <a:gd name="T16" fmla="*/ 744 w 1405"/>
                <a:gd name="T17" fmla="*/ 761 h 1256"/>
                <a:gd name="T18" fmla="*/ 978 w 1405"/>
                <a:gd name="T19" fmla="*/ 962 h 1256"/>
                <a:gd name="T20" fmla="*/ 652 w 1405"/>
                <a:gd name="T21" fmla="*/ 761 h 1256"/>
                <a:gd name="T22" fmla="*/ 259 w 1405"/>
                <a:gd name="T23" fmla="*/ 519 h 1256"/>
                <a:gd name="T24" fmla="*/ 17 w 1405"/>
                <a:gd name="T25" fmla="*/ 728 h 1256"/>
                <a:gd name="T26" fmla="*/ 418 w 1405"/>
                <a:gd name="T27" fmla="*/ 962 h 1256"/>
                <a:gd name="T28" fmla="*/ 652 w 1405"/>
                <a:gd name="T29" fmla="*/ 761 h 1256"/>
                <a:gd name="T30" fmla="*/ 284 w 1405"/>
                <a:gd name="T31" fmla="*/ 929 h 1256"/>
                <a:gd name="T32" fmla="*/ 284 w 1405"/>
                <a:gd name="T33" fmla="*/ 1004 h 1256"/>
                <a:gd name="T34" fmla="*/ 686 w 1405"/>
                <a:gd name="T35" fmla="*/ 1255 h 1256"/>
                <a:gd name="T36" fmla="*/ 686 w 1405"/>
                <a:gd name="T37" fmla="*/ 778 h 1256"/>
                <a:gd name="T38" fmla="*/ 418 w 1405"/>
                <a:gd name="T39" fmla="*/ 1004 h 1256"/>
                <a:gd name="T40" fmla="*/ 284 w 1405"/>
                <a:gd name="T41" fmla="*/ 929 h 1256"/>
                <a:gd name="T42" fmla="*/ 1120 w 1405"/>
                <a:gd name="T43" fmla="*/ 929 h 1256"/>
                <a:gd name="T44" fmla="*/ 987 w 1405"/>
                <a:gd name="T45" fmla="*/ 1004 h 1256"/>
                <a:gd name="T46" fmla="*/ 719 w 1405"/>
                <a:gd name="T47" fmla="*/ 778 h 1256"/>
                <a:gd name="T48" fmla="*/ 719 w 1405"/>
                <a:gd name="T49" fmla="*/ 1255 h 1256"/>
                <a:gd name="T50" fmla="*/ 1120 w 1405"/>
                <a:gd name="T51" fmla="*/ 1004 h 1256"/>
                <a:gd name="T52" fmla="*/ 1120 w 1405"/>
                <a:gd name="T53" fmla="*/ 929 h 1256"/>
                <a:gd name="T54" fmla="*/ 686 w 1405"/>
                <a:gd name="T55" fmla="*/ 218 h 1256"/>
                <a:gd name="T56" fmla="*/ 418 w 1405"/>
                <a:gd name="T57" fmla="*/ 0 h 1256"/>
                <a:gd name="T58" fmla="*/ 0 w 1405"/>
                <a:gd name="T59" fmla="*/ 260 h 1256"/>
                <a:gd name="T60" fmla="*/ 259 w 1405"/>
                <a:gd name="T61" fmla="*/ 477 h 1256"/>
                <a:gd name="T62" fmla="*/ 686 w 1405"/>
                <a:gd name="T63" fmla="*/ 218 h 1256"/>
                <a:gd name="T64" fmla="*/ 686 w 1405"/>
                <a:gd name="T65" fmla="*/ 218 h 1256"/>
                <a:gd name="T66" fmla="*/ 686 w 1405"/>
                <a:gd name="T67" fmla="*/ 218 h 1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05" h="1256">
                  <a:moveTo>
                    <a:pt x="1137" y="477"/>
                  </a:moveTo>
                  <a:lnTo>
                    <a:pt x="719" y="218"/>
                  </a:lnTo>
                  <a:lnTo>
                    <a:pt x="978" y="0"/>
                  </a:lnTo>
                  <a:lnTo>
                    <a:pt x="1404" y="260"/>
                  </a:lnTo>
                  <a:lnTo>
                    <a:pt x="1137" y="477"/>
                  </a:lnTo>
                  <a:close/>
                  <a:moveTo>
                    <a:pt x="978" y="962"/>
                  </a:moveTo>
                  <a:lnTo>
                    <a:pt x="1380" y="728"/>
                  </a:lnTo>
                  <a:lnTo>
                    <a:pt x="1137" y="519"/>
                  </a:lnTo>
                  <a:lnTo>
                    <a:pt x="744" y="761"/>
                  </a:lnTo>
                  <a:lnTo>
                    <a:pt x="978" y="962"/>
                  </a:lnTo>
                  <a:close/>
                  <a:moveTo>
                    <a:pt x="652" y="761"/>
                  </a:moveTo>
                  <a:lnTo>
                    <a:pt x="259" y="519"/>
                  </a:lnTo>
                  <a:lnTo>
                    <a:pt x="17" y="728"/>
                  </a:lnTo>
                  <a:lnTo>
                    <a:pt x="418" y="962"/>
                  </a:lnTo>
                  <a:lnTo>
                    <a:pt x="652" y="761"/>
                  </a:lnTo>
                  <a:close/>
                  <a:moveTo>
                    <a:pt x="284" y="929"/>
                  </a:moveTo>
                  <a:lnTo>
                    <a:pt x="284" y="1004"/>
                  </a:lnTo>
                  <a:lnTo>
                    <a:pt x="686" y="1255"/>
                  </a:lnTo>
                  <a:lnTo>
                    <a:pt x="686" y="778"/>
                  </a:lnTo>
                  <a:lnTo>
                    <a:pt x="418" y="1004"/>
                  </a:lnTo>
                  <a:lnTo>
                    <a:pt x="284" y="929"/>
                  </a:lnTo>
                  <a:close/>
                  <a:moveTo>
                    <a:pt x="1120" y="929"/>
                  </a:moveTo>
                  <a:lnTo>
                    <a:pt x="987" y="1004"/>
                  </a:lnTo>
                  <a:lnTo>
                    <a:pt x="719" y="778"/>
                  </a:lnTo>
                  <a:lnTo>
                    <a:pt x="719" y="1255"/>
                  </a:lnTo>
                  <a:lnTo>
                    <a:pt x="1120" y="1004"/>
                  </a:lnTo>
                  <a:lnTo>
                    <a:pt x="1120" y="929"/>
                  </a:lnTo>
                  <a:close/>
                  <a:moveTo>
                    <a:pt x="686" y="218"/>
                  </a:moveTo>
                  <a:lnTo>
                    <a:pt x="418" y="0"/>
                  </a:lnTo>
                  <a:lnTo>
                    <a:pt x="0" y="260"/>
                  </a:lnTo>
                  <a:lnTo>
                    <a:pt x="259" y="477"/>
                  </a:lnTo>
                  <a:lnTo>
                    <a:pt x="686" y="218"/>
                  </a:lnTo>
                  <a:close/>
                  <a:moveTo>
                    <a:pt x="686" y="218"/>
                  </a:moveTo>
                  <a:lnTo>
                    <a:pt x="686" y="21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542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7" name="Freeform 203"/>
            <p:cNvSpPr>
              <a:spLocks noChangeArrowheads="1"/>
            </p:cNvSpPr>
            <p:nvPr/>
          </p:nvSpPr>
          <p:spPr bwMode="auto">
            <a:xfrm>
              <a:off x="6632575" y="1776412"/>
              <a:ext cx="247650" cy="171450"/>
            </a:xfrm>
            <a:custGeom>
              <a:avLst/>
              <a:gdLst>
                <a:gd name="T0" fmla="*/ 418 w 686"/>
                <a:gd name="T1" fmla="*/ 477 h 478"/>
                <a:gd name="T2" fmla="*/ 0 w 686"/>
                <a:gd name="T3" fmla="*/ 218 h 478"/>
                <a:gd name="T4" fmla="*/ 259 w 686"/>
                <a:gd name="T5" fmla="*/ 0 h 478"/>
                <a:gd name="T6" fmla="*/ 685 w 686"/>
                <a:gd name="T7" fmla="*/ 260 h 478"/>
                <a:gd name="T8" fmla="*/ 418 w 686"/>
                <a:gd name="T9" fmla="*/ 477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6" h="478">
                  <a:moveTo>
                    <a:pt x="418" y="477"/>
                  </a:moveTo>
                  <a:lnTo>
                    <a:pt x="0" y="218"/>
                  </a:lnTo>
                  <a:lnTo>
                    <a:pt x="259" y="0"/>
                  </a:lnTo>
                  <a:lnTo>
                    <a:pt x="685" y="260"/>
                  </a:lnTo>
                  <a:lnTo>
                    <a:pt x="418" y="477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542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Freeform 204"/>
            <p:cNvSpPr>
              <a:spLocks noChangeArrowheads="1"/>
            </p:cNvSpPr>
            <p:nvPr/>
          </p:nvSpPr>
          <p:spPr bwMode="auto">
            <a:xfrm>
              <a:off x="6640513" y="1963737"/>
              <a:ext cx="228600" cy="160337"/>
            </a:xfrm>
            <a:custGeom>
              <a:avLst/>
              <a:gdLst>
                <a:gd name="T0" fmla="*/ 234 w 637"/>
                <a:gd name="T1" fmla="*/ 443 h 444"/>
                <a:gd name="T2" fmla="*/ 636 w 637"/>
                <a:gd name="T3" fmla="*/ 209 h 444"/>
                <a:gd name="T4" fmla="*/ 393 w 637"/>
                <a:gd name="T5" fmla="*/ 0 h 444"/>
                <a:gd name="T6" fmla="*/ 0 w 637"/>
                <a:gd name="T7" fmla="*/ 242 h 444"/>
                <a:gd name="T8" fmla="*/ 234 w 637"/>
                <a:gd name="T9" fmla="*/ 443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7" h="444">
                  <a:moveTo>
                    <a:pt x="234" y="443"/>
                  </a:moveTo>
                  <a:lnTo>
                    <a:pt x="636" y="209"/>
                  </a:lnTo>
                  <a:lnTo>
                    <a:pt x="393" y="0"/>
                  </a:lnTo>
                  <a:lnTo>
                    <a:pt x="0" y="242"/>
                  </a:lnTo>
                  <a:lnTo>
                    <a:pt x="234" y="44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542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9" name="Freeform 205"/>
            <p:cNvSpPr>
              <a:spLocks noChangeArrowheads="1"/>
            </p:cNvSpPr>
            <p:nvPr/>
          </p:nvSpPr>
          <p:spPr bwMode="auto">
            <a:xfrm>
              <a:off x="6380163" y="1963737"/>
              <a:ext cx="228600" cy="160337"/>
            </a:xfrm>
            <a:custGeom>
              <a:avLst/>
              <a:gdLst>
                <a:gd name="T0" fmla="*/ 635 w 636"/>
                <a:gd name="T1" fmla="*/ 242 h 444"/>
                <a:gd name="T2" fmla="*/ 242 w 636"/>
                <a:gd name="T3" fmla="*/ 0 h 444"/>
                <a:gd name="T4" fmla="*/ 0 w 636"/>
                <a:gd name="T5" fmla="*/ 209 h 444"/>
                <a:gd name="T6" fmla="*/ 401 w 636"/>
                <a:gd name="T7" fmla="*/ 443 h 444"/>
                <a:gd name="T8" fmla="*/ 635 w 636"/>
                <a:gd name="T9" fmla="*/ 24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6" h="444">
                  <a:moveTo>
                    <a:pt x="635" y="242"/>
                  </a:moveTo>
                  <a:lnTo>
                    <a:pt x="242" y="0"/>
                  </a:lnTo>
                  <a:lnTo>
                    <a:pt x="0" y="209"/>
                  </a:lnTo>
                  <a:lnTo>
                    <a:pt x="401" y="443"/>
                  </a:lnTo>
                  <a:lnTo>
                    <a:pt x="635" y="24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542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0" name="Freeform 206"/>
            <p:cNvSpPr>
              <a:spLocks noChangeArrowheads="1"/>
            </p:cNvSpPr>
            <p:nvPr/>
          </p:nvSpPr>
          <p:spPr bwMode="auto">
            <a:xfrm>
              <a:off x="6475413" y="2057399"/>
              <a:ext cx="144462" cy="171450"/>
            </a:xfrm>
            <a:custGeom>
              <a:avLst/>
              <a:gdLst>
                <a:gd name="T0" fmla="*/ 0 w 403"/>
                <a:gd name="T1" fmla="*/ 151 h 478"/>
                <a:gd name="T2" fmla="*/ 0 w 403"/>
                <a:gd name="T3" fmla="*/ 226 h 478"/>
                <a:gd name="T4" fmla="*/ 402 w 403"/>
                <a:gd name="T5" fmla="*/ 477 h 478"/>
                <a:gd name="T6" fmla="*/ 402 w 403"/>
                <a:gd name="T7" fmla="*/ 0 h 478"/>
                <a:gd name="T8" fmla="*/ 134 w 403"/>
                <a:gd name="T9" fmla="*/ 226 h 478"/>
                <a:gd name="T10" fmla="*/ 0 w 403"/>
                <a:gd name="T11" fmla="*/ 151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3" h="478">
                  <a:moveTo>
                    <a:pt x="0" y="151"/>
                  </a:moveTo>
                  <a:lnTo>
                    <a:pt x="0" y="226"/>
                  </a:lnTo>
                  <a:lnTo>
                    <a:pt x="402" y="477"/>
                  </a:lnTo>
                  <a:lnTo>
                    <a:pt x="402" y="0"/>
                  </a:lnTo>
                  <a:lnTo>
                    <a:pt x="134" y="226"/>
                  </a:lnTo>
                  <a:lnTo>
                    <a:pt x="0" y="151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542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Freeform 207"/>
            <p:cNvSpPr>
              <a:spLocks noChangeArrowheads="1"/>
            </p:cNvSpPr>
            <p:nvPr/>
          </p:nvSpPr>
          <p:spPr bwMode="auto">
            <a:xfrm>
              <a:off x="6632575" y="2057399"/>
              <a:ext cx="144463" cy="171450"/>
            </a:xfrm>
            <a:custGeom>
              <a:avLst/>
              <a:gdLst>
                <a:gd name="T0" fmla="*/ 401 w 402"/>
                <a:gd name="T1" fmla="*/ 151 h 478"/>
                <a:gd name="T2" fmla="*/ 268 w 402"/>
                <a:gd name="T3" fmla="*/ 226 h 478"/>
                <a:gd name="T4" fmla="*/ 0 w 402"/>
                <a:gd name="T5" fmla="*/ 0 h 478"/>
                <a:gd name="T6" fmla="*/ 0 w 402"/>
                <a:gd name="T7" fmla="*/ 477 h 478"/>
                <a:gd name="T8" fmla="*/ 401 w 402"/>
                <a:gd name="T9" fmla="*/ 226 h 478"/>
                <a:gd name="T10" fmla="*/ 401 w 402"/>
                <a:gd name="T11" fmla="*/ 151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2" h="478">
                  <a:moveTo>
                    <a:pt x="401" y="151"/>
                  </a:moveTo>
                  <a:lnTo>
                    <a:pt x="268" y="226"/>
                  </a:lnTo>
                  <a:lnTo>
                    <a:pt x="0" y="0"/>
                  </a:lnTo>
                  <a:lnTo>
                    <a:pt x="0" y="477"/>
                  </a:lnTo>
                  <a:lnTo>
                    <a:pt x="401" y="226"/>
                  </a:lnTo>
                  <a:lnTo>
                    <a:pt x="401" y="151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542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2" name="Freeform 208"/>
            <p:cNvSpPr>
              <a:spLocks noChangeArrowheads="1"/>
            </p:cNvSpPr>
            <p:nvPr/>
          </p:nvSpPr>
          <p:spPr bwMode="auto">
            <a:xfrm>
              <a:off x="6373813" y="1776412"/>
              <a:ext cx="247650" cy="171450"/>
            </a:xfrm>
            <a:custGeom>
              <a:avLst/>
              <a:gdLst>
                <a:gd name="T0" fmla="*/ 686 w 687"/>
                <a:gd name="T1" fmla="*/ 218 h 478"/>
                <a:gd name="T2" fmla="*/ 418 w 687"/>
                <a:gd name="T3" fmla="*/ 0 h 478"/>
                <a:gd name="T4" fmla="*/ 0 w 687"/>
                <a:gd name="T5" fmla="*/ 260 h 478"/>
                <a:gd name="T6" fmla="*/ 259 w 687"/>
                <a:gd name="T7" fmla="*/ 477 h 478"/>
                <a:gd name="T8" fmla="*/ 686 w 687"/>
                <a:gd name="T9" fmla="*/ 218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7" h="478">
                  <a:moveTo>
                    <a:pt x="686" y="218"/>
                  </a:moveTo>
                  <a:lnTo>
                    <a:pt x="418" y="0"/>
                  </a:lnTo>
                  <a:lnTo>
                    <a:pt x="0" y="260"/>
                  </a:lnTo>
                  <a:lnTo>
                    <a:pt x="259" y="477"/>
                  </a:lnTo>
                  <a:lnTo>
                    <a:pt x="686" y="218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542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3" name="Freeform 209"/>
            <p:cNvSpPr>
              <a:spLocks noChangeArrowheads="1"/>
            </p:cNvSpPr>
            <p:nvPr/>
          </p:nvSpPr>
          <p:spPr bwMode="auto">
            <a:xfrm>
              <a:off x="6619875" y="18557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542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34" name="Freeform 290"/>
          <p:cNvSpPr>
            <a:spLocks noChangeArrowheads="1"/>
          </p:cNvSpPr>
          <p:nvPr/>
        </p:nvSpPr>
        <p:spPr bwMode="auto">
          <a:xfrm>
            <a:off x="8607425" y="2901950"/>
            <a:ext cx="1216025" cy="942975"/>
          </a:xfrm>
          <a:custGeom>
            <a:avLst/>
            <a:gdLst>
              <a:gd name="T0" fmla="*/ 995 w 996"/>
              <a:gd name="T1" fmla="*/ 409 h 770"/>
              <a:gd name="T2" fmla="*/ 836 w 996"/>
              <a:gd name="T3" fmla="*/ 409 h 770"/>
              <a:gd name="T4" fmla="*/ 543 w 996"/>
              <a:gd name="T5" fmla="*/ 192 h 770"/>
              <a:gd name="T6" fmla="*/ 384 w 996"/>
              <a:gd name="T7" fmla="*/ 275 h 770"/>
              <a:gd name="T8" fmla="*/ 360 w 996"/>
              <a:gd name="T9" fmla="*/ 158 h 770"/>
              <a:gd name="T10" fmla="*/ 702 w 996"/>
              <a:gd name="T11" fmla="*/ 33 h 770"/>
              <a:gd name="T12" fmla="*/ 836 w 996"/>
              <a:gd name="T13" fmla="*/ 133 h 770"/>
              <a:gd name="T14" fmla="*/ 334 w 996"/>
              <a:gd name="T15" fmla="*/ 626 h 770"/>
              <a:gd name="T16" fmla="*/ 276 w 996"/>
              <a:gd name="T17" fmla="*/ 551 h 770"/>
              <a:gd name="T18" fmla="*/ 209 w 996"/>
              <a:gd name="T19" fmla="*/ 484 h 770"/>
              <a:gd name="T20" fmla="*/ 109 w 996"/>
              <a:gd name="T21" fmla="*/ 434 h 770"/>
              <a:gd name="T22" fmla="*/ 159 w 996"/>
              <a:gd name="T23" fmla="*/ 535 h 770"/>
              <a:gd name="T24" fmla="*/ 226 w 996"/>
              <a:gd name="T25" fmla="*/ 602 h 770"/>
              <a:gd name="T26" fmla="*/ 293 w 996"/>
              <a:gd name="T27" fmla="*/ 668 h 770"/>
              <a:gd name="T28" fmla="*/ 393 w 996"/>
              <a:gd name="T29" fmla="*/ 727 h 770"/>
              <a:gd name="T30" fmla="*/ 334 w 996"/>
              <a:gd name="T31" fmla="*/ 626 h 770"/>
              <a:gd name="T32" fmla="*/ 594 w 996"/>
              <a:gd name="T33" fmla="*/ 267 h 770"/>
              <a:gd name="T34" fmla="*/ 443 w 996"/>
              <a:gd name="T35" fmla="*/ 301 h 770"/>
              <a:gd name="T36" fmla="*/ 284 w 996"/>
              <a:gd name="T37" fmla="*/ 217 h 770"/>
              <a:gd name="T38" fmla="*/ 460 w 996"/>
              <a:gd name="T39" fmla="*/ 50 h 770"/>
              <a:gd name="T40" fmla="*/ 184 w 996"/>
              <a:gd name="T41" fmla="*/ 100 h 770"/>
              <a:gd name="T42" fmla="*/ 0 w 996"/>
              <a:gd name="T43" fmla="*/ 66 h 770"/>
              <a:gd name="T44" fmla="*/ 50 w 996"/>
              <a:gd name="T45" fmla="*/ 443 h 770"/>
              <a:gd name="T46" fmla="*/ 234 w 996"/>
              <a:gd name="T47" fmla="*/ 392 h 770"/>
              <a:gd name="T48" fmla="*/ 293 w 996"/>
              <a:gd name="T49" fmla="*/ 468 h 770"/>
              <a:gd name="T50" fmla="*/ 360 w 996"/>
              <a:gd name="T51" fmla="*/ 535 h 770"/>
              <a:gd name="T52" fmla="*/ 426 w 996"/>
              <a:gd name="T53" fmla="*/ 610 h 770"/>
              <a:gd name="T54" fmla="*/ 477 w 996"/>
              <a:gd name="T55" fmla="*/ 727 h 770"/>
              <a:gd name="T56" fmla="*/ 543 w 996"/>
              <a:gd name="T57" fmla="*/ 660 h 770"/>
              <a:gd name="T58" fmla="*/ 485 w 996"/>
              <a:gd name="T59" fmla="*/ 585 h 770"/>
              <a:gd name="T60" fmla="*/ 569 w 996"/>
              <a:gd name="T61" fmla="*/ 668 h 770"/>
              <a:gd name="T62" fmla="*/ 627 w 996"/>
              <a:gd name="T63" fmla="*/ 602 h 770"/>
              <a:gd name="T64" fmla="*/ 652 w 996"/>
              <a:gd name="T65" fmla="*/ 610 h 770"/>
              <a:gd name="T66" fmla="*/ 719 w 996"/>
              <a:gd name="T67" fmla="*/ 543 h 770"/>
              <a:gd name="T68" fmla="*/ 727 w 996"/>
              <a:gd name="T69" fmla="*/ 526 h 770"/>
              <a:gd name="T70" fmla="*/ 786 w 996"/>
              <a:gd name="T71" fmla="*/ 535 h 770"/>
              <a:gd name="T72" fmla="*/ 786 w 996"/>
              <a:gd name="T73" fmla="*/ 468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96" h="770">
                <a:moveTo>
                  <a:pt x="995" y="100"/>
                </a:moveTo>
                <a:cubicBezTo>
                  <a:pt x="995" y="409"/>
                  <a:pt x="995" y="409"/>
                  <a:pt x="995" y="409"/>
                </a:cubicBezTo>
                <a:cubicBezTo>
                  <a:pt x="995" y="409"/>
                  <a:pt x="928" y="426"/>
                  <a:pt x="920" y="426"/>
                </a:cubicBezTo>
                <a:cubicBezTo>
                  <a:pt x="903" y="426"/>
                  <a:pt x="861" y="443"/>
                  <a:pt x="836" y="409"/>
                </a:cubicBezTo>
                <a:cubicBezTo>
                  <a:pt x="786" y="367"/>
                  <a:pt x="619" y="192"/>
                  <a:pt x="619" y="192"/>
                </a:cubicBezTo>
                <a:cubicBezTo>
                  <a:pt x="619" y="192"/>
                  <a:pt x="594" y="167"/>
                  <a:pt x="543" y="192"/>
                </a:cubicBezTo>
                <a:cubicBezTo>
                  <a:pt x="502" y="217"/>
                  <a:pt x="443" y="250"/>
                  <a:pt x="418" y="259"/>
                </a:cubicBezTo>
                <a:cubicBezTo>
                  <a:pt x="410" y="267"/>
                  <a:pt x="393" y="275"/>
                  <a:pt x="384" y="275"/>
                </a:cubicBezTo>
                <a:cubicBezTo>
                  <a:pt x="351" y="275"/>
                  <a:pt x="326" y="242"/>
                  <a:pt x="326" y="209"/>
                </a:cubicBezTo>
                <a:cubicBezTo>
                  <a:pt x="326" y="183"/>
                  <a:pt x="343" y="167"/>
                  <a:pt x="360" y="158"/>
                </a:cubicBezTo>
                <a:cubicBezTo>
                  <a:pt x="426" y="116"/>
                  <a:pt x="552" y="50"/>
                  <a:pt x="602" y="16"/>
                </a:cubicBezTo>
                <a:cubicBezTo>
                  <a:pt x="635" y="0"/>
                  <a:pt x="652" y="0"/>
                  <a:pt x="702" y="33"/>
                </a:cubicBezTo>
                <a:cubicBezTo>
                  <a:pt x="752" y="83"/>
                  <a:pt x="803" y="125"/>
                  <a:pt x="803" y="125"/>
                </a:cubicBezTo>
                <a:cubicBezTo>
                  <a:pt x="803" y="125"/>
                  <a:pt x="819" y="133"/>
                  <a:pt x="836" y="133"/>
                </a:cubicBezTo>
                <a:cubicBezTo>
                  <a:pt x="878" y="125"/>
                  <a:pt x="995" y="100"/>
                  <a:pt x="995" y="100"/>
                </a:cubicBezTo>
                <a:close/>
                <a:moveTo>
                  <a:pt x="334" y="626"/>
                </a:moveTo>
                <a:cubicBezTo>
                  <a:pt x="343" y="610"/>
                  <a:pt x="343" y="585"/>
                  <a:pt x="326" y="568"/>
                </a:cubicBezTo>
                <a:cubicBezTo>
                  <a:pt x="309" y="551"/>
                  <a:pt x="293" y="551"/>
                  <a:pt x="276" y="551"/>
                </a:cubicBezTo>
                <a:cubicBezTo>
                  <a:pt x="276" y="535"/>
                  <a:pt x="276" y="510"/>
                  <a:pt x="259" y="501"/>
                </a:cubicBezTo>
                <a:cubicBezTo>
                  <a:pt x="251" y="484"/>
                  <a:pt x="226" y="476"/>
                  <a:pt x="209" y="484"/>
                </a:cubicBezTo>
                <a:cubicBezTo>
                  <a:pt x="217" y="468"/>
                  <a:pt x="209" y="443"/>
                  <a:pt x="201" y="426"/>
                </a:cubicBezTo>
                <a:cubicBezTo>
                  <a:pt x="176" y="401"/>
                  <a:pt x="134" y="409"/>
                  <a:pt x="109" y="434"/>
                </a:cubicBezTo>
                <a:cubicBezTo>
                  <a:pt x="92" y="451"/>
                  <a:pt x="75" y="501"/>
                  <a:pt x="92" y="526"/>
                </a:cubicBezTo>
                <a:cubicBezTo>
                  <a:pt x="117" y="551"/>
                  <a:pt x="142" y="535"/>
                  <a:pt x="159" y="535"/>
                </a:cubicBezTo>
                <a:cubicBezTo>
                  <a:pt x="159" y="551"/>
                  <a:pt x="142" y="568"/>
                  <a:pt x="159" y="593"/>
                </a:cubicBezTo>
                <a:cubicBezTo>
                  <a:pt x="176" y="618"/>
                  <a:pt x="209" y="602"/>
                  <a:pt x="226" y="602"/>
                </a:cubicBezTo>
                <a:cubicBezTo>
                  <a:pt x="217" y="618"/>
                  <a:pt x="201" y="643"/>
                  <a:pt x="226" y="668"/>
                </a:cubicBezTo>
                <a:cubicBezTo>
                  <a:pt x="242" y="685"/>
                  <a:pt x="276" y="677"/>
                  <a:pt x="293" y="668"/>
                </a:cubicBezTo>
                <a:cubicBezTo>
                  <a:pt x="284" y="693"/>
                  <a:pt x="268" y="710"/>
                  <a:pt x="293" y="744"/>
                </a:cubicBezTo>
                <a:cubicBezTo>
                  <a:pt x="318" y="769"/>
                  <a:pt x="368" y="752"/>
                  <a:pt x="393" y="727"/>
                </a:cubicBezTo>
                <a:cubicBezTo>
                  <a:pt x="418" y="702"/>
                  <a:pt x="418" y="668"/>
                  <a:pt x="393" y="643"/>
                </a:cubicBezTo>
                <a:cubicBezTo>
                  <a:pt x="376" y="626"/>
                  <a:pt x="360" y="626"/>
                  <a:pt x="334" y="626"/>
                </a:cubicBezTo>
                <a:close/>
                <a:moveTo>
                  <a:pt x="786" y="468"/>
                </a:moveTo>
                <a:cubicBezTo>
                  <a:pt x="610" y="284"/>
                  <a:pt x="694" y="367"/>
                  <a:pt x="594" y="267"/>
                </a:cubicBezTo>
                <a:cubicBezTo>
                  <a:pt x="594" y="267"/>
                  <a:pt x="569" y="234"/>
                  <a:pt x="527" y="259"/>
                </a:cubicBezTo>
                <a:cubicBezTo>
                  <a:pt x="502" y="267"/>
                  <a:pt x="468" y="284"/>
                  <a:pt x="443" y="301"/>
                </a:cubicBezTo>
                <a:cubicBezTo>
                  <a:pt x="418" y="309"/>
                  <a:pt x="393" y="317"/>
                  <a:pt x="384" y="317"/>
                </a:cubicBezTo>
                <a:cubicBezTo>
                  <a:pt x="326" y="317"/>
                  <a:pt x="284" y="267"/>
                  <a:pt x="284" y="217"/>
                </a:cubicBezTo>
                <a:cubicBezTo>
                  <a:pt x="284" y="175"/>
                  <a:pt x="301" y="142"/>
                  <a:pt x="334" y="125"/>
                </a:cubicBezTo>
                <a:cubicBezTo>
                  <a:pt x="368" y="100"/>
                  <a:pt x="460" y="50"/>
                  <a:pt x="460" y="50"/>
                </a:cubicBezTo>
                <a:cubicBezTo>
                  <a:pt x="460" y="50"/>
                  <a:pt x="435" y="8"/>
                  <a:pt x="376" y="8"/>
                </a:cubicBezTo>
                <a:cubicBezTo>
                  <a:pt x="309" y="8"/>
                  <a:pt x="184" y="100"/>
                  <a:pt x="184" y="100"/>
                </a:cubicBezTo>
                <a:cubicBezTo>
                  <a:pt x="184" y="100"/>
                  <a:pt x="150" y="116"/>
                  <a:pt x="100" y="100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26"/>
                  <a:pt x="25" y="434"/>
                  <a:pt x="50" y="443"/>
                </a:cubicBezTo>
                <a:cubicBezTo>
                  <a:pt x="59" y="426"/>
                  <a:pt x="67" y="409"/>
                  <a:pt x="83" y="392"/>
                </a:cubicBezTo>
                <a:cubicBezTo>
                  <a:pt x="125" y="351"/>
                  <a:pt x="192" y="351"/>
                  <a:pt x="234" y="392"/>
                </a:cubicBezTo>
                <a:cubicBezTo>
                  <a:pt x="242" y="409"/>
                  <a:pt x="251" y="417"/>
                  <a:pt x="251" y="434"/>
                </a:cubicBezTo>
                <a:cubicBezTo>
                  <a:pt x="268" y="443"/>
                  <a:pt x="284" y="451"/>
                  <a:pt x="293" y="468"/>
                </a:cubicBezTo>
                <a:cubicBezTo>
                  <a:pt x="309" y="476"/>
                  <a:pt x="318" y="493"/>
                  <a:pt x="318" y="510"/>
                </a:cubicBezTo>
                <a:cubicBezTo>
                  <a:pt x="334" y="510"/>
                  <a:pt x="351" y="518"/>
                  <a:pt x="360" y="535"/>
                </a:cubicBezTo>
                <a:cubicBezTo>
                  <a:pt x="376" y="551"/>
                  <a:pt x="384" y="568"/>
                  <a:pt x="384" y="585"/>
                </a:cubicBezTo>
                <a:cubicBezTo>
                  <a:pt x="401" y="585"/>
                  <a:pt x="418" y="593"/>
                  <a:pt x="426" y="610"/>
                </a:cubicBezTo>
                <a:cubicBezTo>
                  <a:pt x="451" y="635"/>
                  <a:pt x="460" y="668"/>
                  <a:pt x="451" y="702"/>
                </a:cubicBezTo>
                <a:cubicBezTo>
                  <a:pt x="460" y="702"/>
                  <a:pt x="468" y="718"/>
                  <a:pt x="477" y="727"/>
                </a:cubicBezTo>
                <a:cubicBezTo>
                  <a:pt x="493" y="744"/>
                  <a:pt x="527" y="744"/>
                  <a:pt x="543" y="727"/>
                </a:cubicBezTo>
                <a:cubicBezTo>
                  <a:pt x="560" y="710"/>
                  <a:pt x="560" y="677"/>
                  <a:pt x="543" y="660"/>
                </a:cubicBezTo>
                <a:lnTo>
                  <a:pt x="535" y="660"/>
                </a:lnTo>
                <a:cubicBezTo>
                  <a:pt x="485" y="602"/>
                  <a:pt x="477" y="593"/>
                  <a:pt x="485" y="585"/>
                </a:cubicBezTo>
                <a:cubicBezTo>
                  <a:pt x="493" y="585"/>
                  <a:pt x="502" y="593"/>
                  <a:pt x="560" y="660"/>
                </a:cubicBezTo>
                <a:cubicBezTo>
                  <a:pt x="569" y="668"/>
                  <a:pt x="569" y="668"/>
                  <a:pt x="569" y="668"/>
                </a:cubicBezTo>
                <a:cubicBezTo>
                  <a:pt x="585" y="685"/>
                  <a:pt x="610" y="685"/>
                  <a:pt x="627" y="668"/>
                </a:cubicBezTo>
                <a:cubicBezTo>
                  <a:pt x="644" y="652"/>
                  <a:pt x="644" y="618"/>
                  <a:pt x="627" y="602"/>
                </a:cubicBezTo>
                <a:cubicBezTo>
                  <a:pt x="569" y="535"/>
                  <a:pt x="560" y="526"/>
                  <a:pt x="560" y="518"/>
                </a:cubicBezTo>
                <a:cubicBezTo>
                  <a:pt x="569" y="518"/>
                  <a:pt x="594" y="551"/>
                  <a:pt x="652" y="610"/>
                </a:cubicBezTo>
                <a:cubicBezTo>
                  <a:pt x="669" y="626"/>
                  <a:pt x="702" y="626"/>
                  <a:pt x="719" y="610"/>
                </a:cubicBezTo>
                <a:cubicBezTo>
                  <a:pt x="727" y="593"/>
                  <a:pt x="736" y="568"/>
                  <a:pt x="719" y="543"/>
                </a:cubicBezTo>
                <a:cubicBezTo>
                  <a:pt x="644" y="468"/>
                  <a:pt x="644" y="468"/>
                  <a:pt x="652" y="459"/>
                </a:cubicBezTo>
                <a:lnTo>
                  <a:pt x="727" y="526"/>
                </a:lnTo>
                <a:cubicBezTo>
                  <a:pt x="727" y="535"/>
                  <a:pt x="727" y="535"/>
                  <a:pt x="727" y="535"/>
                </a:cubicBezTo>
                <a:cubicBezTo>
                  <a:pt x="744" y="551"/>
                  <a:pt x="769" y="551"/>
                  <a:pt x="786" y="535"/>
                </a:cubicBezTo>
                <a:cubicBezTo>
                  <a:pt x="803" y="510"/>
                  <a:pt x="803" y="484"/>
                  <a:pt x="786" y="468"/>
                </a:cubicBezTo>
                <a:close/>
                <a:moveTo>
                  <a:pt x="786" y="468"/>
                </a:moveTo>
                <a:lnTo>
                  <a:pt x="786" y="4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marL="0" marR="0" lvl="0" indent="0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356" name="TextBox 13"/>
          <p:cNvSpPr txBox="1"/>
          <p:nvPr/>
        </p:nvSpPr>
        <p:spPr>
          <a:xfrm>
            <a:off x="2297113" y="4657725"/>
            <a:ext cx="14954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7" name="TextBox 13"/>
          <p:cNvSpPr txBox="1"/>
          <p:nvPr/>
        </p:nvSpPr>
        <p:spPr>
          <a:xfrm>
            <a:off x="2297113" y="4979988"/>
            <a:ext cx="2030412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8" name="TextBox 13"/>
          <p:cNvSpPr txBox="1"/>
          <p:nvPr/>
        </p:nvSpPr>
        <p:spPr>
          <a:xfrm>
            <a:off x="5368925" y="4657725"/>
            <a:ext cx="149701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9" name="TextBox 13"/>
          <p:cNvSpPr txBox="1"/>
          <p:nvPr/>
        </p:nvSpPr>
        <p:spPr>
          <a:xfrm>
            <a:off x="5368925" y="4979988"/>
            <a:ext cx="2030413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60" name="TextBox 13"/>
          <p:cNvSpPr txBox="1"/>
          <p:nvPr/>
        </p:nvSpPr>
        <p:spPr>
          <a:xfrm>
            <a:off x="8424863" y="4657725"/>
            <a:ext cx="14954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61" name="TextBox 13"/>
          <p:cNvSpPr txBox="1"/>
          <p:nvPr/>
        </p:nvSpPr>
        <p:spPr>
          <a:xfrm>
            <a:off x="8424863" y="4979988"/>
            <a:ext cx="2030412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63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4" name="文本框 7"/>
          <p:cNvSpPr txBox="1"/>
          <p:nvPr/>
        </p:nvSpPr>
        <p:spPr>
          <a:xfrm>
            <a:off x="987425" y="323850"/>
            <a:ext cx="27717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安全工作教育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65"/>
          <p:cNvSpPr/>
          <p:nvPr/>
        </p:nvSpPr>
        <p:spPr>
          <a:xfrm flipV="1">
            <a:off x="0" y="3094038"/>
            <a:ext cx="12168188" cy="3779838"/>
          </a:xfrm>
          <a:prstGeom prst="rect">
            <a:avLst/>
          </a:prstGeom>
          <a:solidFill>
            <a:srgbClr val="1F4E79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Oval 42"/>
          <p:cNvSpPr/>
          <p:nvPr/>
        </p:nvSpPr>
        <p:spPr>
          <a:xfrm>
            <a:off x="1263650" y="2301875"/>
            <a:ext cx="1725613" cy="1725613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Oval 58"/>
          <p:cNvSpPr/>
          <p:nvPr/>
        </p:nvSpPr>
        <p:spPr>
          <a:xfrm>
            <a:off x="3927475" y="2301875"/>
            <a:ext cx="1725613" cy="1725613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Oval 60"/>
          <p:cNvSpPr/>
          <p:nvPr/>
        </p:nvSpPr>
        <p:spPr>
          <a:xfrm>
            <a:off x="6419850" y="2301875"/>
            <a:ext cx="1724025" cy="1725613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Oval 63"/>
          <p:cNvSpPr/>
          <p:nvPr/>
        </p:nvSpPr>
        <p:spPr>
          <a:xfrm>
            <a:off x="9063038" y="2301875"/>
            <a:ext cx="1725613" cy="1725613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5370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5888" y="2424113"/>
            <a:ext cx="1481137" cy="1481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71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9713" y="2417763"/>
            <a:ext cx="1481137" cy="1487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72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913" y="2430463"/>
            <a:ext cx="1487487" cy="1481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73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2100" y="2424113"/>
            <a:ext cx="1487488" cy="14874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5374" name="组合 17"/>
          <p:cNvGrpSpPr/>
          <p:nvPr/>
        </p:nvGrpSpPr>
        <p:grpSpPr>
          <a:xfrm>
            <a:off x="1320800" y="4454525"/>
            <a:ext cx="1473200" cy="903288"/>
            <a:chOff x="2078788" y="4527104"/>
            <a:chExt cx="1472754" cy="845151"/>
          </a:xfrm>
        </p:grpSpPr>
        <p:sp>
          <p:nvSpPr>
            <p:cNvPr id="15384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x-none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85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375" name="组合 20"/>
          <p:cNvGrpSpPr/>
          <p:nvPr/>
        </p:nvGrpSpPr>
        <p:grpSpPr>
          <a:xfrm>
            <a:off x="4049713" y="4454525"/>
            <a:ext cx="1473200" cy="903288"/>
            <a:chOff x="2078788" y="4527104"/>
            <a:chExt cx="1472754" cy="845151"/>
          </a:xfrm>
        </p:grpSpPr>
        <p:sp>
          <p:nvSpPr>
            <p:cNvPr id="15382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x-none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83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376" name="组合 23"/>
          <p:cNvGrpSpPr/>
          <p:nvPr/>
        </p:nvGrpSpPr>
        <p:grpSpPr>
          <a:xfrm>
            <a:off x="6553200" y="4454525"/>
            <a:ext cx="1473200" cy="903288"/>
            <a:chOff x="2078788" y="4527104"/>
            <a:chExt cx="1472754" cy="845151"/>
          </a:xfrm>
        </p:grpSpPr>
        <p:sp>
          <p:nvSpPr>
            <p:cNvPr id="15380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x-none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81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377" name="组合 26"/>
          <p:cNvGrpSpPr/>
          <p:nvPr/>
        </p:nvGrpSpPr>
        <p:grpSpPr>
          <a:xfrm>
            <a:off x="9242425" y="4454525"/>
            <a:ext cx="1473200" cy="903288"/>
            <a:chOff x="2078788" y="4527104"/>
            <a:chExt cx="1472754" cy="845151"/>
          </a:xfrm>
        </p:grpSpPr>
        <p:sp>
          <p:nvSpPr>
            <p:cNvPr id="15378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x-none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79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387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88" name="文本框 7"/>
          <p:cNvSpPr txBox="1"/>
          <p:nvPr/>
        </p:nvSpPr>
        <p:spPr>
          <a:xfrm>
            <a:off x="987425" y="323850"/>
            <a:ext cx="27717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安全工作教育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118"/>
          <p:cNvSpPr/>
          <p:nvPr/>
        </p:nvSpPr>
        <p:spPr>
          <a:xfrm>
            <a:off x="0" y="4922838"/>
            <a:ext cx="12192000" cy="142875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Freeform 13"/>
          <p:cNvSpPr>
            <a:spLocks noEditPoints="1"/>
          </p:cNvSpPr>
          <p:nvPr/>
        </p:nvSpPr>
        <p:spPr bwMode="auto">
          <a:xfrm rot="791297">
            <a:off x="-219075" y="5137150"/>
            <a:ext cx="3665538" cy="917575"/>
          </a:xfrm>
          <a:custGeom>
            <a:avLst/>
            <a:gdLst>
              <a:gd name="T0" fmla="*/ 229 w 695"/>
              <a:gd name="T1" fmla="*/ 157 h 174"/>
              <a:gd name="T2" fmla="*/ 338 w 695"/>
              <a:gd name="T3" fmla="*/ 173 h 174"/>
              <a:gd name="T4" fmla="*/ 395 w 695"/>
              <a:gd name="T5" fmla="*/ 157 h 174"/>
              <a:gd name="T6" fmla="*/ 273 w 695"/>
              <a:gd name="T7" fmla="*/ 86 h 174"/>
              <a:gd name="T8" fmla="*/ 273 w 695"/>
              <a:gd name="T9" fmla="*/ 72 h 174"/>
              <a:gd name="T10" fmla="*/ 355 w 695"/>
              <a:gd name="T11" fmla="*/ 82 h 174"/>
              <a:gd name="T12" fmla="*/ 493 w 695"/>
              <a:gd name="T13" fmla="*/ 99 h 174"/>
              <a:gd name="T14" fmla="*/ 563 w 695"/>
              <a:gd name="T15" fmla="*/ 86 h 174"/>
              <a:gd name="T16" fmla="*/ 534 w 695"/>
              <a:gd name="T17" fmla="*/ 47 h 174"/>
              <a:gd name="T18" fmla="*/ 569 w 695"/>
              <a:gd name="T19" fmla="*/ 32 h 174"/>
              <a:gd name="T20" fmla="*/ 656 w 695"/>
              <a:gd name="T21" fmla="*/ 39 h 174"/>
              <a:gd name="T22" fmla="*/ 653 w 695"/>
              <a:gd name="T23" fmla="*/ 8 h 174"/>
              <a:gd name="T24" fmla="*/ 656 w 695"/>
              <a:gd name="T25" fmla="*/ 4 h 174"/>
              <a:gd name="T26" fmla="*/ 677 w 695"/>
              <a:gd name="T27" fmla="*/ 3 h 174"/>
              <a:gd name="T28" fmla="*/ 689 w 695"/>
              <a:gd name="T29" fmla="*/ 2 h 174"/>
              <a:gd name="T30" fmla="*/ 656 w 695"/>
              <a:gd name="T31" fmla="*/ 1 h 174"/>
              <a:gd name="T32" fmla="*/ 645 w 695"/>
              <a:gd name="T33" fmla="*/ 8 h 174"/>
              <a:gd name="T34" fmla="*/ 652 w 695"/>
              <a:gd name="T35" fmla="*/ 28 h 174"/>
              <a:gd name="T36" fmla="*/ 633 w 695"/>
              <a:gd name="T37" fmla="*/ 32 h 174"/>
              <a:gd name="T38" fmla="*/ 631 w 695"/>
              <a:gd name="T39" fmla="*/ 31 h 174"/>
              <a:gd name="T40" fmla="*/ 623 w 695"/>
              <a:gd name="T41" fmla="*/ 29 h 174"/>
              <a:gd name="T42" fmla="*/ 588 w 695"/>
              <a:gd name="T43" fmla="*/ 27 h 174"/>
              <a:gd name="T44" fmla="*/ 573 w 695"/>
              <a:gd name="T45" fmla="*/ 24 h 174"/>
              <a:gd name="T46" fmla="*/ 562 w 695"/>
              <a:gd name="T47" fmla="*/ 22 h 174"/>
              <a:gd name="T48" fmla="*/ 532 w 695"/>
              <a:gd name="T49" fmla="*/ 21 h 174"/>
              <a:gd name="T50" fmla="*/ 498 w 695"/>
              <a:gd name="T51" fmla="*/ 36 h 174"/>
              <a:gd name="T52" fmla="*/ 500 w 695"/>
              <a:gd name="T53" fmla="*/ 43 h 174"/>
              <a:gd name="T54" fmla="*/ 516 w 695"/>
              <a:gd name="T55" fmla="*/ 47 h 174"/>
              <a:gd name="T56" fmla="*/ 509 w 695"/>
              <a:gd name="T57" fmla="*/ 51 h 174"/>
              <a:gd name="T58" fmla="*/ 529 w 695"/>
              <a:gd name="T59" fmla="*/ 74 h 174"/>
              <a:gd name="T60" fmla="*/ 535 w 695"/>
              <a:gd name="T61" fmla="*/ 83 h 174"/>
              <a:gd name="T62" fmla="*/ 515 w 695"/>
              <a:gd name="T63" fmla="*/ 91 h 174"/>
              <a:gd name="T64" fmla="*/ 466 w 695"/>
              <a:gd name="T65" fmla="*/ 86 h 174"/>
              <a:gd name="T66" fmla="*/ 444 w 695"/>
              <a:gd name="T67" fmla="*/ 84 h 174"/>
              <a:gd name="T68" fmla="*/ 435 w 695"/>
              <a:gd name="T69" fmla="*/ 82 h 174"/>
              <a:gd name="T70" fmla="*/ 418 w 695"/>
              <a:gd name="T71" fmla="*/ 82 h 174"/>
              <a:gd name="T72" fmla="*/ 383 w 695"/>
              <a:gd name="T73" fmla="*/ 77 h 174"/>
              <a:gd name="T74" fmla="*/ 346 w 695"/>
              <a:gd name="T75" fmla="*/ 71 h 174"/>
              <a:gd name="T76" fmla="*/ 307 w 695"/>
              <a:gd name="T77" fmla="*/ 68 h 174"/>
              <a:gd name="T78" fmla="*/ 240 w 695"/>
              <a:gd name="T79" fmla="*/ 69 h 174"/>
              <a:gd name="T80" fmla="*/ 241 w 695"/>
              <a:gd name="T81" fmla="*/ 78 h 174"/>
              <a:gd name="T82" fmla="*/ 247 w 695"/>
              <a:gd name="T83" fmla="*/ 84 h 174"/>
              <a:gd name="T84" fmla="*/ 245 w 695"/>
              <a:gd name="T85" fmla="*/ 86 h 174"/>
              <a:gd name="T86" fmla="*/ 269 w 695"/>
              <a:gd name="T87" fmla="*/ 98 h 174"/>
              <a:gd name="T88" fmla="*/ 293 w 695"/>
              <a:gd name="T89" fmla="*/ 111 h 174"/>
              <a:gd name="T90" fmla="*/ 308 w 695"/>
              <a:gd name="T91" fmla="*/ 118 h 174"/>
              <a:gd name="T92" fmla="*/ 332 w 695"/>
              <a:gd name="T93" fmla="*/ 128 h 174"/>
              <a:gd name="T94" fmla="*/ 352 w 695"/>
              <a:gd name="T95" fmla="*/ 144 h 174"/>
              <a:gd name="T96" fmla="*/ 371 w 695"/>
              <a:gd name="T97" fmla="*/ 156 h 174"/>
              <a:gd name="T98" fmla="*/ 370 w 695"/>
              <a:gd name="T99" fmla="*/ 167 h 174"/>
              <a:gd name="T100" fmla="*/ 281 w 695"/>
              <a:gd name="T101" fmla="*/ 157 h 174"/>
              <a:gd name="T102" fmla="*/ 249 w 695"/>
              <a:gd name="T103" fmla="*/ 152 h 174"/>
              <a:gd name="T104" fmla="*/ 160 w 695"/>
              <a:gd name="T105" fmla="*/ 140 h 174"/>
              <a:gd name="T106" fmla="*/ 79 w 695"/>
              <a:gd name="T107" fmla="*/ 123 h 174"/>
              <a:gd name="T108" fmla="*/ 656 w 695"/>
              <a:gd name="T109" fmla="*/ 33 h 174"/>
              <a:gd name="T110" fmla="*/ 648 w 695"/>
              <a:gd name="T111" fmla="*/ 5 h 174"/>
              <a:gd name="T112" fmla="*/ 655 w 695"/>
              <a:gd name="T113" fmla="*/ 33 h 174"/>
              <a:gd name="T114" fmla="*/ 648 w 695"/>
              <a:gd name="T115" fmla="*/ 37 h 174"/>
              <a:gd name="T116" fmla="*/ 535 w 695"/>
              <a:gd name="T117" fmla="*/ 92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95" h="174">
                <a:moveTo>
                  <a:pt x="78" y="130"/>
                </a:moveTo>
                <a:cubicBezTo>
                  <a:pt x="88" y="132"/>
                  <a:pt x="101" y="134"/>
                  <a:pt x="109" y="136"/>
                </a:cubicBezTo>
                <a:cubicBezTo>
                  <a:pt x="147" y="143"/>
                  <a:pt x="179" y="151"/>
                  <a:pt x="220" y="157"/>
                </a:cubicBezTo>
                <a:cubicBezTo>
                  <a:pt x="219" y="157"/>
                  <a:pt x="222" y="157"/>
                  <a:pt x="225" y="157"/>
                </a:cubicBezTo>
                <a:cubicBezTo>
                  <a:pt x="224" y="157"/>
                  <a:pt x="224" y="157"/>
                  <a:pt x="224" y="157"/>
                </a:cubicBezTo>
                <a:cubicBezTo>
                  <a:pt x="229" y="157"/>
                  <a:pt x="229" y="157"/>
                  <a:pt x="229" y="157"/>
                </a:cubicBezTo>
                <a:cubicBezTo>
                  <a:pt x="232" y="157"/>
                  <a:pt x="229" y="158"/>
                  <a:pt x="226" y="158"/>
                </a:cubicBezTo>
                <a:cubicBezTo>
                  <a:pt x="242" y="160"/>
                  <a:pt x="257" y="162"/>
                  <a:pt x="272" y="165"/>
                </a:cubicBezTo>
                <a:cubicBezTo>
                  <a:pt x="275" y="164"/>
                  <a:pt x="280" y="166"/>
                  <a:pt x="283" y="165"/>
                </a:cubicBezTo>
                <a:cubicBezTo>
                  <a:pt x="283" y="166"/>
                  <a:pt x="283" y="166"/>
                  <a:pt x="282" y="166"/>
                </a:cubicBezTo>
                <a:cubicBezTo>
                  <a:pt x="294" y="167"/>
                  <a:pt x="295" y="167"/>
                  <a:pt x="303" y="169"/>
                </a:cubicBezTo>
                <a:cubicBezTo>
                  <a:pt x="314" y="171"/>
                  <a:pt x="325" y="172"/>
                  <a:pt x="338" y="173"/>
                </a:cubicBezTo>
                <a:cubicBezTo>
                  <a:pt x="346" y="174"/>
                  <a:pt x="351" y="174"/>
                  <a:pt x="366" y="173"/>
                </a:cubicBezTo>
                <a:cubicBezTo>
                  <a:pt x="367" y="173"/>
                  <a:pt x="372" y="173"/>
                  <a:pt x="375" y="172"/>
                </a:cubicBezTo>
                <a:cubicBezTo>
                  <a:pt x="379" y="171"/>
                  <a:pt x="379" y="171"/>
                  <a:pt x="379" y="171"/>
                </a:cubicBezTo>
                <a:cubicBezTo>
                  <a:pt x="396" y="166"/>
                  <a:pt x="387" y="169"/>
                  <a:pt x="391" y="167"/>
                </a:cubicBezTo>
                <a:cubicBezTo>
                  <a:pt x="398" y="163"/>
                  <a:pt x="396" y="163"/>
                  <a:pt x="397" y="161"/>
                </a:cubicBezTo>
                <a:cubicBezTo>
                  <a:pt x="397" y="160"/>
                  <a:pt x="396" y="158"/>
                  <a:pt x="395" y="157"/>
                </a:cubicBezTo>
                <a:cubicBezTo>
                  <a:pt x="389" y="149"/>
                  <a:pt x="378" y="143"/>
                  <a:pt x="368" y="136"/>
                </a:cubicBezTo>
                <a:cubicBezTo>
                  <a:pt x="347" y="123"/>
                  <a:pt x="322" y="111"/>
                  <a:pt x="300" y="97"/>
                </a:cubicBezTo>
                <a:cubicBezTo>
                  <a:pt x="292" y="96"/>
                  <a:pt x="289" y="93"/>
                  <a:pt x="282" y="92"/>
                </a:cubicBezTo>
                <a:cubicBezTo>
                  <a:pt x="283" y="91"/>
                  <a:pt x="283" y="91"/>
                  <a:pt x="283" y="91"/>
                </a:cubicBezTo>
                <a:cubicBezTo>
                  <a:pt x="278" y="90"/>
                  <a:pt x="279" y="89"/>
                  <a:pt x="277" y="86"/>
                </a:cubicBezTo>
                <a:cubicBezTo>
                  <a:pt x="276" y="86"/>
                  <a:pt x="275" y="85"/>
                  <a:pt x="273" y="86"/>
                </a:cubicBezTo>
                <a:cubicBezTo>
                  <a:pt x="270" y="85"/>
                  <a:pt x="274" y="83"/>
                  <a:pt x="271" y="82"/>
                </a:cubicBezTo>
                <a:cubicBezTo>
                  <a:pt x="272" y="82"/>
                  <a:pt x="270" y="83"/>
                  <a:pt x="270" y="82"/>
                </a:cubicBezTo>
                <a:cubicBezTo>
                  <a:pt x="262" y="79"/>
                  <a:pt x="272" y="82"/>
                  <a:pt x="269" y="77"/>
                </a:cubicBezTo>
                <a:cubicBezTo>
                  <a:pt x="267" y="76"/>
                  <a:pt x="264" y="74"/>
                  <a:pt x="262" y="72"/>
                </a:cubicBezTo>
                <a:cubicBezTo>
                  <a:pt x="265" y="72"/>
                  <a:pt x="269" y="72"/>
                  <a:pt x="272" y="73"/>
                </a:cubicBezTo>
                <a:cubicBezTo>
                  <a:pt x="270" y="73"/>
                  <a:pt x="271" y="72"/>
                  <a:pt x="273" y="72"/>
                </a:cubicBezTo>
                <a:cubicBezTo>
                  <a:pt x="273" y="74"/>
                  <a:pt x="281" y="72"/>
                  <a:pt x="284" y="73"/>
                </a:cubicBezTo>
                <a:cubicBezTo>
                  <a:pt x="283" y="73"/>
                  <a:pt x="281" y="73"/>
                  <a:pt x="280" y="73"/>
                </a:cubicBezTo>
                <a:cubicBezTo>
                  <a:pt x="288" y="75"/>
                  <a:pt x="297" y="75"/>
                  <a:pt x="304" y="76"/>
                </a:cubicBezTo>
                <a:cubicBezTo>
                  <a:pt x="314" y="76"/>
                  <a:pt x="320" y="79"/>
                  <a:pt x="327" y="78"/>
                </a:cubicBezTo>
                <a:cubicBezTo>
                  <a:pt x="325" y="79"/>
                  <a:pt x="330" y="79"/>
                  <a:pt x="331" y="80"/>
                </a:cubicBezTo>
                <a:cubicBezTo>
                  <a:pt x="341" y="79"/>
                  <a:pt x="345" y="82"/>
                  <a:pt x="355" y="82"/>
                </a:cubicBezTo>
                <a:cubicBezTo>
                  <a:pt x="354" y="82"/>
                  <a:pt x="354" y="82"/>
                  <a:pt x="354" y="82"/>
                </a:cubicBezTo>
                <a:cubicBezTo>
                  <a:pt x="376" y="85"/>
                  <a:pt x="398" y="88"/>
                  <a:pt x="422" y="90"/>
                </a:cubicBezTo>
                <a:cubicBezTo>
                  <a:pt x="436" y="92"/>
                  <a:pt x="446" y="95"/>
                  <a:pt x="463" y="96"/>
                </a:cubicBezTo>
                <a:cubicBezTo>
                  <a:pt x="466" y="96"/>
                  <a:pt x="464" y="96"/>
                  <a:pt x="467" y="96"/>
                </a:cubicBezTo>
                <a:cubicBezTo>
                  <a:pt x="470" y="96"/>
                  <a:pt x="466" y="96"/>
                  <a:pt x="467" y="96"/>
                </a:cubicBezTo>
                <a:cubicBezTo>
                  <a:pt x="475" y="97"/>
                  <a:pt x="483" y="98"/>
                  <a:pt x="493" y="99"/>
                </a:cubicBezTo>
                <a:cubicBezTo>
                  <a:pt x="494" y="99"/>
                  <a:pt x="497" y="99"/>
                  <a:pt x="497" y="99"/>
                </a:cubicBezTo>
                <a:cubicBezTo>
                  <a:pt x="501" y="100"/>
                  <a:pt x="508" y="100"/>
                  <a:pt x="516" y="100"/>
                </a:cubicBezTo>
                <a:cubicBezTo>
                  <a:pt x="520" y="100"/>
                  <a:pt x="524" y="100"/>
                  <a:pt x="530" y="100"/>
                </a:cubicBezTo>
                <a:cubicBezTo>
                  <a:pt x="534" y="101"/>
                  <a:pt x="558" y="94"/>
                  <a:pt x="557" y="93"/>
                </a:cubicBezTo>
                <a:cubicBezTo>
                  <a:pt x="549" y="96"/>
                  <a:pt x="562" y="89"/>
                  <a:pt x="560" y="87"/>
                </a:cubicBezTo>
                <a:cubicBezTo>
                  <a:pt x="561" y="86"/>
                  <a:pt x="562" y="86"/>
                  <a:pt x="563" y="86"/>
                </a:cubicBezTo>
                <a:cubicBezTo>
                  <a:pt x="564" y="83"/>
                  <a:pt x="563" y="81"/>
                  <a:pt x="563" y="77"/>
                </a:cubicBezTo>
                <a:cubicBezTo>
                  <a:pt x="562" y="76"/>
                  <a:pt x="559" y="76"/>
                  <a:pt x="559" y="74"/>
                </a:cubicBezTo>
                <a:cubicBezTo>
                  <a:pt x="561" y="72"/>
                  <a:pt x="557" y="70"/>
                  <a:pt x="557" y="68"/>
                </a:cubicBezTo>
                <a:cubicBezTo>
                  <a:pt x="554" y="69"/>
                  <a:pt x="551" y="68"/>
                  <a:pt x="550" y="66"/>
                </a:cubicBezTo>
                <a:cubicBezTo>
                  <a:pt x="554" y="65"/>
                  <a:pt x="554" y="65"/>
                  <a:pt x="554" y="65"/>
                </a:cubicBezTo>
                <a:cubicBezTo>
                  <a:pt x="548" y="61"/>
                  <a:pt x="545" y="52"/>
                  <a:pt x="534" y="47"/>
                </a:cubicBezTo>
                <a:cubicBezTo>
                  <a:pt x="536" y="46"/>
                  <a:pt x="536" y="46"/>
                  <a:pt x="536" y="46"/>
                </a:cubicBezTo>
                <a:cubicBezTo>
                  <a:pt x="528" y="41"/>
                  <a:pt x="524" y="34"/>
                  <a:pt x="521" y="29"/>
                </a:cubicBezTo>
                <a:cubicBezTo>
                  <a:pt x="521" y="29"/>
                  <a:pt x="520" y="30"/>
                  <a:pt x="527" y="30"/>
                </a:cubicBezTo>
                <a:cubicBezTo>
                  <a:pt x="534" y="29"/>
                  <a:pt x="537" y="29"/>
                  <a:pt x="543" y="29"/>
                </a:cubicBezTo>
                <a:cubicBezTo>
                  <a:pt x="546" y="29"/>
                  <a:pt x="546" y="30"/>
                  <a:pt x="547" y="30"/>
                </a:cubicBezTo>
                <a:cubicBezTo>
                  <a:pt x="555" y="31"/>
                  <a:pt x="560" y="33"/>
                  <a:pt x="569" y="32"/>
                </a:cubicBezTo>
                <a:cubicBezTo>
                  <a:pt x="568" y="33"/>
                  <a:pt x="568" y="33"/>
                  <a:pt x="568" y="33"/>
                </a:cubicBezTo>
                <a:cubicBezTo>
                  <a:pt x="575" y="33"/>
                  <a:pt x="586" y="34"/>
                  <a:pt x="592" y="35"/>
                </a:cubicBezTo>
                <a:cubicBezTo>
                  <a:pt x="595" y="35"/>
                  <a:pt x="603" y="36"/>
                  <a:pt x="601" y="35"/>
                </a:cubicBezTo>
                <a:cubicBezTo>
                  <a:pt x="604" y="35"/>
                  <a:pt x="600" y="36"/>
                  <a:pt x="605" y="36"/>
                </a:cubicBezTo>
                <a:cubicBezTo>
                  <a:pt x="600" y="36"/>
                  <a:pt x="600" y="36"/>
                  <a:pt x="600" y="36"/>
                </a:cubicBezTo>
                <a:cubicBezTo>
                  <a:pt x="618" y="38"/>
                  <a:pt x="625" y="42"/>
                  <a:pt x="656" y="39"/>
                </a:cubicBezTo>
                <a:cubicBezTo>
                  <a:pt x="672" y="35"/>
                  <a:pt x="667" y="30"/>
                  <a:pt x="667" y="26"/>
                </a:cubicBezTo>
                <a:cubicBezTo>
                  <a:pt x="665" y="25"/>
                  <a:pt x="664" y="21"/>
                  <a:pt x="659" y="21"/>
                </a:cubicBezTo>
                <a:cubicBezTo>
                  <a:pt x="661" y="20"/>
                  <a:pt x="661" y="20"/>
                  <a:pt x="661" y="20"/>
                </a:cubicBezTo>
                <a:cubicBezTo>
                  <a:pt x="659" y="18"/>
                  <a:pt x="657" y="14"/>
                  <a:pt x="655" y="11"/>
                </a:cubicBezTo>
                <a:cubicBezTo>
                  <a:pt x="655" y="9"/>
                  <a:pt x="653" y="10"/>
                  <a:pt x="651" y="8"/>
                </a:cubicBezTo>
                <a:cubicBezTo>
                  <a:pt x="653" y="8"/>
                  <a:pt x="653" y="8"/>
                  <a:pt x="653" y="8"/>
                </a:cubicBezTo>
                <a:cubicBezTo>
                  <a:pt x="651" y="6"/>
                  <a:pt x="649" y="6"/>
                  <a:pt x="647" y="6"/>
                </a:cubicBezTo>
                <a:cubicBezTo>
                  <a:pt x="648" y="5"/>
                  <a:pt x="648" y="5"/>
                  <a:pt x="648" y="5"/>
                </a:cubicBezTo>
                <a:cubicBezTo>
                  <a:pt x="649" y="5"/>
                  <a:pt x="650" y="4"/>
                  <a:pt x="651" y="4"/>
                </a:cubicBezTo>
                <a:cubicBezTo>
                  <a:pt x="652" y="5"/>
                  <a:pt x="653" y="5"/>
                  <a:pt x="654" y="5"/>
                </a:cubicBezTo>
                <a:cubicBezTo>
                  <a:pt x="653" y="5"/>
                  <a:pt x="654" y="5"/>
                  <a:pt x="654" y="4"/>
                </a:cubicBezTo>
                <a:cubicBezTo>
                  <a:pt x="655" y="4"/>
                  <a:pt x="655" y="4"/>
                  <a:pt x="656" y="4"/>
                </a:cubicBezTo>
                <a:cubicBezTo>
                  <a:pt x="662" y="4"/>
                  <a:pt x="666" y="4"/>
                  <a:pt x="668" y="3"/>
                </a:cubicBezTo>
                <a:cubicBezTo>
                  <a:pt x="666" y="4"/>
                  <a:pt x="671" y="4"/>
                  <a:pt x="667" y="4"/>
                </a:cubicBezTo>
                <a:cubicBezTo>
                  <a:pt x="671" y="4"/>
                  <a:pt x="674" y="4"/>
                  <a:pt x="677" y="4"/>
                </a:cubicBezTo>
                <a:cubicBezTo>
                  <a:pt x="676" y="4"/>
                  <a:pt x="675" y="4"/>
                  <a:pt x="674" y="4"/>
                </a:cubicBezTo>
                <a:cubicBezTo>
                  <a:pt x="678" y="3"/>
                  <a:pt x="682" y="3"/>
                  <a:pt x="682" y="3"/>
                </a:cubicBezTo>
                <a:cubicBezTo>
                  <a:pt x="680" y="3"/>
                  <a:pt x="679" y="3"/>
                  <a:pt x="677" y="3"/>
                </a:cubicBezTo>
                <a:cubicBezTo>
                  <a:pt x="679" y="2"/>
                  <a:pt x="687" y="2"/>
                  <a:pt x="687" y="3"/>
                </a:cubicBezTo>
                <a:cubicBezTo>
                  <a:pt x="687" y="4"/>
                  <a:pt x="681" y="4"/>
                  <a:pt x="683" y="4"/>
                </a:cubicBezTo>
                <a:cubicBezTo>
                  <a:pt x="695" y="4"/>
                  <a:pt x="695" y="4"/>
                  <a:pt x="695" y="4"/>
                </a:cubicBezTo>
                <a:cubicBezTo>
                  <a:pt x="692" y="4"/>
                  <a:pt x="691" y="3"/>
                  <a:pt x="693" y="3"/>
                </a:cubicBezTo>
                <a:cubicBezTo>
                  <a:pt x="688" y="3"/>
                  <a:pt x="688" y="3"/>
                  <a:pt x="688" y="3"/>
                </a:cubicBezTo>
                <a:cubicBezTo>
                  <a:pt x="689" y="2"/>
                  <a:pt x="689" y="2"/>
                  <a:pt x="689" y="2"/>
                </a:cubicBezTo>
                <a:cubicBezTo>
                  <a:pt x="682" y="2"/>
                  <a:pt x="677" y="1"/>
                  <a:pt x="668" y="1"/>
                </a:cubicBezTo>
                <a:cubicBezTo>
                  <a:pt x="670" y="2"/>
                  <a:pt x="670" y="2"/>
                  <a:pt x="670" y="2"/>
                </a:cubicBezTo>
                <a:cubicBezTo>
                  <a:pt x="665" y="2"/>
                  <a:pt x="659" y="3"/>
                  <a:pt x="655" y="3"/>
                </a:cubicBezTo>
                <a:cubicBezTo>
                  <a:pt x="658" y="2"/>
                  <a:pt x="656" y="2"/>
                  <a:pt x="657" y="2"/>
                </a:cubicBezTo>
                <a:cubicBezTo>
                  <a:pt x="655" y="2"/>
                  <a:pt x="654" y="2"/>
                  <a:pt x="652" y="2"/>
                </a:cubicBezTo>
                <a:cubicBezTo>
                  <a:pt x="656" y="1"/>
                  <a:pt x="656" y="1"/>
                  <a:pt x="656" y="1"/>
                </a:cubicBezTo>
                <a:cubicBezTo>
                  <a:pt x="655" y="1"/>
                  <a:pt x="654" y="2"/>
                  <a:pt x="652" y="2"/>
                </a:cubicBezTo>
                <a:cubicBezTo>
                  <a:pt x="649" y="3"/>
                  <a:pt x="655" y="0"/>
                  <a:pt x="645" y="4"/>
                </a:cubicBezTo>
                <a:cubicBezTo>
                  <a:pt x="644" y="4"/>
                  <a:pt x="644" y="4"/>
                  <a:pt x="644" y="4"/>
                </a:cubicBezTo>
                <a:cubicBezTo>
                  <a:pt x="644" y="6"/>
                  <a:pt x="643" y="7"/>
                  <a:pt x="643" y="7"/>
                </a:cubicBezTo>
                <a:cubicBezTo>
                  <a:pt x="643" y="7"/>
                  <a:pt x="643" y="7"/>
                  <a:pt x="643" y="7"/>
                </a:cubicBezTo>
                <a:cubicBezTo>
                  <a:pt x="641" y="10"/>
                  <a:pt x="645" y="6"/>
                  <a:pt x="645" y="8"/>
                </a:cubicBezTo>
                <a:cubicBezTo>
                  <a:pt x="644" y="9"/>
                  <a:pt x="641" y="9"/>
                  <a:pt x="640" y="11"/>
                </a:cubicBezTo>
                <a:cubicBezTo>
                  <a:pt x="640" y="13"/>
                  <a:pt x="645" y="16"/>
                  <a:pt x="644" y="19"/>
                </a:cubicBezTo>
                <a:cubicBezTo>
                  <a:pt x="647" y="21"/>
                  <a:pt x="650" y="23"/>
                  <a:pt x="653" y="24"/>
                </a:cubicBezTo>
                <a:cubicBezTo>
                  <a:pt x="654" y="25"/>
                  <a:pt x="649" y="25"/>
                  <a:pt x="652" y="26"/>
                </a:cubicBezTo>
                <a:cubicBezTo>
                  <a:pt x="650" y="26"/>
                  <a:pt x="649" y="26"/>
                  <a:pt x="648" y="27"/>
                </a:cubicBezTo>
                <a:cubicBezTo>
                  <a:pt x="650" y="27"/>
                  <a:pt x="650" y="30"/>
                  <a:pt x="652" y="28"/>
                </a:cubicBezTo>
                <a:cubicBezTo>
                  <a:pt x="653" y="30"/>
                  <a:pt x="654" y="32"/>
                  <a:pt x="653" y="33"/>
                </a:cubicBezTo>
                <a:cubicBezTo>
                  <a:pt x="652" y="33"/>
                  <a:pt x="650" y="33"/>
                  <a:pt x="649" y="33"/>
                </a:cubicBezTo>
                <a:cubicBezTo>
                  <a:pt x="648" y="34"/>
                  <a:pt x="650" y="34"/>
                  <a:pt x="646" y="34"/>
                </a:cubicBezTo>
                <a:cubicBezTo>
                  <a:pt x="638" y="35"/>
                  <a:pt x="640" y="33"/>
                  <a:pt x="639" y="32"/>
                </a:cubicBezTo>
                <a:cubicBezTo>
                  <a:pt x="643" y="32"/>
                  <a:pt x="643" y="32"/>
                  <a:pt x="643" y="32"/>
                </a:cubicBezTo>
                <a:cubicBezTo>
                  <a:pt x="640" y="32"/>
                  <a:pt x="637" y="32"/>
                  <a:pt x="633" y="32"/>
                </a:cubicBezTo>
                <a:cubicBezTo>
                  <a:pt x="635" y="30"/>
                  <a:pt x="640" y="32"/>
                  <a:pt x="643" y="32"/>
                </a:cubicBezTo>
                <a:cubicBezTo>
                  <a:pt x="642" y="30"/>
                  <a:pt x="642" y="30"/>
                  <a:pt x="642" y="30"/>
                </a:cubicBezTo>
                <a:cubicBezTo>
                  <a:pt x="636" y="29"/>
                  <a:pt x="638" y="31"/>
                  <a:pt x="632" y="30"/>
                </a:cubicBezTo>
                <a:cubicBezTo>
                  <a:pt x="634" y="30"/>
                  <a:pt x="634" y="30"/>
                  <a:pt x="634" y="30"/>
                </a:cubicBezTo>
                <a:cubicBezTo>
                  <a:pt x="629" y="29"/>
                  <a:pt x="629" y="29"/>
                  <a:pt x="629" y="29"/>
                </a:cubicBezTo>
                <a:cubicBezTo>
                  <a:pt x="628" y="30"/>
                  <a:pt x="627" y="31"/>
                  <a:pt x="631" y="31"/>
                </a:cubicBezTo>
                <a:cubicBezTo>
                  <a:pt x="626" y="32"/>
                  <a:pt x="627" y="31"/>
                  <a:pt x="621" y="30"/>
                </a:cubicBezTo>
                <a:cubicBezTo>
                  <a:pt x="618" y="31"/>
                  <a:pt x="624" y="31"/>
                  <a:pt x="622" y="31"/>
                </a:cubicBezTo>
                <a:cubicBezTo>
                  <a:pt x="621" y="32"/>
                  <a:pt x="617" y="32"/>
                  <a:pt x="614" y="31"/>
                </a:cubicBezTo>
                <a:cubicBezTo>
                  <a:pt x="609" y="31"/>
                  <a:pt x="614" y="30"/>
                  <a:pt x="613" y="30"/>
                </a:cubicBezTo>
                <a:cubicBezTo>
                  <a:pt x="614" y="30"/>
                  <a:pt x="618" y="30"/>
                  <a:pt x="616" y="30"/>
                </a:cubicBezTo>
                <a:cubicBezTo>
                  <a:pt x="624" y="30"/>
                  <a:pt x="618" y="29"/>
                  <a:pt x="623" y="29"/>
                </a:cubicBezTo>
                <a:cubicBezTo>
                  <a:pt x="619" y="27"/>
                  <a:pt x="617" y="28"/>
                  <a:pt x="615" y="28"/>
                </a:cubicBezTo>
                <a:cubicBezTo>
                  <a:pt x="616" y="29"/>
                  <a:pt x="612" y="29"/>
                  <a:pt x="613" y="29"/>
                </a:cubicBezTo>
                <a:cubicBezTo>
                  <a:pt x="600" y="30"/>
                  <a:pt x="611" y="27"/>
                  <a:pt x="603" y="27"/>
                </a:cubicBezTo>
                <a:cubicBezTo>
                  <a:pt x="602" y="28"/>
                  <a:pt x="589" y="27"/>
                  <a:pt x="591" y="29"/>
                </a:cubicBezTo>
                <a:cubicBezTo>
                  <a:pt x="589" y="29"/>
                  <a:pt x="586" y="29"/>
                  <a:pt x="585" y="29"/>
                </a:cubicBezTo>
                <a:cubicBezTo>
                  <a:pt x="589" y="28"/>
                  <a:pt x="583" y="28"/>
                  <a:pt x="588" y="27"/>
                </a:cubicBezTo>
                <a:cubicBezTo>
                  <a:pt x="586" y="27"/>
                  <a:pt x="586" y="27"/>
                  <a:pt x="586" y="27"/>
                </a:cubicBezTo>
                <a:cubicBezTo>
                  <a:pt x="592" y="27"/>
                  <a:pt x="592" y="27"/>
                  <a:pt x="592" y="27"/>
                </a:cubicBezTo>
                <a:cubicBezTo>
                  <a:pt x="590" y="26"/>
                  <a:pt x="587" y="24"/>
                  <a:pt x="586" y="24"/>
                </a:cubicBezTo>
                <a:cubicBezTo>
                  <a:pt x="581" y="24"/>
                  <a:pt x="586" y="25"/>
                  <a:pt x="580" y="24"/>
                </a:cubicBezTo>
                <a:cubicBezTo>
                  <a:pt x="583" y="24"/>
                  <a:pt x="581" y="23"/>
                  <a:pt x="579" y="23"/>
                </a:cubicBezTo>
                <a:cubicBezTo>
                  <a:pt x="582" y="24"/>
                  <a:pt x="576" y="24"/>
                  <a:pt x="573" y="24"/>
                </a:cubicBezTo>
                <a:cubicBezTo>
                  <a:pt x="569" y="24"/>
                  <a:pt x="567" y="23"/>
                  <a:pt x="568" y="23"/>
                </a:cubicBezTo>
                <a:cubicBezTo>
                  <a:pt x="574" y="22"/>
                  <a:pt x="574" y="22"/>
                  <a:pt x="574" y="22"/>
                </a:cubicBezTo>
                <a:cubicBezTo>
                  <a:pt x="570" y="23"/>
                  <a:pt x="573" y="22"/>
                  <a:pt x="570" y="22"/>
                </a:cubicBezTo>
                <a:cubicBezTo>
                  <a:pt x="568" y="22"/>
                  <a:pt x="564" y="23"/>
                  <a:pt x="562" y="23"/>
                </a:cubicBezTo>
                <a:cubicBezTo>
                  <a:pt x="558" y="23"/>
                  <a:pt x="558" y="22"/>
                  <a:pt x="556" y="22"/>
                </a:cubicBezTo>
                <a:cubicBezTo>
                  <a:pt x="562" y="22"/>
                  <a:pt x="562" y="22"/>
                  <a:pt x="562" y="22"/>
                </a:cubicBezTo>
                <a:cubicBezTo>
                  <a:pt x="556" y="22"/>
                  <a:pt x="564" y="21"/>
                  <a:pt x="556" y="21"/>
                </a:cubicBezTo>
                <a:cubicBezTo>
                  <a:pt x="553" y="21"/>
                  <a:pt x="553" y="21"/>
                  <a:pt x="553" y="21"/>
                </a:cubicBezTo>
                <a:cubicBezTo>
                  <a:pt x="552" y="21"/>
                  <a:pt x="552" y="21"/>
                  <a:pt x="554" y="20"/>
                </a:cubicBezTo>
                <a:cubicBezTo>
                  <a:pt x="552" y="21"/>
                  <a:pt x="548" y="21"/>
                  <a:pt x="546" y="21"/>
                </a:cubicBezTo>
                <a:cubicBezTo>
                  <a:pt x="546" y="20"/>
                  <a:pt x="546" y="20"/>
                  <a:pt x="546" y="20"/>
                </a:cubicBezTo>
                <a:cubicBezTo>
                  <a:pt x="543" y="20"/>
                  <a:pt x="536" y="21"/>
                  <a:pt x="532" y="21"/>
                </a:cubicBezTo>
                <a:cubicBezTo>
                  <a:pt x="534" y="22"/>
                  <a:pt x="538" y="20"/>
                  <a:pt x="543" y="21"/>
                </a:cubicBezTo>
                <a:cubicBezTo>
                  <a:pt x="545" y="22"/>
                  <a:pt x="536" y="22"/>
                  <a:pt x="534" y="22"/>
                </a:cubicBezTo>
                <a:cubicBezTo>
                  <a:pt x="537" y="21"/>
                  <a:pt x="523" y="22"/>
                  <a:pt x="513" y="25"/>
                </a:cubicBezTo>
                <a:cubicBezTo>
                  <a:pt x="507" y="26"/>
                  <a:pt x="500" y="29"/>
                  <a:pt x="500" y="29"/>
                </a:cubicBezTo>
                <a:cubicBezTo>
                  <a:pt x="501" y="30"/>
                  <a:pt x="501" y="30"/>
                  <a:pt x="501" y="30"/>
                </a:cubicBezTo>
                <a:cubicBezTo>
                  <a:pt x="493" y="32"/>
                  <a:pt x="499" y="34"/>
                  <a:pt x="498" y="36"/>
                </a:cubicBezTo>
                <a:cubicBezTo>
                  <a:pt x="496" y="35"/>
                  <a:pt x="494" y="35"/>
                  <a:pt x="494" y="37"/>
                </a:cubicBezTo>
                <a:cubicBezTo>
                  <a:pt x="497" y="35"/>
                  <a:pt x="499" y="38"/>
                  <a:pt x="501" y="37"/>
                </a:cubicBezTo>
                <a:cubicBezTo>
                  <a:pt x="501" y="39"/>
                  <a:pt x="496" y="37"/>
                  <a:pt x="494" y="38"/>
                </a:cubicBezTo>
                <a:cubicBezTo>
                  <a:pt x="497" y="39"/>
                  <a:pt x="494" y="41"/>
                  <a:pt x="498" y="41"/>
                </a:cubicBezTo>
                <a:cubicBezTo>
                  <a:pt x="498" y="40"/>
                  <a:pt x="500" y="41"/>
                  <a:pt x="502" y="41"/>
                </a:cubicBezTo>
                <a:cubicBezTo>
                  <a:pt x="503" y="43"/>
                  <a:pt x="500" y="41"/>
                  <a:pt x="500" y="43"/>
                </a:cubicBezTo>
                <a:cubicBezTo>
                  <a:pt x="501" y="43"/>
                  <a:pt x="504" y="44"/>
                  <a:pt x="504" y="42"/>
                </a:cubicBezTo>
                <a:cubicBezTo>
                  <a:pt x="504" y="43"/>
                  <a:pt x="509" y="44"/>
                  <a:pt x="507" y="45"/>
                </a:cubicBezTo>
                <a:cubicBezTo>
                  <a:pt x="506" y="46"/>
                  <a:pt x="505" y="44"/>
                  <a:pt x="504" y="45"/>
                </a:cubicBezTo>
                <a:cubicBezTo>
                  <a:pt x="505" y="47"/>
                  <a:pt x="510" y="45"/>
                  <a:pt x="513" y="47"/>
                </a:cubicBezTo>
                <a:cubicBezTo>
                  <a:pt x="513" y="45"/>
                  <a:pt x="518" y="45"/>
                  <a:pt x="520" y="46"/>
                </a:cubicBezTo>
                <a:cubicBezTo>
                  <a:pt x="521" y="49"/>
                  <a:pt x="518" y="45"/>
                  <a:pt x="516" y="47"/>
                </a:cubicBezTo>
                <a:cubicBezTo>
                  <a:pt x="517" y="48"/>
                  <a:pt x="517" y="48"/>
                  <a:pt x="517" y="48"/>
                </a:cubicBezTo>
                <a:cubicBezTo>
                  <a:pt x="515" y="50"/>
                  <a:pt x="508" y="46"/>
                  <a:pt x="506" y="48"/>
                </a:cubicBezTo>
                <a:cubicBezTo>
                  <a:pt x="509" y="49"/>
                  <a:pt x="509" y="49"/>
                  <a:pt x="509" y="49"/>
                </a:cubicBezTo>
                <a:cubicBezTo>
                  <a:pt x="507" y="49"/>
                  <a:pt x="505" y="49"/>
                  <a:pt x="504" y="50"/>
                </a:cubicBezTo>
                <a:cubicBezTo>
                  <a:pt x="507" y="50"/>
                  <a:pt x="507" y="52"/>
                  <a:pt x="508" y="52"/>
                </a:cubicBezTo>
                <a:cubicBezTo>
                  <a:pt x="511" y="52"/>
                  <a:pt x="507" y="52"/>
                  <a:pt x="509" y="51"/>
                </a:cubicBezTo>
                <a:cubicBezTo>
                  <a:pt x="510" y="52"/>
                  <a:pt x="514" y="52"/>
                  <a:pt x="515" y="54"/>
                </a:cubicBezTo>
                <a:cubicBezTo>
                  <a:pt x="512" y="53"/>
                  <a:pt x="512" y="55"/>
                  <a:pt x="510" y="55"/>
                </a:cubicBezTo>
                <a:cubicBezTo>
                  <a:pt x="510" y="56"/>
                  <a:pt x="513" y="55"/>
                  <a:pt x="513" y="56"/>
                </a:cubicBezTo>
                <a:cubicBezTo>
                  <a:pt x="512" y="56"/>
                  <a:pt x="512" y="56"/>
                  <a:pt x="512" y="56"/>
                </a:cubicBezTo>
                <a:cubicBezTo>
                  <a:pt x="516" y="61"/>
                  <a:pt x="521" y="66"/>
                  <a:pt x="530" y="69"/>
                </a:cubicBezTo>
                <a:cubicBezTo>
                  <a:pt x="528" y="70"/>
                  <a:pt x="529" y="72"/>
                  <a:pt x="529" y="74"/>
                </a:cubicBezTo>
                <a:cubicBezTo>
                  <a:pt x="529" y="73"/>
                  <a:pt x="531" y="74"/>
                  <a:pt x="532" y="74"/>
                </a:cubicBezTo>
                <a:cubicBezTo>
                  <a:pt x="530" y="76"/>
                  <a:pt x="530" y="76"/>
                  <a:pt x="530" y="76"/>
                </a:cubicBezTo>
                <a:cubicBezTo>
                  <a:pt x="530" y="78"/>
                  <a:pt x="533" y="79"/>
                  <a:pt x="535" y="80"/>
                </a:cubicBezTo>
                <a:cubicBezTo>
                  <a:pt x="535" y="80"/>
                  <a:pt x="534" y="80"/>
                  <a:pt x="534" y="80"/>
                </a:cubicBezTo>
                <a:cubicBezTo>
                  <a:pt x="533" y="82"/>
                  <a:pt x="536" y="81"/>
                  <a:pt x="537" y="82"/>
                </a:cubicBezTo>
                <a:cubicBezTo>
                  <a:pt x="535" y="83"/>
                  <a:pt x="535" y="83"/>
                  <a:pt x="535" y="83"/>
                </a:cubicBezTo>
                <a:cubicBezTo>
                  <a:pt x="537" y="83"/>
                  <a:pt x="537" y="83"/>
                  <a:pt x="537" y="83"/>
                </a:cubicBezTo>
                <a:cubicBezTo>
                  <a:pt x="538" y="84"/>
                  <a:pt x="538" y="86"/>
                  <a:pt x="535" y="86"/>
                </a:cubicBezTo>
                <a:cubicBezTo>
                  <a:pt x="536" y="86"/>
                  <a:pt x="536" y="87"/>
                  <a:pt x="537" y="86"/>
                </a:cubicBezTo>
                <a:cubicBezTo>
                  <a:pt x="536" y="87"/>
                  <a:pt x="535" y="90"/>
                  <a:pt x="535" y="91"/>
                </a:cubicBezTo>
                <a:cubicBezTo>
                  <a:pt x="530" y="91"/>
                  <a:pt x="523" y="91"/>
                  <a:pt x="518" y="91"/>
                </a:cubicBezTo>
                <a:cubicBezTo>
                  <a:pt x="516" y="91"/>
                  <a:pt x="516" y="91"/>
                  <a:pt x="515" y="91"/>
                </a:cubicBezTo>
                <a:cubicBezTo>
                  <a:pt x="510" y="89"/>
                  <a:pt x="499" y="90"/>
                  <a:pt x="493" y="88"/>
                </a:cubicBezTo>
                <a:cubicBezTo>
                  <a:pt x="494" y="89"/>
                  <a:pt x="489" y="90"/>
                  <a:pt x="485" y="90"/>
                </a:cubicBezTo>
                <a:cubicBezTo>
                  <a:pt x="479" y="90"/>
                  <a:pt x="486" y="88"/>
                  <a:pt x="483" y="87"/>
                </a:cubicBezTo>
                <a:cubicBezTo>
                  <a:pt x="480" y="87"/>
                  <a:pt x="476" y="87"/>
                  <a:pt x="475" y="87"/>
                </a:cubicBezTo>
                <a:cubicBezTo>
                  <a:pt x="475" y="87"/>
                  <a:pt x="475" y="87"/>
                  <a:pt x="475" y="87"/>
                </a:cubicBezTo>
                <a:cubicBezTo>
                  <a:pt x="472" y="87"/>
                  <a:pt x="468" y="87"/>
                  <a:pt x="466" y="86"/>
                </a:cubicBezTo>
                <a:cubicBezTo>
                  <a:pt x="466" y="86"/>
                  <a:pt x="466" y="86"/>
                  <a:pt x="466" y="86"/>
                </a:cubicBezTo>
                <a:cubicBezTo>
                  <a:pt x="464" y="86"/>
                  <a:pt x="463" y="85"/>
                  <a:pt x="460" y="85"/>
                </a:cubicBezTo>
                <a:cubicBezTo>
                  <a:pt x="457" y="85"/>
                  <a:pt x="453" y="84"/>
                  <a:pt x="450" y="85"/>
                </a:cubicBezTo>
                <a:cubicBezTo>
                  <a:pt x="450" y="84"/>
                  <a:pt x="450" y="84"/>
                  <a:pt x="450" y="84"/>
                </a:cubicBezTo>
                <a:cubicBezTo>
                  <a:pt x="448" y="85"/>
                  <a:pt x="448" y="85"/>
                  <a:pt x="448" y="85"/>
                </a:cubicBezTo>
                <a:cubicBezTo>
                  <a:pt x="444" y="84"/>
                  <a:pt x="444" y="84"/>
                  <a:pt x="444" y="84"/>
                </a:cubicBezTo>
                <a:cubicBezTo>
                  <a:pt x="446" y="84"/>
                  <a:pt x="447" y="83"/>
                  <a:pt x="448" y="83"/>
                </a:cubicBezTo>
                <a:cubicBezTo>
                  <a:pt x="444" y="82"/>
                  <a:pt x="445" y="84"/>
                  <a:pt x="442" y="84"/>
                </a:cubicBezTo>
                <a:cubicBezTo>
                  <a:pt x="437" y="84"/>
                  <a:pt x="439" y="83"/>
                  <a:pt x="438" y="83"/>
                </a:cubicBezTo>
                <a:cubicBezTo>
                  <a:pt x="440" y="83"/>
                  <a:pt x="440" y="83"/>
                  <a:pt x="441" y="83"/>
                </a:cubicBezTo>
                <a:cubicBezTo>
                  <a:pt x="445" y="83"/>
                  <a:pt x="440" y="83"/>
                  <a:pt x="440" y="82"/>
                </a:cubicBezTo>
                <a:cubicBezTo>
                  <a:pt x="440" y="82"/>
                  <a:pt x="438" y="83"/>
                  <a:pt x="435" y="82"/>
                </a:cubicBezTo>
                <a:cubicBezTo>
                  <a:pt x="433" y="82"/>
                  <a:pt x="428" y="82"/>
                  <a:pt x="430" y="81"/>
                </a:cubicBezTo>
                <a:cubicBezTo>
                  <a:pt x="427" y="81"/>
                  <a:pt x="425" y="81"/>
                  <a:pt x="423" y="81"/>
                </a:cubicBezTo>
                <a:cubicBezTo>
                  <a:pt x="424" y="81"/>
                  <a:pt x="427" y="82"/>
                  <a:pt x="427" y="82"/>
                </a:cubicBezTo>
                <a:cubicBezTo>
                  <a:pt x="425" y="82"/>
                  <a:pt x="421" y="82"/>
                  <a:pt x="421" y="82"/>
                </a:cubicBezTo>
                <a:cubicBezTo>
                  <a:pt x="423" y="82"/>
                  <a:pt x="423" y="82"/>
                  <a:pt x="423" y="82"/>
                </a:cubicBezTo>
                <a:cubicBezTo>
                  <a:pt x="421" y="82"/>
                  <a:pt x="417" y="81"/>
                  <a:pt x="418" y="82"/>
                </a:cubicBezTo>
                <a:cubicBezTo>
                  <a:pt x="417" y="80"/>
                  <a:pt x="417" y="80"/>
                  <a:pt x="417" y="80"/>
                </a:cubicBezTo>
                <a:cubicBezTo>
                  <a:pt x="414" y="81"/>
                  <a:pt x="411" y="80"/>
                  <a:pt x="408" y="80"/>
                </a:cubicBezTo>
                <a:cubicBezTo>
                  <a:pt x="409" y="79"/>
                  <a:pt x="413" y="79"/>
                  <a:pt x="408" y="78"/>
                </a:cubicBezTo>
                <a:cubicBezTo>
                  <a:pt x="402" y="78"/>
                  <a:pt x="402" y="78"/>
                  <a:pt x="402" y="78"/>
                </a:cubicBezTo>
                <a:cubicBezTo>
                  <a:pt x="400" y="78"/>
                  <a:pt x="399" y="78"/>
                  <a:pt x="401" y="77"/>
                </a:cubicBezTo>
                <a:cubicBezTo>
                  <a:pt x="393" y="76"/>
                  <a:pt x="388" y="78"/>
                  <a:pt x="383" y="77"/>
                </a:cubicBezTo>
                <a:cubicBezTo>
                  <a:pt x="387" y="76"/>
                  <a:pt x="385" y="76"/>
                  <a:pt x="383" y="75"/>
                </a:cubicBezTo>
                <a:cubicBezTo>
                  <a:pt x="383" y="75"/>
                  <a:pt x="382" y="76"/>
                  <a:pt x="380" y="76"/>
                </a:cubicBezTo>
                <a:cubicBezTo>
                  <a:pt x="380" y="76"/>
                  <a:pt x="383" y="75"/>
                  <a:pt x="384" y="76"/>
                </a:cubicBezTo>
                <a:cubicBezTo>
                  <a:pt x="384" y="77"/>
                  <a:pt x="381" y="76"/>
                  <a:pt x="379" y="76"/>
                </a:cubicBezTo>
                <a:cubicBezTo>
                  <a:pt x="378" y="73"/>
                  <a:pt x="361" y="73"/>
                  <a:pt x="354" y="71"/>
                </a:cubicBezTo>
                <a:cubicBezTo>
                  <a:pt x="352" y="72"/>
                  <a:pt x="349" y="71"/>
                  <a:pt x="346" y="71"/>
                </a:cubicBezTo>
                <a:cubicBezTo>
                  <a:pt x="349" y="70"/>
                  <a:pt x="340" y="71"/>
                  <a:pt x="339" y="70"/>
                </a:cubicBezTo>
                <a:cubicBezTo>
                  <a:pt x="338" y="71"/>
                  <a:pt x="338" y="71"/>
                  <a:pt x="338" y="71"/>
                </a:cubicBezTo>
                <a:cubicBezTo>
                  <a:pt x="333" y="70"/>
                  <a:pt x="325" y="71"/>
                  <a:pt x="324" y="70"/>
                </a:cubicBezTo>
                <a:cubicBezTo>
                  <a:pt x="321" y="69"/>
                  <a:pt x="327" y="69"/>
                  <a:pt x="329" y="69"/>
                </a:cubicBezTo>
                <a:cubicBezTo>
                  <a:pt x="327" y="67"/>
                  <a:pt x="314" y="69"/>
                  <a:pt x="313" y="67"/>
                </a:cubicBezTo>
                <a:cubicBezTo>
                  <a:pt x="312" y="67"/>
                  <a:pt x="312" y="68"/>
                  <a:pt x="307" y="68"/>
                </a:cubicBezTo>
                <a:cubicBezTo>
                  <a:pt x="305" y="68"/>
                  <a:pt x="299" y="66"/>
                  <a:pt x="300" y="66"/>
                </a:cubicBezTo>
                <a:cubicBezTo>
                  <a:pt x="297" y="66"/>
                  <a:pt x="295" y="67"/>
                  <a:pt x="293" y="66"/>
                </a:cubicBezTo>
                <a:cubicBezTo>
                  <a:pt x="294" y="66"/>
                  <a:pt x="295" y="66"/>
                  <a:pt x="297" y="66"/>
                </a:cubicBezTo>
                <a:cubicBezTo>
                  <a:pt x="292" y="65"/>
                  <a:pt x="287" y="65"/>
                  <a:pt x="282" y="65"/>
                </a:cubicBezTo>
                <a:cubicBezTo>
                  <a:pt x="281" y="64"/>
                  <a:pt x="271" y="64"/>
                  <a:pt x="263" y="64"/>
                </a:cubicBezTo>
                <a:cubicBezTo>
                  <a:pt x="259" y="65"/>
                  <a:pt x="244" y="65"/>
                  <a:pt x="240" y="69"/>
                </a:cubicBezTo>
                <a:cubicBezTo>
                  <a:pt x="240" y="68"/>
                  <a:pt x="238" y="69"/>
                  <a:pt x="237" y="70"/>
                </a:cubicBezTo>
                <a:cubicBezTo>
                  <a:pt x="235" y="72"/>
                  <a:pt x="239" y="72"/>
                  <a:pt x="239" y="73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33" y="74"/>
                  <a:pt x="237" y="76"/>
                  <a:pt x="236" y="77"/>
                </a:cubicBezTo>
                <a:cubicBezTo>
                  <a:pt x="238" y="76"/>
                  <a:pt x="237" y="78"/>
                  <a:pt x="239" y="77"/>
                </a:cubicBezTo>
                <a:cubicBezTo>
                  <a:pt x="241" y="78"/>
                  <a:pt x="241" y="78"/>
                  <a:pt x="241" y="78"/>
                </a:cubicBezTo>
                <a:cubicBezTo>
                  <a:pt x="243" y="80"/>
                  <a:pt x="242" y="78"/>
                  <a:pt x="245" y="80"/>
                </a:cubicBezTo>
                <a:cubicBezTo>
                  <a:pt x="246" y="81"/>
                  <a:pt x="242" y="81"/>
                  <a:pt x="242" y="81"/>
                </a:cubicBezTo>
                <a:cubicBezTo>
                  <a:pt x="241" y="82"/>
                  <a:pt x="243" y="82"/>
                  <a:pt x="245" y="83"/>
                </a:cubicBezTo>
                <a:cubicBezTo>
                  <a:pt x="245" y="83"/>
                  <a:pt x="245" y="83"/>
                  <a:pt x="246" y="83"/>
                </a:cubicBezTo>
                <a:cubicBezTo>
                  <a:pt x="245" y="83"/>
                  <a:pt x="245" y="83"/>
                  <a:pt x="245" y="83"/>
                </a:cubicBezTo>
                <a:cubicBezTo>
                  <a:pt x="246" y="84"/>
                  <a:pt x="246" y="84"/>
                  <a:pt x="247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6" y="84"/>
                  <a:pt x="246" y="84"/>
                  <a:pt x="245" y="83"/>
                </a:cubicBezTo>
                <a:cubicBezTo>
                  <a:pt x="245" y="84"/>
                  <a:pt x="246" y="84"/>
                  <a:pt x="246" y="84"/>
                </a:cubicBezTo>
                <a:cubicBezTo>
                  <a:pt x="246" y="85"/>
                  <a:pt x="246" y="85"/>
                  <a:pt x="246" y="85"/>
                </a:cubicBezTo>
                <a:cubicBezTo>
                  <a:pt x="247" y="85"/>
                  <a:pt x="247" y="85"/>
                  <a:pt x="247" y="85"/>
                </a:cubicBezTo>
                <a:cubicBezTo>
                  <a:pt x="245" y="86"/>
                  <a:pt x="245" y="86"/>
                  <a:pt x="245" y="86"/>
                </a:cubicBezTo>
                <a:cubicBezTo>
                  <a:pt x="245" y="86"/>
                  <a:pt x="250" y="87"/>
                  <a:pt x="251" y="87"/>
                </a:cubicBezTo>
                <a:cubicBezTo>
                  <a:pt x="252" y="90"/>
                  <a:pt x="260" y="94"/>
                  <a:pt x="263" y="95"/>
                </a:cubicBezTo>
                <a:cubicBezTo>
                  <a:pt x="262" y="95"/>
                  <a:pt x="262" y="95"/>
                  <a:pt x="263" y="95"/>
                </a:cubicBezTo>
                <a:cubicBezTo>
                  <a:pt x="265" y="96"/>
                  <a:pt x="268" y="96"/>
                  <a:pt x="267" y="96"/>
                </a:cubicBezTo>
                <a:cubicBezTo>
                  <a:pt x="269" y="97"/>
                  <a:pt x="266" y="97"/>
                  <a:pt x="268" y="99"/>
                </a:cubicBezTo>
                <a:cubicBezTo>
                  <a:pt x="268" y="99"/>
                  <a:pt x="270" y="98"/>
                  <a:pt x="269" y="98"/>
                </a:cubicBezTo>
                <a:cubicBezTo>
                  <a:pt x="270" y="101"/>
                  <a:pt x="279" y="102"/>
                  <a:pt x="281" y="105"/>
                </a:cubicBezTo>
                <a:cubicBezTo>
                  <a:pt x="280" y="105"/>
                  <a:pt x="279" y="105"/>
                  <a:pt x="278" y="105"/>
                </a:cubicBezTo>
                <a:cubicBezTo>
                  <a:pt x="282" y="106"/>
                  <a:pt x="285" y="108"/>
                  <a:pt x="291" y="109"/>
                </a:cubicBezTo>
                <a:cubicBezTo>
                  <a:pt x="289" y="109"/>
                  <a:pt x="289" y="109"/>
                  <a:pt x="287" y="109"/>
                </a:cubicBezTo>
                <a:cubicBezTo>
                  <a:pt x="289" y="110"/>
                  <a:pt x="292" y="112"/>
                  <a:pt x="295" y="112"/>
                </a:cubicBezTo>
                <a:cubicBezTo>
                  <a:pt x="295" y="111"/>
                  <a:pt x="294" y="112"/>
                  <a:pt x="293" y="111"/>
                </a:cubicBezTo>
                <a:cubicBezTo>
                  <a:pt x="293" y="110"/>
                  <a:pt x="298" y="111"/>
                  <a:pt x="299" y="112"/>
                </a:cubicBezTo>
                <a:cubicBezTo>
                  <a:pt x="299" y="112"/>
                  <a:pt x="299" y="112"/>
                  <a:pt x="299" y="112"/>
                </a:cubicBezTo>
                <a:cubicBezTo>
                  <a:pt x="301" y="113"/>
                  <a:pt x="302" y="113"/>
                  <a:pt x="304" y="114"/>
                </a:cubicBezTo>
                <a:cubicBezTo>
                  <a:pt x="304" y="115"/>
                  <a:pt x="302" y="114"/>
                  <a:pt x="302" y="115"/>
                </a:cubicBezTo>
                <a:cubicBezTo>
                  <a:pt x="299" y="116"/>
                  <a:pt x="304" y="118"/>
                  <a:pt x="304" y="118"/>
                </a:cubicBezTo>
                <a:cubicBezTo>
                  <a:pt x="306" y="118"/>
                  <a:pt x="307" y="119"/>
                  <a:pt x="308" y="118"/>
                </a:cubicBezTo>
                <a:cubicBezTo>
                  <a:pt x="310" y="119"/>
                  <a:pt x="307" y="119"/>
                  <a:pt x="308" y="120"/>
                </a:cubicBezTo>
                <a:cubicBezTo>
                  <a:pt x="318" y="121"/>
                  <a:pt x="318" y="121"/>
                  <a:pt x="318" y="121"/>
                </a:cubicBezTo>
                <a:cubicBezTo>
                  <a:pt x="317" y="121"/>
                  <a:pt x="317" y="123"/>
                  <a:pt x="314" y="122"/>
                </a:cubicBezTo>
                <a:cubicBezTo>
                  <a:pt x="318" y="124"/>
                  <a:pt x="324" y="124"/>
                  <a:pt x="328" y="125"/>
                </a:cubicBezTo>
                <a:cubicBezTo>
                  <a:pt x="329" y="126"/>
                  <a:pt x="333" y="127"/>
                  <a:pt x="334" y="128"/>
                </a:cubicBezTo>
                <a:cubicBezTo>
                  <a:pt x="333" y="129"/>
                  <a:pt x="334" y="127"/>
                  <a:pt x="332" y="128"/>
                </a:cubicBezTo>
                <a:cubicBezTo>
                  <a:pt x="332" y="129"/>
                  <a:pt x="332" y="129"/>
                  <a:pt x="332" y="129"/>
                </a:cubicBezTo>
                <a:cubicBezTo>
                  <a:pt x="329" y="128"/>
                  <a:pt x="329" y="130"/>
                  <a:pt x="326" y="130"/>
                </a:cubicBezTo>
                <a:cubicBezTo>
                  <a:pt x="329" y="131"/>
                  <a:pt x="332" y="133"/>
                  <a:pt x="335" y="135"/>
                </a:cubicBezTo>
                <a:cubicBezTo>
                  <a:pt x="336" y="133"/>
                  <a:pt x="340" y="137"/>
                  <a:pt x="343" y="136"/>
                </a:cubicBezTo>
                <a:cubicBezTo>
                  <a:pt x="347" y="138"/>
                  <a:pt x="342" y="138"/>
                  <a:pt x="342" y="139"/>
                </a:cubicBezTo>
                <a:cubicBezTo>
                  <a:pt x="347" y="140"/>
                  <a:pt x="349" y="143"/>
                  <a:pt x="352" y="144"/>
                </a:cubicBezTo>
                <a:cubicBezTo>
                  <a:pt x="352" y="144"/>
                  <a:pt x="352" y="144"/>
                  <a:pt x="351" y="144"/>
                </a:cubicBezTo>
                <a:cubicBezTo>
                  <a:pt x="355" y="146"/>
                  <a:pt x="358" y="149"/>
                  <a:pt x="363" y="150"/>
                </a:cubicBezTo>
                <a:cubicBezTo>
                  <a:pt x="363" y="150"/>
                  <a:pt x="362" y="150"/>
                  <a:pt x="361" y="150"/>
                </a:cubicBezTo>
                <a:cubicBezTo>
                  <a:pt x="362" y="152"/>
                  <a:pt x="366" y="149"/>
                  <a:pt x="367" y="152"/>
                </a:cubicBezTo>
                <a:cubicBezTo>
                  <a:pt x="364" y="152"/>
                  <a:pt x="364" y="152"/>
                  <a:pt x="364" y="152"/>
                </a:cubicBezTo>
                <a:cubicBezTo>
                  <a:pt x="368" y="153"/>
                  <a:pt x="366" y="155"/>
                  <a:pt x="371" y="156"/>
                </a:cubicBezTo>
                <a:cubicBezTo>
                  <a:pt x="370" y="156"/>
                  <a:pt x="369" y="156"/>
                  <a:pt x="368" y="156"/>
                </a:cubicBezTo>
                <a:cubicBezTo>
                  <a:pt x="371" y="157"/>
                  <a:pt x="372" y="159"/>
                  <a:pt x="376" y="160"/>
                </a:cubicBezTo>
                <a:cubicBezTo>
                  <a:pt x="375" y="160"/>
                  <a:pt x="374" y="160"/>
                  <a:pt x="372" y="160"/>
                </a:cubicBezTo>
                <a:cubicBezTo>
                  <a:pt x="372" y="161"/>
                  <a:pt x="377" y="161"/>
                  <a:pt x="376" y="162"/>
                </a:cubicBezTo>
                <a:cubicBezTo>
                  <a:pt x="376" y="163"/>
                  <a:pt x="375" y="164"/>
                  <a:pt x="375" y="164"/>
                </a:cubicBezTo>
                <a:cubicBezTo>
                  <a:pt x="378" y="164"/>
                  <a:pt x="376" y="167"/>
                  <a:pt x="370" y="167"/>
                </a:cubicBezTo>
                <a:cubicBezTo>
                  <a:pt x="370" y="167"/>
                  <a:pt x="368" y="167"/>
                  <a:pt x="365" y="167"/>
                </a:cubicBezTo>
                <a:cubicBezTo>
                  <a:pt x="339" y="166"/>
                  <a:pt x="317" y="163"/>
                  <a:pt x="293" y="161"/>
                </a:cubicBezTo>
                <a:cubicBezTo>
                  <a:pt x="292" y="159"/>
                  <a:pt x="300" y="161"/>
                  <a:pt x="299" y="160"/>
                </a:cubicBezTo>
                <a:cubicBezTo>
                  <a:pt x="297" y="161"/>
                  <a:pt x="295" y="159"/>
                  <a:pt x="288" y="159"/>
                </a:cubicBezTo>
                <a:cubicBezTo>
                  <a:pt x="288" y="159"/>
                  <a:pt x="288" y="159"/>
                  <a:pt x="288" y="159"/>
                </a:cubicBezTo>
                <a:cubicBezTo>
                  <a:pt x="285" y="158"/>
                  <a:pt x="285" y="157"/>
                  <a:pt x="281" y="157"/>
                </a:cubicBezTo>
                <a:cubicBezTo>
                  <a:pt x="280" y="158"/>
                  <a:pt x="280" y="158"/>
                  <a:pt x="280" y="158"/>
                </a:cubicBezTo>
                <a:cubicBezTo>
                  <a:pt x="276" y="158"/>
                  <a:pt x="276" y="155"/>
                  <a:pt x="272" y="156"/>
                </a:cubicBezTo>
                <a:cubicBezTo>
                  <a:pt x="271" y="155"/>
                  <a:pt x="271" y="155"/>
                  <a:pt x="271" y="155"/>
                </a:cubicBezTo>
                <a:cubicBezTo>
                  <a:pt x="265" y="156"/>
                  <a:pt x="267" y="154"/>
                  <a:pt x="261" y="154"/>
                </a:cubicBezTo>
                <a:cubicBezTo>
                  <a:pt x="262" y="154"/>
                  <a:pt x="262" y="154"/>
                  <a:pt x="262" y="154"/>
                </a:cubicBezTo>
                <a:cubicBezTo>
                  <a:pt x="258" y="153"/>
                  <a:pt x="249" y="154"/>
                  <a:pt x="249" y="152"/>
                </a:cubicBezTo>
                <a:cubicBezTo>
                  <a:pt x="244" y="152"/>
                  <a:pt x="239" y="151"/>
                  <a:pt x="236" y="152"/>
                </a:cubicBezTo>
                <a:cubicBezTo>
                  <a:pt x="236" y="151"/>
                  <a:pt x="238" y="151"/>
                  <a:pt x="239" y="151"/>
                </a:cubicBezTo>
                <a:cubicBezTo>
                  <a:pt x="222" y="149"/>
                  <a:pt x="205" y="145"/>
                  <a:pt x="188" y="144"/>
                </a:cubicBezTo>
                <a:cubicBezTo>
                  <a:pt x="188" y="143"/>
                  <a:pt x="189" y="144"/>
                  <a:pt x="190" y="143"/>
                </a:cubicBezTo>
                <a:cubicBezTo>
                  <a:pt x="179" y="143"/>
                  <a:pt x="175" y="139"/>
                  <a:pt x="164" y="140"/>
                </a:cubicBezTo>
                <a:cubicBezTo>
                  <a:pt x="160" y="140"/>
                  <a:pt x="160" y="140"/>
                  <a:pt x="160" y="140"/>
                </a:cubicBezTo>
                <a:cubicBezTo>
                  <a:pt x="159" y="139"/>
                  <a:pt x="160" y="139"/>
                  <a:pt x="159" y="138"/>
                </a:cubicBezTo>
                <a:cubicBezTo>
                  <a:pt x="156" y="139"/>
                  <a:pt x="151" y="137"/>
                  <a:pt x="148" y="138"/>
                </a:cubicBezTo>
                <a:cubicBezTo>
                  <a:pt x="148" y="137"/>
                  <a:pt x="150" y="137"/>
                  <a:pt x="150" y="137"/>
                </a:cubicBezTo>
                <a:cubicBezTo>
                  <a:pt x="147" y="136"/>
                  <a:pt x="139" y="136"/>
                  <a:pt x="136" y="135"/>
                </a:cubicBezTo>
                <a:cubicBezTo>
                  <a:pt x="138" y="135"/>
                  <a:pt x="138" y="135"/>
                  <a:pt x="138" y="135"/>
                </a:cubicBezTo>
                <a:cubicBezTo>
                  <a:pt x="122" y="130"/>
                  <a:pt x="100" y="124"/>
                  <a:pt x="79" y="123"/>
                </a:cubicBezTo>
                <a:cubicBezTo>
                  <a:pt x="74" y="122"/>
                  <a:pt x="80" y="122"/>
                  <a:pt x="78" y="121"/>
                </a:cubicBezTo>
                <a:cubicBezTo>
                  <a:pt x="58" y="120"/>
                  <a:pt x="44" y="114"/>
                  <a:pt x="23" y="113"/>
                </a:cubicBezTo>
                <a:cubicBezTo>
                  <a:pt x="10" y="111"/>
                  <a:pt x="0" y="113"/>
                  <a:pt x="0" y="113"/>
                </a:cubicBezTo>
                <a:cubicBezTo>
                  <a:pt x="31" y="117"/>
                  <a:pt x="53" y="123"/>
                  <a:pt x="78" y="130"/>
                </a:cubicBezTo>
                <a:close/>
                <a:moveTo>
                  <a:pt x="656" y="33"/>
                </a:moveTo>
                <a:cubicBezTo>
                  <a:pt x="656" y="33"/>
                  <a:pt x="656" y="33"/>
                  <a:pt x="656" y="33"/>
                </a:cubicBezTo>
                <a:moveTo>
                  <a:pt x="655" y="33"/>
                </a:moveTo>
                <a:cubicBezTo>
                  <a:pt x="655" y="33"/>
                  <a:pt x="655" y="33"/>
                  <a:pt x="655" y="33"/>
                </a:cubicBezTo>
                <a:cubicBezTo>
                  <a:pt x="656" y="33"/>
                  <a:pt x="656" y="33"/>
                  <a:pt x="655" y="33"/>
                </a:cubicBezTo>
                <a:close/>
                <a:moveTo>
                  <a:pt x="650" y="3"/>
                </a:moveTo>
                <a:cubicBezTo>
                  <a:pt x="650" y="3"/>
                  <a:pt x="650" y="4"/>
                  <a:pt x="650" y="4"/>
                </a:cubicBezTo>
                <a:cubicBezTo>
                  <a:pt x="650" y="4"/>
                  <a:pt x="649" y="4"/>
                  <a:pt x="648" y="5"/>
                </a:cubicBezTo>
                <a:cubicBezTo>
                  <a:pt x="648" y="4"/>
                  <a:pt x="648" y="3"/>
                  <a:pt x="650" y="3"/>
                </a:cubicBezTo>
                <a:close/>
                <a:moveTo>
                  <a:pt x="649" y="34"/>
                </a:moveTo>
                <a:cubicBezTo>
                  <a:pt x="650" y="34"/>
                  <a:pt x="651" y="34"/>
                  <a:pt x="653" y="34"/>
                </a:cubicBezTo>
                <a:cubicBezTo>
                  <a:pt x="653" y="33"/>
                  <a:pt x="653" y="33"/>
                  <a:pt x="653" y="33"/>
                </a:cubicBezTo>
                <a:cubicBezTo>
                  <a:pt x="653" y="34"/>
                  <a:pt x="653" y="34"/>
                  <a:pt x="653" y="34"/>
                </a:cubicBezTo>
                <a:cubicBezTo>
                  <a:pt x="654" y="34"/>
                  <a:pt x="655" y="33"/>
                  <a:pt x="655" y="33"/>
                </a:cubicBezTo>
                <a:cubicBezTo>
                  <a:pt x="654" y="34"/>
                  <a:pt x="654" y="34"/>
                  <a:pt x="653" y="34"/>
                </a:cubicBezTo>
                <a:cubicBezTo>
                  <a:pt x="653" y="34"/>
                  <a:pt x="653" y="35"/>
                  <a:pt x="652" y="35"/>
                </a:cubicBezTo>
                <a:cubicBezTo>
                  <a:pt x="652" y="35"/>
                  <a:pt x="652" y="35"/>
                  <a:pt x="652" y="35"/>
                </a:cubicBezTo>
                <a:cubicBezTo>
                  <a:pt x="652" y="35"/>
                  <a:pt x="651" y="35"/>
                  <a:pt x="650" y="35"/>
                </a:cubicBezTo>
                <a:cubicBezTo>
                  <a:pt x="649" y="35"/>
                  <a:pt x="649" y="35"/>
                  <a:pt x="649" y="35"/>
                </a:cubicBezTo>
                <a:cubicBezTo>
                  <a:pt x="647" y="36"/>
                  <a:pt x="650" y="36"/>
                  <a:pt x="648" y="37"/>
                </a:cubicBezTo>
                <a:cubicBezTo>
                  <a:pt x="646" y="37"/>
                  <a:pt x="644" y="37"/>
                  <a:pt x="643" y="37"/>
                </a:cubicBezTo>
                <a:cubicBezTo>
                  <a:pt x="643" y="36"/>
                  <a:pt x="646" y="35"/>
                  <a:pt x="640" y="34"/>
                </a:cubicBezTo>
                <a:cubicBezTo>
                  <a:pt x="644" y="33"/>
                  <a:pt x="649" y="35"/>
                  <a:pt x="649" y="34"/>
                </a:cubicBezTo>
                <a:close/>
                <a:moveTo>
                  <a:pt x="539" y="91"/>
                </a:moveTo>
                <a:cubicBezTo>
                  <a:pt x="541" y="91"/>
                  <a:pt x="537" y="92"/>
                  <a:pt x="538" y="92"/>
                </a:cubicBezTo>
                <a:cubicBezTo>
                  <a:pt x="537" y="92"/>
                  <a:pt x="535" y="93"/>
                  <a:pt x="535" y="92"/>
                </a:cubicBezTo>
                <a:cubicBezTo>
                  <a:pt x="538" y="92"/>
                  <a:pt x="539" y="91"/>
                  <a:pt x="539" y="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Freeform 18"/>
          <p:cNvSpPr/>
          <p:nvPr/>
        </p:nvSpPr>
        <p:spPr bwMode="auto">
          <a:xfrm rot="20675447">
            <a:off x="5360988" y="1482725"/>
            <a:ext cx="376238" cy="338138"/>
          </a:xfrm>
          <a:custGeom>
            <a:avLst/>
            <a:gdLst>
              <a:gd name="T0" fmla="*/ 0 w 71"/>
              <a:gd name="T1" fmla="*/ 18 h 64"/>
              <a:gd name="T2" fmla="*/ 26 w 71"/>
              <a:gd name="T3" fmla="*/ 2 h 64"/>
              <a:gd name="T4" fmla="*/ 55 w 71"/>
              <a:gd name="T5" fmla="*/ 11 h 64"/>
              <a:gd name="T6" fmla="*/ 65 w 71"/>
              <a:gd name="T7" fmla="*/ 40 h 64"/>
              <a:gd name="T8" fmla="*/ 52 w 71"/>
              <a:gd name="T9" fmla="*/ 64 h 64"/>
              <a:gd name="T10" fmla="*/ 0 w 71"/>
              <a:gd name="T11" fmla="*/ 1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1" h="64">
                <a:moveTo>
                  <a:pt x="0" y="18"/>
                </a:moveTo>
                <a:cubicBezTo>
                  <a:pt x="0" y="18"/>
                  <a:pt x="17" y="3"/>
                  <a:pt x="26" y="2"/>
                </a:cubicBezTo>
                <a:cubicBezTo>
                  <a:pt x="36" y="0"/>
                  <a:pt x="47" y="3"/>
                  <a:pt x="55" y="11"/>
                </a:cubicBezTo>
                <a:cubicBezTo>
                  <a:pt x="62" y="18"/>
                  <a:pt x="71" y="29"/>
                  <a:pt x="65" y="40"/>
                </a:cubicBezTo>
                <a:cubicBezTo>
                  <a:pt x="60" y="52"/>
                  <a:pt x="52" y="64"/>
                  <a:pt x="52" y="64"/>
                </a:cubicBezTo>
                <a:lnTo>
                  <a:pt x="0" y="18"/>
                </a:lnTo>
                <a:close/>
              </a:path>
            </a:pathLst>
          </a:custGeom>
          <a:solidFill>
            <a:srgbClr val="7FBC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Freeform 19"/>
          <p:cNvSpPr/>
          <p:nvPr/>
        </p:nvSpPr>
        <p:spPr bwMode="auto">
          <a:xfrm rot="20675447">
            <a:off x="5575300" y="1520825"/>
            <a:ext cx="142875" cy="247650"/>
          </a:xfrm>
          <a:custGeom>
            <a:avLst/>
            <a:gdLst>
              <a:gd name="T0" fmla="*/ 0 w 27"/>
              <a:gd name="T1" fmla="*/ 19 h 47"/>
              <a:gd name="T2" fmla="*/ 14 w 27"/>
              <a:gd name="T3" fmla="*/ 0 h 47"/>
              <a:gd name="T4" fmla="*/ 25 w 27"/>
              <a:gd name="T5" fmla="*/ 22 h 47"/>
              <a:gd name="T6" fmla="*/ 13 w 27"/>
              <a:gd name="T7" fmla="*/ 46 h 47"/>
              <a:gd name="T8" fmla="*/ 0 w 27"/>
              <a:gd name="T9" fmla="*/ 19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47">
                <a:moveTo>
                  <a:pt x="0" y="19"/>
                </a:moveTo>
                <a:cubicBezTo>
                  <a:pt x="0" y="19"/>
                  <a:pt x="15" y="7"/>
                  <a:pt x="14" y="0"/>
                </a:cubicBezTo>
                <a:cubicBezTo>
                  <a:pt x="14" y="0"/>
                  <a:pt x="27" y="12"/>
                  <a:pt x="25" y="22"/>
                </a:cubicBezTo>
                <a:cubicBezTo>
                  <a:pt x="23" y="32"/>
                  <a:pt x="14" y="45"/>
                  <a:pt x="13" y="46"/>
                </a:cubicBezTo>
                <a:cubicBezTo>
                  <a:pt x="11" y="47"/>
                  <a:pt x="0" y="19"/>
                  <a:pt x="0" y="19"/>
                </a:cubicBezTo>
                <a:close/>
              </a:path>
            </a:pathLst>
          </a:custGeom>
          <a:solidFill>
            <a:srgbClr val="6697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Freeform 20"/>
          <p:cNvSpPr/>
          <p:nvPr/>
        </p:nvSpPr>
        <p:spPr bwMode="auto">
          <a:xfrm rot="20675447">
            <a:off x="5314950" y="1589088"/>
            <a:ext cx="368300" cy="292100"/>
          </a:xfrm>
          <a:custGeom>
            <a:avLst/>
            <a:gdLst>
              <a:gd name="T0" fmla="*/ 64 w 70"/>
              <a:gd name="T1" fmla="*/ 35 h 55"/>
              <a:gd name="T2" fmla="*/ 18 w 70"/>
              <a:gd name="T3" fmla="*/ 1 h 55"/>
              <a:gd name="T4" fmla="*/ 0 w 70"/>
              <a:gd name="T5" fmla="*/ 10 h 55"/>
              <a:gd name="T6" fmla="*/ 60 w 70"/>
              <a:gd name="T7" fmla="*/ 55 h 55"/>
              <a:gd name="T8" fmla="*/ 64 w 70"/>
              <a:gd name="T9" fmla="*/ 35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" h="55">
                <a:moveTo>
                  <a:pt x="64" y="35"/>
                </a:moveTo>
                <a:cubicBezTo>
                  <a:pt x="52" y="1"/>
                  <a:pt x="28" y="2"/>
                  <a:pt x="18" y="1"/>
                </a:cubicBezTo>
                <a:cubicBezTo>
                  <a:pt x="8" y="0"/>
                  <a:pt x="0" y="10"/>
                  <a:pt x="0" y="10"/>
                </a:cubicBezTo>
                <a:cubicBezTo>
                  <a:pt x="60" y="55"/>
                  <a:pt x="60" y="55"/>
                  <a:pt x="60" y="55"/>
                </a:cubicBezTo>
                <a:cubicBezTo>
                  <a:pt x="70" y="47"/>
                  <a:pt x="64" y="35"/>
                  <a:pt x="64" y="35"/>
                </a:cubicBezTo>
                <a:close/>
              </a:path>
            </a:pathLst>
          </a:custGeom>
          <a:solidFill>
            <a:srgbClr val="4F4F4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Freeform 21"/>
          <p:cNvSpPr/>
          <p:nvPr/>
        </p:nvSpPr>
        <p:spPr bwMode="auto">
          <a:xfrm rot="20675447">
            <a:off x="5568950" y="1677988"/>
            <a:ext cx="115888" cy="169863"/>
          </a:xfrm>
          <a:custGeom>
            <a:avLst/>
            <a:gdLst>
              <a:gd name="T0" fmla="*/ 11 w 22"/>
              <a:gd name="T1" fmla="*/ 0 h 32"/>
              <a:gd name="T2" fmla="*/ 6 w 22"/>
              <a:gd name="T3" fmla="*/ 7 h 32"/>
              <a:gd name="T4" fmla="*/ 0 w 22"/>
              <a:gd name="T5" fmla="*/ 22 h 32"/>
              <a:gd name="T6" fmla="*/ 14 w 22"/>
              <a:gd name="T7" fmla="*/ 32 h 32"/>
              <a:gd name="T8" fmla="*/ 18 w 22"/>
              <a:gd name="T9" fmla="*/ 27 h 32"/>
              <a:gd name="T10" fmla="*/ 11 w 22"/>
              <a:gd name="T1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" h="32">
                <a:moveTo>
                  <a:pt x="11" y="0"/>
                </a:moveTo>
                <a:cubicBezTo>
                  <a:pt x="12" y="7"/>
                  <a:pt x="6" y="7"/>
                  <a:pt x="6" y="7"/>
                </a:cubicBezTo>
                <a:cubicBezTo>
                  <a:pt x="0" y="22"/>
                  <a:pt x="0" y="22"/>
                  <a:pt x="0" y="22"/>
                </a:cubicBezTo>
                <a:cubicBezTo>
                  <a:pt x="14" y="32"/>
                  <a:pt x="14" y="32"/>
                  <a:pt x="14" y="32"/>
                </a:cubicBezTo>
                <a:cubicBezTo>
                  <a:pt x="16" y="30"/>
                  <a:pt x="17" y="28"/>
                  <a:pt x="18" y="27"/>
                </a:cubicBezTo>
                <a:cubicBezTo>
                  <a:pt x="22" y="17"/>
                  <a:pt x="11" y="0"/>
                  <a:pt x="11" y="0"/>
                </a:cubicBezTo>
                <a:close/>
              </a:path>
            </a:pathLst>
          </a:custGeom>
          <a:solidFill>
            <a:srgbClr val="6262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Freeform 22"/>
          <p:cNvSpPr/>
          <p:nvPr/>
        </p:nvSpPr>
        <p:spPr bwMode="auto">
          <a:xfrm rot="20675447">
            <a:off x="3349625" y="1841500"/>
            <a:ext cx="2636838" cy="2697163"/>
          </a:xfrm>
          <a:custGeom>
            <a:avLst/>
            <a:gdLst>
              <a:gd name="T0" fmla="*/ 0 w 500"/>
              <a:gd name="T1" fmla="*/ 338 h 511"/>
              <a:gd name="T2" fmla="*/ 440 w 500"/>
              <a:gd name="T3" fmla="*/ 14 h 511"/>
              <a:gd name="T4" fmla="*/ 500 w 500"/>
              <a:gd name="T5" fmla="*/ 59 h 511"/>
              <a:gd name="T6" fmla="*/ 227 w 500"/>
              <a:gd name="T7" fmla="*/ 511 h 511"/>
              <a:gd name="T8" fmla="*/ 0 w 500"/>
              <a:gd name="T9" fmla="*/ 338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0" h="511">
                <a:moveTo>
                  <a:pt x="0" y="338"/>
                </a:moveTo>
                <a:cubicBezTo>
                  <a:pt x="440" y="14"/>
                  <a:pt x="440" y="14"/>
                  <a:pt x="440" y="14"/>
                </a:cubicBezTo>
                <a:cubicBezTo>
                  <a:pt x="440" y="14"/>
                  <a:pt x="491" y="0"/>
                  <a:pt x="500" y="59"/>
                </a:cubicBezTo>
                <a:cubicBezTo>
                  <a:pt x="227" y="511"/>
                  <a:pt x="227" y="511"/>
                  <a:pt x="227" y="511"/>
                </a:cubicBezTo>
                <a:lnTo>
                  <a:pt x="0" y="338"/>
                </a:lnTo>
                <a:close/>
              </a:path>
            </a:pathLst>
          </a:custGeom>
          <a:solidFill>
            <a:srgbClr val="FDB817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Freeform 23"/>
          <p:cNvSpPr/>
          <p:nvPr/>
        </p:nvSpPr>
        <p:spPr bwMode="auto">
          <a:xfrm rot="20675447">
            <a:off x="4378325" y="1882775"/>
            <a:ext cx="1614488" cy="2516188"/>
          </a:xfrm>
          <a:custGeom>
            <a:avLst/>
            <a:gdLst>
              <a:gd name="T0" fmla="*/ 0 w 306"/>
              <a:gd name="T1" fmla="*/ 414 h 477"/>
              <a:gd name="T2" fmla="*/ 12 w 306"/>
              <a:gd name="T3" fmla="*/ 461 h 477"/>
              <a:gd name="T4" fmla="*/ 33 w 306"/>
              <a:gd name="T5" fmla="*/ 477 h 477"/>
              <a:gd name="T6" fmla="*/ 306 w 306"/>
              <a:gd name="T7" fmla="*/ 25 h 477"/>
              <a:gd name="T8" fmla="*/ 298 w 306"/>
              <a:gd name="T9" fmla="*/ 0 h 477"/>
              <a:gd name="T10" fmla="*/ 0 w 306"/>
              <a:gd name="T11" fmla="*/ 414 h 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6" h="477">
                <a:moveTo>
                  <a:pt x="0" y="414"/>
                </a:moveTo>
                <a:cubicBezTo>
                  <a:pt x="12" y="461"/>
                  <a:pt x="12" y="461"/>
                  <a:pt x="12" y="461"/>
                </a:cubicBezTo>
                <a:cubicBezTo>
                  <a:pt x="33" y="477"/>
                  <a:pt x="33" y="477"/>
                  <a:pt x="33" y="477"/>
                </a:cubicBezTo>
                <a:cubicBezTo>
                  <a:pt x="306" y="25"/>
                  <a:pt x="306" y="25"/>
                  <a:pt x="306" y="25"/>
                </a:cubicBezTo>
                <a:cubicBezTo>
                  <a:pt x="304" y="14"/>
                  <a:pt x="302" y="7"/>
                  <a:pt x="298" y="0"/>
                </a:cubicBezTo>
                <a:lnTo>
                  <a:pt x="0" y="414"/>
                </a:lnTo>
                <a:close/>
              </a:path>
            </a:pathLst>
          </a:custGeom>
          <a:solidFill>
            <a:srgbClr val="EC5724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Freeform 24"/>
          <p:cNvSpPr/>
          <p:nvPr/>
        </p:nvSpPr>
        <p:spPr bwMode="auto">
          <a:xfrm rot="20675447">
            <a:off x="3263900" y="1919288"/>
            <a:ext cx="2495550" cy="1938338"/>
          </a:xfrm>
          <a:custGeom>
            <a:avLst/>
            <a:gdLst>
              <a:gd name="T0" fmla="*/ 473 w 473"/>
              <a:gd name="T1" fmla="*/ 8 h 367"/>
              <a:gd name="T2" fmla="*/ 440 w 473"/>
              <a:gd name="T3" fmla="*/ 5 h 367"/>
              <a:gd name="T4" fmla="*/ 0 w 473"/>
              <a:gd name="T5" fmla="*/ 329 h 367"/>
              <a:gd name="T6" fmla="*/ 51 w 473"/>
              <a:gd name="T7" fmla="*/ 367 h 367"/>
              <a:gd name="T8" fmla="*/ 114 w 473"/>
              <a:gd name="T9" fmla="*/ 355 h 367"/>
              <a:gd name="T10" fmla="*/ 473 w 473"/>
              <a:gd name="T11" fmla="*/ 8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3" h="367">
                <a:moveTo>
                  <a:pt x="473" y="8"/>
                </a:moveTo>
                <a:cubicBezTo>
                  <a:pt x="457" y="0"/>
                  <a:pt x="440" y="5"/>
                  <a:pt x="440" y="5"/>
                </a:cubicBezTo>
                <a:cubicBezTo>
                  <a:pt x="0" y="329"/>
                  <a:pt x="0" y="329"/>
                  <a:pt x="0" y="329"/>
                </a:cubicBezTo>
                <a:cubicBezTo>
                  <a:pt x="51" y="367"/>
                  <a:pt x="51" y="367"/>
                  <a:pt x="51" y="367"/>
                </a:cubicBezTo>
                <a:cubicBezTo>
                  <a:pt x="114" y="355"/>
                  <a:pt x="114" y="355"/>
                  <a:pt x="114" y="355"/>
                </a:cubicBezTo>
                <a:cubicBezTo>
                  <a:pt x="473" y="8"/>
                  <a:pt x="473" y="8"/>
                  <a:pt x="473" y="8"/>
                </a:cubicBezTo>
                <a:close/>
              </a:path>
            </a:pathLst>
          </a:custGeom>
          <a:solidFill>
            <a:srgbClr val="EC5724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Freeform 25"/>
          <p:cNvSpPr/>
          <p:nvPr/>
        </p:nvSpPr>
        <p:spPr bwMode="auto">
          <a:xfrm rot="20675447">
            <a:off x="3379788" y="3600450"/>
            <a:ext cx="1446213" cy="1433513"/>
          </a:xfrm>
          <a:custGeom>
            <a:avLst/>
            <a:gdLst>
              <a:gd name="T0" fmla="*/ 0 w 274"/>
              <a:gd name="T1" fmla="*/ 156 h 272"/>
              <a:gd name="T2" fmla="*/ 47 w 274"/>
              <a:gd name="T3" fmla="*/ 41 h 272"/>
              <a:gd name="T4" fmla="*/ 161 w 274"/>
              <a:gd name="T5" fmla="*/ 67 h 272"/>
              <a:gd name="T6" fmla="*/ 241 w 274"/>
              <a:gd name="T7" fmla="*/ 151 h 272"/>
              <a:gd name="T8" fmla="*/ 274 w 274"/>
              <a:gd name="T9" fmla="*/ 214 h 272"/>
              <a:gd name="T10" fmla="*/ 146 w 274"/>
              <a:gd name="T11" fmla="*/ 272 h 272"/>
              <a:gd name="T12" fmla="*/ 0 w 274"/>
              <a:gd name="T13" fmla="*/ 156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4" h="272">
                <a:moveTo>
                  <a:pt x="0" y="156"/>
                </a:moveTo>
                <a:cubicBezTo>
                  <a:pt x="0" y="156"/>
                  <a:pt x="41" y="65"/>
                  <a:pt x="47" y="41"/>
                </a:cubicBezTo>
                <a:cubicBezTo>
                  <a:pt x="47" y="41"/>
                  <a:pt x="116" y="0"/>
                  <a:pt x="161" y="67"/>
                </a:cubicBezTo>
                <a:cubicBezTo>
                  <a:pt x="161" y="67"/>
                  <a:pt x="255" y="55"/>
                  <a:pt x="241" y="151"/>
                </a:cubicBezTo>
                <a:cubicBezTo>
                  <a:pt x="241" y="151"/>
                  <a:pt x="274" y="164"/>
                  <a:pt x="274" y="214"/>
                </a:cubicBezTo>
                <a:cubicBezTo>
                  <a:pt x="274" y="214"/>
                  <a:pt x="203" y="249"/>
                  <a:pt x="146" y="272"/>
                </a:cubicBezTo>
                <a:lnTo>
                  <a:pt x="0" y="156"/>
                </a:lnTo>
                <a:close/>
              </a:path>
            </a:pathLst>
          </a:custGeom>
          <a:solidFill>
            <a:srgbClr val="CB94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Freeform 26"/>
          <p:cNvSpPr/>
          <p:nvPr/>
        </p:nvSpPr>
        <p:spPr bwMode="auto">
          <a:xfrm rot="20675447">
            <a:off x="3362325" y="3760788"/>
            <a:ext cx="776288" cy="796925"/>
          </a:xfrm>
          <a:custGeom>
            <a:avLst/>
            <a:gdLst>
              <a:gd name="T0" fmla="*/ 47 w 147"/>
              <a:gd name="T1" fmla="*/ 31 h 151"/>
              <a:gd name="T2" fmla="*/ 147 w 147"/>
              <a:gd name="T3" fmla="*/ 57 h 151"/>
              <a:gd name="T4" fmla="*/ 63 w 147"/>
              <a:gd name="T5" fmla="*/ 151 h 151"/>
              <a:gd name="T6" fmla="*/ 0 w 147"/>
              <a:gd name="T7" fmla="*/ 141 h 151"/>
              <a:gd name="T8" fmla="*/ 47 w 147"/>
              <a:gd name="T9" fmla="*/ 3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" h="151">
                <a:moveTo>
                  <a:pt x="47" y="31"/>
                </a:moveTo>
                <a:cubicBezTo>
                  <a:pt x="47" y="31"/>
                  <a:pt x="104" y="0"/>
                  <a:pt x="147" y="57"/>
                </a:cubicBezTo>
                <a:cubicBezTo>
                  <a:pt x="63" y="151"/>
                  <a:pt x="63" y="151"/>
                  <a:pt x="63" y="151"/>
                </a:cubicBezTo>
                <a:cubicBezTo>
                  <a:pt x="0" y="141"/>
                  <a:pt x="0" y="141"/>
                  <a:pt x="0" y="141"/>
                </a:cubicBezTo>
                <a:lnTo>
                  <a:pt x="47" y="31"/>
                </a:lnTo>
                <a:close/>
              </a:path>
            </a:pathLst>
          </a:custGeom>
          <a:solidFill>
            <a:srgbClr val="BE46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Freeform 27"/>
          <p:cNvSpPr/>
          <p:nvPr/>
        </p:nvSpPr>
        <p:spPr bwMode="auto">
          <a:xfrm rot="20675447">
            <a:off x="4116388" y="4321175"/>
            <a:ext cx="785813" cy="617538"/>
          </a:xfrm>
          <a:custGeom>
            <a:avLst/>
            <a:gdLst>
              <a:gd name="T0" fmla="*/ 116 w 149"/>
              <a:gd name="T1" fmla="*/ 0 h 117"/>
              <a:gd name="T2" fmla="*/ 145 w 149"/>
              <a:gd name="T3" fmla="*/ 63 h 117"/>
              <a:gd name="T4" fmla="*/ 25 w 149"/>
              <a:gd name="T5" fmla="*/ 117 h 117"/>
              <a:gd name="T6" fmla="*/ 0 w 149"/>
              <a:gd name="T7" fmla="*/ 54 h 117"/>
              <a:gd name="T8" fmla="*/ 116 w 149"/>
              <a:gd name="T9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" h="117">
                <a:moveTo>
                  <a:pt x="116" y="0"/>
                </a:moveTo>
                <a:cubicBezTo>
                  <a:pt x="116" y="0"/>
                  <a:pt x="149" y="19"/>
                  <a:pt x="145" y="63"/>
                </a:cubicBezTo>
                <a:cubicBezTo>
                  <a:pt x="25" y="117"/>
                  <a:pt x="25" y="117"/>
                  <a:pt x="25" y="117"/>
                </a:cubicBezTo>
                <a:cubicBezTo>
                  <a:pt x="0" y="54"/>
                  <a:pt x="0" y="54"/>
                  <a:pt x="0" y="54"/>
                </a:cubicBezTo>
                <a:lnTo>
                  <a:pt x="116" y="0"/>
                </a:lnTo>
                <a:close/>
              </a:path>
            </a:pathLst>
          </a:custGeom>
          <a:solidFill>
            <a:srgbClr val="BE46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Freeform 28"/>
          <p:cNvSpPr/>
          <p:nvPr/>
        </p:nvSpPr>
        <p:spPr bwMode="auto">
          <a:xfrm rot="20675447">
            <a:off x="3246438" y="4400550"/>
            <a:ext cx="1054100" cy="1055688"/>
          </a:xfrm>
          <a:custGeom>
            <a:avLst/>
            <a:gdLst>
              <a:gd name="T0" fmla="*/ 0 w 200"/>
              <a:gd name="T1" fmla="*/ 200 h 200"/>
              <a:gd name="T2" fmla="*/ 200 w 200"/>
              <a:gd name="T3" fmla="*/ 141 h 200"/>
              <a:gd name="T4" fmla="*/ 54 w 200"/>
              <a:gd name="T5" fmla="*/ 25 h 200"/>
              <a:gd name="T6" fmla="*/ 0 w 200"/>
              <a:gd name="T7" fmla="*/ 20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" h="200">
                <a:moveTo>
                  <a:pt x="0" y="200"/>
                </a:moveTo>
                <a:cubicBezTo>
                  <a:pt x="200" y="141"/>
                  <a:pt x="200" y="141"/>
                  <a:pt x="200" y="141"/>
                </a:cubicBezTo>
                <a:cubicBezTo>
                  <a:pt x="169" y="0"/>
                  <a:pt x="54" y="25"/>
                  <a:pt x="54" y="25"/>
                </a:cubicBezTo>
                <a:lnTo>
                  <a:pt x="0" y="200"/>
                </a:lnTo>
                <a:close/>
              </a:path>
            </a:pathLst>
          </a:custGeom>
          <a:solidFill>
            <a:srgbClr val="6262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Freeform 29"/>
          <p:cNvSpPr/>
          <p:nvPr/>
        </p:nvSpPr>
        <p:spPr bwMode="auto">
          <a:xfrm rot="20675447">
            <a:off x="3308350" y="4560888"/>
            <a:ext cx="606425" cy="846138"/>
          </a:xfrm>
          <a:custGeom>
            <a:avLst/>
            <a:gdLst>
              <a:gd name="T0" fmla="*/ 115 w 115"/>
              <a:gd name="T1" fmla="*/ 12 h 160"/>
              <a:gd name="T2" fmla="*/ 115 w 115"/>
              <a:gd name="T3" fmla="*/ 12 h 160"/>
              <a:gd name="T4" fmla="*/ 51 w 115"/>
              <a:gd name="T5" fmla="*/ 2 h 160"/>
              <a:gd name="T6" fmla="*/ 0 w 115"/>
              <a:gd name="T7" fmla="*/ 160 h 160"/>
              <a:gd name="T8" fmla="*/ 115 w 115"/>
              <a:gd name="T9" fmla="*/ 12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160">
                <a:moveTo>
                  <a:pt x="115" y="12"/>
                </a:moveTo>
                <a:cubicBezTo>
                  <a:pt x="115" y="12"/>
                  <a:pt x="115" y="12"/>
                  <a:pt x="115" y="12"/>
                </a:cubicBezTo>
                <a:cubicBezTo>
                  <a:pt x="88" y="0"/>
                  <a:pt x="63" y="1"/>
                  <a:pt x="51" y="2"/>
                </a:cubicBezTo>
                <a:cubicBezTo>
                  <a:pt x="0" y="160"/>
                  <a:pt x="0" y="160"/>
                  <a:pt x="0" y="160"/>
                </a:cubicBezTo>
                <a:lnTo>
                  <a:pt x="115" y="12"/>
                </a:lnTo>
                <a:close/>
              </a:path>
            </a:pathLst>
          </a:custGeom>
          <a:solidFill>
            <a:srgbClr val="4F4F4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Freeform 30"/>
          <p:cNvSpPr/>
          <p:nvPr/>
        </p:nvSpPr>
        <p:spPr bwMode="auto">
          <a:xfrm rot="20675447">
            <a:off x="3825875" y="1885950"/>
            <a:ext cx="1919288" cy="1830388"/>
          </a:xfrm>
          <a:custGeom>
            <a:avLst/>
            <a:gdLst>
              <a:gd name="T0" fmla="*/ 1306 w 1306"/>
              <a:gd name="T1" fmla="*/ 0 h 1245"/>
              <a:gd name="T2" fmla="*/ 18 w 1306"/>
              <a:gd name="T3" fmla="*/ 1245 h 1245"/>
              <a:gd name="T4" fmla="*/ 0 w 1306"/>
              <a:gd name="T5" fmla="*/ 1220 h 1245"/>
              <a:gd name="T6" fmla="*/ 1306 w 1306"/>
              <a:gd name="T7" fmla="*/ 0 h 1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06" h="1245">
                <a:moveTo>
                  <a:pt x="1306" y="0"/>
                </a:moveTo>
                <a:lnTo>
                  <a:pt x="18" y="1245"/>
                </a:lnTo>
                <a:lnTo>
                  <a:pt x="0" y="1220"/>
                </a:lnTo>
                <a:lnTo>
                  <a:pt x="1306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Freeform 31"/>
          <p:cNvSpPr/>
          <p:nvPr/>
        </p:nvSpPr>
        <p:spPr bwMode="auto">
          <a:xfrm rot="20675447">
            <a:off x="4335463" y="1893888"/>
            <a:ext cx="1571625" cy="2184400"/>
          </a:xfrm>
          <a:custGeom>
            <a:avLst/>
            <a:gdLst>
              <a:gd name="T0" fmla="*/ 1069 w 1069"/>
              <a:gd name="T1" fmla="*/ 0 h 1486"/>
              <a:gd name="T2" fmla="*/ 0 w 1069"/>
              <a:gd name="T3" fmla="*/ 1486 h 1486"/>
              <a:gd name="T4" fmla="*/ 4 w 1069"/>
              <a:gd name="T5" fmla="*/ 1450 h 1486"/>
              <a:gd name="T6" fmla="*/ 1069 w 1069"/>
              <a:gd name="T7" fmla="*/ 0 h 1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9" h="1486">
                <a:moveTo>
                  <a:pt x="1069" y="0"/>
                </a:moveTo>
                <a:lnTo>
                  <a:pt x="0" y="1486"/>
                </a:lnTo>
                <a:lnTo>
                  <a:pt x="4" y="1450"/>
                </a:lnTo>
                <a:lnTo>
                  <a:pt x="1069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Freeform 32"/>
          <p:cNvSpPr/>
          <p:nvPr/>
        </p:nvSpPr>
        <p:spPr bwMode="auto">
          <a:xfrm rot="20675447">
            <a:off x="3243263" y="1973263"/>
            <a:ext cx="2322513" cy="1709738"/>
          </a:xfrm>
          <a:custGeom>
            <a:avLst/>
            <a:gdLst>
              <a:gd name="T0" fmla="*/ 1579 w 1579"/>
              <a:gd name="T1" fmla="*/ 0 h 1163"/>
              <a:gd name="T2" fmla="*/ 0 w 1579"/>
              <a:gd name="T3" fmla="*/ 1163 h 1163"/>
              <a:gd name="T4" fmla="*/ 57 w 1579"/>
              <a:gd name="T5" fmla="*/ 1138 h 1163"/>
              <a:gd name="T6" fmla="*/ 1579 w 1579"/>
              <a:gd name="T7" fmla="*/ 0 h 1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79" h="1163">
                <a:moveTo>
                  <a:pt x="1579" y="0"/>
                </a:moveTo>
                <a:lnTo>
                  <a:pt x="0" y="1163"/>
                </a:lnTo>
                <a:lnTo>
                  <a:pt x="57" y="1138"/>
                </a:lnTo>
                <a:lnTo>
                  <a:pt x="1579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406" name="TextBox 13"/>
          <p:cNvSpPr txBox="1"/>
          <p:nvPr/>
        </p:nvSpPr>
        <p:spPr>
          <a:xfrm>
            <a:off x="6426200" y="2354263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7" name="TextBox 13"/>
          <p:cNvSpPr txBox="1"/>
          <p:nvPr/>
        </p:nvSpPr>
        <p:spPr>
          <a:xfrm>
            <a:off x="6430963" y="2640013"/>
            <a:ext cx="1735137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8" name="TextBox 13"/>
          <p:cNvSpPr txBox="1"/>
          <p:nvPr/>
        </p:nvSpPr>
        <p:spPr>
          <a:xfrm>
            <a:off x="9109075" y="2354263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9" name="TextBox 13"/>
          <p:cNvSpPr txBox="1"/>
          <p:nvPr/>
        </p:nvSpPr>
        <p:spPr>
          <a:xfrm>
            <a:off x="9112250" y="2640013"/>
            <a:ext cx="1736725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0" name="TextBox 13"/>
          <p:cNvSpPr txBox="1"/>
          <p:nvPr/>
        </p:nvSpPr>
        <p:spPr>
          <a:xfrm>
            <a:off x="6443663" y="3478213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1" name="TextBox 13"/>
          <p:cNvSpPr txBox="1"/>
          <p:nvPr/>
        </p:nvSpPr>
        <p:spPr>
          <a:xfrm>
            <a:off x="6448425" y="3763963"/>
            <a:ext cx="1735138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2" name="TextBox 13"/>
          <p:cNvSpPr txBox="1"/>
          <p:nvPr/>
        </p:nvSpPr>
        <p:spPr>
          <a:xfrm>
            <a:off x="9126538" y="3478213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3" name="TextBox 13"/>
          <p:cNvSpPr txBox="1"/>
          <p:nvPr/>
        </p:nvSpPr>
        <p:spPr>
          <a:xfrm>
            <a:off x="9129713" y="3763963"/>
            <a:ext cx="1736725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4" name="矩形 32"/>
          <p:cNvSpPr/>
          <p:nvPr/>
        </p:nvSpPr>
        <p:spPr>
          <a:xfrm>
            <a:off x="5226050" y="5226050"/>
            <a:ext cx="6521450" cy="7747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0"/>
            <a:ext cx="12192000" cy="43322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0" y="3776663"/>
            <a:ext cx="12192000" cy="3081338"/>
          </a:xfrm>
          <a:custGeom>
            <a:avLst/>
            <a:gdLst>
              <a:gd name="connsiteX0" fmla="*/ 0 w 12192000"/>
              <a:gd name="connsiteY0" fmla="*/ 0 h 3082011"/>
              <a:gd name="connsiteX1" fmla="*/ 1318148 w 12192000"/>
              <a:gd name="connsiteY1" fmla="*/ 0 h 3082011"/>
              <a:gd name="connsiteX2" fmla="*/ 1331451 w 12192000"/>
              <a:gd name="connsiteY2" fmla="*/ 131962 h 3082011"/>
              <a:gd name="connsiteX3" fmla="*/ 2457450 w 12192000"/>
              <a:gd name="connsiteY3" fmla="*/ 1049678 h 3082011"/>
              <a:gd name="connsiteX4" fmla="*/ 3583450 w 12192000"/>
              <a:gd name="connsiteY4" fmla="*/ 131962 h 3082011"/>
              <a:gd name="connsiteX5" fmla="*/ 3596753 w 12192000"/>
              <a:gd name="connsiteY5" fmla="*/ 0 h 3082011"/>
              <a:gd name="connsiteX6" fmla="*/ 12192000 w 12192000"/>
              <a:gd name="connsiteY6" fmla="*/ 0 h 3082011"/>
              <a:gd name="connsiteX7" fmla="*/ 12192000 w 12192000"/>
              <a:gd name="connsiteY7" fmla="*/ 3082011 h 3082011"/>
              <a:gd name="connsiteX8" fmla="*/ 0 w 12192000"/>
              <a:gd name="connsiteY8" fmla="*/ 3082011 h 3082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3082011">
                <a:moveTo>
                  <a:pt x="0" y="0"/>
                </a:moveTo>
                <a:lnTo>
                  <a:pt x="1318148" y="0"/>
                </a:lnTo>
                <a:lnTo>
                  <a:pt x="1331451" y="131962"/>
                </a:lnTo>
                <a:cubicBezTo>
                  <a:pt x="1438624" y="655701"/>
                  <a:pt x="1902028" y="1049678"/>
                  <a:pt x="2457450" y="1049678"/>
                </a:cubicBezTo>
                <a:cubicBezTo>
                  <a:pt x="3012872" y="1049678"/>
                  <a:pt x="3476277" y="655701"/>
                  <a:pt x="3583450" y="131962"/>
                </a:cubicBezTo>
                <a:lnTo>
                  <a:pt x="3596753" y="0"/>
                </a:lnTo>
                <a:lnTo>
                  <a:pt x="12192000" y="0"/>
                </a:lnTo>
                <a:lnTo>
                  <a:pt x="12192000" y="3082011"/>
                </a:lnTo>
                <a:lnTo>
                  <a:pt x="0" y="308201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371600" y="2582863"/>
            <a:ext cx="2171700" cy="2171700"/>
          </a:xfrm>
          <a:prstGeom prst="ellips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413" name="文本框 11"/>
          <p:cNvSpPr txBox="1"/>
          <p:nvPr/>
        </p:nvSpPr>
        <p:spPr>
          <a:xfrm>
            <a:off x="3956050" y="2908300"/>
            <a:ext cx="7553325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4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激发员工的责任心与上进心</a:t>
            </a:r>
            <a:endParaRPr lang="zh-CN" altLang="en-US" sz="4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4" name="文本框 44"/>
          <p:cNvSpPr txBox="1"/>
          <p:nvPr/>
        </p:nvSpPr>
        <p:spPr>
          <a:xfrm>
            <a:off x="1833563" y="2635250"/>
            <a:ext cx="1160462" cy="221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13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3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5" name="文本框 45"/>
          <p:cNvSpPr txBox="1"/>
          <p:nvPr/>
        </p:nvSpPr>
        <p:spPr>
          <a:xfrm>
            <a:off x="4005263" y="3981450"/>
            <a:ext cx="2144712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lvl="0" indent="-285750" eaLnBrk="1" hangingPunct="1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给予更大的自主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6" name="文本框 46"/>
          <p:cNvSpPr txBox="1"/>
          <p:nvPr/>
        </p:nvSpPr>
        <p:spPr>
          <a:xfrm>
            <a:off x="4005263" y="4457700"/>
            <a:ext cx="2144712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lvl="0" indent="-285750" eaLnBrk="1" hangingPunct="1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给予更多的责任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7" name="文本框 47"/>
          <p:cNvSpPr txBox="1"/>
          <p:nvPr/>
        </p:nvSpPr>
        <p:spPr>
          <a:xfrm>
            <a:off x="4005263" y="4933950"/>
            <a:ext cx="1512887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lvl="0" indent="-285750" eaLnBrk="1" hangingPunct="1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职位提升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8" name="文本框 48"/>
          <p:cNvSpPr txBox="1"/>
          <p:nvPr/>
        </p:nvSpPr>
        <p:spPr>
          <a:xfrm>
            <a:off x="4005263" y="5410200"/>
            <a:ext cx="2878137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lvl="0" indent="-285750" eaLnBrk="1" hangingPunct="1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给予表达成功的机会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9" name="文本框 49"/>
          <p:cNvSpPr txBox="1"/>
          <p:nvPr/>
        </p:nvSpPr>
        <p:spPr>
          <a:xfrm>
            <a:off x="4005263" y="5886450"/>
            <a:ext cx="2395537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lvl="0" indent="-285750" eaLnBrk="1" hangingPunct="1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物质奖励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435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6" name="文本框 7"/>
          <p:cNvSpPr txBox="1"/>
          <p:nvPr/>
        </p:nvSpPr>
        <p:spPr>
          <a:xfrm>
            <a:off x="987425" y="323850"/>
            <a:ext cx="27717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给予更大的自主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7" name="Freeform 79"/>
          <p:cNvSpPr/>
          <p:nvPr/>
        </p:nvSpPr>
        <p:spPr>
          <a:xfrm>
            <a:off x="6827838" y="2901950"/>
            <a:ext cx="561975" cy="817563"/>
          </a:xfrm>
          <a:custGeom>
            <a:avLst/>
            <a:gdLst/>
            <a:ahLst/>
            <a:cxnLst>
              <a:cxn ang="0">
                <a:pos x="562476" y="0"/>
              </a:cxn>
              <a:cxn ang="0">
                <a:pos x="0" y="660554"/>
              </a:cxn>
              <a:cxn ang="0">
                <a:pos x="92170" y="817716"/>
              </a:cxn>
              <a:cxn ang="0">
                <a:pos x="562476" y="0"/>
              </a:cxn>
            </a:cxnLst>
            <a:pathLst>
              <a:path w="476" h="692">
                <a:moveTo>
                  <a:pt x="476" y="0"/>
                </a:moveTo>
                <a:lnTo>
                  <a:pt x="0" y="559"/>
                </a:lnTo>
                <a:lnTo>
                  <a:pt x="78" y="692"/>
                </a:lnTo>
                <a:lnTo>
                  <a:pt x="476" y="0"/>
                </a:lnTo>
              </a:path>
            </a:pathLst>
          </a:cu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438" name="Freeform 81"/>
          <p:cNvSpPr/>
          <p:nvPr/>
        </p:nvSpPr>
        <p:spPr>
          <a:xfrm>
            <a:off x="6538913" y="4221163"/>
            <a:ext cx="90487" cy="158750"/>
          </a:xfrm>
          <a:custGeom>
            <a:avLst/>
            <a:gdLst/>
            <a:ahLst/>
            <a:cxnLst>
              <a:cxn ang="0">
                <a:pos x="89807" y="0"/>
              </a:cxn>
              <a:cxn ang="0">
                <a:pos x="0" y="159526"/>
              </a:cxn>
              <a:cxn ang="0">
                <a:pos x="89807" y="0"/>
              </a:cxn>
              <a:cxn ang="0">
                <a:pos x="89807" y="0"/>
              </a:cxn>
            </a:cxnLst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  <a:close/>
              </a:path>
            </a:pathLst>
          </a:custGeom>
          <a:solidFill>
            <a:srgbClr val="D9D9D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439" name="Freeform 82"/>
          <p:cNvSpPr/>
          <p:nvPr/>
        </p:nvSpPr>
        <p:spPr>
          <a:xfrm>
            <a:off x="6538913" y="4221163"/>
            <a:ext cx="90487" cy="158750"/>
          </a:xfrm>
          <a:custGeom>
            <a:avLst/>
            <a:gdLst/>
            <a:ahLst/>
            <a:cxnLst>
              <a:cxn ang="0">
                <a:pos x="89807" y="0"/>
              </a:cxn>
              <a:cxn ang="0">
                <a:pos x="0" y="159526"/>
              </a:cxn>
              <a:cxn ang="0">
                <a:pos x="89807" y="0"/>
              </a:cxn>
              <a:cxn ang="0">
                <a:pos x="89807" y="0"/>
              </a:cxn>
            </a:cxnLst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</a:path>
            </a:pathLst>
          </a:cu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440" name="Freeform 84"/>
          <p:cNvSpPr/>
          <p:nvPr/>
        </p:nvSpPr>
        <p:spPr>
          <a:xfrm>
            <a:off x="6538913" y="4221163"/>
            <a:ext cx="942975" cy="158750"/>
          </a:xfrm>
          <a:custGeom>
            <a:avLst/>
            <a:gdLst/>
            <a:ahLst/>
            <a:cxnLst>
              <a:cxn ang="0">
                <a:pos x="89807" y="0"/>
              </a:cxn>
              <a:cxn ang="0">
                <a:pos x="0" y="159526"/>
              </a:cxn>
              <a:cxn ang="0">
                <a:pos x="942974" y="159526"/>
              </a:cxn>
              <a:cxn ang="0">
                <a:pos x="89807" y="0"/>
              </a:cxn>
            </a:cxnLst>
            <a:pathLst>
              <a:path w="798" h="135">
                <a:moveTo>
                  <a:pt x="76" y="0"/>
                </a:moveTo>
                <a:lnTo>
                  <a:pt x="0" y="135"/>
                </a:lnTo>
                <a:lnTo>
                  <a:pt x="798" y="135"/>
                </a:lnTo>
                <a:lnTo>
                  <a:pt x="76" y="0"/>
                </a:lnTo>
              </a:path>
            </a:pathLst>
          </a:cu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441" name="Freeform 86"/>
          <p:cNvSpPr/>
          <p:nvPr/>
        </p:nvSpPr>
        <p:spPr>
          <a:xfrm>
            <a:off x="5778500" y="4379913"/>
            <a:ext cx="180975" cy="0"/>
          </a:xfrm>
          <a:custGeom>
            <a:avLst/>
            <a:gdLst/>
            <a:ahLst/>
            <a:cxnLst>
              <a:cxn ang="0">
                <a:pos x="181978" y="0"/>
              </a:cxn>
              <a:cxn ang="0">
                <a:pos x="0" y="0"/>
              </a:cxn>
              <a:cxn ang="0">
                <a:pos x="181978" y="0"/>
              </a:cxn>
              <a:cxn ang="0">
                <a:pos x="181978" y="0"/>
              </a:cxn>
            </a:cxnLst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  <a:close/>
              </a:path>
            </a:pathLst>
          </a:custGeom>
          <a:solidFill>
            <a:srgbClr val="D9D9D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442" name="Freeform 87"/>
          <p:cNvSpPr/>
          <p:nvPr/>
        </p:nvSpPr>
        <p:spPr>
          <a:xfrm>
            <a:off x="5778500" y="4379913"/>
            <a:ext cx="180975" cy="0"/>
          </a:xfrm>
          <a:custGeom>
            <a:avLst/>
            <a:gdLst/>
            <a:ahLst/>
            <a:cxnLst>
              <a:cxn ang="0">
                <a:pos x="181978" y="0"/>
              </a:cxn>
              <a:cxn ang="0">
                <a:pos x="0" y="0"/>
              </a:cxn>
              <a:cxn ang="0">
                <a:pos x="181978" y="0"/>
              </a:cxn>
              <a:cxn ang="0">
                <a:pos x="181978" y="0"/>
              </a:cxn>
            </a:cxnLst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</a:path>
            </a:pathLst>
          </a:cu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443" name="Freeform 89"/>
          <p:cNvSpPr/>
          <p:nvPr/>
        </p:nvSpPr>
        <p:spPr>
          <a:xfrm>
            <a:off x="5778500" y="4379913"/>
            <a:ext cx="469900" cy="815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908" y="8272"/>
              </a:cxn>
              <a:cxn ang="0">
                <a:pos x="470305" y="816536"/>
              </a:cxn>
              <a:cxn ang="0">
                <a:pos x="181977" y="0"/>
              </a:cxn>
              <a:cxn ang="0">
                <a:pos x="0" y="0"/>
              </a:cxn>
            </a:cxnLst>
            <a:pathLst>
              <a:path w="398" h="691">
                <a:moveTo>
                  <a:pt x="0" y="0"/>
                </a:moveTo>
                <a:lnTo>
                  <a:pt x="5" y="7"/>
                </a:lnTo>
                <a:lnTo>
                  <a:pt x="398" y="691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444" name="Freeform 91"/>
          <p:cNvSpPr/>
          <p:nvPr/>
        </p:nvSpPr>
        <p:spPr>
          <a:xfrm>
            <a:off x="4924425" y="3719513"/>
            <a:ext cx="563563" cy="815975"/>
          </a:xfrm>
          <a:custGeom>
            <a:avLst/>
            <a:gdLst/>
            <a:ahLst/>
            <a:cxnLst>
              <a:cxn ang="0">
                <a:pos x="472669" y="0"/>
              </a:cxn>
              <a:cxn ang="0">
                <a:pos x="0" y="816536"/>
              </a:cxn>
              <a:cxn ang="0">
                <a:pos x="472669" y="0"/>
              </a:cxn>
              <a:cxn ang="0">
                <a:pos x="562476" y="155981"/>
              </a:cxn>
              <a:cxn ang="0">
                <a:pos x="562476" y="155981"/>
              </a:cxn>
              <a:cxn ang="0">
                <a:pos x="472669" y="0"/>
              </a:cxn>
            </a:cxnLst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  <a:close/>
              </a:path>
            </a:pathLst>
          </a:custGeom>
          <a:solidFill>
            <a:srgbClr val="D9D9D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445" name="Freeform 92"/>
          <p:cNvSpPr/>
          <p:nvPr/>
        </p:nvSpPr>
        <p:spPr>
          <a:xfrm>
            <a:off x="4924425" y="3719513"/>
            <a:ext cx="563563" cy="815975"/>
          </a:xfrm>
          <a:custGeom>
            <a:avLst/>
            <a:gdLst/>
            <a:ahLst/>
            <a:cxnLst>
              <a:cxn ang="0">
                <a:pos x="472669" y="0"/>
              </a:cxn>
              <a:cxn ang="0">
                <a:pos x="0" y="816536"/>
              </a:cxn>
              <a:cxn ang="0">
                <a:pos x="472669" y="0"/>
              </a:cxn>
              <a:cxn ang="0">
                <a:pos x="562476" y="155981"/>
              </a:cxn>
              <a:cxn ang="0">
                <a:pos x="562476" y="155981"/>
              </a:cxn>
              <a:cxn ang="0">
                <a:pos x="472669" y="0"/>
              </a:cxn>
            </a:cxnLst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446" name="Freeform 94"/>
          <p:cNvSpPr/>
          <p:nvPr/>
        </p:nvSpPr>
        <p:spPr>
          <a:xfrm>
            <a:off x="4924425" y="3719513"/>
            <a:ext cx="563563" cy="815975"/>
          </a:xfrm>
          <a:custGeom>
            <a:avLst/>
            <a:gdLst/>
            <a:ahLst/>
            <a:cxnLst>
              <a:cxn ang="0">
                <a:pos x="472669" y="0"/>
              </a:cxn>
              <a:cxn ang="0">
                <a:pos x="0" y="816536"/>
              </a:cxn>
              <a:cxn ang="0">
                <a:pos x="562476" y="155981"/>
              </a:cxn>
              <a:cxn ang="0">
                <a:pos x="472669" y="0"/>
              </a:cxn>
            </a:cxnLst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447" name="Freeform 96"/>
          <p:cNvSpPr/>
          <p:nvPr/>
        </p:nvSpPr>
        <p:spPr>
          <a:xfrm>
            <a:off x="5686425" y="3060700"/>
            <a:ext cx="92075" cy="157163"/>
          </a:xfrm>
          <a:custGeom>
            <a:avLst/>
            <a:gdLst/>
            <a:ahLst/>
            <a:cxnLst>
              <a:cxn ang="0">
                <a:pos x="92170" y="0"/>
              </a:cxn>
              <a:cxn ang="0">
                <a:pos x="0" y="157163"/>
              </a:cxn>
              <a:cxn ang="0">
                <a:pos x="0" y="157163"/>
              </a:cxn>
              <a:cxn ang="0">
                <a:pos x="92170" y="0"/>
              </a:cxn>
            </a:cxnLst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  <a:close/>
              </a:path>
            </a:pathLst>
          </a:custGeom>
          <a:solidFill>
            <a:srgbClr val="D9D9D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448" name="Freeform 97"/>
          <p:cNvSpPr/>
          <p:nvPr/>
        </p:nvSpPr>
        <p:spPr>
          <a:xfrm>
            <a:off x="5686425" y="3060700"/>
            <a:ext cx="92075" cy="157163"/>
          </a:xfrm>
          <a:custGeom>
            <a:avLst/>
            <a:gdLst/>
            <a:ahLst/>
            <a:cxnLst>
              <a:cxn ang="0">
                <a:pos x="92170" y="0"/>
              </a:cxn>
              <a:cxn ang="0">
                <a:pos x="0" y="157163"/>
              </a:cxn>
              <a:cxn ang="0">
                <a:pos x="0" y="157163"/>
              </a:cxn>
              <a:cxn ang="0">
                <a:pos x="92170" y="0"/>
              </a:cxn>
            </a:cxnLst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</a:path>
            </a:pathLst>
          </a:cu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449" name="Freeform 99"/>
          <p:cNvSpPr/>
          <p:nvPr/>
        </p:nvSpPr>
        <p:spPr>
          <a:xfrm>
            <a:off x="4832350" y="3060700"/>
            <a:ext cx="946150" cy="157163"/>
          </a:xfrm>
          <a:custGeom>
            <a:avLst/>
            <a:gdLst/>
            <a:ahLst/>
            <a:cxnLst>
              <a:cxn ang="0">
                <a:pos x="945337" y="0"/>
              </a:cxn>
              <a:cxn ang="0">
                <a:pos x="0" y="0"/>
              </a:cxn>
              <a:cxn ang="0">
                <a:pos x="853167" y="157163"/>
              </a:cxn>
              <a:cxn ang="0">
                <a:pos x="945337" y="0"/>
              </a:cxn>
            </a:cxnLst>
            <a:pathLst>
              <a:path w="800" h="133">
                <a:moveTo>
                  <a:pt x="800" y="0"/>
                </a:moveTo>
                <a:lnTo>
                  <a:pt x="0" y="0"/>
                </a:lnTo>
                <a:lnTo>
                  <a:pt x="722" y="133"/>
                </a:lnTo>
                <a:lnTo>
                  <a:pt x="800" y="0"/>
                </a:lnTo>
              </a:path>
            </a:pathLst>
          </a:cu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450" name="Freeform 101"/>
          <p:cNvSpPr/>
          <p:nvPr/>
        </p:nvSpPr>
        <p:spPr>
          <a:xfrm>
            <a:off x="6357938" y="3060700"/>
            <a:ext cx="180975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181978" y="0"/>
              </a:cxn>
              <a:cxn ang="0">
                <a:pos x="0" y="0"/>
              </a:cxn>
            </a:cxnLst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  <a:close/>
              </a:path>
            </a:pathLst>
          </a:custGeom>
          <a:solidFill>
            <a:srgbClr val="D9D9D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451" name="Freeform 102"/>
          <p:cNvSpPr/>
          <p:nvPr/>
        </p:nvSpPr>
        <p:spPr>
          <a:xfrm>
            <a:off x="6357938" y="3060700"/>
            <a:ext cx="180975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181978" y="0"/>
              </a:cxn>
              <a:cxn ang="0">
                <a:pos x="0" y="0"/>
              </a:cxn>
            </a:cxnLst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452" name="Freeform 104"/>
          <p:cNvSpPr/>
          <p:nvPr/>
        </p:nvSpPr>
        <p:spPr>
          <a:xfrm>
            <a:off x="6065838" y="2244725"/>
            <a:ext cx="473075" cy="815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90691" y="816536"/>
              </a:cxn>
              <a:cxn ang="0">
                <a:pos x="472669" y="816536"/>
              </a:cxn>
              <a:cxn ang="0">
                <a:pos x="215064" y="372227"/>
              </a:cxn>
              <a:cxn ang="0">
                <a:pos x="0" y="0"/>
              </a:cxn>
            </a:cxnLst>
            <a:pathLst>
              <a:path w="400" h="691">
                <a:moveTo>
                  <a:pt x="0" y="0"/>
                </a:moveTo>
                <a:lnTo>
                  <a:pt x="246" y="691"/>
                </a:lnTo>
                <a:lnTo>
                  <a:pt x="400" y="691"/>
                </a:lnTo>
                <a:lnTo>
                  <a:pt x="182" y="315"/>
                </a:lnTo>
                <a:lnTo>
                  <a:pt x="0" y="0"/>
                </a:lnTo>
              </a:path>
            </a:pathLst>
          </a:cu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453" name="Freeform 100"/>
          <p:cNvSpPr/>
          <p:nvPr/>
        </p:nvSpPr>
        <p:spPr>
          <a:xfrm>
            <a:off x="4475163" y="2039938"/>
            <a:ext cx="2063750" cy="1236662"/>
          </a:xfrm>
          <a:custGeom>
            <a:avLst/>
            <a:gdLst/>
            <a:ahLst/>
            <a:cxnLst>
              <a:cxn ang="0">
                <a:pos x="1591643" y="204140"/>
              </a:cxn>
              <a:cxn ang="0">
                <a:pos x="1225201" y="0"/>
              </a:cxn>
              <a:cxn ang="0">
                <a:pos x="937083" y="0"/>
              </a:cxn>
              <a:cxn ang="0">
                <a:pos x="601412" y="192955"/>
              </a:cxn>
              <a:cxn ang="0">
                <a:pos x="0" y="1236028"/>
              </a:cxn>
              <a:cxn ang="0">
                <a:pos x="358050" y="1020702"/>
              </a:cxn>
              <a:cxn ang="0">
                <a:pos x="2064380" y="1020702"/>
              </a:cxn>
              <a:cxn ang="0">
                <a:pos x="1591643" y="204140"/>
              </a:cxn>
            </a:cxnLst>
            <a:pathLst>
              <a:path w="738" h="442">
                <a:moveTo>
                  <a:pt x="569" y="73"/>
                </a:moveTo>
                <a:cubicBezTo>
                  <a:pt x="542" y="29"/>
                  <a:pt x="493" y="0"/>
                  <a:pt x="438" y="0"/>
                </a:cubicBezTo>
                <a:cubicBezTo>
                  <a:pt x="335" y="0"/>
                  <a:pt x="335" y="0"/>
                  <a:pt x="335" y="0"/>
                </a:cubicBezTo>
                <a:cubicBezTo>
                  <a:pt x="291" y="0"/>
                  <a:pt x="237" y="31"/>
                  <a:pt x="215" y="69"/>
                </a:cubicBezTo>
                <a:cubicBezTo>
                  <a:pt x="0" y="442"/>
                  <a:pt x="0" y="442"/>
                  <a:pt x="0" y="442"/>
                </a:cubicBezTo>
                <a:cubicBezTo>
                  <a:pt x="28" y="394"/>
                  <a:pt x="77" y="367"/>
                  <a:pt x="128" y="365"/>
                </a:cubicBezTo>
                <a:cubicBezTo>
                  <a:pt x="738" y="365"/>
                  <a:pt x="738" y="365"/>
                  <a:pt x="738" y="365"/>
                </a:cubicBezTo>
                <a:cubicBezTo>
                  <a:pt x="569" y="73"/>
                  <a:pt x="569" y="73"/>
                  <a:pt x="569" y="73"/>
                </a:cubicBezTo>
              </a:path>
            </a:pathLst>
          </a:custGeom>
          <a:solidFill>
            <a:srgbClr val="1F4E7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5" name="Freeform 103"/>
          <p:cNvSpPr/>
          <p:nvPr/>
        </p:nvSpPr>
        <p:spPr bwMode="auto">
          <a:xfrm>
            <a:off x="6065838" y="2244725"/>
            <a:ext cx="473075" cy="815975"/>
          </a:xfrm>
          <a:custGeom>
            <a:avLst/>
            <a:gdLst>
              <a:gd name="T0" fmla="*/ 0 w 400"/>
              <a:gd name="T1" fmla="*/ 0 h 691"/>
              <a:gd name="T2" fmla="*/ 246 w 400"/>
              <a:gd name="T3" fmla="*/ 691 h 691"/>
              <a:gd name="T4" fmla="*/ 400 w 400"/>
              <a:gd name="T5" fmla="*/ 691 h 691"/>
              <a:gd name="T6" fmla="*/ 182 w 400"/>
              <a:gd name="T7" fmla="*/ 315 h 691"/>
              <a:gd name="T8" fmla="*/ 0 w 400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0" h="691">
                <a:moveTo>
                  <a:pt x="0" y="0"/>
                </a:moveTo>
                <a:lnTo>
                  <a:pt x="246" y="691"/>
                </a:lnTo>
                <a:lnTo>
                  <a:pt x="400" y="691"/>
                </a:lnTo>
                <a:lnTo>
                  <a:pt x="182" y="31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455" name="TextBox 106"/>
          <p:cNvSpPr txBox="1"/>
          <p:nvPr/>
        </p:nvSpPr>
        <p:spPr>
          <a:xfrm>
            <a:off x="5530850" y="2366963"/>
            <a:ext cx="227013" cy="4937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lvl="0" algn="ctr" eaLnBrk="1" hangingPunct="1"/>
            <a:r>
              <a:rPr lang="en-AU" altLang="zh-CN" sz="3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AU" altLang="zh-CN" sz="32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6" name="Freeform 77"/>
          <p:cNvSpPr/>
          <p:nvPr/>
        </p:nvSpPr>
        <p:spPr>
          <a:xfrm>
            <a:off x="5700713" y="2039938"/>
            <a:ext cx="1758950" cy="1679575"/>
          </a:xfrm>
          <a:custGeom>
            <a:avLst/>
            <a:gdLst/>
            <a:ahLst/>
            <a:cxnLst>
              <a:cxn ang="0">
                <a:pos x="1689576" y="861967"/>
              </a:cxn>
              <a:cxn ang="0">
                <a:pos x="1683982" y="442178"/>
              </a:cxn>
              <a:cxn ang="0">
                <a:pos x="1538521" y="193103"/>
              </a:cxn>
              <a:cxn ang="0">
                <a:pos x="1202844" y="0"/>
              </a:cxn>
              <a:cxn ang="0">
                <a:pos x="0" y="0"/>
              </a:cxn>
              <a:cxn ang="0">
                <a:pos x="366448" y="204297"/>
              </a:cxn>
              <a:cxn ang="0">
                <a:pos x="1219628" y="1679156"/>
              </a:cxn>
              <a:cxn ang="0">
                <a:pos x="1689576" y="861967"/>
              </a:cxn>
            </a:cxnLst>
            <a:pathLst>
              <a:path w="629" h="600">
                <a:moveTo>
                  <a:pt x="604" y="308"/>
                </a:moveTo>
                <a:cubicBezTo>
                  <a:pt x="628" y="262"/>
                  <a:pt x="629" y="206"/>
                  <a:pt x="602" y="158"/>
                </a:cubicBezTo>
                <a:cubicBezTo>
                  <a:pt x="550" y="69"/>
                  <a:pt x="550" y="69"/>
                  <a:pt x="550" y="69"/>
                </a:cubicBezTo>
                <a:cubicBezTo>
                  <a:pt x="528" y="31"/>
                  <a:pt x="474" y="0"/>
                  <a:pt x="430" y="0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104" y="29"/>
                  <a:pt x="131" y="73"/>
                </a:cubicBezTo>
                <a:cubicBezTo>
                  <a:pt x="436" y="600"/>
                  <a:pt x="436" y="600"/>
                  <a:pt x="436" y="600"/>
                </a:cubicBezTo>
                <a:cubicBezTo>
                  <a:pt x="604" y="308"/>
                  <a:pt x="604" y="308"/>
                  <a:pt x="604" y="308"/>
                </a:cubicBezTo>
              </a:path>
            </a:pathLst>
          </a:custGeom>
          <a:solidFill>
            <a:srgbClr val="F57D1C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8" name="Freeform 78"/>
          <p:cNvSpPr/>
          <p:nvPr/>
        </p:nvSpPr>
        <p:spPr bwMode="auto">
          <a:xfrm>
            <a:off x="6827838" y="2901950"/>
            <a:ext cx="561975" cy="817563"/>
          </a:xfrm>
          <a:custGeom>
            <a:avLst/>
            <a:gdLst>
              <a:gd name="T0" fmla="*/ 476 w 476"/>
              <a:gd name="T1" fmla="*/ 0 h 692"/>
              <a:gd name="T2" fmla="*/ 0 w 476"/>
              <a:gd name="T3" fmla="*/ 559 h 692"/>
              <a:gd name="T4" fmla="*/ 78 w 476"/>
              <a:gd name="T5" fmla="*/ 692 h 692"/>
              <a:gd name="T6" fmla="*/ 476 w 476"/>
              <a:gd name="T7" fmla="*/ 0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2">
                <a:moveTo>
                  <a:pt x="476" y="0"/>
                </a:moveTo>
                <a:lnTo>
                  <a:pt x="0" y="559"/>
                </a:lnTo>
                <a:lnTo>
                  <a:pt x="78" y="692"/>
                </a:lnTo>
                <a:lnTo>
                  <a:pt x="476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458" name="TextBox 111"/>
          <p:cNvSpPr txBox="1"/>
          <p:nvPr/>
        </p:nvSpPr>
        <p:spPr>
          <a:xfrm>
            <a:off x="6708775" y="2366963"/>
            <a:ext cx="227013" cy="4937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lvl="0" algn="ctr" eaLnBrk="1" hangingPunct="1"/>
            <a:r>
              <a:rPr lang="en-AU" altLang="zh-CN" sz="3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  <a:endParaRPr lang="en-AU" altLang="zh-CN" sz="32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9" name="Freeform 80"/>
          <p:cNvSpPr/>
          <p:nvPr/>
        </p:nvSpPr>
        <p:spPr>
          <a:xfrm>
            <a:off x="6538913" y="2482850"/>
            <a:ext cx="1508125" cy="1897063"/>
          </a:xfrm>
          <a:custGeom>
            <a:avLst/>
            <a:gdLst/>
            <a:ahLst/>
            <a:cxnLst>
              <a:cxn ang="0">
                <a:pos x="942733" y="1897765"/>
              </a:cxn>
              <a:cxn ang="0">
                <a:pos x="1303601" y="1679438"/>
              </a:cxn>
              <a:cxn ang="0">
                <a:pos x="1446270" y="1430321"/>
              </a:cxn>
              <a:cxn ang="0">
                <a:pos x="1446270" y="1044051"/>
              </a:cxn>
              <a:cxn ang="0">
                <a:pos x="844823" y="0"/>
              </a:cxn>
              <a:cxn ang="0">
                <a:pos x="850418" y="419860"/>
              </a:cxn>
              <a:cxn ang="0">
                <a:pos x="0" y="1897765"/>
              </a:cxn>
              <a:cxn ang="0">
                <a:pos x="942733" y="1897765"/>
              </a:cxn>
            </a:cxnLst>
            <a:pathLst>
              <a:path w="539" h="678">
                <a:moveTo>
                  <a:pt x="337" y="678"/>
                </a:moveTo>
                <a:cubicBezTo>
                  <a:pt x="389" y="676"/>
                  <a:pt x="438" y="648"/>
                  <a:pt x="466" y="600"/>
                </a:cubicBezTo>
                <a:cubicBezTo>
                  <a:pt x="517" y="511"/>
                  <a:pt x="517" y="511"/>
                  <a:pt x="517" y="511"/>
                </a:cubicBezTo>
                <a:cubicBezTo>
                  <a:pt x="539" y="473"/>
                  <a:pt x="539" y="411"/>
                  <a:pt x="517" y="373"/>
                </a:cubicBezTo>
                <a:cubicBezTo>
                  <a:pt x="302" y="0"/>
                  <a:pt x="302" y="0"/>
                  <a:pt x="302" y="0"/>
                </a:cubicBezTo>
                <a:cubicBezTo>
                  <a:pt x="329" y="48"/>
                  <a:pt x="328" y="104"/>
                  <a:pt x="304" y="150"/>
                </a:cubicBezTo>
                <a:cubicBezTo>
                  <a:pt x="0" y="678"/>
                  <a:pt x="0" y="678"/>
                  <a:pt x="0" y="678"/>
                </a:cubicBezTo>
                <a:cubicBezTo>
                  <a:pt x="337" y="678"/>
                  <a:pt x="337" y="678"/>
                  <a:pt x="337" y="678"/>
                </a:cubicBezTo>
              </a:path>
            </a:pathLst>
          </a:custGeom>
          <a:solidFill>
            <a:srgbClr val="1F4E7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1" name="Freeform 83"/>
          <p:cNvSpPr/>
          <p:nvPr/>
        </p:nvSpPr>
        <p:spPr bwMode="auto">
          <a:xfrm>
            <a:off x="6538913" y="4221163"/>
            <a:ext cx="942975" cy="158750"/>
          </a:xfrm>
          <a:custGeom>
            <a:avLst/>
            <a:gdLst>
              <a:gd name="T0" fmla="*/ 76 w 798"/>
              <a:gd name="T1" fmla="*/ 0 h 135"/>
              <a:gd name="T2" fmla="*/ 0 w 798"/>
              <a:gd name="T3" fmla="*/ 135 h 135"/>
              <a:gd name="T4" fmla="*/ 798 w 798"/>
              <a:gd name="T5" fmla="*/ 135 h 135"/>
              <a:gd name="T6" fmla="*/ 76 w 798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98" h="135">
                <a:moveTo>
                  <a:pt x="76" y="0"/>
                </a:moveTo>
                <a:lnTo>
                  <a:pt x="0" y="135"/>
                </a:lnTo>
                <a:lnTo>
                  <a:pt x="798" y="135"/>
                </a:lnTo>
                <a:lnTo>
                  <a:pt x="76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461" name="TextBox 112"/>
          <p:cNvSpPr txBox="1"/>
          <p:nvPr/>
        </p:nvSpPr>
        <p:spPr>
          <a:xfrm>
            <a:off x="7354888" y="3540125"/>
            <a:ext cx="227012" cy="4921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lvl="0" algn="ctr" eaLnBrk="1" hangingPunct="1"/>
            <a:r>
              <a:rPr lang="en-AU" altLang="zh-CN" sz="3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en-AU" altLang="zh-CN" sz="32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2" name="Freeform 85"/>
          <p:cNvSpPr/>
          <p:nvPr/>
        </p:nvSpPr>
        <p:spPr>
          <a:xfrm>
            <a:off x="5778500" y="4160838"/>
            <a:ext cx="2063750" cy="1238250"/>
          </a:xfrm>
          <a:custGeom>
            <a:avLst/>
            <a:gdLst/>
            <a:ahLst/>
            <a:cxnLst>
              <a:cxn ang="0">
                <a:pos x="469940" y="1035674"/>
              </a:cxn>
              <a:cxn ang="0">
                <a:pos x="839179" y="1237210"/>
              </a:cxn>
              <a:cxn ang="0">
                <a:pos x="1124500" y="1237210"/>
              </a:cxn>
              <a:cxn ang="0">
                <a:pos x="1460171" y="1044071"/>
              </a:cxn>
              <a:cxn ang="0">
                <a:pos x="2064380" y="0"/>
              </a:cxn>
              <a:cxn ang="0">
                <a:pos x="1703533" y="218331"/>
              </a:cxn>
              <a:cxn ang="0">
                <a:pos x="0" y="218331"/>
              </a:cxn>
              <a:cxn ang="0">
                <a:pos x="469940" y="1035674"/>
              </a:cxn>
            </a:cxnLst>
            <a:pathLst>
              <a:path w="738" h="442">
                <a:moveTo>
                  <a:pt x="168" y="370"/>
                </a:moveTo>
                <a:cubicBezTo>
                  <a:pt x="196" y="413"/>
                  <a:pt x="244" y="442"/>
                  <a:pt x="300" y="442"/>
                </a:cubicBezTo>
                <a:cubicBezTo>
                  <a:pt x="402" y="442"/>
                  <a:pt x="402" y="442"/>
                  <a:pt x="402" y="442"/>
                </a:cubicBezTo>
                <a:cubicBezTo>
                  <a:pt x="446" y="442"/>
                  <a:pt x="500" y="411"/>
                  <a:pt x="522" y="373"/>
                </a:cubicBezTo>
                <a:cubicBezTo>
                  <a:pt x="738" y="0"/>
                  <a:pt x="738" y="0"/>
                  <a:pt x="738" y="0"/>
                </a:cubicBezTo>
                <a:cubicBezTo>
                  <a:pt x="710" y="48"/>
                  <a:pt x="661" y="76"/>
                  <a:pt x="609" y="78"/>
                </a:cubicBezTo>
                <a:cubicBezTo>
                  <a:pt x="0" y="78"/>
                  <a:pt x="0" y="78"/>
                  <a:pt x="0" y="78"/>
                </a:cubicBezTo>
                <a:cubicBezTo>
                  <a:pt x="168" y="370"/>
                  <a:pt x="168" y="370"/>
                  <a:pt x="168" y="370"/>
                </a:cubicBezTo>
              </a:path>
            </a:pathLst>
          </a:custGeom>
          <a:solidFill>
            <a:srgbClr val="F57D1C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" name="Freeform 88"/>
          <p:cNvSpPr/>
          <p:nvPr/>
        </p:nvSpPr>
        <p:spPr bwMode="auto">
          <a:xfrm>
            <a:off x="5778500" y="4379913"/>
            <a:ext cx="469900" cy="815975"/>
          </a:xfrm>
          <a:custGeom>
            <a:avLst/>
            <a:gdLst>
              <a:gd name="T0" fmla="*/ 0 w 398"/>
              <a:gd name="T1" fmla="*/ 0 h 691"/>
              <a:gd name="T2" fmla="*/ 5 w 398"/>
              <a:gd name="T3" fmla="*/ 7 h 691"/>
              <a:gd name="T4" fmla="*/ 398 w 398"/>
              <a:gd name="T5" fmla="*/ 691 h 691"/>
              <a:gd name="T6" fmla="*/ 154 w 398"/>
              <a:gd name="T7" fmla="*/ 0 h 691"/>
              <a:gd name="T8" fmla="*/ 0 w 398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691">
                <a:moveTo>
                  <a:pt x="0" y="0"/>
                </a:moveTo>
                <a:lnTo>
                  <a:pt x="5" y="7"/>
                </a:lnTo>
                <a:lnTo>
                  <a:pt x="398" y="691"/>
                </a:lnTo>
                <a:lnTo>
                  <a:pt x="15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464" name="TextBox 113"/>
          <p:cNvSpPr txBox="1"/>
          <p:nvPr/>
        </p:nvSpPr>
        <p:spPr>
          <a:xfrm>
            <a:off x="6588125" y="4695825"/>
            <a:ext cx="227013" cy="4921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lvl="0" eaLnBrk="1" hangingPunct="1"/>
            <a:r>
              <a:rPr lang="en-AU" altLang="zh-CN" sz="3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AU" altLang="zh-CN" sz="32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5" name="Freeform 90"/>
          <p:cNvSpPr/>
          <p:nvPr/>
        </p:nvSpPr>
        <p:spPr>
          <a:xfrm>
            <a:off x="4856163" y="3719513"/>
            <a:ext cx="1760537" cy="1679575"/>
          </a:xfrm>
          <a:custGeom>
            <a:avLst/>
            <a:gdLst/>
            <a:ahLst/>
            <a:cxnLst>
              <a:cxn ang="0">
                <a:pos x="69916" y="817189"/>
              </a:cxn>
              <a:cxn ang="0">
                <a:pos x="78305" y="1236978"/>
              </a:cxn>
              <a:cxn ang="0">
                <a:pos x="220933" y="1486053"/>
              </a:cxn>
              <a:cxn ang="0">
                <a:pos x="556528" y="1679156"/>
              </a:cxn>
              <a:cxn ang="0">
                <a:pos x="1761873" y="1679156"/>
              </a:cxn>
              <a:cxn ang="0">
                <a:pos x="1392719" y="1477657"/>
              </a:cxn>
              <a:cxn ang="0">
                <a:pos x="542545" y="0"/>
              </a:cxn>
              <a:cxn ang="0">
                <a:pos x="69916" y="817189"/>
              </a:cxn>
            </a:cxnLst>
            <a:pathLst>
              <a:path w="630" h="600">
                <a:moveTo>
                  <a:pt x="25" y="292"/>
                </a:moveTo>
                <a:cubicBezTo>
                  <a:pt x="1" y="338"/>
                  <a:pt x="0" y="394"/>
                  <a:pt x="28" y="442"/>
                </a:cubicBezTo>
                <a:cubicBezTo>
                  <a:pt x="79" y="531"/>
                  <a:pt x="79" y="531"/>
                  <a:pt x="79" y="531"/>
                </a:cubicBezTo>
                <a:cubicBezTo>
                  <a:pt x="101" y="569"/>
                  <a:pt x="155" y="600"/>
                  <a:pt x="199" y="600"/>
                </a:cubicBezTo>
                <a:cubicBezTo>
                  <a:pt x="630" y="600"/>
                  <a:pt x="630" y="600"/>
                  <a:pt x="630" y="600"/>
                </a:cubicBezTo>
                <a:cubicBezTo>
                  <a:pt x="574" y="600"/>
                  <a:pt x="526" y="571"/>
                  <a:pt x="498" y="528"/>
                </a:cubicBezTo>
                <a:cubicBezTo>
                  <a:pt x="194" y="0"/>
                  <a:pt x="194" y="0"/>
                  <a:pt x="194" y="0"/>
                </a:cubicBezTo>
                <a:cubicBezTo>
                  <a:pt x="25" y="292"/>
                  <a:pt x="25" y="292"/>
                  <a:pt x="25" y="292"/>
                </a:cubicBezTo>
              </a:path>
            </a:pathLst>
          </a:custGeom>
          <a:solidFill>
            <a:srgbClr val="1F4E7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7" name="Freeform 93"/>
          <p:cNvSpPr/>
          <p:nvPr/>
        </p:nvSpPr>
        <p:spPr bwMode="auto">
          <a:xfrm>
            <a:off x="4924425" y="3719513"/>
            <a:ext cx="563563" cy="815975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76 w 476"/>
              <a:gd name="T5" fmla="*/ 132 h 691"/>
              <a:gd name="T6" fmla="*/ 400 w 476"/>
              <a:gd name="T7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76" y="132"/>
                </a:lnTo>
                <a:lnTo>
                  <a:pt x="400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467" name="TextBox 114"/>
          <p:cNvSpPr txBox="1"/>
          <p:nvPr/>
        </p:nvSpPr>
        <p:spPr>
          <a:xfrm>
            <a:off x="5326063" y="4695825"/>
            <a:ext cx="227012" cy="4921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lvl="0" eaLnBrk="1" hangingPunct="1"/>
            <a:r>
              <a:rPr lang="en-AU" altLang="zh-CN" sz="3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AU" altLang="zh-CN" sz="32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8" name="Freeform 95"/>
          <p:cNvSpPr/>
          <p:nvPr/>
        </p:nvSpPr>
        <p:spPr>
          <a:xfrm>
            <a:off x="4270375" y="3060700"/>
            <a:ext cx="1508125" cy="1895475"/>
          </a:xfrm>
          <a:custGeom>
            <a:avLst/>
            <a:gdLst/>
            <a:ahLst/>
            <a:cxnLst>
              <a:cxn ang="0">
                <a:pos x="562283" y="0"/>
              </a:cxn>
              <a:cxn ang="0">
                <a:pos x="204212" y="215443"/>
              </a:cxn>
              <a:cxn ang="0">
                <a:pos x="61543" y="464462"/>
              </a:cxn>
              <a:cxn ang="0">
                <a:pos x="61543" y="850580"/>
              </a:cxn>
              <a:cxn ang="0">
                <a:pos x="662990" y="1894220"/>
              </a:cxn>
              <a:cxn ang="0">
                <a:pos x="654598" y="1474526"/>
              </a:cxn>
              <a:cxn ang="0">
                <a:pos x="1507813" y="0"/>
              </a:cxn>
              <a:cxn ang="0">
                <a:pos x="562283" y="0"/>
              </a:cxn>
            </a:cxnLst>
            <a:pathLst>
              <a:path w="539" h="677">
                <a:moveTo>
                  <a:pt x="201" y="0"/>
                </a:moveTo>
                <a:cubicBezTo>
                  <a:pt x="150" y="2"/>
                  <a:pt x="101" y="29"/>
                  <a:pt x="73" y="77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0" y="204"/>
                  <a:pt x="0" y="266"/>
                  <a:pt x="22" y="304"/>
                </a:cubicBezTo>
                <a:cubicBezTo>
                  <a:pt x="237" y="677"/>
                  <a:pt x="237" y="677"/>
                  <a:pt x="237" y="677"/>
                </a:cubicBezTo>
                <a:cubicBezTo>
                  <a:pt x="209" y="629"/>
                  <a:pt x="210" y="573"/>
                  <a:pt x="234" y="527"/>
                </a:cubicBezTo>
                <a:cubicBezTo>
                  <a:pt x="539" y="0"/>
                  <a:pt x="539" y="0"/>
                  <a:pt x="539" y="0"/>
                </a:cubicBezTo>
                <a:cubicBezTo>
                  <a:pt x="201" y="0"/>
                  <a:pt x="201" y="0"/>
                  <a:pt x="201" y="0"/>
                </a:cubicBezTo>
              </a:path>
            </a:pathLst>
          </a:custGeom>
          <a:solidFill>
            <a:srgbClr val="F57D1C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0" name="Freeform 98"/>
          <p:cNvSpPr/>
          <p:nvPr/>
        </p:nvSpPr>
        <p:spPr bwMode="auto">
          <a:xfrm>
            <a:off x="4832350" y="3060700"/>
            <a:ext cx="946150" cy="157163"/>
          </a:xfrm>
          <a:custGeom>
            <a:avLst/>
            <a:gdLst>
              <a:gd name="T0" fmla="*/ 800 w 800"/>
              <a:gd name="T1" fmla="*/ 0 h 133"/>
              <a:gd name="T2" fmla="*/ 0 w 800"/>
              <a:gd name="T3" fmla="*/ 0 h 133"/>
              <a:gd name="T4" fmla="*/ 722 w 800"/>
              <a:gd name="T5" fmla="*/ 133 h 133"/>
              <a:gd name="T6" fmla="*/ 800 w 800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0" h="133">
                <a:moveTo>
                  <a:pt x="800" y="0"/>
                </a:moveTo>
                <a:lnTo>
                  <a:pt x="0" y="0"/>
                </a:lnTo>
                <a:lnTo>
                  <a:pt x="722" y="133"/>
                </a:lnTo>
                <a:lnTo>
                  <a:pt x="800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470" name="TextBox 115"/>
          <p:cNvSpPr txBox="1"/>
          <p:nvPr/>
        </p:nvSpPr>
        <p:spPr>
          <a:xfrm>
            <a:off x="4757738" y="3540125"/>
            <a:ext cx="227012" cy="4921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lvl="0" algn="ctr" eaLnBrk="1" hangingPunct="1"/>
            <a:r>
              <a:rPr lang="en-AU" altLang="zh-CN" sz="3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AU" altLang="zh-CN" sz="32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1" name="TextBox 13"/>
          <p:cNvSpPr txBox="1"/>
          <p:nvPr/>
        </p:nvSpPr>
        <p:spPr>
          <a:xfrm>
            <a:off x="2874963" y="2039938"/>
            <a:ext cx="12954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2" name="TextBox 13"/>
          <p:cNvSpPr txBox="1"/>
          <p:nvPr/>
        </p:nvSpPr>
        <p:spPr>
          <a:xfrm>
            <a:off x="1836738" y="2362200"/>
            <a:ext cx="23336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3" name="TextBox 13"/>
          <p:cNvSpPr txBox="1"/>
          <p:nvPr/>
        </p:nvSpPr>
        <p:spPr>
          <a:xfrm>
            <a:off x="7764463" y="2041525"/>
            <a:ext cx="12954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4" name="TextBox 13"/>
          <p:cNvSpPr txBox="1"/>
          <p:nvPr/>
        </p:nvSpPr>
        <p:spPr>
          <a:xfrm>
            <a:off x="7769225" y="2363788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5" name="TextBox 13"/>
          <p:cNvSpPr txBox="1"/>
          <p:nvPr/>
        </p:nvSpPr>
        <p:spPr>
          <a:xfrm>
            <a:off x="2498725" y="3352800"/>
            <a:ext cx="12954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6" name="TextBox 13"/>
          <p:cNvSpPr txBox="1"/>
          <p:nvPr/>
        </p:nvSpPr>
        <p:spPr>
          <a:xfrm>
            <a:off x="1460500" y="3675063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7" name="TextBox 13"/>
          <p:cNvSpPr txBox="1"/>
          <p:nvPr/>
        </p:nvSpPr>
        <p:spPr>
          <a:xfrm>
            <a:off x="8396288" y="3352800"/>
            <a:ext cx="12954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8" name="TextBox 13"/>
          <p:cNvSpPr txBox="1"/>
          <p:nvPr/>
        </p:nvSpPr>
        <p:spPr>
          <a:xfrm>
            <a:off x="8401050" y="3675063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9" name="TextBox 13"/>
          <p:cNvSpPr txBox="1"/>
          <p:nvPr/>
        </p:nvSpPr>
        <p:spPr>
          <a:xfrm>
            <a:off x="3444875" y="4860925"/>
            <a:ext cx="12954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80" name="TextBox 13"/>
          <p:cNvSpPr txBox="1"/>
          <p:nvPr/>
        </p:nvSpPr>
        <p:spPr>
          <a:xfrm>
            <a:off x="2406650" y="5183188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81" name="TextBox 13"/>
          <p:cNvSpPr txBox="1"/>
          <p:nvPr/>
        </p:nvSpPr>
        <p:spPr>
          <a:xfrm>
            <a:off x="7596188" y="4860925"/>
            <a:ext cx="12954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82" name="TextBox 13"/>
          <p:cNvSpPr txBox="1"/>
          <p:nvPr/>
        </p:nvSpPr>
        <p:spPr>
          <a:xfrm>
            <a:off x="7600950" y="5183188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459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0" name="文本框 7"/>
          <p:cNvSpPr txBox="1"/>
          <p:nvPr/>
        </p:nvSpPr>
        <p:spPr>
          <a:xfrm>
            <a:off x="987425" y="323850"/>
            <a:ext cx="27717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给予更大的自主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461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2450" y="1887538"/>
            <a:ext cx="3286125" cy="49799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/>
        </p:nvSpPr>
        <p:spPr>
          <a:xfrm>
            <a:off x="1200150" y="2851150"/>
            <a:ext cx="5283200" cy="258921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6969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27275" y="2609850"/>
            <a:ext cx="3063875" cy="481013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00400" y="2698750"/>
            <a:ext cx="2190750" cy="339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78013" y="3629025"/>
            <a:ext cx="3962400" cy="10334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483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84" name="文本框 7"/>
          <p:cNvSpPr txBox="1"/>
          <p:nvPr/>
        </p:nvSpPr>
        <p:spPr>
          <a:xfrm>
            <a:off x="987425" y="323850"/>
            <a:ext cx="27717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给予更多的责任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Block Arc 85"/>
          <p:cNvSpPr/>
          <p:nvPr/>
        </p:nvSpPr>
        <p:spPr>
          <a:xfrm>
            <a:off x="3946525" y="2697163"/>
            <a:ext cx="4275138" cy="4275138"/>
          </a:xfrm>
          <a:prstGeom prst="blockArc">
            <a:avLst>
              <a:gd name="adj1" fmla="val 10774914"/>
              <a:gd name="adj2" fmla="val 16220732"/>
              <a:gd name="adj3" fmla="val 828"/>
            </a:avLst>
          </a:prstGeom>
          <a:solidFill>
            <a:sysClr val="window" lastClr="FFFFFF">
              <a:lumMod val="65000"/>
            </a:sysClr>
          </a:solidFill>
          <a:ln>
            <a:noFill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Block Arc 88"/>
          <p:cNvSpPr/>
          <p:nvPr/>
        </p:nvSpPr>
        <p:spPr>
          <a:xfrm>
            <a:off x="3946525" y="2697163"/>
            <a:ext cx="4275138" cy="4275138"/>
          </a:xfrm>
          <a:prstGeom prst="blockArc">
            <a:avLst>
              <a:gd name="adj1" fmla="val 16200000"/>
              <a:gd name="adj2" fmla="val 21589641"/>
              <a:gd name="adj3" fmla="val 799"/>
            </a:avLst>
          </a:prstGeom>
          <a:solidFill>
            <a:sysClr val="window" lastClr="FFFFFF">
              <a:lumMod val="65000"/>
            </a:sysClr>
          </a:solidFill>
          <a:ln>
            <a:noFill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45"/>
          <p:cNvSpPr/>
          <p:nvPr/>
        </p:nvSpPr>
        <p:spPr bwMode="auto">
          <a:xfrm>
            <a:off x="4772025" y="5710238"/>
            <a:ext cx="844550" cy="852488"/>
          </a:xfrm>
          <a:custGeom>
            <a:avLst/>
            <a:gdLst/>
            <a:ahLst/>
            <a:cxnLst>
              <a:cxn ang="0">
                <a:pos x="380" y="353"/>
              </a:cxn>
              <a:cxn ang="0">
                <a:pos x="95" y="90"/>
              </a:cxn>
              <a:cxn ang="0">
                <a:pos x="380" y="353"/>
              </a:cxn>
            </a:cxnLst>
            <a:rect l="0" t="0" r="r" b="b"/>
            <a:pathLst>
              <a:path w="467" h="472">
                <a:moveTo>
                  <a:pt x="380" y="353"/>
                </a:moveTo>
                <a:cubicBezTo>
                  <a:pt x="467" y="241"/>
                  <a:pt x="165" y="0"/>
                  <a:pt x="95" y="90"/>
                </a:cubicBezTo>
                <a:cubicBezTo>
                  <a:pt x="0" y="212"/>
                  <a:pt x="286" y="472"/>
                  <a:pt x="380" y="353"/>
                </a:cubicBez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46"/>
          <p:cNvSpPr/>
          <p:nvPr/>
        </p:nvSpPr>
        <p:spPr bwMode="auto">
          <a:xfrm>
            <a:off x="4867275" y="5649913"/>
            <a:ext cx="784225" cy="792163"/>
          </a:xfrm>
          <a:custGeom>
            <a:avLst/>
            <a:gdLst/>
            <a:ahLst/>
            <a:cxnLst>
              <a:cxn ang="0">
                <a:pos x="353" y="327"/>
              </a:cxn>
              <a:cxn ang="0">
                <a:pos x="88" y="83"/>
              </a:cxn>
              <a:cxn ang="0">
                <a:pos x="353" y="327"/>
              </a:cxn>
            </a:cxnLst>
            <a:rect l="0" t="0" r="r" b="b"/>
            <a:pathLst>
              <a:path w="433" h="438">
                <a:moveTo>
                  <a:pt x="353" y="327"/>
                </a:moveTo>
                <a:cubicBezTo>
                  <a:pt x="433" y="224"/>
                  <a:pt x="153" y="0"/>
                  <a:pt x="88" y="83"/>
                </a:cubicBezTo>
                <a:cubicBezTo>
                  <a:pt x="0" y="197"/>
                  <a:pt x="266" y="438"/>
                  <a:pt x="353" y="327"/>
                </a:cubicBez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47"/>
          <p:cNvSpPr/>
          <p:nvPr/>
        </p:nvSpPr>
        <p:spPr bwMode="auto">
          <a:xfrm>
            <a:off x="4694238" y="5662613"/>
            <a:ext cx="915988" cy="1069975"/>
          </a:xfrm>
          <a:custGeom>
            <a:avLst/>
            <a:gdLst/>
            <a:ahLst/>
            <a:cxnLst>
              <a:cxn ang="0">
                <a:pos x="238" y="0"/>
              </a:cxn>
              <a:cxn ang="0">
                <a:pos x="0" y="304"/>
              </a:cxn>
              <a:cxn ang="0">
                <a:pos x="23" y="506"/>
              </a:cxn>
              <a:cxn ang="0">
                <a:pos x="194" y="488"/>
              </a:cxn>
              <a:cxn ang="0">
                <a:pos x="434" y="180"/>
              </a:cxn>
              <a:cxn ang="0">
                <a:pos x="238" y="0"/>
              </a:cxn>
            </a:cxnLst>
            <a:rect l="0" t="0" r="r" b="b"/>
            <a:pathLst>
              <a:path w="434" h="506">
                <a:moveTo>
                  <a:pt x="238" y="0"/>
                </a:moveTo>
                <a:lnTo>
                  <a:pt x="0" y="304"/>
                </a:lnTo>
                <a:lnTo>
                  <a:pt x="23" y="506"/>
                </a:lnTo>
                <a:lnTo>
                  <a:pt x="194" y="488"/>
                </a:lnTo>
                <a:lnTo>
                  <a:pt x="434" y="180"/>
                </a:lnTo>
                <a:lnTo>
                  <a:pt x="238" y="0"/>
                </a:lnTo>
                <a:close/>
              </a:path>
            </a:pathLst>
          </a:custGeom>
          <a:solidFill>
            <a:srgbClr val="E7D1A7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48"/>
          <p:cNvSpPr/>
          <p:nvPr/>
        </p:nvSpPr>
        <p:spPr bwMode="auto">
          <a:xfrm>
            <a:off x="4694238" y="5662613"/>
            <a:ext cx="927100" cy="752475"/>
          </a:xfrm>
          <a:custGeom>
            <a:avLst/>
            <a:gdLst/>
            <a:ahLst/>
            <a:cxnLst>
              <a:cxn ang="0">
                <a:pos x="221" y="72"/>
              </a:cxn>
              <a:cxn ang="0">
                <a:pos x="0" y="355"/>
              </a:cxn>
              <a:cxn ang="0">
                <a:pos x="7" y="416"/>
              </a:cxn>
              <a:cxn ang="0">
                <a:pos x="176" y="199"/>
              </a:cxn>
              <a:cxn ang="0">
                <a:pos x="395" y="353"/>
              </a:cxn>
              <a:cxn ang="0">
                <a:pos x="429" y="311"/>
              </a:cxn>
              <a:cxn ang="0">
                <a:pos x="246" y="173"/>
              </a:cxn>
              <a:cxn ang="0">
                <a:pos x="278" y="144"/>
              </a:cxn>
              <a:cxn ang="0">
                <a:pos x="492" y="229"/>
              </a:cxn>
              <a:cxn ang="0">
                <a:pos x="512" y="204"/>
              </a:cxn>
              <a:cxn ang="0">
                <a:pos x="277" y="0"/>
              </a:cxn>
              <a:cxn ang="0">
                <a:pos x="221" y="72"/>
              </a:cxn>
            </a:cxnLst>
            <a:rect l="0" t="0" r="r" b="b"/>
            <a:pathLst>
              <a:path w="512" h="416">
                <a:moveTo>
                  <a:pt x="221" y="72"/>
                </a:moveTo>
                <a:cubicBezTo>
                  <a:pt x="0" y="355"/>
                  <a:pt x="0" y="355"/>
                  <a:pt x="0" y="355"/>
                </a:cubicBezTo>
                <a:cubicBezTo>
                  <a:pt x="7" y="416"/>
                  <a:pt x="7" y="416"/>
                  <a:pt x="7" y="416"/>
                </a:cubicBezTo>
                <a:cubicBezTo>
                  <a:pt x="176" y="199"/>
                  <a:pt x="176" y="199"/>
                  <a:pt x="176" y="199"/>
                </a:cubicBezTo>
                <a:cubicBezTo>
                  <a:pt x="395" y="353"/>
                  <a:pt x="395" y="353"/>
                  <a:pt x="395" y="353"/>
                </a:cubicBezTo>
                <a:cubicBezTo>
                  <a:pt x="429" y="311"/>
                  <a:pt x="429" y="311"/>
                  <a:pt x="429" y="311"/>
                </a:cubicBezTo>
                <a:cubicBezTo>
                  <a:pt x="353" y="290"/>
                  <a:pt x="273" y="229"/>
                  <a:pt x="246" y="173"/>
                </a:cubicBezTo>
                <a:cubicBezTo>
                  <a:pt x="227" y="135"/>
                  <a:pt x="248" y="117"/>
                  <a:pt x="278" y="144"/>
                </a:cubicBezTo>
                <a:cubicBezTo>
                  <a:pt x="343" y="205"/>
                  <a:pt x="400" y="231"/>
                  <a:pt x="492" y="229"/>
                </a:cubicBezTo>
                <a:cubicBezTo>
                  <a:pt x="512" y="204"/>
                  <a:pt x="512" y="204"/>
                  <a:pt x="512" y="204"/>
                </a:cubicBezTo>
                <a:cubicBezTo>
                  <a:pt x="277" y="0"/>
                  <a:pt x="277" y="0"/>
                  <a:pt x="277" y="0"/>
                </a:cubicBezTo>
                <a:lnTo>
                  <a:pt x="221" y="72"/>
                </a:lnTo>
                <a:close/>
              </a:path>
            </a:pathLst>
          </a:custGeom>
          <a:solidFill>
            <a:srgbClr val="D5B275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49"/>
          <p:cNvSpPr/>
          <p:nvPr/>
        </p:nvSpPr>
        <p:spPr bwMode="auto">
          <a:xfrm>
            <a:off x="4687888" y="5800725"/>
            <a:ext cx="817563" cy="931863"/>
          </a:xfrm>
          <a:custGeom>
            <a:avLst/>
            <a:gdLst/>
            <a:ahLst/>
            <a:cxnLst>
              <a:cxn ang="0">
                <a:pos x="187" y="0"/>
              </a:cxn>
              <a:cxn ang="0">
                <a:pos x="0" y="240"/>
              </a:cxn>
              <a:cxn ang="0">
                <a:pos x="30" y="515"/>
              </a:cxn>
              <a:cxn ang="0">
                <a:pos x="259" y="490"/>
              </a:cxn>
              <a:cxn ang="0">
                <a:pos x="452" y="244"/>
              </a:cxn>
              <a:cxn ang="0">
                <a:pos x="276" y="157"/>
              </a:cxn>
              <a:cxn ang="0">
                <a:pos x="187" y="0"/>
              </a:cxn>
            </a:cxnLst>
            <a:rect l="0" t="0" r="r" b="b"/>
            <a:pathLst>
              <a:path w="452" h="515">
                <a:moveTo>
                  <a:pt x="187" y="0"/>
                </a:moveTo>
                <a:cubicBezTo>
                  <a:pt x="0" y="240"/>
                  <a:pt x="0" y="240"/>
                  <a:pt x="0" y="240"/>
                </a:cubicBezTo>
                <a:cubicBezTo>
                  <a:pt x="30" y="515"/>
                  <a:pt x="30" y="515"/>
                  <a:pt x="30" y="515"/>
                </a:cubicBezTo>
                <a:cubicBezTo>
                  <a:pt x="259" y="490"/>
                  <a:pt x="259" y="490"/>
                  <a:pt x="259" y="490"/>
                </a:cubicBezTo>
                <a:cubicBezTo>
                  <a:pt x="452" y="244"/>
                  <a:pt x="452" y="244"/>
                  <a:pt x="452" y="244"/>
                </a:cubicBezTo>
                <a:cubicBezTo>
                  <a:pt x="378" y="228"/>
                  <a:pt x="320" y="199"/>
                  <a:pt x="276" y="157"/>
                </a:cubicBezTo>
                <a:cubicBezTo>
                  <a:pt x="233" y="117"/>
                  <a:pt x="204" y="64"/>
                  <a:pt x="187" y="0"/>
                </a:cubicBez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50"/>
          <p:cNvSpPr/>
          <p:nvPr/>
        </p:nvSpPr>
        <p:spPr bwMode="auto">
          <a:xfrm>
            <a:off x="5102225" y="5124450"/>
            <a:ext cx="928688" cy="930275"/>
          </a:xfrm>
          <a:custGeom>
            <a:avLst/>
            <a:gdLst/>
            <a:ahLst/>
            <a:cxnLst>
              <a:cxn ang="0">
                <a:pos x="231" y="15"/>
              </a:cxn>
              <a:cxn ang="0">
                <a:pos x="15" y="284"/>
              </a:cxn>
              <a:cxn ang="0">
                <a:pos x="284" y="500"/>
              </a:cxn>
              <a:cxn ang="0">
                <a:pos x="500" y="231"/>
              </a:cxn>
              <a:cxn ang="0">
                <a:pos x="231" y="15"/>
              </a:cxn>
            </a:cxnLst>
            <a:rect l="0" t="0" r="r" b="b"/>
            <a:pathLst>
              <a:path w="514" h="514">
                <a:moveTo>
                  <a:pt x="231" y="15"/>
                </a:moveTo>
                <a:cubicBezTo>
                  <a:pt x="97" y="29"/>
                  <a:pt x="0" y="150"/>
                  <a:pt x="15" y="284"/>
                </a:cubicBezTo>
                <a:cubicBezTo>
                  <a:pt x="29" y="418"/>
                  <a:pt x="150" y="514"/>
                  <a:pt x="284" y="500"/>
                </a:cubicBezTo>
                <a:cubicBezTo>
                  <a:pt x="417" y="485"/>
                  <a:pt x="514" y="365"/>
                  <a:pt x="500" y="231"/>
                </a:cubicBezTo>
                <a:cubicBezTo>
                  <a:pt x="485" y="97"/>
                  <a:pt x="365" y="0"/>
                  <a:pt x="231" y="15"/>
                </a:cubicBezTo>
                <a:close/>
              </a:path>
            </a:pathLst>
          </a:custGeom>
          <a:solidFill>
            <a:srgbClr val="E7D1A7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51"/>
          <p:cNvSpPr/>
          <p:nvPr/>
        </p:nvSpPr>
        <p:spPr bwMode="auto">
          <a:xfrm>
            <a:off x="5205413" y="5384800"/>
            <a:ext cx="492125" cy="498475"/>
          </a:xfrm>
          <a:custGeom>
            <a:avLst/>
            <a:gdLst/>
            <a:ahLst/>
            <a:cxnLst>
              <a:cxn ang="0">
                <a:pos x="74" y="26"/>
              </a:cxn>
              <a:cxn ang="0">
                <a:pos x="34" y="184"/>
              </a:cxn>
              <a:cxn ang="0">
                <a:pos x="198" y="250"/>
              </a:cxn>
              <a:cxn ang="0">
                <a:pos x="238" y="92"/>
              </a:cxn>
              <a:cxn ang="0">
                <a:pos x="74" y="26"/>
              </a:cxn>
            </a:cxnLst>
            <a:rect l="0" t="0" r="r" b="b"/>
            <a:pathLst>
              <a:path w="272" h="275">
                <a:moveTo>
                  <a:pt x="74" y="26"/>
                </a:moveTo>
                <a:cubicBezTo>
                  <a:pt x="18" y="51"/>
                  <a:pt x="0" y="122"/>
                  <a:pt x="34" y="184"/>
                </a:cubicBezTo>
                <a:cubicBezTo>
                  <a:pt x="68" y="246"/>
                  <a:pt x="142" y="275"/>
                  <a:pt x="198" y="250"/>
                </a:cubicBezTo>
                <a:cubicBezTo>
                  <a:pt x="254" y="225"/>
                  <a:pt x="272" y="154"/>
                  <a:pt x="238" y="92"/>
                </a:cubicBezTo>
                <a:cubicBezTo>
                  <a:pt x="204" y="30"/>
                  <a:pt x="130" y="0"/>
                  <a:pt x="74" y="26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52"/>
          <p:cNvSpPr/>
          <p:nvPr/>
        </p:nvSpPr>
        <p:spPr bwMode="auto">
          <a:xfrm>
            <a:off x="5165725" y="4943475"/>
            <a:ext cx="539750" cy="669925"/>
          </a:xfrm>
          <a:custGeom>
            <a:avLst/>
            <a:gdLst/>
            <a:ahLst/>
            <a:cxnLst>
              <a:cxn ang="0">
                <a:pos x="254" y="14"/>
              </a:cxn>
              <a:cxn ang="0">
                <a:pos x="198" y="20"/>
              </a:cxn>
              <a:cxn ang="0">
                <a:pos x="34" y="230"/>
              </a:cxn>
              <a:cxn ang="0">
                <a:pos x="30" y="347"/>
              </a:cxn>
              <a:cxn ang="0">
                <a:pos x="30" y="347"/>
              </a:cxn>
              <a:cxn ang="0">
                <a:pos x="126" y="335"/>
              </a:cxn>
              <a:cxn ang="0">
                <a:pos x="261" y="163"/>
              </a:cxn>
              <a:cxn ang="0">
                <a:pos x="254" y="14"/>
              </a:cxn>
            </a:cxnLst>
            <a:rect l="0" t="0" r="r" b="b"/>
            <a:pathLst>
              <a:path w="299" h="370">
                <a:moveTo>
                  <a:pt x="254" y="14"/>
                </a:moveTo>
                <a:cubicBezTo>
                  <a:pt x="236" y="0"/>
                  <a:pt x="211" y="3"/>
                  <a:pt x="198" y="20"/>
                </a:cubicBezTo>
                <a:cubicBezTo>
                  <a:pt x="34" y="230"/>
                  <a:pt x="34" y="230"/>
                  <a:pt x="34" y="230"/>
                </a:cubicBezTo>
                <a:cubicBezTo>
                  <a:pt x="10" y="260"/>
                  <a:pt x="0" y="323"/>
                  <a:pt x="30" y="347"/>
                </a:cubicBezTo>
                <a:cubicBezTo>
                  <a:pt x="30" y="347"/>
                  <a:pt x="30" y="347"/>
                  <a:pt x="30" y="347"/>
                </a:cubicBezTo>
                <a:cubicBezTo>
                  <a:pt x="59" y="370"/>
                  <a:pt x="103" y="365"/>
                  <a:pt x="126" y="335"/>
                </a:cubicBezTo>
                <a:cubicBezTo>
                  <a:pt x="261" y="163"/>
                  <a:pt x="261" y="163"/>
                  <a:pt x="261" y="163"/>
                </a:cubicBezTo>
                <a:cubicBezTo>
                  <a:pt x="299" y="114"/>
                  <a:pt x="290" y="42"/>
                  <a:pt x="254" y="14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53"/>
          <p:cNvSpPr/>
          <p:nvPr/>
        </p:nvSpPr>
        <p:spPr bwMode="auto">
          <a:xfrm>
            <a:off x="5584825" y="4151313"/>
            <a:ext cx="1219200" cy="1738313"/>
          </a:xfrm>
          <a:custGeom>
            <a:avLst/>
            <a:gdLst/>
            <a:ahLst/>
            <a:cxnLst>
              <a:cxn ang="0">
                <a:pos x="535" y="0"/>
              </a:cxn>
              <a:cxn ang="0">
                <a:pos x="139" y="0"/>
              </a:cxn>
              <a:cxn ang="0">
                <a:pos x="0" y="139"/>
              </a:cxn>
              <a:cxn ang="0">
                <a:pos x="0" y="822"/>
              </a:cxn>
              <a:cxn ang="0">
                <a:pos x="139" y="961"/>
              </a:cxn>
              <a:cxn ang="0">
                <a:pos x="535" y="961"/>
              </a:cxn>
              <a:cxn ang="0">
                <a:pos x="674" y="822"/>
              </a:cxn>
              <a:cxn ang="0">
                <a:pos x="674" y="139"/>
              </a:cxn>
              <a:cxn ang="0">
                <a:pos x="535" y="0"/>
              </a:cxn>
            </a:cxnLst>
            <a:rect l="0" t="0" r="r" b="b"/>
            <a:pathLst>
              <a:path w="674" h="961">
                <a:moveTo>
                  <a:pt x="535" y="0"/>
                </a:moveTo>
                <a:cubicBezTo>
                  <a:pt x="139" y="0"/>
                  <a:pt x="139" y="0"/>
                  <a:pt x="139" y="0"/>
                </a:cubicBezTo>
                <a:cubicBezTo>
                  <a:pt x="63" y="0"/>
                  <a:pt x="0" y="63"/>
                  <a:pt x="0" y="139"/>
                </a:cubicBezTo>
                <a:cubicBezTo>
                  <a:pt x="0" y="822"/>
                  <a:pt x="0" y="822"/>
                  <a:pt x="0" y="822"/>
                </a:cubicBezTo>
                <a:cubicBezTo>
                  <a:pt x="0" y="899"/>
                  <a:pt x="63" y="961"/>
                  <a:pt x="139" y="961"/>
                </a:cubicBezTo>
                <a:cubicBezTo>
                  <a:pt x="535" y="961"/>
                  <a:pt x="535" y="961"/>
                  <a:pt x="535" y="961"/>
                </a:cubicBezTo>
                <a:cubicBezTo>
                  <a:pt x="611" y="961"/>
                  <a:pt x="674" y="899"/>
                  <a:pt x="674" y="822"/>
                </a:cubicBezTo>
                <a:cubicBezTo>
                  <a:pt x="674" y="139"/>
                  <a:pt x="674" y="139"/>
                  <a:pt x="674" y="139"/>
                </a:cubicBezTo>
                <a:cubicBezTo>
                  <a:pt x="674" y="63"/>
                  <a:pt x="611" y="0"/>
                  <a:pt x="535" y="0"/>
                </a:cubicBez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54"/>
          <p:cNvSpPr/>
          <p:nvPr/>
        </p:nvSpPr>
        <p:spPr bwMode="auto">
          <a:xfrm>
            <a:off x="5584825" y="4151313"/>
            <a:ext cx="823913" cy="1484313"/>
          </a:xfrm>
          <a:custGeom>
            <a:avLst/>
            <a:gdLst/>
            <a:ahLst/>
            <a:cxnLst>
              <a:cxn ang="0">
                <a:pos x="456" y="0"/>
              </a:cxn>
              <a:cxn ang="0">
                <a:pos x="0" y="820"/>
              </a:cxn>
              <a:cxn ang="0">
                <a:pos x="0" y="139"/>
              </a:cxn>
              <a:cxn ang="0">
                <a:pos x="139" y="0"/>
              </a:cxn>
              <a:cxn ang="0">
                <a:pos x="456" y="0"/>
              </a:cxn>
            </a:cxnLst>
            <a:rect l="0" t="0" r="r" b="b"/>
            <a:pathLst>
              <a:path w="456" h="820">
                <a:moveTo>
                  <a:pt x="456" y="0"/>
                </a:moveTo>
                <a:cubicBezTo>
                  <a:pt x="0" y="820"/>
                  <a:pt x="0" y="820"/>
                  <a:pt x="0" y="820"/>
                </a:cubicBezTo>
                <a:cubicBezTo>
                  <a:pt x="0" y="139"/>
                  <a:pt x="0" y="139"/>
                  <a:pt x="0" y="139"/>
                </a:cubicBezTo>
                <a:cubicBezTo>
                  <a:pt x="0" y="63"/>
                  <a:pt x="63" y="0"/>
                  <a:pt x="139" y="0"/>
                </a:cubicBezTo>
                <a:lnTo>
                  <a:pt x="456" y="0"/>
                </a:lnTo>
                <a:close/>
              </a:path>
            </a:pathLst>
          </a:custGeom>
          <a:solidFill>
            <a:sysClr val="windowText" lastClr="000000">
              <a:lumMod val="50000"/>
              <a:lumOff val="50000"/>
            </a:sys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55"/>
          <p:cNvSpPr/>
          <p:nvPr/>
        </p:nvSpPr>
        <p:spPr bwMode="auto">
          <a:xfrm>
            <a:off x="5672138" y="4295775"/>
            <a:ext cx="1046163" cy="1435100"/>
          </a:xfrm>
          <a:custGeom>
            <a:avLst/>
            <a:gdLst/>
            <a:ahLst/>
            <a:cxnLst>
              <a:cxn ang="0">
                <a:pos x="576" y="0"/>
              </a:cxn>
              <a:cxn ang="0">
                <a:pos x="2" y="0"/>
              </a:cxn>
              <a:cxn ang="0">
                <a:pos x="0" y="2"/>
              </a:cxn>
              <a:cxn ang="0">
                <a:pos x="0" y="790"/>
              </a:cxn>
              <a:cxn ang="0">
                <a:pos x="2" y="792"/>
              </a:cxn>
              <a:cxn ang="0">
                <a:pos x="576" y="792"/>
              </a:cxn>
              <a:cxn ang="0">
                <a:pos x="578" y="790"/>
              </a:cxn>
              <a:cxn ang="0">
                <a:pos x="578" y="2"/>
              </a:cxn>
              <a:cxn ang="0">
                <a:pos x="576" y="0"/>
              </a:cxn>
            </a:cxnLst>
            <a:rect l="0" t="0" r="r" b="b"/>
            <a:pathLst>
              <a:path w="578" h="792">
                <a:moveTo>
                  <a:pt x="57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790"/>
                  <a:pt x="0" y="790"/>
                  <a:pt x="0" y="790"/>
                </a:cubicBezTo>
                <a:cubicBezTo>
                  <a:pt x="0" y="791"/>
                  <a:pt x="1" y="792"/>
                  <a:pt x="2" y="792"/>
                </a:cubicBezTo>
                <a:cubicBezTo>
                  <a:pt x="576" y="792"/>
                  <a:pt x="576" y="792"/>
                  <a:pt x="576" y="792"/>
                </a:cubicBezTo>
                <a:cubicBezTo>
                  <a:pt x="577" y="792"/>
                  <a:pt x="578" y="791"/>
                  <a:pt x="578" y="790"/>
                </a:cubicBezTo>
                <a:cubicBezTo>
                  <a:pt x="578" y="2"/>
                  <a:pt x="578" y="2"/>
                  <a:pt x="578" y="2"/>
                </a:cubicBezTo>
                <a:cubicBezTo>
                  <a:pt x="578" y="1"/>
                  <a:pt x="577" y="0"/>
                  <a:pt x="576" y="0"/>
                </a:cubicBez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6"/>
          <p:cNvSpPr>
            <a:spLocks noEditPoints="1"/>
          </p:cNvSpPr>
          <p:nvPr/>
        </p:nvSpPr>
        <p:spPr bwMode="auto">
          <a:xfrm>
            <a:off x="6267450" y="5360988"/>
            <a:ext cx="287338" cy="288925"/>
          </a:xfrm>
          <a:custGeom>
            <a:avLst/>
            <a:gdLst/>
            <a:ahLst/>
            <a:cxnLst>
              <a:cxn ang="0">
                <a:pos x="80" y="159"/>
              </a:cxn>
              <a:cxn ang="0">
                <a:pos x="92" y="159"/>
              </a:cxn>
              <a:cxn ang="0">
                <a:pos x="92" y="147"/>
              </a:cxn>
              <a:cxn ang="0">
                <a:pos x="119" y="136"/>
              </a:cxn>
              <a:cxn ang="0">
                <a:pos x="127" y="145"/>
              </a:cxn>
              <a:cxn ang="0">
                <a:pos x="145" y="127"/>
              </a:cxn>
              <a:cxn ang="0">
                <a:pos x="136" y="118"/>
              </a:cxn>
              <a:cxn ang="0">
                <a:pos x="147" y="92"/>
              </a:cxn>
              <a:cxn ang="0">
                <a:pos x="159" y="92"/>
              </a:cxn>
              <a:cxn ang="0">
                <a:pos x="159" y="67"/>
              </a:cxn>
              <a:cxn ang="0">
                <a:pos x="147" y="67"/>
              </a:cxn>
              <a:cxn ang="0">
                <a:pos x="136" y="40"/>
              </a:cxn>
              <a:cxn ang="0">
                <a:pos x="145" y="32"/>
              </a:cxn>
              <a:cxn ang="0">
                <a:pos x="127" y="14"/>
              </a:cxn>
              <a:cxn ang="0">
                <a:pos x="119" y="23"/>
              </a:cxn>
              <a:cxn ang="0">
                <a:pos x="92" y="12"/>
              </a:cxn>
              <a:cxn ang="0">
                <a:pos x="92" y="0"/>
              </a:cxn>
              <a:cxn ang="0">
                <a:pos x="80" y="0"/>
              </a:cxn>
              <a:cxn ang="0">
                <a:pos x="80" y="29"/>
              </a:cxn>
              <a:cxn ang="0">
                <a:pos x="131" y="79"/>
              </a:cxn>
              <a:cxn ang="0">
                <a:pos x="80" y="130"/>
              </a:cxn>
              <a:cxn ang="0">
                <a:pos x="80" y="159"/>
              </a:cxn>
              <a:cxn ang="0">
                <a:pos x="23" y="118"/>
              </a:cxn>
              <a:cxn ang="0">
                <a:pos x="14" y="127"/>
              </a:cxn>
              <a:cxn ang="0">
                <a:pos x="32" y="145"/>
              </a:cxn>
              <a:cxn ang="0">
                <a:pos x="41" y="136"/>
              </a:cxn>
              <a:cxn ang="0">
                <a:pos x="67" y="147"/>
              </a:cxn>
              <a:cxn ang="0">
                <a:pos x="67" y="159"/>
              </a:cxn>
              <a:cxn ang="0">
                <a:pos x="80" y="159"/>
              </a:cxn>
              <a:cxn ang="0">
                <a:pos x="80" y="130"/>
              </a:cxn>
              <a:cxn ang="0">
                <a:pos x="80" y="130"/>
              </a:cxn>
              <a:cxn ang="0">
                <a:pos x="29" y="79"/>
              </a:cxn>
              <a:cxn ang="0">
                <a:pos x="80" y="29"/>
              </a:cxn>
              <a:cxn ang="0">
                <a:pos x="80" y="29"/>
              </a:cxn>
              <a:cxn ang="0">
                <a:pos x="80" y="29"/>
              </a:cxn>
              <a:cxn ang="0">
                <a:pos x="80" y="0"/>
              </a:cxn>
              <a:cxn ang="0">
                <a:pos x="67" y="0"/>
              </a:cxn>
              <a:cxn ang="0">
                <a:pos x="67" y="12"/>
              </a:cxn>
              <a:cxn ang="0">
                <a:pos x="41" y="23"/>
              </a:cxn>
              <a:cxn ang="0">
                <a:pos x="32" y="14"/>
              </a:cxn>
              <a:cxn ang="0">
                <a:pos x="14" y="32"/>
              </a:cxn>
              <a:cxn ang="0">
                <a:pos x="23" y="40"/>
              </a:cxn>
              <a:cxn ang="0">
                <a:pos x="12" y="67"/>
              </a:cxn>
              <a:cxn ang="0">
                <a:pos x="0" y="67"/>
              </a:cxn>
              <a:cxn ang="0">
                <a:pos x="0" y="92"/>
              </a:cxn>
              <a:cxn ang="0">
                <a:pos x="12" y="92"/>
              </a:cxn>
              <a:cxn ang="0">
                <a:pos x="23" y="118"/>
              </a:cxn>
            </a:cxnLst>
            <a:rect l="0" t="0" r="r" b="b"/>
            <a:pathLst>
              <a:path w="159" h="159">
                <a:moveTo>
                  <a:pt x="80" y="159"/>
                </a:moveTo>
                <a:cubicBezTo>
                  <a:pt x="92" y="159"/>
                  <a:pt x="92" y="159"/>
                  <a:pt x="92" y="159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102" y="145"/>
                  <a:pt x="111" y="142"/>
                  <a:pt x="119" y="136"/>
                </a:cubicBezTo>
                <a:cubicBezTo>
                  <a:pt x="127" y="145"/>
                  <a:pt x="127" y="145"/>
                  <a:pt x="127" y="145"/>
                </a:cubicBezTo>
                <a:cubicBezTo>
                  <a:pt x="145" y="127"/>
                  <a:pt x="145" y="127"/>
                  <a:pt x="145" y="127"/>
                </a:cubicBezTo>
                <a:cubicBezTo>
                  <a:pt x="136" y="118"/>
                  <a:pt x="136" y="118"/>
                  <a:pt x="136" y="118"/>
                </a:cubicBezTo>
                <a:cubicBezTo>
                  <a:pt x="142" y="111"/>
                  <a:pt x="146" y="102"/>
                  <a:pt x="147" y="92"/>
                </a:cubicBezTo>
                <a:cubicBezTo>
                  <a:pt x="159" y="92"/>
                  <a:pt x="159" y="92"/>
                  <a:pt x="159" y="92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6" y="57"/>
                  <a:pt x="142" y="48"/>
                  <a:pt x="136" y="40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27" y="14"/>
                  <a:pt x="127" y="14"/>
                  <a:pt x="127" y="14"/>
                </a:cubicBezTo>
                <a:cubicBezTo>
                  <a:pt x="119" y="23"/>
                  <a:pt x="119" y="23"/>
                  <a:pt x="119" y="23"/>
                </a:cubicBezTo>
                <a:cubicBezTo>
                  <a:pt x="111" y="17"/>
                  <a:pt x="102" y="13"/>
                  <a:pt x="92" y="12"/>
                </a:cubicBezTo>
                <a:cubicBezTo>
                  <a:pt x="92" y="0"/>
                  <a:pt x="92" y="0"/>
                  <a:pt x="92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29"/>
                  <a:pt x="80" y="29"/>
                  <a:pt x="80" y="29"/>
                </a:cubicBezTo>
                <a:cubicBezTo>
                  <a:pt x="108" y="29"/>
                  <a:pt x="131" y="51"/>
                  <a:pt x="131" y="79"/>
                </a:cubicBezTo>
                <a:cubicBezTo>
                  <a:pt x="131" y="107"/>
                  <a:pt x="108" y="130"/>
                  <a:pt x="80" y="130"/>
                </a:cubicBezTo>
                <a:lnTo>
                  <a:pt x="80" y="159"/>
                </a:lnTo>
                <a:close/>
                <a:moveTo>
                  <a:pt x="23" y="118"/>
                </a:moveTo>
                <a:cubicBezTo>
                  <a:pt x="14" y="127"/>
                  <a:pt x="14" y="127"/>
                  <a:pt x="14" y="127"/>
                </a:cubicBezTo>
                <a:cubicBezTo>
                  <a:pt x="32" y="145"/>
                  <a:pt x="32" y="145"/>
                  <a:pt x="32" y="145"/>
                </a:cubicBezTo>
                <a:cubicBezTo>
                  <a:pt x="41" y="136"/>
                  <a:pt x="41" y="136"/>
                  <a:pt x="41" y="136"/>
                </a:cubicBezTo>
                <a:cubicBezTo>
                  <a:pt x="48" y="142"/>
                  <a:pt x="57" y="145"/>
                  <a:pt x="67" y="147"/>
                </a:cubicBezTo>
                <a:cubicBezTo>
                  <a:pt x="67" y="159"/>
                  <a:pt x="67" y="159"/>
                  <a:pt x="67" y="159"/>
                </a:cubicBezTo>
                <a:cubicBezTo>
                  <a:pt x="80" y="159"/>
                  <a:pt x="80" y="159"/>
                  <a:pt x="80" y="159"/>
                </a:cubicBezTo>
                <a:cubicBezTo>
                  <a:pt x="80" y="130"/>
                  <a:pt x="80" y="130"/>
                  <a:pt x="80" y="130"/>
                </a:cubicBezTo>
                <a:cubicBezTo>
                  <a:pt x="80" y="130"/>
                  <a:pt x="80" y="130"/>
                  <a:pt x="80" y="130"/>
                </a:cubicBezTo>
                <a:cubicBezTo>
                  <a:pt x="52" y="130"/>
                  <a:pt x="29" y="107"/>
                  <a:pt x="29" y="79"/>
                </a:cubicBezTo>
                <a:cubicBezTo>
                  <a:pt x="29" y="51"/>
                  <a:pt x="52" y="29"/>
                  <a:pt x="80" y="29"/>
                </a:cubicBezTo>
                <a:cubicBezTo>
                  <a:pt x="80" y="29"/>
                  <a:pt x="80" y="29"/>
                  <a:pt x="80" y="29"/>
                </a:cubicBezTo>
                <a:cubicBezTo>
                  <a:pt x="80" y="29"/>
                  <a:pt x="80" y="29"/>
                  <a:pt x="80" y="29"/>
                </a:cubicBezTo>
                <a:cubicBezTo>
                  <a:pt x="80" y="0"/>
                  <a:pt x="80" y="0"/>
                  <a:pt x="80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12"/>
                  <a:pt x="67" y="12"/>
                  <a:pt x="67" y="12"/>
                </a:cubicBezTo>
                <a:cubicBezTo>
                  <a:pt x="57" y="13"/>
                  <a:pt x="48" y="17"/>
                  <a:pt x="41" y="23"/>
                </a:cubicBezTo>
                <a:cubicBezTo>
                  <a:pt x="32" y="14"/>
                  <a:pt x="32" y="14"/>
                  <a:pt x="32" y="14"/>
                </a:cubicBezTo>
                <a:cubicBezTo>
                  <a:pt x="14" y="32"/>
                  <a:pt x="14" y="32"/>
                  <a:pt x="14" y="32"/>
                </a:cubicBezTo>
                <a:cubicBezTo>
                  <a:pt x="23" y="40"/>
                  <a:pt x="23" y="40"/>
                  <a:pt x="23" y="40"/>
                </a:cubicBezTo>
                <a:cubicBezTo>
                  <a:pt x="17" y="48"/>
                  <a:pt x="14" y="57"/>
                  <a:pt x="12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92"/>
                  <a:pt x="0" y="92"/>
                  <a:pt x="0" y="92"/>
                </a:cubicBezTo>
                <a:cubicBezTo>
                  <a:pt x="12" y="92"/>
                  <a:pt x="12" y="92"/>
                  <a:pt x="12" y="92"/>
                </a:cubicBezTo>
                <a:cubicBezTo>
                  <a:pt x="14" y="102"/>
                  <a:pt x="17" y="111"/>
                  <a:pt x="23" y="118"/>
                </a:cubicBezTo>
                <a:close/>
              </a:path>
            </a:pathLst>
          </a:custGeom>
          <a:solidFill>
            <a:srgbClr val="31A8D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57"/>
          <p:cNvSpPr>
            <a:spLocks noEditPoints="1"/>
          </p:cNvSpPr>
          <p:nvPr/>
        </p:nvSpPr>
        <p:spPr bwMode="auto">
          <a:xfrm>
            <a:off x="6107113" y="4560888"/>
            <a:ext cx="269875" cy="265113"/>
          </a:xfrm>
          <a:custGeom>
            <a:avLst/>
            <a:gdLst/>
            <a:ahLst/>
            <a:cxnLst>
              <a:cxn ang="0">
                <a:pos x="105" y="106"/>
              </a:cxn>
              <a:cxn ang="0">
                <a:pos x="113" y="139"/>
              </a:cxn>
              <a:cxn ang="0">
                <a:pos x="129" y="110"/>
              </a:cxn>
              <a:cxn ang="0">
                <a:pos x="148" y="93"/>
              </a:cxn>
              <a:cxn ang="0">
                <a:pos x="138" y="61"/>
              </a:cxn>
              <a:cxn ang="0">
                <a:pos x="140" y="35"/>
              </a:cxn>
              <a:cxn ang="0">
                <a:pos x="111" y="20"/>
              </a:cxn>
              <a:cxn ang="0">
                <a:pos x="105" y="5"/>
              </a:cxn>
              <a:cxn ang="0">
                <a:pos x="105" y="50"/>
              </a:cxn>
              <a:cxn ang="0">
                <a:pos x="113" y="70"/>
              </a:cxn>
              <a:cxn ang="0">
                <a:pos x="105" y="106"/>
              </a:cxn>
              <a:cxn ang="0">
                <a:pos x="88" y="80"/>
              </a:cxn>
              <a:cxn ang="0">
                <a:pos x="105" y="50"/>
              </a:cxn>
              <a:cxn ang="0">
                <a:pos x="81" y="60"/>
              </a:cxn>
              <a:cxn ang="0">
                <a:pos x="95" y="27"/>
              </a:cxn>
              <a:cxn ang="0">
                <a:pos x="105" y="5"/>
              </a:cxn>
              <a:cxn ang="0">
                <a:pos x="89" y="11"/>
              </a:cxn>
              <a:cxn ang="0">
                <a:pos x="58" y="0"/>
              </a:cxn>
              <a:cxn ang="0">
                <a:pos x="44" y="42"/>
              </a:cxn>
              <a:cxn ang="0">
                <a:pos x="61" y="68"/>
              </a:cxn>
              <a:cxn ang="0">
                <a:pos x="44" y="98"/>
              </a:cxn>
              <a:cxn ang="0">
                <a:pos x="69" y="88"/>
              </a:cxn>
              <a:cxn ang="0">
                <a:pos x="54" y="121"/>
              </a:cxn>
              <a:cxn ang="0">
                <a:pos x="44" y="143"/>
              </a:cxn>
              <a:cxn ang="0">
                <a:pos x="60" y="137"/>
              </a:cxn>
              <a:cxn ang="0">
                <a:pos x="91" y="148"/>
              </a:cxn>
              <a:cxn ang="0">
                <a:pos x="105" y="106"/>
              </a:cxn>
              <a:cxn ang="0">
                <a:pos x="44" y="42"/>
              </a:cxn>
              <a:cxn ang="0">
                <a:pos x="37" y="78"/>
              </a:cxn>
              <a:cxn ang="0">
                <a:pos x="44" y="98"/>
              </a:cxn>
              <a:cxn ang="0">
                <a:pos x="44" y="143"/>
              </a:cxn>
              <a:cxn ang="0">
                <a:pos x="39" y="128"/>
              </a:cxn>
              <a:cxn ang="0">
                <a:pos x="9" y="113"/>
              </a:cxn>
              <a:cxn ang="0">
                <a:pos x="11" y="87"/>
              </a:cxn>
              <a:cxn ang="0">
                <a:pos x="1" y="55"/>
              </a:cxn>
              <a:cxn ang="0">
                <a:pos x="21" y="38"/>
              </a:cxn>
              <a:cxn ang="0">
                <a:pos x="36" y="9"/>
              </a:cxn>
            </a:cxnLst>
            <a:rect l="0" t="0" r="r" b="b"/>
            <a:pathLst>
              <a:path w="149" h="148">
                <a:moveTo>
                  <a:pt x="122" y="94"/>
                </a:moveTo>
                <a:cubicBezTo>
                  <a:pt x="119" y="101"/>
                  <a:pt x="112" y="106"/>
                  <a:pt x="105" y="106"/>
                </a:cubicBezTo>
                <a:cubicBezTo>
                  <a:pt x="105" y="143"/>
                  <a:pt x="105" y="143"/>
                  <a:pt x="105" y="143"/>
                </a:cubicBezTo>
                <a:cubicBezTo>
                  <a:pt x="113" y="139"/>
                  <a:pt x="113" y="139"/>
                  <a:pt x="113" y="139"/>
                </a:cubicBezTo>
                <a:cubicBezTo>
                  <a:pt x="109" y="129"/>
                  <a:pt x="109" y="129"/>
                  <a:pt x="109" y="129"/>
                </a:cubicBezTo>
                <a:cubicBezTo>
                  <a:pt x="117" y="124"/>
                  <a:pt x="124" y="118"/>
                  <a:pt x="129" y="110"/>
                </a:cubicBezTo>
                <a:cubicBezTo>
                  <a:pt x="139" y="115"/>
                  <a:pt x="139" y="115"/>
                  <a:pt x="139" y="115"/>
                </a:cubicBezTo>
                <a:cubicBezTo>
                  <a:pt x="148" y="93"/>
                  <a:pt x="148" y="93"/>
                  <a:pt x="148" y="93"/>
                </a:cubicBezTo>
                <a:cubicBezTo>
                  <a:pt x="138" y="88"/>
                  <a:pt x="138" y="88"/>
                  <a:pt x="138" y="88"/>
                </a:cubicBezTo>
                <a:cubicBezTo>
                  <a:pt x="140" y="79"/>
                  <a:pt x="140" y="70"/>
                  <a:pt x="138" y="61"/>
                </a:cubicBezTo>
                <a:cubicBezTo>
                  <a:pt x="149" y="57"/>
                  <a:pt x="149" y="57"/>
                  <a:pt x="149" y="57"/>
                </a:cubicBezTo>
                <a:cubicBezTo>
                  <a:pt x="140" y="35"/>
                  <a:pt x="140" y="35"/>
                  <a:pt x="140" y="35"/>
                </a:cubicBezTo>
                <a:cubicBezTo>
                  <a:pt x="130" y="39"/>
                  <a:pt x="130" y="39"/>
                  <a:pt x="130" y="39"/>
                </a:cubicBezTo>
                <a:cubicBezTo>
                  <a:pt x="125" y="32"/>
                  <a:pt x="119" y="25"/>
                  <a:pt x="111" y="20"/>
                </a:cubicBezTo>
                <a:cubicBezTo>
                  <a:pt x="115" y="10"/>
                  <a:pt x="115" y="10"/>
                  <a:pt x="115" y="10"/>
                </a:cubicBezTo>
                <a:cubicBezTo>
                  <a:pt x="105" y="5"/>
                  <a:pt x="105" y="5"/>
                  <a:pt x="105" y="5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107" y="41"/>
                  <a:pt x="107" y="45"/>
                  <a:pt x="105" y="50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8" y="69"/>
                  <a:pt x="110" y="69"/>
                  <a:pt x="113" y="70"/>
                </a:cubicBezTo>
                <a:cubicBezTo>
                  <a:pt x="122" y="74"/>
                  <a:pt x="126" y="85"/>
                  <a:pt x="122" y="94"/>
                </a:cubicBezTo>
                <a:close/>
                <a:moveTo>
                  <a:pt x="105" y="106"/>
                </a:moveTo>
                <a:cubicBezTo>
                  <a:pt x="103" y="106"/>
                  <a:pt x="100" y="105"/>
                  <a:pt x="98" y="104"/>
                </a:cubicBezTo>
                <a:cubicBezTo>
                  <a:pt x="89" y="100"/>
                  <a:pt x="84" y="89"/>
                  <a:pt x="88" y="80"/>
                </a:cubicBezTo>
                <a:cubicBezTo>
                  <a:pt x="91" y="73"/>
                  <a:pt x="98" y="69"/>
                  <a:pt x="105" y="69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5" y="50"/>
                  <a:pt x="105" y="50"/>
                  <a:pt x="105" y="51"/>
                </a:cubicBezTo>
                <a:cubicBezTo>
                  <a:pt x="101" y="60"/>
                  <a:pt x="90" y="64"/>
                  <a:pt x="81" y="60"/>
                </a:cubicBezTo>
                <a:cubicBezTo>
                  <a:pt x="71" y="56"/>
                  <a:pt x="67" y="46"/>
                  <a:pt x="71" y="36"/>
                </a:cubicBezTo>
                <a:cubicBezTo>
                  <a:pt x="75" y="27"/>
                  <a:pt x="86" y="22"/>
                  <a:pt x="95" y="27"/>
                </a:cubicBezTo>
                <a:cubicBezTo>
                  <a:pt x="100" y="29"/>
                  <a:pt x="104" y="33"/>
                  <a:pt x="105" y="37"/>
                </a:cubicBezTo>
                <a:cubicBezTo>
                  <a:pt x="105" y="5"/>
                  <a:pt x="105" y="5"/>
                  <a:pt x="105" y="5"/>
                </a:cubicBezTo>
                <a:cubicBezTo>
                  <a:pt x="94" y="0"/>
                  <a:pt x="94" y="0"/>
                  <a:pt x="94" y="0"/>
                </a:cubicBezTo>
                <a:cubicBezTo>
                  <a:pt x="89" y="11"/>
                  <a:pt x="89" y="11"/>
                  <a:pt x="89" y="11"/>
                </a:cubicBezTo>
                <a:cubicBezTo>
                  <a:pt x="80" y="9"/>
                  <a:pt x="71" y="9"/>
                  <a:pt x="62" y="10"/>
                </a:cubicBezTo>
                <a:cubicBezTo>
                  <a:pt x="58" y="0"/>
                  <a:pt x="58" y="0"/>
                  <a:pt x="58" y="0"/>
                </a:cubicBezTo>
                <a:cubicBezTo>
                  <a:pt x="44" y="5"/>
                  <a:pt x="44" y="5"/>
                  <a:pt x="44" y="5"/>
                </a:cubicBezTo>
                <a:cubicBezTo>
                  <a:pt x="44" y="42"/>
                  <a:pt x="44" y="42"/>
                  <a:pt x="44" y="42"/>
                </a:cubicBezTo>
                <a:cubicBezTo>
                  <a:pt x="47" y="42"/>
                  <a:pt x="49" y="43"/>
                  <a:pt x="51" y="44"/>
                </a:cubicBezTo>
                <a:cubicBezTo>
                  <a:pt x="61" y="48"/>
                  <a:pt x="65" y="59"/>
                  <a:pt x="61" y="68"/>
                </a:cubicBezTo>
                <a:cubicBezTo>
                  <a:pt x="58" y="75"/>
                  <a:pt x="51" y="79"/>
                  <a:pt x="44" y="79"/>
                </a:cubicBezTo>
                <a:cubicBezTo>
                  <a:pt x="44" y="98"/>
                  <a:pt x="44" y="98"/>
                  <a:pt x="44" y="98"/>
                </a:cubicBezTo>
                <a:cubicBezTo>
                  <a:pt x="44" y="98"/>
                  <a:pt x="44" y="98"/>
                  <a:pt x="45" y="97"/>
                </a:cubicBezTo>
                <a:cubicBezTo>
                  <a:pt x="49" y="88"/>
                  <a:pt x="59" y="84"/>
                  <a:pt x="69" y="88"/>
                </a:cubicBezTo>
                <a:cubicBezTo>
                  <a:pt x="78" y="92"/>
                  <a:pt x="82" y="103"/>
                  <a:pt x="78" y="112"/>
                </a:cubicBezTo>
                <a:cubicBezTo>
                  <a:pt x="74" y="121"/>
                  <a:pt x="64" y="126"/>
                  <a:pt x="54" y="121"/>
                </a:cubicBezTo>
                <a:cubicBezTo>
                  <a:pt x="49" y="119"/>
                  <a:pt x="46" y="115"/>
                  <a:pt x="44" y="111"/>
                </a:cubicBezTo>
                <a:cubicBezTo>
                  <a:pt x="44" y="143"/>
                  <a:pt x="44" y="143"/>
                  <a:pt x="44" y="143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60" y="137"/>
                  <a:pt x="60" y="137"/>
                  <a:pt x="60" y="137"/>
                </a:cubicBezTo>
                <a:cubicBezTo>
                  <a:pt x="69" y="139"/>
                  <a:pt x="79" y="140"/>
                  <a:pt x="87" y="138"/>
                </a:cubicBezTo>
                <a:cubicBezTo>
                  <a:pt x="91" y="148"/>
                  <a:pt x="91" y="148"/>
                  <a:pt x="91" y="148"/>
                </a:cubicBezTo>
                <a:cubicBezTo>
                  <a:pt x="105" y="143"/>
                  <a:pt x="105" y="143"/>
                  <a:pt x="105" y="143"/>
                </a:cubicBezTo>
                <a:lnTo>
                  <a:pt x="105" y="106"/>
                </a:lnTo>
                <a:close/>
                <a:moveTo>
                  <a:pt x="44" y="5"/>
                </a:moveTo>
                <a:cubicBezTo>
                  <a:pt x="44" y="42"/>
                  <a:pt x="44" y="42"/>
                  <a:pt x="44" y="42"/>
                </a:cubicBezTo>
                <a:cubicBezTo>
                  <a:pt x="37" y="42"/>
                  <a:pt x="30" y="47"/>
                  <a:pt x="27" y="54"/>
                </a:cubicBezTo>
                <a:cubicBezTo>
                  <a:pt x="23" y="63"/>
                  <a:pt x="27" y="74"/>
                  <a:pt x="37" y="78"/>
                </a:cubicBezTo>
                <a:cubicBezTo>
                  <a:pt x="39" y="79"/>
                  <a:pt x="42" y="79"/>
                  <a:pt x="44" y="79"/>
                </a:cubicBezTo>
                <a:cubicBezTo>
                  <a:pt x="44" y="98"/>
                  <a:pt x="44" y="98"/>
                  <a:pt x="44" y="98"/>
                </a:cubicBezTo>
                <a:cubicBezTo>
                  <a:pt x="43" y="103"/>
                  <a:pt x="43" y="107"/>
                  <a:pt x="44" y="111"/>
                </a:cubicBezTo>
                <a:cubicBezTo>
                  <a:pt x="44" y="143"/>
                  <a:pt x="44" y="143"/>
                  <a:pt x="44" y="143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9" y="128"/>
                  <a:pt x="39" y="128"/>
                  <a:pt x="39" y="128"/>
                </a:cubicBezTo>
                <a:cubicBezTo>
                  <a:pt x="31" y="123"/>
                  <a:pt x="24" y="116"/>
                  <a:pt x="20" y="109"/>
                </a:cubicBezTo>
                <a:cubicBezTo>
                  <a:pt x="9" y="113"/>
                  <a:pt x="9" y="113"/>
                  <a:pt x="9" y="113"/>
                </a:cubicBezTo>
                <a:cubicBezTo>
                  <a:pt x="0" y="91"/>
                  <a:pt x="0" y="91"/>
                  <a:pt x="0" y="91"/>
                </a:cubicBezTo>
                <a:cubicBezTo>
                  <a:pt x="11" y="87"/>
                  <a:pt x="11" y="87"/>
                  <a:pt x="11" y="87"/>
                </a:cubicBezTo>
                <a:cubicBezTo>
                  <a:pt x="9" y="78"/>
                  <a:pt x="9" y="69"/>
                  <a:pt x="11" y="60"/>
                </a:cubicBezTo>
                <a:cubicBezTo>
                  <a:pt x="1" y="55"/>
                  <a:pt x="1" y="55"/>
                  <a:pt x="1" y="55"/>
                </a:cubicBezTo>
                <a:cubicBezTo>
                  <a:pt x="10" y="33"/>
                  <a:pt x="10" y="33"/>
                  <a:pt x="10" y="33"/>
                </a:cubicBezTo>
                <a:cubicBezTo>
                  <a:pt x="21" y="38"/>
                  <a:pt x="21" y="38"/>
                  <a:pt x="21" y="38"/>
                </a:cubicBezTo>
                <a:cubicBezTo>
                  <a:pt x="26" y="30"/>
                  <a:pt x="32" y="24"/>
                  <a:pt x="40" y="19"/>
                </a:cubicBezTo>
                <a:cubicBezTo>
                  <a:pt x="36" y="9"/>
                  <a:pt x="36" y="9"/>
                  <a:pt x="36" y="9"/>
                </a:cubicBezTo>
                <a:lnTo>
                  <a:pt x="44" y="5"/>
                </a:lnTo>
                <a:close/>
              </a:path>
            </a:pathLst>
          </a:custGeom>
          <a:solidFill>
            <a:srgbClr val="7FBC4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58"/>
          <p:cNvSpPr>
            <a:spLocks noEditPoints="1"/>
          </p:cNvSpPr>
          <p:nvPr/>
        </p:nvSpPr>
        <p:spPr bwMode="auto">
          <a:xfrm>
            <a:off x="5891213" y="4854575"/>
            <a:ext cx="571500" cy="569913"/>
          </a:xfrm>
          <a:custGeom>
            <a:avLst/>
            <a:gdLst/>
            <a:ahLst/>
            <a:cxnLst>
              <a:cxn ang="0">
                <a:pos x="158" y="315"/>
              </a:cxn>
              <a:cxn ang="0">
                <a:pos x="183" y="315"/>
              </a:cxn>
              <a:cxn ang="0">
                <a:pos x="183" y="291"/>
              </a:cxn>
              <a:cxn ang="0">
                <a:pos x="235" y="270"/>
              </a:cxn>
              <a:cxn ang="0">
                <a:pos x="252" y="286"/>
              </a:cxn>
              <a:cxn ang="0">
                <a:pos x="287" y="251"/>
              </a:cxn>
              <a:cxn ang="0">
                <a:pos x="270" y="234"/>
              </a:cxn>
              <a:cxn ang="0">
                <a:pos x="292" y="182"/>
              </a:cxn>
              <a:cxn ang="0">
                <a:pos x="316" y="182"/>
              </a:cxn>
              <a:cxn ang="0">
                <a:pos x="316" y="132"/>
              </a:cxn>
              <a:cxn ang="0">
                <a:pos x="292" y="132"/>
              </a:cxn>
              <a:cxn ang="0">
                <a:pos x="270" y="80"/>
              </a:cxn>
              <a:cxn ang="0">
                <a:pos x="287" y="63"/>
              </a:cxn>
              <a:cxn ang="0">
                <a:pos x="252" y="28"/>
              </a:cxn>
              <a:cxn ang="0">
                <a:pos x="235" y="45"/>
              </a:cxn>
              <a:cxn ang="0">
                <a:pos x="183" y="23"/>
              </a:cxn>
              <a:cxn ang="0">
                <a:pos x="183" y="0"/>
              </a:cxn>
              <a:cxn ang="0">
                <a:pos x="158" y="0"/>
              </a:cxn>
              <a:cxn ang="0">
                <a:pos x="158" y="57"/>
              </a:cxn>
              <a:cxn ang="0">
                <a:pos x="259" y="157"/>
              </a:cxn>
              <a:cxn ang="0">
                <a:pos x="158" y="258"/>
              </a:cxn>
              <a:cxn ang="0">
                <a:pos x="158" y="315"/>
              </a:cxn>
              <a:cxn ang="0">
                <a:pos x="45" y="234"/>
              </a:cxn>
              <a:cxn ang="0">
                <a:pos x="29" y="251"/>
              </a:cxn>
              <a:cxn ang="0">
                <a:pos x="64" y="286"/>
              </a:cxn>
              <a:cxn ang="0">
                <a:pos x="81" y="270"/>
              </a:cxn>
              <a:cxn ang="0">
                <a:pos x="133" y="291"/>
              </a:cxn>
              <a:cxn ang="0">
                <a:pos x="133" y="315"/>
              </a:cxn>
              <a:cxn ang="0">
                <a:pos x="158" y="315"/>
              </a:cxn>
              <a:cxn ang="0">
                <a:pos x="158" y="258"/>
              </a:cxn>
              <a:cxn ang="0">
                <a:pos x="158" y="258"/>
              </a:cxn>
              <a:cxn ang="0">
                <a:pos x="57" y="157"/>
              </a:cxn>
              <a:cxn ang="0">
                <a:pos x="158" y="57"/>
              </a:cxn>
              <a:cxn ang="0">
                <a:pos x="158" y="57"/>
              </a:cxn>
              <a:cxn ang="0">
                <a:pos x="158" y="57"/>
              </a:cxn>
              <a:cxn ang="0">
                <a:pos x="158" y="0"/>
              </a:cxn>
              <a:cxn ang="0">
                <a:pos x="133" y="0"/>
              </a:cxn>
              <a:cxn ang="0">
                <a:pos x="133" y="23"/>
              </a:cxn>
              <a:cxn ang="0">
                <a:pos x="81" y="45"/>
              </a:cxn>
              <a:cxn ang="0">
                <a:pos x="64" y="28"/>
              </a:cxn>
              <a:cxn ang="0">
                <a:pos x="29" y="63"/>
              </a:cxn>
              <a:cxn ang="0">
                <a:pos x="45" y="80"/>
              </a:cxn>
              <a:cxn ang="0">
                <a:pos x="24" y="132"/>
              </a:cxn>
              <a:cxn ang="0">
                <a:pos x="0" y="132"/>
              </a:cxn>
              <a:cxn ang="0">
                <a:pos x="0" y="182"/>
              </a:cxn>
              <a:cxn ang="0">
                <a:pos x="24" y="182"/>
              </a:cxn>
              <a:cxn ang="0">
                <a:pos x="45" y="234"/>
              </a:cxn>
            </a:cxnLst>
            <a:rect l="0" t="0" r="r" b="b"/>
            <a:pathLst>
              <a:path w="316" h="315">
                <a:moveTo>
                  <a:pt x="158" y="315"/>
                </a:moveTo>
                <a:cubicBezTo>
                  <a:pt x="183" y="315"/>
                  <a:pt x="183" y="315"/>
                  <a:pt x="183" y="315"/>
                </a:cubicBezTo>
                <a:cubicBezTo>
                  <a:pt x="183" y="291"/>
                  <a:pt x="183" y="291"/>
                  <a:pt x="183" y="291"/>
                </a:cubicBezTo>
                <a:cubicBezTo>
                  <a:pt x="202" y="288"/>
                  <a:pt x="220" y="280"/>
                  <a:pt x="235" y="270"/>
                </a:cubicBezTo>
                <a:cubicBezTo>
                  <a:pt x="252" y="286"/>
                  <a:pt x="252" y="286"/>
                  <a:pt x="252" y="286"/>
                </a:cubicBezTo>
                <a:cubicBezTo>
                  <a:pt x="287" y="251"/>
                  <a:pt x="287" y="251"/>
                  <a:pt x="287" y="251"/>
                </a:cubicBezTo>
                <a:cubicBezTo>
                  <a:pt x="270" y="234"/>
                  <a:pt x="270" y="234"/>
                  <a:pt x="270" y="234"/>
                </a:cubicBezTo>
                <a:cubicBezTo>
                  <a:pt x="281" y="219"/>
                  <a:pt x="288" y="201"/>
                  <a:pt x="292" y="182"/>
                </a:cubicBezTo>
                <a:cubicBezTo>
                  <a:pt x="316" y="182"/>
                  <a:pt x="316" y="182"/>
                  <a:pt x="316" y="182"/>
                </a:cubicBezTo>
                <a:cubicBezTo>
                  <a:pt x="316" y="132"/>
                  <a:pt x="316" y="132"/>
                  <a:pt x="316" y="132"/>
                </a:cubicBezTo>
                <a:cubicBezTo>
                  <a:pt x="292" y="132"/>
                  <a:pt x="292" y="132"/>
                  <a:pt x="292" y="132"/>
                </a:cubicBezTo>
                <a:cubicBezTo>
                  <a:pt x="288" y="113"/>
                  <a:pt x="281" y="96"/>
                  <a:pt x="270" y="80"/>
                </a:cubicBezTo>
                <a:cubicBezTo>
                  <a:pt x="287" y="63"/>
                  <a:pt x="287" y="63"/>
                  <a:pt x="287" y="63"/>
                </a:cubicBezTo>
                <a:cubicBezTo>
                  <a:pt x="252" y="28"/>
                  <a:pt x="252" y="28"/>
                  <a:pt x="252" y="28"/>
                </a:cubicBezTo>
                <a:cubicBezTo>
                  <a:pt x="235" y="45"/>
                  <a:pt x="235" y="45"/>
                  <a:pt x="235" y="45"/>
                </a:cubicBezTo>
                <a:cubicBezTo>
                  <a:pt x="220" y="34"/>
                  <a:pt x="202" y="27"/>
                  <a:pt x="183" y="23"/>
                </a:cubicBezTo>
                <a:cubicBezTo>
                  <a:pt x="183" y="0"/>
                  <a:pt x="183" y="0"/>
                  <a:pt x="183" y="0"/>
                </a:cubicBezTo>
                <a:cubicBezTo>
                  <a:pt x="158" y="0"/>
                  <a:pt x="158" y="0"/>
                  <a:pt x="158" y="0"/>
                </a:cubicBezTo>
                <a:cubicBezTo>
                  <a:pt x="158" y="57"/>
                  <a:pt x="158" y="57"/>
                  <a:pt x="158" y="57"/>
                </a:cubicBezTo>
                <a:cubicBezTo>
                  <a:pt x="213" y="57"/>
                  <a:pt x="259" y="102"/>
                  <a:pt x="259" y="157"/>
                </a:cubicBezTo>
                <a:cubicBezTo>
                  <a:pt x="259" y="213"/>
                  <a:pt x="213" y="258"/>
                  <a:pt x="158" y="258"/>
                </a:cubicBezTo>
                <a:lnTo>
                  <a:pt x="158" y="315"/>
                </a:lnTo>
                <a:close/>
                <a:moveTo>
                  <a:pt x="45" y="234"/>
                </a:moveTo>
                <a:cubicBezTo>
                  <a:pt x="29" y="251"/>
                  <a:pt x="29" y="251"/>
                  <a:pt x="29" y="251"/>
                </a:cubicBezTo>
                <a:cubicBezTo>
                  <a:pt x="64" y="286"/>
                  <a:pt x="64" y="286"/>
                  <a:pt x="64" y="286"/>
                </a:cubicBezTo>
                <a:cubicBezTo>
                  <a:pt x="81" y="270"/>
                  <a:pt x="81" y="270"/>
                  <a:pt x="81" y="270"/>
                </a:cubicBezTo>
                <a:cubicBezTo>
                  <a:pt x="96" y="280"/>
                  <a:pt x="114" y="288"/>
                  <a:pt x="133" y="291"/>
                </a:cubicBezTo>
                <a:cubicBezTo>
                  <a:pt x="133" y="315"/>
                  <a:pt x="133" y="315"/>
                  <a:pt x="133" y="315"/>
                </a:cubicBezTo>
                <a:cubicBezTo>
                  <a:pt x="158" y="315"/>
                  <a:pt x="158" y="315"/>
                  <a:pt x="158" y="315"/>
                </a:cubicBezTo>
                <a:cubicBezTo>
                  <a:pt x="158" y="258"/>
                  <a:pt x="158" y="258"/>
                  <a:pt x="158" y="258"/>
                </a:cubicBezTo>
                <a:cubicBezTo>
                  <a:pt x="158" y="258"/>
                  <a:pt x="158" y="258"/>
                  <a:pt x="158" y="258"/>
                </a:cubicBezTo>
                <a:cubicBezTo>
                  <a:pt x="102" y="258"/>
                  <a:pt x="57" y="213"/>
                  <a:pt x="57" y="157"/>
                </a:cubicBezTo>
                <a:cubicBezTo>
                  <a:pt x="57" y="102"/>
                  <a:pt x="102" y="57"/>
                  <a:pt x="158" y="57"/>
                </a:cubicBezTo>
                <a:cubicBezTo>
                  <a:pt x="158" y="57"/>
                  <a:pt x="158" y="57"/>
                  <a:pt x="158" y="57"/>
                </a:cubicBezTo>
                <a:cubicBezTo>
                  <a:pt x="158" y="57"/>
                  <a:pt x="158" y="57"/>
                  <a:pt x="158" y="57"/>
                </a:cubicBezTo>
                <a:cubicBezTo>
                  <a:pt x="158" y="0"/>
                  <a:pt x="158" y="0"/>
                  <a:pt x="158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3" y="23"/>
                  <a:pt x="133" y="23"/>
                  <a:pt x="133" y="23"/>
                </a:cubicBezTo>
                <a:cubicBezTo>
                  <a:pt x="114" y="27"/>
                  <a:pt x="96" y="34"/>
                  <a:pt x="81" y="45"/>
                </a:cubicBezTo>
                <a:cubicBezTo>
                  <a:pt x="64" y="28"/>
                  <a:pt x="64" y="28"/>
                  <a:pt x="64" y="28"/>
                </a:cubicBezTo>
                <a:cubicBezTo>
                  <a:pt x="29" y="63"/>
                  <a:pt x="29" y="63"/>
                  <a:pt x="29" y="63"/>
                </a:cubicBezTo>
                <a:cubicBezTo>
                  <a:pt x="45" y="80"/>
                  <a:pt x="45" y="80"/>
                  <a:pt x="45" y="80"/>
                </a:cubicBezTo>
                <a:cubicBezTo>
                  <a:pt x="35" y="96"/>
                  <a:pt x="27" y="113"/>
                  <a:pt x="24" y="132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82"/>
                  <a:pt x="0" y="182"/>
                  <a:pt x="0" y="182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7" y="201"/>
                  <a:pt x="35" y="219"/>
                  <a:pt x="45" y="234"/>
                </a:cubicBezTo>
                <a:close/>
              </a:path>
            </a:pathLst>
          </a:custGeom>
          <a:solidFill>
            <a:srgbClr val="EC572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59"/>
          <p:cNvSpPr>
            <a:spLocks noChangeArrowheads="1"/>
          </p:cNvSpPr>
          <p:nvPr/>
        </p:nvSpPr>
        <p:spPr bwMode="auto">
          <a:xfrm>
            <a:off x="6088063" y="5053013"/>
            <a:ext cx="176213" cy="174625"/>
          </a:xfrm>
          <a:prstGeom prst="ellipse">
            <a:avLst/>
          </a:prstGeom>
          <a:solidFill>
            <a:srgbClr val="EC572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60"/>
          <p:cNvSpPr>
            <a:spLocks noEditPoints="1"/>
          </p:cNvSpPr>
          <p:nvPr/>
        </p:nvSpPr>
        <p:spPr bwMode="auto">
          <a:xfrm>
            <a:off x="5672138" y="4375150"/>
            <a:ext cx="420688" cy="549275"/>
          </a:xfrm>
          <a:custGeom>
            <a:avLst/>
            <a:gdLst/>
            <a:ahLst/>
            <a:cxnLst>
              <a:cxn ang="0">
                <a:pos x="108" y="47"/>
              </a:cxn>
              <a:cxn ang="0">
                <a:pos x="119" y="3"/>
              </a:cxn>
              <a:cxn ang="0">
                <a:pos x="179" y="35"/>
              </a:cxn>
              <a:cxn ang="0">
                <a:pos x="150" y="69"/>
              </a:cxn>
              <a:cxn ang="0">
                <a:pos x="178" y="107"/>
              </a:cxn>
              <a:cxn ang="0">
                <a:pos x="220" y="89"/>
              </a:cxn>
              <a:cxn ang="0">
                <a:pos x="229" y="122"/>
              </a:cxn>
              <a:cxn ang="0">
                <a:pos x="232" y="156"/>
              </a:cxn>
              <a:cxn ang="0">
                <a:pos x="186" y="154"/>
              </a:cxn>
              <a:cxn ang="0">
                <a:pos x="174" y="200"/>
              </a:cxn>
              <a:cxn ang="0">
                <a:pos x="214" y="222"/>
              </a:cxn>
              <a:cxn ang="0">
                <a:pos x="170" y="273"/>
              </a:cxn>
              <a:cxn ang="0">
                <a:pos x="143" y="236"/>
              </a:cxn>
              <a:cxn ang="0">
                <a:pos x="99" y="255"/>
              </a:cxn>
              <a:cxn ang="0">
                <a:pos x="99" y="255"/>
              </a:cxn>
              <a:cxn ang="0">
                <a:pos x="107" y="300"/>
              </a:cxn>
              <a:cxn ang="0">
                <a:pos x="81" y="302"/>
              </a:cxn>
              <a:cxn ang="0">
                <a:pos x="81" y="239"/>
              </a:cxn>
              <a:cxn ang="0">
                <a:pos x="96" y="237"/>
              </a:cxn>
              <a:cxn ang="0">
                <a:pos x="167" y="134"/>
              </a:cxn>
              <a:cxn ang="0">
                <a:pos x="81" y="61"/>
              </a:cxn>
              <a:cxn ang="0">
                <a:pos x="81" y="43"/>
              </a:cxn>
              <a:cxn ang="0">
                <a:pos x="108" y="47"/>
              </a:cxn>
              <a:cxn ang="0">
                <a:pos x="81" y="189"/>
              </a:cxn>
              <a:cxn ang="0">
                <a:pos x="89" y="188"/>
              </a:cxn>
              <a:cxn ang="0">
                <a:pos x="120" y="142"/>
              </a:cxn>
              <a:cxn ang="0">
                <a:pos x="81" y="110"/>
              </a:cxn>
              <a:cxn ang="0">
                <a:pos x="81" y="189"/>
              </a:cxn>
              <a:cxn ang="0">
                <a:pos x="81" y="302"/>
              </a:cxn>
              <a:cxn ang="0">
                <a:pos x="40" y="297"/>
              </a:cxn>
              <a:cxn ang="0">
                <a:pos x="52" y="253"/>
              </a:cxn>
              <a:cxn ang="0">
                <a:pos x="10" y="231"/>
              </a:cxn>
              <a:cxn ang="0">
                <a:pos x="0" y="242"/>
              </a:cxn>
              <a:cxn ang="0">
                <a:pos x="0" y="189"/>
              </a:cxn>
              <a:cxn ang="0">
                <a:pos x="81" y="239"/>
              </a:cxn>
              <a:cxn ang="0">
                <a:pos x="81" y="302"/>
              </a:cxn>
              <a:cxn ang="0">
                <a:pos x="81" y="61"/>
              </a:cxn>
              <a:cxn ang="0">
                <a:pos x="63" y="62"/>
              </a:cxn>
              <a:cxn ang="0">
                <a:pos x="0" y="111"/>
              </a:cxn>
              <a:cxn ang="0">
                <a:pos x="0" y="79"/>
              </a:cxn>
              <a:cxn ang="0">
                <a:pos x="16" y="64"/>
              </a:cxn>
              <a:cxn ang="0">
                <a:pos x="0" y="41"/>
              </a:cxn>
              <a:cxn ang="0">
                <a:pos x="0" y="20"/>
              </a:cxn>
              <a:cxn ang="0">
                <a:pos x="52" y="0"/>
              </a:cxn>
              <a:cxn ang="0">
                <a:pos x="60" y="45"/>
              </a:cxn>
              <a:cxn ang="0">
                <a:pos x="81" y="43"/>
              </a:cxn>
              <a:cxn ang="0">
                <a:pos x="81" y="61"/>
              </a:cxn>
              <a:cxn ang="0">
                <a:pos x="81" y="110"/>
              </a:cxn>
              <a:cxn ang="0">
                <a:pos x="74" y="111"/>
              </a:cxn>
              <a:cxn ang="0">
                <a:pos x="43" y="157"/>
              </a:cxn>
              <a:cxn ang="0">
                <a:pos x="81" y="189"/>
              </a:cxn>
              <a:cxn ang="0">
                <a:pos x="81" y="110"/>
              </a:cxn>
            </a:cxnLst>
            <a:rect l="0" t="0" r="r" b="b"/>
            <a:pathLst>
              <a:path w="232" h="303">
                <a:moveTo>
                  <a:pt x="108" y="47"/>
                </a:moveTo>
                <a:cubicBezTo>
                  <a:pt x="119" y="3"/>
                  <a:pt x="119" y="3"/>
                  <a:pt x="119" y="3"/>
                </a:cubicBezTo>
                <a:cubicBezTo>
                  <a:pt x="142" y="9"/>
                  <a:pt x="162" y="20"/>
                  <a:pt x="179" y="35"/>
                </a:cubicBezTo>
                <a:cubicBezTo>
                  <a:pt x="150" y="69"/>
                  <a:pt x="150" y="69"/>
                  <a:pt x="150" y="69"/>
                </a:cubicBezTo>
                <a:cubicBezTo>
                  <a:pt x="161" y="79"/>
                  <a:pt x="171" y="92"/>
                  <a:pt x="178" y="107"/>
                </a:cubicBezTo>
                <a:cubicBezTo>
                  <a:pt x="220" y="89"/>
                  <a:pt x="220" y="89"/>
                  <a:pt x="220" y="89"/>
                </a:cubicBezTo>
                <a:cubicBezTo>
                  <a:pt x="224" y="100"/>
                  <a:pt x="227" y="110"/>
                  <a:pt x="229" y="122"/>
                </a:cubicBezTo>
                <a:cubicBezTo>
                  <a:pt x="232" y="133"/>
                  <a:pt x="232" y="145"/>
                  <a:pt x="232" y="156"/>
                </a:cubicBezTo>
                <a:cubicBezTo>
                  <a:pt x="186" y="154"/>
                  <a:pt x="186" y="154"/>
                  <a:pt x="186" y="154"/>
                </a:cubicBezTo>
                <a:cubicBezTo>
                  <a:pt x="186" y="170"/>
                  <a:pt x="181" y="186"/>
                  <a:pt x="174" y="200"/>
                </a:cubicBezTo>
                <a:cubicBezTo>
                  <a:pt x="214" y="222"/>
                  <a:pt x="214" y="222"/>
                  <a:pt x="214" y="222"/>
                </a:cubicBezTo>
                <a:cubicBezTo>
                  <a:pt x="203" y="242"/>
                  <a:pt x="188" y="259"/>
                  <a:pt x="170" y="273"/>
                </a:cubicBezTo>
                <a:cubicBezTo>
                  <a:pt x="143" y="236"/>
                  <a:pt x="143" y="236"/>
                  <a:pt x="143" y="236"/>
                </a:cubicBezTo>
                <a:cubicBezTo>
                  <a:pt x="130" y="245"/>
                  <a:pt x="115" y="252"/>
                  <a:pt x="99" y="255"/>
                </a:cubicBezTo>
                <a:cubicBezTo>
                  <a:pt x="99" y="255"/>
                  <a:pt x="99" y="255"/>
                  <a:pt x="99" y="255"/>
                </a:cubicBezTo>
                <a:cubicBezTo>
                  <a:pt x="107" y="300"/>
                  <a:pt x="107" y="300"/>
                  <a:pt x="107" y="300"/>
                </a:cubicBezTo>
                <a:cubicBezTo>
                  <a:pt x="99" y="301"/>
                  <a:pt x="90" y="302"/>
                  <a:pt x="81" y="302"/>
                </a:cubicBezTo>
                <a:cubicBezTo>
                  <a:pt x="81" y="239"/>
                  <a:pt x="81" y="239"/>
                  <a:pt x="81" y="239"/>
                </a:cubicBezTo>
                <a:cubicBezTo>
                  <a:pt x="86" y="239"/>
                  <a:pt x="91" y="238"/>
                  <a:pt x="96" y="237"/>
                </a:cubicBezTo>
                <a:cubicBezTo>
                  <a:pt x="144" y="228"/>
                  <a:pt x="176" y="182"/>
                  <a:pt x="167" y="134"/>
                </a:cubicBezTo>
                <a:cubicBezTo>
                  <a:pt x="159" y="91"/>
                  <a:pt x="123" y="62"/>
                  <a:pt x="81" y="61"/>
                </a:cubicBezTo>
                <a:cubicBezTo>
                  <a:pt x="81" y="43"/>
                  <a:pt x="81" y="43"/>
                  <a:pt x="81" y="43"/>
                </a:cubicBezTo>
                <a:cubicBezTo>
                  <a:pt x="90" y="43"/>
                  <a:pt x="99" y="44"/>
                  <a:pt x="108" y="47"/>
                </a:cubicBezTo>
                <a:close/>
                <a:moveTo>
                  <a:pt x="81" y="189"/>
                </a:moveTo>
                <a:cubicBezTo>
                  <a:pt x="84" y="189"/>
                  <a:pt x="86" y="189"/>
                  <a:pt x="89" y="188"/>
                </a:cubicBezTo>
                <a:cubicBezTo>
                  <a:pt x="110" y="184"/>
                  <a:pt x="124" y="164"/>
                  <a:pt x="120" y="142"/>
                </a:cubicBezTo>
                <a:cubicBezTo>
                  <a:pt x="117" y="123"/>
                  <a:pt x="100" y="110"/>
                  <a:pt x="81" y="110"/>
                </a:cubicBezTo>
                <a:lnTo>
                  <a:pt x="81" y="189"/>
                </a:lnTo>
                <a:close/>
                <a:moveTo>
                  <a:pt x="81" y="302"/>
                </a:moveTo>
                <a:cubicBezTo>
                  <a:pt x="67" y="303"/>
                  <a:pt x="53" y="301"/>
                  <a:pt x="40" y="297"/>
                </a:cubicBezTo>
                <a:cubicBezTo>
                  <a:pt x="52" y="253"/>
                  <a:pt x="52" y="253"/>
                  <a:pt x="52" y="253"/>
                </a:cubicBezTo>
                <a:cubicBezTo>
                  <a:pt x="36" y="249"/>
                  <a:pt x="22" y="241"/>
                  <a:pt x="10" y="231"/>
                </a:cubicBezTo>
                <a:cubicBezTo>
                  <a:pt x="0" y="242"/>
                  <a:pt x="0" y="242"/>
                  <a:pt x="0" y="242"/>
                </a:cubicBezTo>
                <a:cubicBezTo>
                  <a:pt x="0" y="189"/>
                  <a:pt x="0" y="189"/>
                  <a:pt x="0" y="189"/>
                </a:cubicBezTo>
                <a:cubicBezTo>
                  <a:pt x="15" y="220"/>
                  <a:pt x="47" y="239"/>
                  <a:pt x="81" y="239"/>
                </a:cubicBezTo>
                <a:cubicBezTo>
                  <a:pt x="81" y="302"/>
                  <a:pt x="81" y="302"/>
                  <a:pt x="81" y="302"/>
                </a:cubicBezTo>
                <a:close/>
                <a:moveTo>
                  <a:pt x="81" y="61"/>
                </a:moveTo>
                <a:cubicBezTo>
                  <a:pt x="75" y="61"/>
                  <a:pt x="69" y="61"/>
                  <a:pt x="63" y="62"/>
                </a:cubicBezTo>
                <a:cubicBezTo>
                  <a:pt x="35" y="68"/>
                  <a:pt x="12" y="86"/>
                  <a:pt x="0" y="111"/>
                </a:cubicBezTo>
                <a:cubicBezTo>
                  <a:pt x="0" y="79"/>
                  <a:pt x="0" y="79"/>
                  <a:pt x="0" y="79"/>
                </a:cubicBezTo>
                <a:cubicBezTo>
                  <a:pt x="5" y="73"/>
                  <a:pt x="10" y="68"/>
                  <a:pt x="16" y="64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20"/>
                  <a:pt x="0" y="20"/>
                  <a:pt x="0" y="20"/>
                </a:cubicBezTo>
                <a:cubicBezTo>
                  <a:pt x="15" y="10"/>
                  <a:pt x="33" y="3"/>
                  <a:pt x="52" y="0"/>
                </a:cubicBezTo>
                <a:cubicBezTo>
                  <a:pt x="60" y="45"/>
                  <a:pt x="60" y="45"/>
                  <a:pt x="60" y="45"/>
                </a:cubicBezTo>
                <a:cubicBezTo>
                  <a:pt x="67" y="43"/>
                  <a:pt x="74" y="43"/>
                  <a:pt x="81" y="43"/>
                </a:cubicBezTo>
                <a:cubicBezTo>
                  <a:pt x="81" y="61"/>
                  <a:pt x="81" y="61"/>
                  <a:pt x="81" y="61"/>
                </a:cubicBezTo>
                <a:close/>
                <a:moveTo>
                  <a:pt x="81" y="110"/>
                </a:moveTo>
                <a:cubicBezTo>
                  <a:pt x="79" y="110"/>
                  <a:pt x="77" y="110"/>
                  <a:pt x="74" y="111"/>
                </a:cubicBezTo>
                <a:cubicBezTo>
                  <a:pt x="53" y="115"/>
                  <a:pt x="39" y="135"/>
                  <a:pt x="43" y="157"/>
                </a:cubicBezTo>
                <a:cubicBezTo>
                  <a:pt x="46" y="176"/>
                  <a:pt x="63" y="189"/>
                  <a:pt x="81" y="189"/>
                </a:cubicBezTo>
                <a:lnTo>
                  <a:pt x="81" y="110"/>
                </a:lnTo>
                <a:close/>
              </a:path>
            </a:pathLst>
          </a:custGeom>
          <a:solidFill>
            <a:srgbClr val="31A8D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61"/>
          <p:cNvSpPr>
            <a:spLocks noEditPoints="1"/>
          </p:cNvSpPr>
          <p:nvPr/>
        </p:nvSpPr>
        <p:spPr bwMode="auto">
          <a:xfrm>
            <a:off x="6434138" y="4805363"/>
            <a:ext cx="284163" cy="325438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121" y="5"/>
              </a:cxn>
              <a:cxn ang="0">
                <a:pos x="116" y="19"/>
              </a:cxn>
              <a:cxn ang="0">
                <a:pos x="141" y="34"/>
              </a:cxn>
              <a:cxn ang="0">
                <a:pos x="151" y="24"/>
              </a:cxn>
              <a:cxn ang="0">
                <a:pos x="156" y="29"/>
              </a:cxn>
              <a:cxn ang="0">
                <a:pos x="156" y="125"/>
              </a:cxn>
              <a:cxn ang="0">
                <a:pos x="145" y="141"/>
              </a:cxn>
              <a:cxn ang="0">
                <a:pos x="155" y="150"/>
              </a:cxn>
              <a:cxn ang="0">
                <a:pos x="127" y="171"/>
              </a:cxn>
              <a:cxn ang="0">
                <a:pos x="121" y="158"/>
              </a:cxn>
              <a:cxn ang="0">
                <a:pos x="92" y="165"/>
              </a:cxn>
              <a:cxn ang="0">
                <a:pos x="93" y="179"/>
              </a:cxn>
              <a:cxn ang="0">
                <a:pos x="90" y="179"/>
              </a:cxn>
              <a:cxn ang="0">
                <a:pos x="90" y="148"/>
              </a:cxn>
              <a:cxn ang="0">
                <a:pos x="92" y="148"/>
              </a:cxn>
              <a:cxn ang="0">
                <a:pos x="148" y="87"/>
              </a:cxn>
              <a:cxn ang="0">
                <a:pos x="90" y="31"/>
              </a:cxn>
              <a:cxn ang="0">
                <a:pos x="90" y="0"/>
              </a:cxn>
              <a:cxn ang="0">
                <a:pos x="90" y="124"/>
              </a:cxn>
              <a:cxn ang="0">
                <a:pos x="90" y="124"/>
              </a:cxn>
              <a:cxn ang="0">
                <a:pos x="124" y="89"/>
              </a:cxn>
              <a:cxn ang="0">
                <a:pos x="90" y="55"/>
              </a:cxn>
              <a:cxn ang="0">
                <a:pos x="90" y="55"/>
              </a:cxn>
              <a:cxn ang="0">
                <a:pos x="90" y="124"/>
              </a:cxn>
              <a:cxn ang="0">
                <a:pos x="38" y="145"/>
              </a:cxn>
              <a:cxn ang="0">
                <a:pos x="29" y="155"/>
              </a:cxn>
              <a:cxn ang="0">
                <a:pos x="8" y="127"/>
              </a:cxn>
              <a:cxn ang="0">
                <a:pos x="21" y="121"/>
              </a:cxn>
              <a:cxn ang="0">
                <a:pos x="14" y="92"/>
              </a:cxn>
              <a:cxn ang="0">
                <a:pos x="0" y="93"/>
              </a:cxn>
              <a:cxn ang="0">
                <a:pos x="6" y="58"/>
              </a:cxn>
              <a:cxn ang="0">
                <a:pos x="19" y="63"/>
              </a:cxn>
              <a:cxn ang="0">
                <a:pos x="34" y="38"/>
              </a:cxn>
              <a:cxn ang="0">
                <a:pos x="24" y="28"/>
              </a:cxn>
              <a:cxn ang="0">
                <a:pos x="52" y="8"/>
              </a:cxn>
              <a:cxn ang="0">
                <a:pos x="58" y="21"/>
              </a:cxn>
              <a:cxn ang="0">
                <a:pos x="87" y="14"/>
              </a:cxn>
              <a:cxn ang="0">
                <a:pos x="86" y="0"/>
              </a:cxn>
              <a:cxn ang="0">
                <a:pos x="90" y="0"/>
              </a:cxn>
              <a:cxn ang="0">
                <a:pos x="90" y="31"/>
              </a:cxn>
              <a:cxn ang="0">
                <a:pos x="88" y="31"/>
              </a:cxn>
              <a:cxn ang="0">
                <a:pos x="31" y="92"/>
              </a:cxn>
              <a:cxn ang="0">
                <a:pos x="90" y="148"/>
              </a:cxn>
              <a:cxn ang="0">
                <a:pos x="90" y="179"/>
              </a:cxn>
              <a:cxn ang="0">
                <a:pos x="58" y="174"/>
              </a:cxn>
              <a:cxn ang="0">
                <a:pos x="63" y="160"/>
              </a:cxn>
              <a:cxn ang="0">
                <a:pos x="38" y="145"/>
              </a:cxn>
              <a:cxn ang="0">
                <a:pos x="90" y="55"/>
              </a:cxn>
              <a:cxn ang="0">
                <a:pos x="56" y="89"/>
              </a:cxn>
              <a:cxn ang="0">
                <a:pos x="90" y="124"/>
              </a:cxn>
              <a:cxn ang="0">
                <a:pos x="90" y="55"/>
              </a:cxn>
            </a:cxnLst>
            <a:rect l="0" t="0" r="r" b="b"/>
            <a:pathLst>
              <a:path w="156" h="179">
                <a:moveTo>
                  <a:pt x="90" y="0"/>
                </a:moveTo>
                <a:cubicBezTo>
                  <a:pt x="101" y="0"/>
                  <a:pt x="111" y="2"/>
                  <a:pt x="121" y="5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25" y="22"/>
                  <a:pt x="134" y="27"/>
                  <a:pt x="141" y="34"/>
                </a:cubicBezTo>
                <a:cubicBezTo>
                  <a:pt x="151" y="24"/>
                  <a:pt x="151" y="24"/>
                  <a:pt x="151" y="24"/>
                </a:cubicBezTo>
                <a:cubicBezTo>
                  <a:pt x="153" y="25"/>
                  <a:pt x="154" y="27"/>
                  <a:pt x="156" y="29"/>
                </a:cubicBezTo>
                <a:cubicBezTo>
                  <a:pt x="156" y="125"/>
                  <a:pt x="156" y="125"/>
                  <a:pt x="156" y="125"/>
                </a:cubicBezTo>
                <a:cubicBezTo>
                  <a:pt x="153" y="131"/>
                  <a:pt x="149" y="136"/>
                  <a:pt x="145" y="141"/>
                </a:cubicBezTo>
                <a:cubicBezTo>
                  <a:pt x="155" y="150"/>
                  <a:pt x="155" y="150"/>
                  <a:pt x="155" y="150"/>
                </a:cubicBezTo>
                <a:cubicBezTo>
                  <a:pt x="147" y="159"/>
                  <a:pt x="138" y="166"/>
                  <a:pt x="127" y="171"/>
                </a:cubicBezTo>
                <a:cubicBezTo>
                  <a:pt x="121" y="158"/>
                  <a:pt x="121" y="158"/>
                  <a:pt x="121" y="158"/>
                </a:cubicBezTo>
                <a:cubicBezTo>
                  <a:pt x="112" y="162"/>
                  <a:pt x="103" y="164"/>
                  <a:pt x="92" y="165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2" y="179"/>
                  <a:pt x="91" y="179"/>
                  <a:pt x="90" y="179"/>
                </a:cubicBezTo>
                <a:cubicBezTo>
                  <a:pt x="90" y="148"/>
                  <a:pt x="90" y="148"/>
                  <a:pt x="90" y="148"/>
                </a:cubicBezTo>
                <a:cubicBezTo>
                  <a:pt x="90" y="148"/>
                  <a:pt x="91" y="148"/>
                  <a:pt x="92" y="148"/>
                </a:cubicBezTo>
                <a:cubicBezTo>
                  <a:pt x="124" y="147"/>
                  <a:pt x="150" y="120"/>
                  <a:pt x="148" y="87"/>
                </a:cubicBezTo>
                <a:cubicBezTo>
                  <a:pt x="147" y="56"/>
                  <a:pt x="121" y="31"/>
                  <a:pt x="90" y="31"/>
                </a:cubicBezTo>
                <a:cubicBezTo>
                  <a:pt x="90" y="0"/>
                  <a:pt x="90" y="0"/>
                  <a:pt x="90" y="0"/>
                </a:cubicBezTo>
                <a:close/>
                <a:moveTo>
                  <a:pt x="90" y="124"/>
                </a:moveTo>
                <a:cubicBezTo>
                  <a:pt x="90" y="124"/>
                  <a:pt x="90" y="124"/>
                  <a:pt x="90" y="124"/>
                </a:cubicBezTo>
                <a:cubicBezTo>
                  <a:pt x="109" y="124"/>
                  <a:pt x="124" y="108"/>
                  <a:pt x="124" y="89"/>
                </a:cubicBezTo>
                <a:cubicBezTo>
                  <a:pt x="124" y="71"/>
                  <a:pt x="109" y="55"/>
                  <a:pt x="90" y="55"/>
                </a:cubicBezTo>
                <a:cubicBezTo>
                  <a:pt x="90" y="55"/>
                  <a:pt x="90" y="55"/>
                  <a:pt x="90" y="55"/>
                </a:cubicBezTo>
                <a:lnTo>
                  <a:pt x="90" y="124"/>
                </a:lnTo>
                <a:close/>
                <a:moveTo>
                  <a:pt x="38" y="145"/>
                </a:moveTo>
                <a:cubicBezTo>
                  <a:pt x="29" y="155"/>
                  <a:pt x="29" y="155"/>
                  <a:pt x="29" y="155"/>
                </a:cubicBezTo>
                <a:cubicBezTo>
                  <a:pt x="20" y="147"/>
                  <a:pt x="13" y="138"/>
                  <a:pt x="8" y="127"/>
                </a:cubicBezTo>
                <a:cubicBezTo>
                  <a:pt x="21" y="121"/>
                  <a:pt x="21" y="121"/>
                  <a:pt x="21" y="121"/>
                </a:cubicBezTo>
                <a:cubicBezTo>
                  <a:pt x="17" y="112"/>
                  <a:pt x="15" y="102"/>
                  <a:pt x="14" y="92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1"/>
                  <a:pt x="2" y="69"/>
                  <a:pt x="6" y="58"/>
                </a:cubicBezTo>
                <a:cubicBezTo>
                  <a:pt x="19" y="63"/>
                  <a:pt x="19" y="63"/>
                  <a:pt x="19" y="63"/>
                </a:cubicBezTo>
                <a:cubicBezTo>
                  <a:pt x="22" y="54"/>
                  <a:pt x="28" y="45"/>
                  <a:pt x="34" y="38"/>
                </a:cubicBezTo>
                <a:cubicBezTo>
                  <a:pt x="24" y="28"/>
                  <a:pt x="24" y="28"/>
                  <a:pt x="24" y="28"/>
                </a:cubicBezTo>
                <a:cubicBezTo>
                  <a:pt x="32" y="20"/>
                  <a:pt x="42" y="13"/>
                  <a:pt x="52" y="8"/>
                </a:cubicBezTo>
                <a:cubicBezTo>
                  <a:pt x="58" y="21"/>
                  <a:pt x="58" y="21"/>
                  <a:pt x="58" y="21"/>
                </a:cubicBezTo>
                <a:cubicBezTo>
                  <a:pt x="67" y="17"/>
                  <a:pt x="77" y="14"/>
                  <a:pt x="87" y="14"/>
                </a:cubicBezTo>
                <a:cubicBezTo>
                  <a:pt x="86" y="0"/>
                  <a:pt x="86" y="0"/>
                  <a:pt x="86" y="0"/>
                </a:cubicBezTo>
                <a:cubicBezTo>
                  <a:pt x="87" y="0"/>
                  <a:pt x="89" y="0"/>
                  <a:pt x="90" y="0"/>
                </a:cubicBezTo>
                <a:cubicBezTo>
                  <a:pt x="90" y="31"/>
                  <a:pt x="90" y="31"/>
                  <a:pt x="90" y="31"/>
                </a:cubicBezTo>
                <a:cubicBezTo>
                  <a:pt x="89" y="31"/>
                  <a:pt x="88" y="31"/>
                  <a:pt x="88" y="31"/>
                </a:cubicBezTo>
                <a:cubicBezTo>
                  <a:pt x="55" y="32"/>
                  <a:pt x="30" y="59"/>
                  <a:pt x="31" y="92"/>
                </a:cubicBezTo>
                <a:cubicBezTo>
                  <a:pt x="32" y="123"/>
                  <a:pt x="58" y="148"/>
                  <a:pt x="90" y="148"/>
                </a:cubicBezTo>
                <a:cubicBezTo>
                  <a:pt x="90" y="179"/>
                  <a:pt x="90" y="179"/>
                  <a:pt x="90" y="179"/>
                </a:cubicBezTo>
                <a:cubicBezTo>
                  <a:pt x="79" y="179"/>
                  <a:pt x="68" y="177"/>
                  <a:pt x="58" y="174"/>
                </a:cubicBezTo>
                <a:cubicBezTo>
                  <a:pt x="63" y="160"/>
                  <a:pt x="63" y="160"/>
                  <a:pt x="63" y="160"/>
                </a:cubicBezTo>
                <a:cubicBezTo>
                  <a:pt x="54" y="157"/>
                  <a:pt x="46" y="151"/>
                  <a:pt x="38" y="145"/>
                </a:cubicBezTo>
                <a:close/>
                <a:moveTo>
                  <a:pt x="90" y="55"/>
                </a:moveTo>
                <a:cubicBezTo>
                  <a:pt x="71" y="55"/>
                  <a:pt x="56" y="71"/>
                  <a:pt x="56" y="89"/>
                </a:cubicBezTo>
                <a:cubicBezTo>
                  <a:pt x="56" y="108"/>
                  <a:pt x="71" y="124"/>
                  <a:pt x="90" y="124"/>
                </a:cubicBezTo>
                <a:lnTo>
                  <a:pt x="90" y="55"/>
                </a:lnTo>
                <a:close/>
              </a:path>
            </a:pathLst>
          </a:custGeom>
          <a:solidFill>
            <a:srgbClr val="FDB817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62"/>
          <p:cNvSpPr>
            <a:spLocks noEditPoints="1"/>
          </p:cNvSpPr>
          <p:nvPr/>
        </p:nvSpPr>
        <p:spPr bwMode="auto">
          <a:xfrm>
            <a:off x="5705475" y="4964113"/>
            <a:ext cx="177800" cy="177800"/>
          </a:xfrm>
          <a:custGeom>
            <a:avLst/>
            <a:gdLst/>
            <a:ahLst/>
            <a:cxnLst>
              <a:cxn ang="0">
                <a:pos x="49" y="8"/>
              </a:cxn>
              <a:cxn ang="0">
                <a:pos x="62" y="10"/>
              </a:cxn>
              <a:cxn ang="0">
                <a:pos x="65" y="2"/>
              </a:cxn>
              <a:cxn ang="0">
                <a:pos x="81" y="12"/>
              </a:cxn>
              <a:cxn ang="0">
                <a:pos x="76" y="18"/>
              </a:cxn>
              <a:cxn ang="0">
                <a:pos x="86" y="31"/>
              </a:cxn>
              <a:cxn ang="0">
                <a:pos x="93" y="27"/>
              </a:cxn>
              <a:cxn ang="0">
                <a:pos x="98" y="46"/>
              </a:cxn>
              <a:cxn ang="0">
                <a:pos x="90" y="46"/>
              </a:cxn>
              <a:cxn ang="0">
                <a:pos x="88" y="62"/>
              </a:cxn>
              <a:cxn ang="0">
                <a:pos x="96" y="65"/>
              </a:cxn>
              <a:cxn ang="0">
                <a:pos x="86" y="82"/>
              </a:cxn>
              <a:cxn ang="0">
                <a:pos x="80" y="76"/>
              </a:cxn>
              <a:cxn ang="0">
                <a:pos x="68" y="86"/>
              </a:cxn>
              <a:cxn ang="0">
                <a:pos x="71" y="93"/>
              </a:cxn>
              <a:cxn ang="0">
                <a:pos x="52" y="98"/>
              </a:cxn>
              <a:cxn ang="0">
                <a:pos x="52" y="91"/>
              </a:cxn>
              <a:cxn ang="0">
                <a:pos x="49" y="91"/>
              </a:cxn>
              <a:cxn ang="0">
                <a:pos x="49" y="69"/>
              </a:cxn>
              <a:cxn ang="0">
                <a:pos x="68" y="55"/>
              </a:cxn>
              <a:cxn ang="0">
                <a:pos x="55" y="30"/>
              </a:cxn>
              <a:cxn ang="0">
                <a:pos x="49" y="29"/>
              </a:cxn>
              <a:cxn ang="0">
                <a:pos x="49" y="8"/>
              </a:cxn>
              <a:cxn ang="0">
                <a:pos x="12" y="68"/>
              </a:cxn>
              <a:cxn ang="0">
                <a:pos x="5" y="71"/>
              </a:cxn>
              <a:cxn ang="0">
                <a:pos x="0" y="53"/>
              </a:cxn>
              <a:cxn ang="0">
                <a:pos x="8" y="52"/>
              </a:cxn>
              <a:cxn ang="0">
                <a:pos x="10" y="36"/>
              </a:cxn>
              <a:cxn ang="0">
                <a:pos x="2" y="33"/>
              </a:cxn>
              <a:cxn ang="0">
                <a:pos x="12" y="17"/>
              </a:cxn>
              <a:cxn ang="0">
                <a:pos x="18" y="22"/>
              </a:cxn>
              <a:cxn ang="0">
                <a:pos x="30" y="12"/>
              </a:cxn>
              <a:cxn ang="0">
                <a:pos x="27" y="5"/>
              </a:cxn>
              <a:cxn ang="0">
                <a:pos x="46" y="0"/>
              </a:cxn>
              <a:cxn ang="0">
                <a:pos x="46" y="8"/>
              </a:cxn>
              <a:cxn ang="0">
                <a:pos x="49" y="8"/>
              </a:cxn>
              <a:cxn ang="0">
                <a:pos x="49" y="29"/>
              </a:cxn>
              <a:cxn ang="0">
                <a:pos x="30" y="43"/>
              </a:cxn>
              <a:cxn ang="0">
                <a:pos x="43" y="68"/>
              </a:cxn>
              <a:cxn ang="0">
                <a:pos x="49" y="69"/>
              </a:cxn>
              <a:cxn ang="0">
                <a:pos x="49" y="91"/>
              </a:cxn>
              <a:cxn ang="0">
                <a:pos x="36" y="89"/>
              </a:cxn>
              <a:cxn ang="0">
                <a:pos x="33" y="96"/>
              </a:cxn>
              <a:cxn ang="0">
                <a:pos x="17" y="86"/>
              </a:cxn>
              <a:cxn ang="0">
                <a:pos x="22" y="81"/>
              </a:cxn>
              <a:cxn ang="0">
                <a:pos x="12" y="68"/>
              </a:cxn>
            </a:cxnLst>
            <a:rect l="0" t="0" r="r" b="b"/>
            <a:pathLst>
              <a:path w="98" h="98">
                <a:moveTo>
                  <a:pt x="49" y="8"/>
                </a:moveTo>
                <a:cubicBezTo>
                  <a:pt x="53" y="8"/>
                  <a:pt x="58" y="8"/>
                  <a:pt x="62" y="10"/>
                </a:cubicBezTo>
                <a:cubicBezTo>
                  <a:pt x="65" y="2"/>
                  <a:pt x="65" y="2"/>
                  <a:pt x="65" y="2"/>
                </a:cubicBezTo>
                <a:cubicBezTo>
                  <a:pt x="71" y="4"/>
                  <a:pt x="77" y="8"/>
                  <a:pt x="81" y="12"/>
                </a:cubicBezTo>
                <a:cubicBezTo>
                  <a:pt x="76" y="18"/>
                  <a:pt x="76" y="18"/>
                  <a:pt x="76" y="18"/>
                </a:cubicBezTo>
                <a:cubicBezTo>
                  <a:pt x="80" y="21"/>
                  <a:pt x="84" y="26"/>
                  <a:pt x="86" y="31"/>
                </a:cubicBezTo>
                <a:cubicBezTo>
                  <a:pt x="93" y="27"/>
                  <a:pt x="93" y="27"/>
                  <a:pt x="93" y="27"/>
                </a:cubicBezTo>
                <a:cubicBezTo>
                  <a:pt x="96" y="33"/>
                  <a:pt x="98" y="39"/>
                  <a:pt x="98" y="46"/>
                </a:cubicBezTo>
                <a:cubicBezTo>
                  <a:pt x="90" y="46"/>
                  <a:pt x="90" y="46"/>
                  <a:pt x="90" y="46"/>
                </a:cubicBezTo>
                <a:cubicBezTo>
                  <a:pt x="91" y="51"/>
                  <a:pt x="90" y="57"/>
                  <a:pt x="88" y="62"/>
                </a:cubicBezTo>
                <a:cubicBezTo>
                  <a:pt x="96" y="65"/>
                  <a:pt x="96" y="65"/>
                  <a:pt x="96" y="65"/>
                </a:cubicBezTo>
                <a:cubicBezTo>
                  <a:pt x="94" y="71"/>
                  <a:pt x="90" y="77"/>
                  <a:pt x="86" y="82"/>
                </a:cubicBezTo>
                <a:cubicBezTo>
                  <a:pt x="80" y="76"/>
                  <a:pt x="80" y="76"/>
                  <a:pt x="80" y="76"/>
                </a:cubicBezTo>
                <a:cubicBezTo>
                  <a:pt x="77" y="81"/>
                  <a:pt x="72" y="84"/>
                  <a:pt x="68" y="86"/>
                </a:cubicBezTo>
                <a:cubicBezTo>
                  <a:pt x="71" y="93"/>
                  <a:pt x="71" y="93"/>
                  <a:pt x="71" y="93"/>
                </a:cubicBezTo>
                <a:cubicBezTo>
                  <a:pt x="65" y="96"/>
                  <a:pt x="59" y="98"/>
                  <a:pt x="52" y="98"/>
                </a:cubicBezTo>
                <a:cubicBezTo>
                  <a:pt x="52" y="91"/>
                  <a:pt x="52" y="91"/>
                  <a:pt x="52" y="91"/>
                </a:cubicBezTo>
                <a:cubicBezTo>
                  <a:pt x="51" y="91"/>
                  <a:pt x="50" y="91"/>
                  <a:pt x="49" y="91"/>
                </a:cubicBezTo>
                <a:cubicBezTo>
                  <a:pt x="49" y="69"/>
                  <a:pt x="49" y="69"/>
                  <a:pt x="49" y="69"/>
                </a:cubicBezTo>
                <a:cubicBezTo>
                  <a:pt x="57" y="69"/>
                  <a:pt x="65" y="64"/>
                  <a:pt x="68" y="55"/>
                </a:cubicBezTo>
                <a:cubicBezTo>
                  <a:pt x="72" y="45"/>
                  <a:pt x="66" y="34"/>
                  <a:pt x="55" y="30"/>
                </a:cubicBezTo>
                <a:cubicBezTo>
                  <a:pt x="53" y="29"/>
                  <a:pt x="51" y="29"/>
                  <a:pt x="49" y="29"/>
                </a:cubicBezTo>
                <a:lnTo>
                  <a:pt x="49" y="8"/>
                </a:lnTo>
                <a:close/>
                <a:moveTo>
                  <a:pt x="12" y="68"/>
                </a:moveTo>
                <a:cubicBezTo>
                  <a:pt x="5" y="71"/>
                  <a:pt x="5" y="71"/>
                  <a:pt x="5" y="71"/>
                </a:cubicBezTo>
                <a:cubicBezTo>
                  <a:pt x="2" y="65"/>
                  <a:pt x="0" y="59"/>
                  <a:pt x="0" y="53"/>
                </a:cubicBezTo>
                <a:cubicBezTo>
                  <a:pt x="8" y="52"/>
                  <a:pt x="8" y="52"/>
                  <a:pt x="8" y="52"/>
                </a:cubicBezTo>
                <a:cubicBezTo>
                  <a:pt x="7" y="47"/>
                  <a:pt x="8" y="41"/>
                  <a:pt x="10" y="36"/>
                </a:cubicBezTo>
                <a:cubicBezTo>
                  <a:pt x="2" y="33"/>
                  <a:pt x="2" y="33"/>
                  <a:pt x="2" y="33"/>
                </a:cubicBezTo>
                <a:cubicBezTo>
                  <a:pt x="4" y="27"/>
                  <a:pt x="8" y="21"/>
                  <a:pt x="12" y="17"/>
                </a:cubicBezTo>
                <a:cubicBezTo>
                  <a:pt x="18" y="22"/>
                  <a:pt x="18" y="22"/>
                  <a:pt x="18" y="22"/>
                </a:cubicBezTo>
                <a:cubicBezTo>
                  <a:pt x="21" y="18"/>
                  <a:pt x="26" y="14"/>
                  <a:pt x="30" y="12"/>
                </a:cubicBezTo>
                <a:cubicBezTo>
                  <a:pt x="27" y="5"/>
                  <a:pt x="27" y="5"/>
                  <a:pt x="27" y="5"/>
                </a:cubicBezTo>
                <a:cubicBezTo>
                  <a:pt x="33" y="2"/>
                  <a:pt x="39" y="0"/>
                  <a:pt x="46" y="0"/>
                </a:cubicBezTo>
                <a:cubicBezTo>
                  <a:pt x="46" y="8"/>
                  <a:pt x="46" y="8"/>
                  <a:pt x="46" y="8"/>
                </a:cubicBezTo>
                <a:cubicBezTo>
                  <a:pt x="47" y="8"/>
                  <a:pt x="48" y="8"/>
                  <a:pt x="49" y="8"/>
                </a:cubicBezTo>
                <a:cubicBezTo>
                  <a:pt x="49" y="29"/>
                  <a:pt x="49" y="29"/>
                  <a:pt x="49" y="29"/>
                </a:cubicBezTo>
                <a:cubicBezTo>
                  <a:pt x="41" y="29"/>
                  <a:pt x="33" y="34"/>
                  <a:pt x="30" y="43"/>
                </a:cubicBezTo>
                <a:cubicBezTo>
                  <a:pt x="26" y="53"/>
                  <a:pt x="32" y="65"/>
                  <a:pt x="43" y="68"/>
                </a:cubicBezTo>
                <a:cubicBezTo>
                  <a:pt x="45" y="69"/>
                  <a:pt x="47" y="69"/>
                  <a:pt x="49" y="69"/>
                </a:cubicBezTo>
                <a:cubicBezTo>
                  <a:pt x="49" y="91"/>
                  <a:pt x="49" y="91"/>
                  <a:pt x="49" y="91"/>
                </a:cubicBezTo>
                <a:cubicBezTo>
                  <a:pt x="45" y="91"/>
                  <a:pt x="40" y="90"/>
                  <a:pt x="36" y="89"/>
                </a:cubicBezTo>
                <a:cubicBezTo>
                  <a:pt x="33" y="96"/>
                  <a:pt x="33" y="96"/>
                  <a:pt x="33" y="96"/>
                </a:cubicBezTo>
                <a:cubicBezTo>
                  <a:pt x="27" y="94"/>
                  <a:pt x="21" y="91"/>
                  <a:pt x="17" y="86"/>
                </a:cubicBezTo>
                <a:cubicBezTo>
                  <a:pt x="22" y="81"/>
                  <a:pt x="22" y="81"/>
                  <a:pt x="22" y="81"/>
                </a:cubicBezTo>
                <a:cubicBezTo>
                  <a:pt x="18" y="77"/>
                  <a:pt x="14" y="73"/>
                  <a:pt x="12" y="68"/>
                </a:cubicBezTo>
                <a:close/>
              </a:path>
            </a:pathLst>
          </a:custGeom>
          <a:solidFill>
            <a:srgbClr val="7FBC4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63"/>
          <p:cNvSpPr>
            <a:spLocks noEditPoints="1"/>
          </p:cNvSpPr>
          <p:nvPr/>
        </p:nvSpPr>
        <p:spPr bwMode="auto">
          <a:xfrm>
            <a:off x="6388100" y="5360988"/>
            <a:ext cx="166688" cy="261938"/>
          </a:xfrm>
          <a:custGeom>
            <a:avLst/>
            <a:gdLst/>
            <a:ahLst/>
            <a:cxnLst>
              <a:cxn ang="0">
                <a:pos x="61" y="144"/>
              </a:cxn>
              <a:cxn ang="0">
                <a:pos x="78" y="127"/>
              </a:cxn>
              <a:cxn ang="0">
                <a:pos x="69" y="118"/>
              </a:cxn>
              <a:cxn ang="0">
                <a:pos x="80" y="94"/>
              </a:cxn>
              <a:cxn ang="0">
                <a:pos x="61" y="112"/>
              </a:cxn>
              <a:cxn ang="0">
                <a:pos x="61" y="144"/>
              </a:cxn>
              <a:cxn ang="0">
                <a:pos x="83" y="92"/>
              </a:cxn>
              <a:cxn ang="0">
                <a:pos x="92" y="92"/>
              </a:cxn>
              <a:cxn ang="0">
                <a:pos x="92" y="88"/>
              </a:cxn>
              <a:cxn ang="0">
                <a:pos x="83" y="92"/>
              </a:cxn>
              <a:cxn ang="0">
                <a:pos x="92" y="74"/>
              </a:cxn>
              <a:cxn ang="0">
                <a:pos x="92" y="67"/>
              </a:cxn>
              <a:cxn ang="0">
                <a:pos x="83" y="67"/>
              </a:cxn>
              <a:cxn ang="0">
                <a:pos x="92" y="74"/>
              </a:cxn>
              <a:cxn ang="0">
                <a:pos x="80" y="64"/>
              </a:cxn>
              <a:cxn ang="0">
                <a:pos x="69" y="40"/>
              </a:cxn>
              <a:cxn ang="0">
                <a:pos x="78" y="32"/>
              </a:cxn>
              <a:cxn ang="0">
                <a:pos x="60" y="14"/>
              </a:cxn>
              <a:cxn ang="0">
                <a:pos x="52" y="23"/>
              </a:cxn>
              <a:cxn ang="0">
                <a:pos x="25" y="12"/>
              </a:cxn>
              <a:cxn ang="0">
                <a:pos x="25" y="0"/>
              </a:cxn>
              <a:cxn ang="0">
                <a:pos x="0" y="0"/>
              </a:cxn>
              <a:cxn ang="0">
                <a:pos x="0" y="2"/>
              </a:cxn>
              <a:cxn ang="0">
                <a:pos x="80" y="64"/>
              </a:cxn>
            </a:cxnLst>
            <a:rect l="0" t="0" r="r" b="b"/>
            <a:pathLst>
              <a:path w="92" h="144">
                <a:moveTo>
                  <a:pt x="61" y="144"/>
                </a:moveTo>
                <a:cubicBezTo>
                  <a:pt x="78" y="127"/>
                  <a:pt x="78" y="127"/>
                  <a:pt x="78" y="127"/>
                </a:cubicBezTo>
                <a:cubicBezTo>
                  <a:pt x="69" y="118"/>
                  <a:pt x="69" y="118"/>
                  <a:pt x="69" y="118"/>
                </a:cubicBezTo>
                <a:cubicBezTo>
                  <a:pt x="74" y="111"/>
                  <a:pt x="78" y="103"/>
                  <a:pt x="80" y="94"/>
                </a:cubicBezTo>
                <a:cubicBezTo>
                  <a:pt x="72" y="98"/>
                  <a:pt x="66" y="104"/>
                  <a:pt x="61" y="112"/>
                </a:cubicBezTo>
                <a:cubicBezTo>
                  <a:pt x="55" y="122"/>
                  <a:pt x="55" y="135"/>
                  <a:pt x="61" y="144"/>
                </a:cubicBezTo>
                <a:close/>
                <a:moveTo>
                  <a:pt x="83" y="92"/>
                </a:moveTo>
                <a:cubicBezTo>
                  <a:pt x="92" y="92"/>
                  <a:pt x="92" y="92"/>
                  <a:pt x="92" y="92"/>
                </a:cubicBezTo>
                <a:cubicBezTo>
                  <a:pt x="92" y="88"/>
                  <a:pt x="92" y="88"/>
                  <a:pt x="92" y="88"/>
                </a:cubicBezTo>
                <a:cubicBezTo>
                  <a:pt x="89" y="89"/>
                  <a:pt x="86" y="90"/>
                  <a:pt x="83" y="92"/>
                </a:cubicBezTo>
                <a:close/>
                <a:moveTo>
                  <a:pt x="92" y="74"/>
                </a:moveTo>
                <a:cubicBezTo>
                  <a:pt x="92" y="67"/>
                  <a:pt x="92" y="67"/>
                  <a:pt x="92" y="67"/>
                </a:cubicBezTo>
                <a:cubicBezTo>
                  <a:pt x="83" y="67"/>
                  <a:pt x="83" y="67"/>
                  <a:pt x="83" y="67"/>
                </a:cubicBezTo>
                <a:cubicBezTo>
                  <a:pt x="92" y="74"/>
                  <a:pt x="92" y="74"/>
                  <a:pt x="92" y="74"/>
                </a:cubicBezTo>
                <a:close/>
                <a:moveTo>
                  <a:pt x="80" y="64"/>
                </a:moveTo>
                <a:cubicBezTo>
                  <a:pt x="78" y="55"/>
                  <a:pt x="74" y="47"/>
                  <a:pt x="69" y="40"/>
                </a:cubicBezTo>
                <a:cubicBezTo>
                  <a:pt x="78" y="32"/>
                  <a:pt x="78" y="32"/>
                  <a:pt x="78" y="32"/>
                </a:cubicBezTo>
                <a:cubicBezTo>
                  <a:pt x="60" y="14"/>
                  <a:pt x="60" y="14"/>
                  <a:pt x="60" y="14"/>
                </a:cubicBezTo>
                <a:cubicBezTo>
                  <a:pt x="52" y="23"/>
                  <a:pt x="52" y="23"/>
                  <a:pt x="52" y="23"/>
                </a:cubicBezTo>
                <a:cubicBezTo>
                  <a:pt x="44" y="17"/>
                  <a:pt x="35" y="13"/>
                  <a:pt x="25" y="12"/>
                </a:cubicBezTo>
                <a:cubicBezTo>
                  <a:pt x="25" y="0"/>
                  <a:pt x="25" y="0"/>
                  <a:pt x="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"/>
                  <a:pt x="0" y="2"/>
                  <a:pt x="0" y="2"/>
                </a:cubicBezTo>
                <a:lnTo>
                  <a:pt x="80" y="64"/>
                </a:lnTo>
                <a:close/>
              </a:path>
            </a:pathLst>
          </a:custGeom>
          <a:solidFill>
            <a:srgbClr val="8BC1C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64"/>
          <p:cNvSpPr/>
          <p:nvPr/>
        </p:nvSpPr>
        <p:spPr bwMode="auto">
          <a:xfrm>
            <a:off x="6048375" y="4192588"/>
            <a:ext cx="293688" cy="28575"/>
          </a:xfrm>
          <a:custGeom>
            <a:avLst/>
            <a:gdLst/>
            <a:ahLst/>
            <a:cxnLst>
              <a:cxn ang="0">
                <a:pos x="155" y="0"/>
              </a:cxn>
              <a:cxn ang="0">
                <a:pos x="7" y="0"/>
              </a:cxn>
              <a:cxn ang="0">
                <a:pos x="0" y="7"/>
              </a:cxn>
              <a:cxn ang="0">
                <a:pos x="0" y="7"/>
              </a:cxn>
              <a:cxn ang="0">
                <a:pos x="7" y="15"/>
              </a:cxn>
              <a:cxn ang="0">
                <a:pos x="155" y="15"/>
              </a:cxn>
              <a:cxn ang="0">
                <a:pos x="162" y="7"/>
              </a:cxn>
              <a:cxn ang="0">
                <a:pos x="162" y="7"/>
              </a:cxn>
              <a:cxn ang="0">
                <a:pos x="155" y="0"/>
              </a:cxn>
            </a:cxnLst>
            <a:rect l="0" t="0" r="r" b="b"/>
            <a:pathLst>
              <a:path w="162" h="15">
                <a:moveTo>
                  <a:pt x="155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11"/>
                  <a:pt x="3" y="15"/>
                  <a:pt x="7" y="1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9" y="15"/>
                  <a:pt x="162" y="11"/>
                  <a:pt x="162" y="7"/>
                </a:cubicBezTo>
                <a:cubicBezTo>
                  <a:pt x="162" y="7"/>
                  <a:pt x="162" y="7"/>
                  <a:pt x="162" y="7"/>
                </a:cubicBezTo>
                <a:cubicBezTo>
                  <a:pt x="162" y="3"/>
                  <a:pt x="159" y="0"/>
                  <a:pt x="155" y="0"/>
                </a:cubicBez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65"/>
          <p:cNvSpPr/>
          <p:nvPr/>
        </p:nvSpPr>
        <p:spPr bwMode="auto">
          <a:xfrm>
            <a:off x="6145213" y="5761038"/>
            <a:ext cx="100013" cy="96838"/>
          </a:xfrm>
          <a:custGeom>
            <a:avLst/>
            <a:gdLst/>
            <a:ahLst/>
            <a:cxnLst>
              <a:cxn ang="0">
                <a:pos x="22" y="3"/>
              </a:cxn>
              <a:cxn ang="0">
                <a:pos x="3" y="32"/>
              </a:cxn>
              <a:cxn ang="0">
                <a:pos x="31" y="51"/>
              </a:cxn>
              <a:cxn ang="0">
                <a:pos x="51" y="22"/>
              </a:cxn>
              <a:cxn ang="0">
                <a:pos x="22" y="3"/>
              </a:cxn>
            </a:cxnLst>
            <a:rect l="0" t="0" r="r" b="b"/>
            <a:pathLst>
              <a:path w="54" h="54">
                <a:moveTo>
                  <a:pt x="22" y="3"/>
                </a:moveTo>
                <a:cubicBezTo>
                  <a:pt x="9" y="5"/>
                  <a:pt x="0" y="18"/>
                  <a:pt x="3" y="32"/>
                </a:cubicBezTo>
                <a:cubicBezTo>
                  <a:pt x="5" y="45"/>
                  <a:pt x="18" y="54"/>
                  <a:pt x="31" y="51"/>
                </a:cubicBezTo>
                <a:cubicBezTo>
                  <a:pt x="45" y="49"/>
                  <a:pt x="54" y="36"/>
                  <a:pt x="51" y="22"/>
                </a:cubicBezTo>
                <a:cubicBezTo>
                  <a:pt x="48" y="9"/>
                  <a:pt x="36" y="0"/>
                  <a:pt x="22" y="3"/>
                </a:cubicBezTo>
                <a:close/>
              </a:path>
            </a:pathLst>
          </a:custGeom>
          <a:solidFill>
            <a:srgbClr val="5E5D5D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66"/>
          <p:cNvSpPr/>
          <p:nvPr/>
        </p:nvSpPr>
        <p:spPr bwMode="auto">
          <a:xfrm>
            <a:off x="5143500" y="4924425"/>
            <a:ext cx="541338" cy="669925"/>
          </a:xfrm>
          <a:custGeom>
            <a:avLst/>
            <a:gdLst/>
            <a:ahLst/>
            <a:cxnLst>
              <a:cxn ang="0">
                <a:pos x="253" y="13"/>
              </a:cxn>
              <a:cxn ang="0">
                <a:pos x="197" y="20"/>
              </a:cxn>
              <a:cxn ang="0">
                <a:pos x="33" y="229"/>
              </a:cxn>
              <a:cxn ang="0">
                <a:pos x="29" y="346"/>
              </a:cxn>
              <a:cxn ang="0">
                <a:pos x="29" y="346"/>
              </a:cxn>
              <a:cxn ang="0">
                <a:pos x="126" y="335"/>
              </a:cxn>
              <a:cxn ang="0">
                <a:pos x="261" y="162"/>
              </a:cxn>
              <a:cxn ang="0">
                <a:pos x="253" y="13"/>
              </a:cxn>
            </a:cxnLst>
            <a:rect l="0" t="0" r="r" b="b"/>
            <a:pathLst>
              <a:path w="299" h="370">
                <a:moveTo>
                  <a:pt x="253" y="13"/>
                </a:moveTo>
                <a:cubicBezTo>
                  <a:pt x="236" y="0"/>
                  <a:pt x="211" y="3"/>
                  <a:pt x="197" y="20"/>
                </a:cubicBezTo>
                <a:cubicBezTo>
                  <a:pt x="33" y="229"/>
                  <a:pt x="33" y="229"/>
                  <a:pt x="33" y="229"/>
                </a:cubicBezTo>
                <a:cubicBezTo>
                  <a:pt x="10" y="259"/>
                  <a:pt x="0" y="323"/>
                  <a:pt x="29" y="346"/>
                </a:cubicBezTo>
                <a:cubicBezTo>
                  <a:pt x="29" y="346"/>
                  <a:pt x="29" y="346"/>
                  <a:pt x="29" y="346"/>
                </a:cubicBezTo>
                <a:cubicBezTo>
                  <a:pt x="59" y="370"/>
                  <a:pt x="103" y="365"/>
                  <a:pt x="126" y="335"/>
                </a:cubicBezTo>
                <a:cubicBezTo>
                  <a:pt x="261" y="162"/>
                  <a:pt x="261" y="162"/>
                  <a:pt x="261" y="162"/>
                </a:cubicBezTo>
                <a:cubicBezTo>
                  <a:pt x="299" y="114"/>
                  <a:pt x="290" y="42"/>
                  <a:pt x="253" y="13"/>
                </a:cubicBezTo>
                <a:close/>
              </a:path>
            </a:pathLst>
          </a:custGeom>
          <a:solidFill>
            <a:srgbClr val="E7D1A7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67"/>
          <p:cNvSpPr/>
          <p:nvPr/>
        </p:nvSpPr>
        <p:spPr bwMode="auto">
          <a:xfrm>
            <a:off x="5153025" y="5378450"/>
            <a:ext cx="455613" cy="485775"/>
          </a:xfrm>
          <a:custGeom>
            <a:avLst/>
            <a:gdLst/>
            <a:ahLst/>
            <a:cxnLst>
              <a:cxn ang="0">
                <a:pos x="62" y="24"/>
              </a:cxn>
              <a:cxn ang="0">
                <a:pos x="36" y="179"/>
              </a:cxn>
              <a:cxn ang="0">
                <a:pos x="190" y="244"/>
              </a:cxn>
              <a:cxn ang="0">
                <a:pos x="217" y="90"/>
              </a:cxn>
              <a:cxn ang="0">
                <a:pos x="62" y="24"/>
              </a:cxn>
            </a:cxnLst>
            <a:rect l="0" t="0" r="r" b="b"/>
            <a:pathLst>
              <a:path w="252" h="269">
                <a:moveTo>
                  <a:pt x="62" y="24"/>
                </a:moveTo>
                <a:cubicBezTo>
                  <a:pt x="12" y="49"/>
                  <a:pt x="0" y="118"/>
                  <a:pt x="36" y="179"/>
                </a:cubicBezTo>
                <a:cubicBezTo>
                  <a:pt x="71" y="240"/>
                  <a:pt x="140" y="269"/>
                  <a:pt x="190" y="244"/>
                </a:cubicBezTo>
                <a:cubicBezTo>
                  <a:pt x="240" y="219"/>
                  <a:pt x="252" y="150"/>
                  <a:pt x="217" y="90"/>
                </a:cubicBezTo>
                <a:cubicBezTo>
                  <a:pt x="181" y="29"/>
                  <a:pt x="112" y="0"/>
                  <a:pt x="62" y="24"/>
                </a:cubicBezTo>
                <a:close/>
              </a:path>
            </a:pathLst>
          </a:custGeom>
          <a:solidFill>
            <a:srgbClr val="E7D1A7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68"/>
          <p:cNvSpPr/>
          <p:nvPr/>
        </p:nvSpPr>
        <p:spPr bwMode="auto">
          <a:xfrm>
            <a:off x="5416550" y="4951413"/>
            <a:ext cx="153988" cy="152400"/>
          </a:xfrm>
          <a:custGeom>
            <a:avLst/>
            <a:gdLst/>
            <a:ahLst/>
            <a:cxnLst>
              <a:cxn ang="0">
                <a:pos x="0" y="65"/>
              </a:cxn>
              <a:cxn ang="0">
                <a:pos x="63" y="84"/>
              </a:cxn>
              <a:cxn ang="0">
                <a:pos x="52" y="0"/>
              </a:cxn>
              <a:cxn ang="0">
                <a:pos x="0" y="65"/>
              </a:cxn>
            </a:cxnLst>
            <a:rect l="0" t="0" r="r" b="b"/>
            <a:pathLst>
              <a:path w="85" h="84">
                <a:moveTo>
                  <a:pt x="0" y="65"/>
                </a:moveTo>
                <a:cubicBezTo>
                  <a:pt x="27" y="77"/>
                  <a:pt x="40" y="82"/>
                  <a:pt x="63" y="84"/>
                </a:cubicBezTo>
                <a:cubicBezTo>
                  <a:pt x="85" y="56"/>
                  <a:pt x="76" y="9"/>
                  <a:pt x="52" y="0"/>
                </a:cubicBezTo>
                <a:cubicBezTo>
                  <a:pt x="38" y="7"/>
                  <a:pt x="10" y="51"/>
                  <a:pt x="0" y="65"/>
                </a:cubicBezTo>
                <a:close/>
              </a:path>
            </a:pathLst>
          </a:custGeom>
          <a:solidFill>
            <a:srgbClr val="F7ECD9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69"/>
          <p:cNvSpPr/>
          <p:nvPr/>
        </p:nvSpPr>
        <p:spPr bwMode="auto">
          <a:xfrm>
            <a:off x="6838950" y="5719763"/>
            <a:ext cx="808038" cy="919163"/>
          </a:xfrm>
          <a:custGeom>
            <a:avLst/>
            <a:gdLst/>
            <a:ahLst/>
            <a:cxnLst>
              <a:cxn ang="0">
                <a:pos x="0" y="71"/>
              </a:cxn>
              <a:cxn ang="0">
                <a:pos x="108" y="356"/>
              </a:cxn>
              <a:cxn ang="0">
                <a:pos x="346" y="435"/>
              </a:cxn>
              <a:cxn ang="0">
                <a:pos x="383" y="355"/>
              </a:cxn>
              <a:cxn ang="0">
                <a:pos x="251" y="0"/>
              </a:cxn>
              <a:cxn ang="0">
                <a:pos x="0" y="71"/>
              </a:cxn>
            </a:cxnLst>
            <a:rect l="0" t="0" r="r" b="b"/>
            <a:pathLst>
              <a:path w="383" h="435">
                <a:moveTo>
                  <a:pt x="0" y="71"/>
                </a:moveTo>
                <a:lnTo>
                  <a:pt x="108" y="356"/>
                </a:lnTo>
                <a:lnTo>
                  <a:pt x="346" y="435"/>
                </a:lnTo>
                <a:lnTo>
                  <a:pt x="383" y="355"/>
                </a:lnTo>
                <a:lnTo>
                  <a:pt x="251" y="0"/>
                </a:lnTo>
                <a:lnTo>
                  <a:pt x="0" y="71"/>
                </a:lnTo>
                <a:close/>
              </a:path>
            </a:pathLst>
          </a:custGeom>
          <a:solidFill>
            <a:srgbClr val="E7D1A7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70"/>
          <p:cNvSpPr/>
          <p:nvPr/>
        </p:nvSpPr>
        <p:spPr bwMode="auto">
          <a:xfrm>
            <a:off x="6861175" y="5830888"/>
            <a:ext cx="815975" cy="763588"/>
          </a:xfrm>
          <a:custGeom>
            <a:avLst/>
            <a:gdLst/>
            <a:ahLst/>
            <a:cxnLst>
              <a:cxn ang="0">
                <a:pos x="58" y="287"/>
              </a:cxn>
              <a:cxn ang="0">
                <a:pos x="388" y="102"/>
              </a:cxn>
              <a:cxn ang="0">
                <a:pos x="58" y="287"/>
              </a:cxn>
            </a:cxnLst>
            <a:rect l="0" t="0" r="r" b="b"/>
            <a:pathLst>
              <a:path w="451" h="422">
                <a:moveTo>
                  <a:pt x="58" y="287"/>
                </a:moveTo>
                <a:cubicBezTo>
                  <a:pt x="0" y="162"/>
                  <a:pt x="342" y="0"/>
                  <a:pt x="388" y="102"/>
                </a:cubicBezTo>
                <a:cubicBezTo>
                  <a:pt x="451" y="239"/>
                  <a:pt x="120" y="422"/>
                  <a:pt x="58" y="287"/>
                </a:cubicBez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71"/>
          <p:cNvSpPr/>
          <p:nvPr/>
        </p:nvSpPr>
        <p:spPr bwMode="auto">
          <a:xfrm>
            <a:off x="6851650" y="5757863"/>
            <a:ext cx="757238" cy="708025"/>
          </a:xfrm>
          <a:custGeom>
            <a:avLst/>
            <a:gdLst/>
            <a:ahLst/>
            <a:cxnLst>
              <a:cxn ang="0">
                <a:pos x="54" y="266"/>
              </a:cxn>
              <a:cxn ang="0">
                <a:pos x="360" y="94"/>
              </a:cxn>
              <a:cxn ang="0">
                <a:pos x="54" y="266"/>
              </a:cxn>
            </a:cxnLst>
            <a:rect l="0" t="0" r="r" b="b"/>
            <a:pathLst>
              <a:path w="419" h="391">
                <a:moveTo>
                  <a:pt x="54" y="266"/>
                </a:moveTo>
                <a:cubicBezTo>
                  <a:pt x="0" y="150"/>
                  <a:pt x="317" y="0"/>
                  <a:pt x="360" y="94"/>
                </a:cubicBezTo>
                <a:cubicBezTo>
                  <a:pt x="419" y="221"/>
                  <a:pt x="111" y="391"/>
                  <a:pt x="54" y="266"/>
                </a:cubicBez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72"/>
          <p:cNvSpPr/>
          <p:nvPr/>
        </p:nvSpPr>
        <p:spPr bwMode="auto">
          <a:xfrm>
            <a:off x="6899275" y="5788025"/>
            <a:ext cx="811213" cy="881063"/>
          </a:xfrm>
          <a:custGeom>
            <a:avLst/>
            <a:gdLst/>
            <a:ahLst/>
            <a:cxnLst>
              <a:cxn ang="0">
                <a:pos x="227" y="0"/>
              </a:cxn>
              <a:cxn ang="0">
                <a:pos x="384" y="342"/>
              </a:cxn>
              <a:cxn ang="0">
                <a:pos x="358" y="417"/>
              </a:cxn>
              <a:cxn ang="0">
                <a:pos x="91" y="328"/>
              </a:cxn>
              <a:cxn ang="0">
                <a:pos x="0" y="128"/>
              </a:cxn>
              <a:cxn ang="0">
                <a:pos x="227" y="0"/>
              </a:cxn>
            </a:cxnLst>
            <a:rect l="0" t="0" r="r" b="b"/>
            <a:pathLst>
              <a:path w="384" h="417">
                <a:moveTo>
                  <a:pt x="227" y="0"/>
                </a:moveTo>
                <a:lnTo>
                  <a:pt x="384" y="342"/>
                </a:lnTo>
                <a:lnTo>
                  <a:pt x="358" y="417"/>
                </a:lnTo>
                <a:lnTo>
                  <a:pt x="91" y="328"/>
                </a:lnTo>
                <a:lnTo>
                  <a:pt x="0" y="128"/>
                </a:lnTo>
                <a:lnTo>
                  <a:pt x="227" y="0"/>
                </a:lnTo>
                <a:close/>
              </a:path>
            </a:pathLst>
          </a:custGeom>
          <a:solidFill>
            <a:srgbClr val="E7D1A7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73"/>
          <p:cNvSpPr/>
          <p:nvPr/>
        </p:nvSpPr>
        <p:spPr bwMode="auto">
          <a:xfrm>
            <a:off x="6962775" y="5864225"/>
            <a:ext cx="741363" cy="722313"/>
          </a:xfrm>
          <a:custGeom>
            <a:avLst/>
            <a:gdLst/>
            <a:ahLst/>
            <a:cxnLst>
              <a:cxn ang="0">
                <a:pos x="254" y="0"/>
              </a:cxn>
              <a:cxn ang="0">
                <a:pos x="410" y="341"/>
              </a:cxn>
              <a:cxn ang="0">
                <a:pos x="389" y="398"/>
              </a:cxn>
              <a:cxn ang="0">
                <a:pos x="277" y="153"/>
              </a:cxn>
              <a:cxn ang="0">
                <a:pos x="34" y="250"/>
              </a:cxn>
              <a:cxn ang="0">
                <a:pos x="0" y="183"/>
              </a:cxn>
              <a:cxn ang="0">
                <a:pos x="220" y="97"/>
              </a:cxn>
              <a:cxn ang="0">
                <a:pos x="254" y="0"/>
              </a:cxn>
            </a:cxnLst>
            <a:rect l="0" t="0" r="r" b="b"/>
            <a:pathLst>
              <a:path w="410" h="398">
                <a:moveTo>
                  <a:pt x="254" y="0"/>
                </a:moveTo>
                <a:cubicBezTo>
                  <a:pt x="410" y="341"/>
                  <a:pt x="410" y="341"/>
                  <a:pt x="410" y="341"/>
                </a:cubicBezTo>
                <a:cubicBezTo>
                  <a:pt x="389" y="398"/>
                  <a:pt x="389" y="398"/>
                  <a:pt x="389" y="398"/>
                </a:cubicBezTo>
                <a:cubicBezTo>
                  <a:pt x="277" y="153"/>
                  <a:pt x="277" y="153"/>
                  <a:pt x="277" y="153"/>
                </a:cubicBezTo>
                <a:cubicBezTo>
                  <a:pt x="34" y="250"/>
                  <a:pt x="34" y="250"/>
                  <a:pt x="34" y="250"/>
                </a:cubicBezTo>
                <a:cubicBezTo>
                  <a:pt x="0" y="183"/>
                  <a:pt x="0" y="183"/>
                  <a:pt x="0" y="183"/>
                </a:cubicBezTo>
                <a:cubicBezTo>
                  <a:pt x="81" y="188"/>
                  <a:pt x="156" y="175"/>
                  <a:pt x="220" y="97"/>
                </a:cubicBezTo>
                <a:cubicBezTo>
                  <a:pt x="245" y="66"/>
                  <a:pt x="252" y="34"/>
                  <a:pt x="254" y="0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74"/>
          <p:cNvSpPr/>
          <p:nvPr/>
        </p:nvSpPr>
        <p:spPr bwMode="auto">
          <a:xfrm>
            <a:off x="6948488" y="5927725"/>
            <a:ext cx="776288" cy="735013"/>
          </a:xfrm>
          <a:custGeom>
            <a:avLst/>
            <a:gdLst/>
            <a:ahLst/>
            <a:cxnLst>
              <a:cxn ang="0">
                <a:pos x="306" y="0"/>
              </a:cxn>
              <a:cxn ang="0">
                <a:pos x="430" y="270"/>
              </a:cxn>
              <a:cxn ang="0">
                <a:pos x="382" y="406"/>
              </a:cxn>
              <a:cxn ang="0">
                <a:pos x="57" y="297"/>
              </a:cxn>
              <a:cxn ang="0">
                <a:pos x="0" y="172"/>
              </a:cxn>
              <a:cxn ang="0">
                <a:pos x="186" y="129"/>
              </a:cxn>
              <a:cxn ang="0">
                <a:pos x="306" y="0"/>
              </a:cxn>
            </a:cxnLst>
            <a:rect l="0" t="0" r="r" b="b"/>
            <a:pathLst>
              <a:path w="430" h="406">
                <a:moveTo>
                  <a:pt x="306" y="0"/>
                </a:moveTo>
                <a:cubicBezTo>
                  <a:pt x="430" y="270"/>
                  <a:pt x="430" y="270"/>
                  <a:pt x="430" y="270"/>
                </a:cubicBezTo>
                <a:cubicBezTo>
                  <a:pt x="382" y="406"/>
                  <a:pt x="382" y="406"/>
                  <a:pt x="382" y="406"/>
                </a:cubicBezTo>
                <a:cubicBezTo>
                  <a:pt x="57" y="297"/>
                  <a:pt x="57" y="297"/>
                  <a:pt x="57" y="297"/>
                </a:cubicBezTo>
                <a:cubicBezTo>
                  <a:pt x="0" y="172"/>
                  <a:pt x="0" y="172"/>
                  <a:pt x="0" y="172"/>
                </a:cubicBezTo>
                <a:cubicBezTo>
                  <a:pt x="73" y="173"/>
                  <a:pt x="135" y="159"/>
                  <a:pt x="186" y="129"/>
                </a:cubicBezTo>
                <a:cubicBezTo>
                  <a:pt x="236" y="100"/>
                  <a:pt x="276" y="57"/>
                  <a:pt x="306" y="0"/>
                </a:cubicBez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75"/>
          <p:cNvSpPr/>
          <p:nvPr/>
        </p:nvSpPr>
        <p:spPr bwMode="auto">
          <a:xfrm>
            <a:off x="6964363" y="6016625"/>
            <a:ext cx="995363" cy="842963"/>
          </a:xfrm>
          <a:custGeom>
            <a:avLst/>
            <a:gdLst/>
            <a:ahLst/>
            <a:cxnLst>
              <a:cxn ang="0">
                <a:pos x="330" y="0"/>
              </a:cxn>
              <a:cxn ang="0">
                <a:pos x="549" y="466"/>
              </a:cxn>
              <a:cxn ang="0">
                <a:pos x="459" y="466"/>
              </a:cxn>
              <a:cxn ang="0">
                <a:pos x="111" y="466"/>
              </a:cxn>
              <a:cxn ang="0">
                <a:pos x="0" y="185"/>
              </a:cxn>
              <a:cxn ang="0">
                <a:pos x="201" y="139"/>
              </a:cxn>
              <a:cxn ang="0">
                <a:pos x="330" y="0"/>
              </a:cxn>
            </a:cxnLst>
            <a:rect l="0" t="0" r="r" b="b"/>
            <a:pathLst>
              <a:path w="549" h="466">
                <a:moveTo>
                  <a:pt x="330" y="0"/>
                </a:moveTo>
                <a:cubicBezTo>
                  <a:pt x="549" y="466"/>
                  <a:pt x="549" y="466"/>
                  <a:pt x="549" y="466"/>
                </a:cubicBezTo>
                <a:cubicBezTo>
                  <a:pt x="459" y="466"/>
                  <a:pt x="459" y="466"/>
                  <a:pt x="459" y="466"/>
                </a:cubicBezTo>
                <a:cubicBezTo>
                  <a:pt x="111" y="466"/>
                  <a:pt x="111" y="466"/>
                  <a:pt x="111" y="466"/>
                </a:cubicBezTo>
                <a:cubicBezTo>
                  <a:pt x="0" y="185"/>
                  <a:pt x="0" y="185"/>
                  <a:pt x="0" y="185"/>
                </a:cubicBezTo>
                <a:cubicBezTo>
                  <a:pt x="79" y="187"/>
                  <a:pt x="146" y="171"/>
                  <a:pt x="201" y="139"/>
                </a:cubicBezTo>
                <a:cubicBezTo>
                  <a:pt x="255" y="108"/>
                  <a:pt x="298" y="61"/>
                  <a:pt x="330" y="0"/>
                </a:cubicBez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76"/>
          <p:cNvSpPr/>
          <p:nvPr/>
        </p:nvSpPr>
        <p:spPr bwMode="auto">
          <a:xfrm>
            <a:off x="6386513" y="5399088"/>
            <a:ext cx="523875" cy="627063"/>
          </a:xfrm>
          <a:custGeom>
            <a:avLst/>
            <a:gdLst/>
            <a:ahLst/>
            <a:cxnLst>
              <a:cxn ang="0">
                <a:pos x="24" y="19"/>
              </a:cxn>
              <a:cxn ang="0">
                <a:pos x="10" y="65"/>
              </a:cxn>
              <a:cxn ang="0">
                <a:pos x="120" y="233"/>
              </a:cxn>
              <a:cxn ang="0">
                <a:pos x="261" y="331"/>
              </a:cxn>
              <a:cxn ang="0">
                <a:pos x="235" y="196"/>
              </a:cxn>
              <a:cxn ang="0">
                <a:pos x="144" y="64"/>
              </a:cxn>
              <a:cxn ang="0">
                <a:pos x="24" y="19"/>
              </a:cxn>
            </a:cxnLst>
            <a:rect l="0" t="0" r="r" b="b"/>
            <a:pathLst>
              <a:path w="289" h="346">
                <a:moveTo>
                  <a:pt x="24" y="19"/>
                </a:moveTo>
                <a:cubicBezTo>
                  <a:pt x="8" y="28"/>
                  <a:pt x="0" y="49"/>
                  <a:pt x="10" y="65"/>
                </a:cubicBezTo>
                <a:cubicBezTo>
                  <a:pt x="120" y="233"/>
                  <a:pt x="120" y="233"/>
                  <a:pt x="120" y="233"/>
                </a:cubicBezTo>
                <a:cubicBezTo>
                  <a:pt x="138" y="260"/>
                  <a:pt x="232" y="346"/>
                  <a:pt x="261" y="331"/>
                </a:cubicBezTo>
                <a:cubicBezTo>
                  <a:pt x="289" y="315"/>
                  <a:pt x="253" y="223"/>
                  <a:pt x="235" y="196"/>
                </a:cubicBezTo>
                <a:cubicBezTo>
                  <a:pt x="144" y="64"/>
                  <a:pt x="144" y="64"/>
                  <a:pt x="144" y="64"/>
                </a:cubicBezTo>
                <a:cubicBezTo>
                  <a:pt x="114" y="20"/>
                  <a:pt x="59" y="0"/>
                  <a:pt x="24" y="19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77"/>
          <p:cNvSpPr/>
          <p:nvPr/>
        </p:nvSpPr>
        <p:spPr bwMode="auto">
          <a:xfrm>
            <a:off x="6400800" y="5476875"/>
            <a:ext cx="128588" cy="139700"/>
          </a:xfrm>
          <a:custGeom>
            <a:avLst/>
            <a:gdLst/>
            <a:ahLst/>
            <a:cxnLst>
              <a:cxn ang="0">
                <a:pos x="38" y="77"/>
              </a:cxn>
              <a:cxn ang="0">
                <a:pos x="71" y="36"/>
              </a:cxn>
              <a:cxn ang="0">
                <a:pos x="0" y="16"/>
              </a:cxn>
              <a:cxn ang="0">
                <a:pos x="38" y="77"/>
              </a:cxn>
            </a:cxnLst>
            <a:rect l="0" t="0" r="r" b="b"/>
            <a:pathLst>
              <a:path w="71" h="77">
                <a:moveTo>
                  <a:pt x="38" y="77"/>
                </a:moveTo>
                <a:cubicBezTo>
                  <a:pt x="58" y="59"/>
                  <a:pt x="61" y="54"/>
                  <a:pt x="71" y="36"/>
                </a:cubicBezTo>
                <a:cubicBezTo>
                  <a:pt x="56" y="9"/>
                  <a:pt x="15" y="0"/>
                  <a:pt x="0" y="16"/>
                </a:cubicBezTo>
                <a:cubicBezTo>
                  <a:pt x="2" y="30"/>
                  <a:pt x="30" y="68"/>
                  <a:pt x="38" y="77"/>
                </a:cubicBezTo>
                <a:close/>
              </a:path>
            </a:pathLst>
          </a:custGeom>
          <a:solidFill>
            <a:srgbClr val="E0BF86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78"/>
          <p:cNvSpPr/>
          <p:nvPr/>
        </p:nvSpPr>
        <p:spPr bwMode="auto">
          <a:xfrm>
            <a:off x="6296025" y="4795838"/>
            <a:ext cx="1163638" cy="1374775"/>
          </a:xfrm>
          <a:custGeom>
            <a:avLst/>
            <a:gdLst/>
            <a:ahLst/>
            <a:cxnLst>
              <a:cxn ang="0">
                <a:pos x="142" y="67"/>
              </a:cxn>
              <a:cxn ang="0">
                <a:pos x="200" y="217"/>
              </a:cxn>
              <a:cxn ang="0">
                <a:pos x="311" y="211"/>
              </a:cxn>
              <a:cxn ang="0">
                <a:pos x="416" y="188"/>
              </a:cxn>
              <a:cxn ang="0">
                <a:pos x="523" y="190"/>
              </a:cxn>
              <a:cxn ang="0">
                <a:pos x="615" y="422"/>
              </a:cxn>
              <a:cxn ang="0">
                <a:pos x="598" y="672"/>
              </a:cxn>
              <a:cxn ang="0">
                <a:pos x="489" y="685"/>
              </a:cxn>
              <a:cxn ang="0">
                <a:pos x="346" y="714"/>
              </a:cxn>
              <a:cxn ang="0">
                <a:pos x="247" y="627"/>
              </a:cxn>
              <a:cxn ang="0">
                <a:pos x="33" y="109"/>
              </a:cxn>
              <a:cxn ang="0">
                <a:pos x="142" y="67"/>
              </a:cxn>
            </a:cxnLst>
            <a:rect l="0" t="0" r="r" b="b"/>
            <a:pathLst>
              <a:path w="643" h="760">
                <a:moveTo>
                  <a:pt x="142" y="67"/>
                </a:moveTo>
                <a:cubicBezTo>
                  <a:pt x="200" y="217"/>
                  <a:pt x="200" y="217"/>
                  <a:pt x="200" y="217"/>
                </a:cubicBezTo>
                <a:cubicBezTo>
                  <a:pt x="211" y="169"/>
                  <a:pt x="285" y="164"/>
                  <a:pt x="311" y="211"/>
                </a:cubicBezTo>
                <a:cubicBezTo>
                  <a:pt x="315" y="160"/>
                  <a:pt x="385" y="150"/>
                  <a:pt x="416" y="188"/>
                </a:cubicBezTo>
                <a:cubicBezTo>
                  <a:pt x="428" y="142"/>
                  <a:pt x="503" y="140"/>
                  <a:pt x="523" y="190"/>
                </a:cubicBezTo>
                <a:cubicBezTo>
                  <a:pt x="615" y="422"/>
                  <a:pt x="615" y="422"/>
                  <a:pt x="615" y="422"/>
                </a:cubicBezTo>
                <a:cubicBezTo>
                  <a:pt x="643" y="493"/>
                  <a:pt x="620" y="627"/>
                  <a:pt x="598" y="672"/>
                </a:cubicBezTo>
                <a:cubicBezTo>
                  <a:pt x="577" y="715"/>
                  <a:pt x="519" y="667"/>
                  <a:pt x="489" y="685"/>
                </a:cubicBezTo>
                <a:cubicBezTo>
                  <a:pt x="438" y="716"/>
                  <a:pt x="410" y="760"/>
                  <a:pt x="346" y="714"/>
                </a:cubicBezTo>
                <a:cubicBezTo>
                  <a:pt x="299" y="681"/>
                  <a:pt x="262" y="662"/>
                  <a:pt x="247" y="627"/>
                </a:cubicBezTo>
                <a:cubicBezTo>
                  <a:pt x="33" y="109"/>
                  <a:pt x="33" y="109"/>
                  <a:pt x="33" y="109"/>
                </a:cubicBezTo>
                <a:cubicBezTo>
                  <a:pt x="0" y="28"/>
                  <a:pt x="117" y="0"/>
                  <a:pt x="142" y="67"/>
                </a:cubicBezTo>
                <a:close/>
              </a:path>
            </a:pathLst>
          </a:custGeom>
          <a:solidFill>
            <a:srgbClr val="E7D1A7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79"/>
          <p:cNvSpPr/>
          <p:nvPr/>
        </p:nvSpPr>
        <p:spPr bwMode="auto">
          <a:xfrm>
            <a:off x="6330950" y="4819650"/>
            <a:ext cx="211138" cy="196850"/>
          </a:xfrm>
          <a:custGeom>
            <a:avLst/>
            <a:gdLst/>
            <a:ahLst/>
            <a:cxnLst>
              <a:cxn ang="0">
                <a:pos x="107" y="50"/>
              </a:cxn>
              <a:cxn ang="0">
                <a:pos x="117" y="76"/>
              </a:cxn>
              <a:cxn ang="0">
                <a:pos x="33" y="108"/>
              </a:cxn>
              <a:cxn ang="0">
                <a:pos x="24" y="84"/>
              </a:cxn>
              <a:cxn ang="0">
                <a:pos x="107" y="50"/>
              </a:cxn>
            </a:cxnLst>
            <a:rect l="0" t="0" r="r" b="b"/>
            <a:pathLst>
              <a:path w="117" h="108">
                <a:moveTo>
                  <a:pt x="107" y="50"/>
                </a:moveTo>
                <a:cubicBezTo>
                  <a:pt x="117" y="76"/>
                  <a:pt x="117" y="76"/>
                  <a:pt x="117" y="76"/>
                </a:cubicBezTo>
                <a:cubicBezTo>
                  <a:pt x="97" y="93"/>
                  <a:pt x="66" y="106"/>
                  <a:pt x="33" y="108"/>
                </a:cubicBezTo>
                <a:cubicBezTo>
                  <a:pt x="24" y="84"/>
                  <a:pt x="24" y="84"/>
                  <a:pt x="24" y="84"/>
                </a:cubicBezTo>
                <a:cubicBezTo>
                  <a:pt x="0" y="24"/>
                  <a:pt x="87" y="0"/>
                  <a:pt x="107" y="50"/>
                </a:cubicBezTo>
                <a:close/>
              </a:path>
            </a:pathLst>
          </a:custGeom>
          <a:solidFill>
            <a:srgbClr val="F7ECD9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80"/>
          <p:cNvSpPr>
            <a:spLocks noEditPoints="1"/>
          </p:cNvSpPr>
          <p:nvPr/>
        </p:nvSpPr>
        <p:spPr bwMode="auto">
          <a:xfrm>
            <a:off x="6657975" y="5118100"/>
            <a:ext cx="457200" cy="273050"/>
          </a:xfrm>
          <a:custGeom>
            <a:avLst/>
            <a:gdLst/>
            <a:ahLst/>
            <a:cxnLst>
              <a:cxn ang="0">
                <a:pos x="252" y="89"/>
              </a:cxn>
              <a:cxn ang="0">
                <a:pos x="219" y="1"/>
              </a:cxn>
              <a:cxn ang="0">
                <a:pos x="216" y="9"/>
              </a:cxn>
              <a:cxn ang="0">
                <a:pos x="207" y="0"/>
              </a:cxn>
              <a:cxn ang="0">
                <a:pos x="252" y="89"/>
              </a:cxn>
              <a:cxn ang="0">
                <a:pos x="43" y="136"/>
              </a:cxn>
              <a:cxn ang="0">
                <a:pos x="44" y="134"/>
              </a:cxn>
              <a:cxn ang="0">
                <a:pos x="50" y="150"/>
              </a:cxn>
              <a:cxn ang="0">
                <a:pos x="43" y="136"/>
              </a:cxn>
              <a:cxn ang="0">
                <a:pos x="104" y="29"/>
              </a:cxn>
              <a:cxn ang="0">
                <a:pos x="106" y="25"/>
              </a:cxn>
              <a:cxn ang="0">
                <a:pos x="111" y="32"/>
              </a:cxn>
              <a:cxn ang="0">
                <a:pos x="112" y="22"/>
              </a:cxn>
              <a:cxn ang="0">
                <a:pos x="152" y="124"/>
              </a:cxn>
              <a:cxn ang="0">
                <a:pos x="104" y="29"/>
              </a:cxn>
              <a:cxn ang="0">
                <a:pos x="106" y="25"/>
              </a:cxn>
              <a:cxn ang="0">
                <a:pos x="104" y="29"/>
              </a:cxn>
              <a:cxn ang="0">
                <a:pos x="97" y="15"/>
              </a:cxn>
              <a:cxn ang="0">
                <a:pos x="106" y="25"/>
              </a:cxn>
              <a:cxn ang="0">
                <a:pos x="44" y="134"/>
              </a:cxn>
              <a:cxn ang="0">
                <a:pos x="43" y="136"/>
              </a:cxn>
              <a:cxn ang="0">
                <a:pos x="0" y="38"/>
              </a:cxn>
              <a:cxn ang="0">
                <a:pos x="0" y="37"/>
              </a:cxn>
              <a:cxn ang="0">
                <a:pos x="5" y="25"/>
              </a:cxn>
              <a:cxn ang="0">
                <a:pos x="44" y="134"/>
              </a:cxn>
            </a:cxnLst>
            <a:rect l="0" t="0" r="r" b="b"/>
            <a:pathLst>
              <a:path w="252" h="150">
                <a:moveTo>
                  <a:pt x="252" y="89"/>
                </a:moveTo>
                <a:cubicBezTo>
                  <a:pt x="252" y="89"/>
                  <a:pt x="234" y="42"/>
                  <a:pt x="219" y="1"/>
                </a:cubicBezTo>
                <a:cubicBezTo>
                  <a:pt x="218" y="4"/>
                  <a:pt x="217" y="6"/>
                  <a:pt x="216" y="9"/>
                </a:cubicBezTo>
                <a:cubicBezTo>
                  <a:pt x="213" y="6"/>
                  <a:pt x="210" y="3"/>
                  <a:pt x="207" y="0"/>
                </a:cubicBezTo>
                <a:cubicBezTo>
                  <a:pt x="227" y="40"/>
                  <a:pt x="252" y="89"/>
                  <a:pt x="252" y="89"/>
                </a:cubicBezTo>
                <a:close/>
                <a:moveTo>
                  <a:pt x="43" y="136"/>
                </a:moveTo>
                <a:cubicBezTo>
                  <a:pt x="44" y="134"/>
                  <a:pt x="44" y="134"/>
                  <a:pt x="44" y="134"/>
                </a:cubicBezTo>
                <a:cubicBezTo>
                  <a:pt x="48" y="144"/>
                  <a:pt x="50" y="150"/>
                  <a:pt x="50" y="150"/>
                </a:cubicBezTo>
                <a:cubicBezTo>
                  <a:pt x="50" y="150"/>
                  <a:pt x="47" y="145"/>
                  <a:pt x="43" y="136"/>
                </a:cubicBezTo>
                <a:close/>
                <a:moveTo>
                  <a:pt x="104" y="29"/>
                </a:moveTo>
                <a:cubicBezTo>
                  <a:pt x="106" y="25"/>
                  <a:pt x="106" y="25"/>
                  <a:pt x="106" y="25"/>
                </a:cubicBezTo>
                <a:cubicBezTo>
                  <a:pt x="108" y="27"/>
                  <a:pt x="109" y="30"/>
                  <a:pt x="111" y="32"/>
                </a:cubicBezTo>
                <a:cubicBezTo>
                  <a:pt x="111" y="29"/>
                  <a:pt x="111" y="25"/>
                  <a:pt x="112" y="22"/>
                </a:cubicBezTo>
                <a:cubicBezTo>
                  <a:pt x="130" y="68"/>
                  <a:pt x="152" y="124"/>
                  <a:pt x="152" y="124"/>
                </a:cubicBezTo>
                <a:cubicBezTo>
                  <a:pt x="152" y="124"/>
                  <a:pt x="124" y="70"/>
                  <a:pt x="104" y="29"/>
                </a:cubicBezTo>
                <a:close/>
                <a:moveTo>
                  <a:pt x="106" y="25"/>
                </a:moveTo>
                <a:cubicBezTo>
                  <a:pt x="104" y="29"/>
                  <a:pt x="104" y="29"/>
                  <a:pt x="104" y="29"/>
                </a:cubicBezTo>
                <a:cubicBezTo>
                  <a:pt x="101" y="24"/>
                  <a:pt x="99" y="19"/>
                  <a:pt x="97" y="15"/>
                </a:cubicBezTo>
                <a:cubicBezTo>
                  <a:pt x="100" y="18"/>
                  <a:pt x="103" y="21"/>
                  <a:pt x="106" y="25"/>
                </a:cubicBezTo>
                <a:close/>
                <a:moveTo>
                  <a:pt x="44" y="134"/>
                </a:moveTo>
                <a:cubicBezTo>
                  <a:pt x="43" y="136"/>
                  <a:pt x="43" y="136"/>
                  <a:pt x="43" y="136"/>
                </a:cubicBezTo>
                <a:cubicBezTo>
                  <a:pt x="32" y="112"/>
                  <a:pt x="10" y="63"/>
                  <a:pt x="0" y="38"/>
                </a:cubicBezTo>
                <a:cubicBezTo>
                  <a:pt x="0" y="39"/>
                  <a:pt x="0" y="38"/>
                  <a:pt x="0" y="37"/>
                </a:cubicBezTo>
                <a:cubicBezTo>
                  <a:pt x="1" y="32"/>
                  <a:pt x="3" y="29"/>
                  <a:pt x="5" y="25"/>
                </a:cubicBezTo>
                <a:cubicBezTo>
                  <a:pt x="17" y="58"/>
                  <a:pt x="35" y="109"/>
                  <a:pt x="44" y="134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81"/>
          <p:cNvSpPr/>
          <p:nvPr/>
        </p:nvSpPr>
        <p:spPr bwMode="auto">
          <a:xfrm>
            <a:off x="4208463" y="5872163"/>
            <a:ext cx="1252538" cy="987425"/>
          </a:xfrm>
          <a:custGeom>
            <a:avLst/>
            <a:gdLst/>
            <a:ahLst/>
            <a:cxnLst>
              <a:cxn ang="0">
                <a:pos x="407" y="0"/>
              </a:cxn>
              <a:cxn ang="0">
                <a:pos x="0" y="545"/>
              </a:cxn>
              <a:cxn ang="0">
                <a:pos x="229" y="544"/>
              </a:cxn>
              <a:cxn ang="0">
                <a:pos x="474" y="545"/>
              </a:cxn>
              <a:cxn ang="0">
                <a:pos x="692" y="263"/>
              </a:cxn>
              <a:cxn ang="0">
                <a:pos x="503" y="169"/>
              </a:cxn>
              <a:cxn ang="0">
                <a:pos x="407" y="0"/>
              </a:cxn>
            </a:cxnLst>
            <a:rect l="0" t="0" r="r" b="b"/>
            <a:pathLst>
              <a:path w="692" h="545">
                <a:moveTo>
                  <a:pt x="407" y="0"/>
                </a:moveTo>
                <a:cubicBezTo>
                  <a:pt x="0" y="545"/>
                  <a:pt x="0" y="545"/>
                  <a:pt x="0" y="545"/>
                </a:cubicBezTo>
                <a:cubicBezTo>
                  <a:pt x="229" y="544"/>
                  <a:pt x="229" y="544"/>
                  <a:pt x="229" y="544"/>
                </a:cubicBezTo>
                <a:cubicBezTo>
                  <a:pt x="474" y="545"/>
                  <a:pt x="474" y="545"/>
                  <a:pt x="474" y="545"/>
                </a:cubicBezTo>
                <a:cubicBezTo>
                  <a:pt x="692" y="263"/>
                  <a:pt x="692" y="263"/>
                  <a:pt x="692" y="263"/>
                </a:cubicBezTo>
                <a:cubicBezTo>
                  <a:pt x="613" y="245"/>
                  <a:pt x="550" y="214"/>
                  <a:pt x="503" y="169"/>
                </a:cubicBezTo>
                <a:cubicBezTo>
                  <a:pt x="457" y="125"/>
                  <a:pt x="425" y="68"/>
                  <a:pt x="407" y="0"/>
                </a:cubicBez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53"/>
          <p:cNvSpPr/>
          <p:nvPr/>
        </p:nvSpPr>
        <p:spPr bwMode="auto">
          <a:xfrm>
            <a:off x="5554663" y="3240088"/>
            <a:ext cx="1282700" cy="785813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rgbClr val="A6A6A6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211"/>
          <p:cNvSpPr>
            <a:spLocks noEditPoints="1"/>
          </p:cNvSpPr>
          <p:nvPr/>
        </p:nvSpPr>
        <p:spPr bwMode="auto">
          <a:xfrm>
            <a:off x="6111875" y="3656013"/>
            <a:ext cx="146050" cy="142875"/>
          </a:xfrm>
          <a:custGeom>
            <a:avLst/>
            <a:gdLst/>
            <a:ahLst/>
            <a:cxnLst>
              <a:cxn ang="0">
                <a:pos x="28" y="38"/>
              </a:cxn>
              <a:cxn ang="0">
                <a:pos x="27" y="38"/>
              </a:cxn>
              <a:cxn ang="0">
                <a:pos x="27" y="41"/>
              </a:cxn>
              <a:cxn ang="0">
                <a:pos x="26" y="42"/>
              </a:cxn>
              <a:cxn ang="0">
                <a:pos x="25" y="42"/>
              </a:cxn>
              <a:cxn ang="0">
                <a:pos x="23" y="41"/>
              </a:cxn>
              <a:cxn ang="0">
                <a:pos x="23" y="38"/>
              </a:cxn>
              <a:cxn ang="0">
                <a:pos x="23" y="38"/>
              </a:cxn>
              <a:cxn ang="0">
                <a:pos x="18" y="36"/>
              </a:cxn>
              <a:cxn ang="0">
                <a:pos x="17" y="35"/>
              </a:cxn>
              <a:cxn ang="0">
                <a:pos x="18" y="33"/>
              </a:cxn>
              <a:cxn ang="0">
                <a:pos x="19" y="32"/>
              </a:cxn>
              <a:cxn ang="0">
                <a:pos x="19" y="32"/>
              </a:cxn>
              <a:cxn ang="0">
                <a:pos x="25" y="34"/>
              </a:cxn>
              <a:cxn ang="0">
                <a:pos x="29" y="31"/>
              </a:cxn>
              <a:cxn ang="0">
                <a:pos x="25" y="26"/>
              </a:cxn>
              <a:cxn ang="0">
                <a:pos x="17" y="19"/>
              </a:cxn>
              <a:cxn ang="0">
                <a:pos x="23" y="12"/>
              </a:cxn>
              <a:cxn ang="0">
                <a:pos x="24" y="11"/>
              </a:cxn>
              <a:cxn ang="0">
                <a:pos x="24" y="9"/>
              </a:cxn>
              <a:cxn ang="0">
                <a:pos x="25" y="7"/>
              </a:cxn>
              <a:cxn ang="0">
                <a:pos x="26" y="7"/>
              </a:cxn>
              <a:cxn ang="0">
                <a:pos x="28" y="9"/>
              </a:cxn>
              <a:cxn ang="0">
                <a:pos x="28" y="11"/>
              </a:cxn>
              <a:cxn ang="0">
                <a:pos x="28" y="11"/>
              </a:cxn>
              <a:cxn ang="0">
                <a:pos x="32" y="13"/>
              </a:cxn>
              <a:cxn ang="0">
                <a:pos x="33" y="14"/>
              </a:cxn>
              <a:cxn ang="0">
                <a:pos x="32" y="16"/>
              </a:cxn>
              <a:cxn ang="0">
                <a:pos x="31" y="17"/>
              </a:cxn>
              <a:cxn ang="0">
                <a:pos x="30" y="16"/>
              </a:cxn>
              <a:cxn ang="0">
                <a:pos x="26" y="15"/>
              </a:cxn>
              <a:cxn ang="0">
                <a:pos x="22" y="18"/>
              </a:cxn>
              <a:cxn ang="0">
                <a:pos x="27" y="22"/>
              </a:cxn>
              <a:cxn ang="0">
                <a:pos x="34" y="30"/>
              </a:cxn>
              <a:cxn ang="0">
                <a:pos x="28" y="38"/>
              </a:cxn>
              <a:cxn ang="0">
                <a:pos x="25" y="0"/>
              </a:cxn>
              <a:cxn ang="0">
                <a:pos x="0" y="25"/>
              </a:cxn>
              <a:cxn ang="0">
                <a:pos x="25" y="50"/>
              </a:cxn>
              <a:cxn ang="0">
                <a:pos x="51" y="25"/>
              </a:cxn>
              <a:cxn ang="0">
                <a:pos x="25" y="0"/>
              </a:cxn>
            </a:cxnLst>
            <a:rect l="0" t="0" r="r" b="b"/>
            <a:pathLst>
              <a:path w="51" h="50">
                <a:moveTo>
                  <a:pt x="28" y="38"/>
                </a:moveTo>
                <a:cubicBezTo>
                  <a:pt x="28" y="38"/>
                  <a:pt x="27" y="38"/>
                  <a:pt x="27" y="38"/>
                </a:cubicBezTo>
                <a:cubicBezTo>
                  <a:pt x="27" y="41"/>
                  <a:pt x="27" y="41"/>
                  <a:pt x="27" y="41"/>
                </a:cubicBezTo>
                <a:cubicBezTo>
                  <a:pt x="27" y="41"/>
                  <a:pt x="27" y="42"/>
                  <a:pt x="26" y="42"/>
                </a:cubicBezTo>
                <a:cubicBezTo>
                  <a:pt x="25" y="42"/>
                  <a:pt x="25" y="42"/>
                  <a:pt x="25" y="42"/>
                </a:cubicBezTo>
                <a:cubicBezTo>
                  <a:pt x="24" y="42"/>
                  <a:pt x="23" y="41"/>
                  <a:pt x="23" y="41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19" y="37"/>
                  <a:pt x="18" y="36"/>
                </a:cubicBezTo>
                <a:cubicBezTo>
                  <a:pt x="17" y="36"/>
                  <a:pt x="17" y="36"/>
                  <a:pt x="17" y="35"/>
                </a:cubicBezTo>
                <a:cubicBezTo>
                  <a:pt x="18" y="33"/>
                  <a:pt x="18" y="33"/>
                  <a:pt x="18" y="33"/>
                </a:cubicBezTo>
                <a:cubicBezTo>
                  <a:pt x="18" y="33"/>
                  <a:pt x="18" y="32"/>
                  <a:pt x="19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20" y="32"/>
                  <a:pt x="22" y="34"/>
                  <a:pt x="25" y="34"/>
                </a:cubicBezTo>
                <a:cubicBezTo>
                  <a:pt x="27" y="34"/>
                  <a:pt x="29" y="33"/>
                  <a:pt x="29" y="31"/>
                </a:cubicBezTo>
                <a:cubicBezTo>
                  <a:pt x="29" y="29"/>
                  <a:pt x="28" y="28"/>
                  <a:pt x="25" y="26"/>
                </a:cubicBezTo>
                <a:cubicBezTo>
                  <a:pt x="21" y="25"/>
                  <a:pt x="17" y="23"/>
                  <a:pt x="17" y="19"/>
                </a:cubicBezTo>
                <a:cubicBezTo>
                  <a:pt x="17" y="15"/>
                  <a:pt x="20" y="13"/>
                  <a:pt x="23" y="12"/>
                </a:cubicBezTo>
                <a:cubicBezTo>
                  <a:pt x="23" y="12"/>
                  <a:pt x="24" y="12"/>
                  <a:pt x="24" y="11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8"/>
                  <a:pt x="24" y="7"/>
                  <a:pt x="25" y="7"/>
                </a:cubicBezTo>
                <a:cubicBezTo>
                  <a:pt x="26" y="7"/>
                  <a:pt x="26" y="7"/>
                  <a:pt x="26" y="7"/>
                </a:cubicBezTo>
                <a:cubicBezTo>
                  <a:pt x="27" y="7"/>
                  <a:pt x="28" y="8"/>
                  <a:pt x="28" y="9"/>
                </a:cubicBezTo>
                <a:cubicBezTo>
                  <a:pt x="28" y="11"/>
                  <a:pt x="28" y="11"/>
                  <a:pt x="2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28" y="11"/>
                  <a:pt x="31" y="12"/>
                  <a:pt x="32" y="13"/>
                </a:cubicBezTo>
                <a:cubicBezTo>
                  <a:pt x="33" y="13"/>
                  <a:pt x="33" y="13"/>
                  <a:pt x="33" y="14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6"/>
                  <a:pt x="32" y="17"/>
                  <a:pt x="31" y="17"/>
                </a:cubicBezTo>
                <a:cubicBezTo>
                  <a:pt x="31" y="17"/>
                  <a:pt x="31" y="16"/>
                  <a:pt x="30" y="16"/>
                </a:cubicBezTo>
                <a:cubicBezTo>
                  <a:pt x="30" y="16"/>
                  <a:pt x="28" y="15"/>
                  <a:pt x="26" y="15"/>
                </a:cubicBezTo>
                <a:cubicBezTo>
                  <a:pt x="23" y="15"/>
                  <a:pt x="22" y="17"/>
                  <a:pt x="22" y="18"/>
                </a:cubicBezTo>
                <a:cubicBezTo>
                  <a:pt x="22" y="20"/>
                  <a:pt x="23" y="21"/>
                  <a:pt x="27" y="22"/>
                </a:cubicBezTo>
                <a:cubicBezTo>
                  <a:pt x="32" y="24"/>
                  <a:pt x="34" y="27"/>
                  <a:pt x="34" y="30"/>
                </a:cubicBezTo>
                <a:cubicBezTo>
                  <a:pt x="34" y="34"/>
                  <a:pt x="32" y="37"/>
                  <a:pt x="28" y="38"/>
                </a:cubicBezTo>
                <a:moveTo>
                  <a:pt x="25" y="0"/>
                </a:moveTo>
                <a:cubicBezTo>
                  <a:pt x="12" y="0"/>
                  <a:pt x="0" y="11"/>
                  <a:pt x="0" y="25"/>
                </a:cubicBezTo>
                <a:cubicBezTo>
                  <a:pt x="0" y="39"/>
                  <a:pt x="12" y="50"/>
                  <a:pt x="25" y="50"/>
                </a:cubicBezTo>
                <a:cubicBezTo>
                  <a:pt x="39" y="50"/>
                  <a:pt x="51" y="39"/>
                  <a:pt x="51" y="25"/>
                </a:cubicBezTo>
                <a:cubicBezTo>
                  <a:pt x="51" y="11"/>
                  <a:pt x="39" y="0"/>
                  <a:pt x="25" y="0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212"/>
          <p:cNvSpPr>
            <a:spLocks noEditPoints="1"/>
          </p:cNvSpPr>
          <p:nvPr/>
        </p:nvSpPr>
        <p:spPr bwMode="auto">
          <a:xfrm>
            <a:off x="6016625" y="3482975"/>
            <a:ext cx="336550" cy="420688"/>
          </a:xfrm>
          <a:custGeom>
            <a:avLst/>
            <a:gdLst/>
            <a:ahLst/>
            <a:cxnLst>
              <a:cxn ang="0">
                <a:pos x="59" y="118"/>
              </a:cxn>
              <a:cxn ang="0">
                <a:pos x="27" y="86"/>
              </a:cxn>
              <a:cxn ang="0">
                <a:pos x="59" y="53"/>
              </a:cxn>
              <a:cxn ang="0">
                <a:pos x="92" y="86"/>
              </a:cxn>
              <a:cxn ang="0">
                <a:pos x="59" y="118"/>
              </a:cxn>
              <a:cxn ang="0">
                <a:pos x="76" y="27"/>
              </a:cxn>
              <a:cxn ang="0">
                <a:pos x="76" y="25"/>
              </a:cxn>
              <a:cxn ang="0">
                <a:pos x="90" y="8"/>
              </a:cxn>
              <a:cxn ang="0">
                <a:pos x="87" y="0"/>
              </a:cxn>
              <a:cxn ang="0">
                <a:pos x="32" y="0"/>
              </a:cxn>
              <a:cxn ang="0">
                <a:pos x="29" y="8"/>
              </a:cxn>
              <a:cxn ang="0">
                <a:pos x="43" y="25"/>
              </a:cxn>
              <a:cxn ang="0">
                <a:pos x="42" y="27"/>
              </a:cxn>
              <a:cxn ang="0">
                <a:pos x="0" y="104"/>
              </a:cxn>
              <a:cxn ang="0">
                <a:pos x="59" y="148"/>
              </a:cxn>
              <a:cxn ang="0">
                <a:pos x="119" y="104"/>
              </a:cxn>
              <a:cxn ang="0">
                <a:pos x="76" y="27"/>
              </a:cxn>
            </a:cxnLst>
            <a:rect l="0" t="0" r="r" b="b"/>
            <a:pathLst>
              <a:path w="119" h="148">
                <a:moveTo>
                  <a:pt x="59" y="118"/>
                </a:moveTo>
                <a:cubicBezTo>
                  <a:pt x="41" y="118"/>
                  <a:pt x="27" y="104"/>
                  <a:pt x="27" y="86"/>
                </a:cubicBezTo>
                <a:cubicBezTo>
                  <a:pt x="27" y="68"/>
                  <a:pt x="41" y="53"/>
                  <a:pt x="59" y="53"/>
                </a:cubicBezTo>
                <a:cubicBezTo>
                  <a:pt x="78" y="53"/>
                  <a:pt x="92" y="68"/>
                  <a:pt x="92" y="86"/>
                </a:cubicBezTo>
                <a:cubicBezTo>
                  <a:pt x="92" y="104"/>
                  <a:pt x="78" y="118"/>
                  <a:pt x="59" y="118"/>
                </a:cubicBezTo>
                <a:moveTo>
                  <a:pt x="76" y="27"/>
                </a:moveTo>
                <a:cubicBezTo>
                  <a:pt x="76" y="26"/>
                  <a:pt x="75" y="26"/>
                  <a:pt x="76" y="25"/>
                </a:cubicBezTo>
                <a:cubicBezTo>
                  <a:pt x="90" y="8"/>
                  <a:pt x="90" y="8"/>
                  <a:pt x="90" y="8"/>
                </a:cubicBezTo>
                <a:cubicBezTo>
                  <a:pt x="94" y="4"/>
                  <a:pt x="92" y="0"/>
                  <a:pt x="87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7" y="0"/>
                  <a:pt x="25" y="4"/>
                  <a:pt x="29" y="8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6"/>
                  <a:pt x="43" y="27"/>
                  <a:pt x="42" y="27"/>
                </a:cubicBezTo>
                <a:cubicBezTo>
                  <a:pt x="18" y="40"/>
                  <a:pt x="0" y="78"/>
                  <a:pt x="0" y="104"/>
                </a:cubicBezTo>
                <a:cubicBezTo>
                  <a:pt x="0" y="137"/>
                  <a:pt x="27" y="148"/>
                  <a:pt x="59" y="148"/>
                </a:cubicBezTo>
                <a:cubicBezTo>
                  <a:pt x="92" y="148"/>
                  <a:pt x="119" y="137"/>
                  <a:pt x="119" y="104"/>
                </a:cubicBezTo>
                <a:cubicBezTo>
                  <a:pt x="119" y="77"/>
                  <a:pt x="101" y="40"/>
                  <a:pt x="76" y="27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Oval 62"/>
          <p:cNvSpPr>
            <a:spLocks noChangeAspect="1"/>
          </p:cNvSpPr>
          <p:nvPr/>
        </p:nvSpPr>
        <p:spPr>
          <a:xfrm>
            <a:off x="5676900" y="2339975"/>
            <a:ext cx="814388" cy="814388"/>
          </a:xfrm>
          <a:prstGeom prst="ellipse">
            <a:avLst/>
          </a:prstGeom>
          <a:solidFill>
            <a:srgbClr val="1F4E79"/>
          </a:solidFill>
          <a:ln w="381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ctr" defTabSz="118300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70"/>
          <p:cNvSpPr>
            <a:spLocks noEditPoints="1"/>
          </p:cNvSpPr>
          <p:nvPr/>
        </p:nvSpPr>
        <p:spPr bwMode="auto">
          <a:xfrm>
            <a:off x="5881688" y="2532063"/>
            <a:ext cx="404813" cy="379413"/>
          </a:xfrm>
          <a:custGeom>
            <a:avLst/>
            <a:gdLst/>
            <a:ahLst/>
            <a:cxnLst>
              <a:cxn ang="0">
                <a:pos x="59" y="51"/>
              </a:cxn>
              <a:cxn ang="0">
                <a:pos x="56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7"/>
              </a:cxn>
              <a:cxn ang="0">
                <a:pos x="20" y="37"/>
              </a:cxn>
              <a:cxn ang="0">
                <a:pos x="25" y="41"/>
              </a:cxn>
              <a:cxn ang="0">
                <a:pos x="29" y="43"/>
              </a:cxn>
              <a:cxn ang="0">
                <a:pos x="34" y="41"/>
              </a:cxn>
              <a:cxn ang="0">
                <a:pos x="39" y="37"/>
              </a:cxn>
              <a:cxn ang="0">
                <a:pos x="56" y="37"/>
              </a:cxn>
              <a:cxn ang="0">
                <a:pos x="59" y="40"/>
              </a:cxn>
              <a:cxn ang="0">
                <a:pos x="59" y="51"/>
              </a:cxn>
              <a:cxn ang="0">
                <a:pos x="47" y="22"/>
              </a:cxn>
              <a:cxn ang="0">
                <a:pos x="31" y="38"/>
              </a:cxn>
              <a:cxn ang="0">
                <a:pos x="29" y="39"/>
              </a:cxn>
              <a:cxn ang="0">
                <a:pos x="28" y="38"/>
              </a:cxn>
              <a:cxn ang="0">
                <a:pos x="12" y="22"/>
              </a:cxn>
              <a:cxn ang="0">
                <a:pos x="11" y="20"/>
              </a:cxn>
              <a:cxn ang="0">
                <a:pos x="13" y="18"/>
              </a:cxn>
              <a:cxn ang="0">
                <a:pos x="23" y="18"/>
              </a:cxn>
              <a:cxn ang="0">
                <a:pos x="23" y="2"/>
              </a:cxn>
              <a:cxn ang="0">
                <a:pos x="25" y="0"/>
              </a:cxn>
              <a:cxn ang="0">
                <a:pos x="34" y="0"/>
              </a:cxn>
              <a:cxn ang="0">
                <a:pos x="36" y="2"/>
              </a:cxn>
              <a:cxn ang="0">
                <a:pos x="36" y="18"/>
              </a:cxn>
              <a:cxn ang="0">
                <a:pos x="45" y="18"/>
              </a:cxn>
              <a:cxn ang="0">
                <a:pos x="48" y="20"/>
              </a:cxn>
              <a:cxn ang="0">
                <a:pos x="47" y="22"/>
              </a:cxn>
              <a:cxn ang="0">
                <a:pos x="43" y="46"/>
              </a:cxn>
              <a:cxn ang="0">
                <a:pos x="41" y="48"/>
              </a:cxn>
              <a:cxn ang="0">
                <a:pos x="43" y="50"/>
              </a:cxn>
              <a:cxn ang="0">
                <a:pos x="45" y="48"/>
              </a:cxn>
              <a:cxn ang="0">
                <a:pos x="43" y="46"/>
              </a:cxn>
              <a:cxn ang="0">
                <a:pos x="52" y="46"/>
              </a:cxn>
              <a:cxn ang="0">
                <a:pos x="50" y="48"/>
              </a:cxn>
              <a:cxn ang="0">
                <a:pos x="52" y="50"/>
              </a:cxn>
              <a:cxn ang="0">
                <a:pos x="55" y="48"/>
              </a:cxn>
              <a:cxn ang="0">
                <a:pos x="52" y="46"/>
              </a:cxn>
            </a:cxnLst>
            <a:rect l="0" t="0" r="r" b="b"/>
            <a:pathLst>
              <a:path w="59" h="55">
                <a:moveTo>
                  <a:pt x="59" y="51"/>
                </a:moveTo>
                <a:cubicBezTo>
                  <a:pt x="59" y="53"/>
                  <a:pt x="58" y="55"/>
                  <a:pt x="56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7"/>
                  <a:pt x="3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25" y="41"/>
                  <a:pt x="25" y="41"/>
                  <a:pt x="25" y="41"/>
                </a:cubicBezTo>
                <a:cubicBezTo>
                  <a:pt x="26" y="43"/>
                  <a:pt x="28" y="43"/>
                  <a:pt x="29" y="43"/>
                </a:cubicBezTo>
                <a:cubicBezTo>
                  <a:pt x="31" y="43"/>
                  <a:pt x="33" y="43"/>
                  <a:pt x="34" y="41"/>
                </a:cubicBezTo>
                <a:cubicBezTo>
                  <a:pt x="39" y="37"/>
                  <a:pt x="39" y="37"/>
                  <a:pt x="39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8" y="37"/>
                  <a:pt x="59" y="38"/>
                  <a:pt x="59" y="40"/>
                </a:cubicBezTo>
                <a:lnTo>
                  <a:pt x="59" y="51"/>
                </a:lnTo>
                <a:close/>
                <a:moveTo>
                  <a:pt x="47" y="22"/>
                </a:moveTo>
                <a:cubicBezTo>
                  <a:pt x="31" y="38"/>
                  <a:pt x="31" y="38"/>
                  <a:pt x="31" y="38"/>
                </a:cubicBezTo>
                <a:cubicBezTo>
                  <a:pt x="31" y="39"/>
                  <a:pt x="30" y="39"/>
                  <a:pt x="29" y="39"/>
                </a:cubicBezTo>
                <a:cubicBezTo>
                  <a:pt x="29" y="39"/>
                  <a:pt x="28" y="39"/>
                  <a:pt x="28" y="38"/>
                </a:cubicBezTo>
                <a:cubicBezTo>
                  <a:pt x="12" y="22"/>
                  <a:pt x="12" y="22"/>
                  <a:pt x="12" y="22"/>
                </a:cubicBezTo>
                <a:cubicBezTo>
                  <a:pt x="11" y="21"/>
                  <a:pt x="11" y="20"/>
                  <a:pt x="11" y="20"/>
                </a:cubicBezTo>
                <a:cubicBezTo>
                  <a:pt x="12" y="19"/>
                  <a:pt x="13" y="18"/>
                  <a:pt x="13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23" y="2"/>
                  <a:pt x="23" y="2"/>
                  <a:pt x="23" y="2"/>
                </a:cubicBezTo>
                <a:cubicBezTo>
                  <a:pt x="23" y="1"/>
                  <a:pt x="24" y="0"/>
                  <a:pt x="25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5" y="0"/>
                  <a:pt x="36" y="1"/>
                  <a:pt x="36" y="2"/>
                </a:cubicBezTo>
                <a:cubicBezTo>
                  <a:pt x="36" y="18"/>
                  <a:pt x="36" y="18"/>
                  <a:pt x="36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46" y="18"/>
                  <a:pt x="47" y="19"/>
                  <a:pt x="48" y="20"/>
                </a:cubicBezTo>
                <a:cubicBezTo>
                  <a:pt x="48" y="20"/>
                  <a:pt x="48" y="21"/>
                  <a:pt x="47" y="22"/>
                </a:cubicBezTo>
                <a:close/>
                <a:moveTo>
                  <a:pt x="43" y="46"/>
                </a:moveTo>
                <a:cubicBezTo>
                  <a:pt x="42" y="46"/>
                  <a:pt x="41" y="47"/>
                  <a:pt x="41" y="48"/>
                </a:cubicBezTo>
                <a:cubicBezTo>
                  <a:pt x="41" y="49"/>
                  <a:pt x="42" y="50"/>
                  <a:pt x="43" y="50"/>
                </a:cubicBezTo>
                <a:cubicBezTo>
                  <a:pt x="44" y="50"/>
                  <a:pt x="45" y="49"/>
                  <a:pt x="45" y="48"/>
                </a:cubicBezTo>
                <a:cubicBezTo>
                  <a:pt x="45" y="47"/>
                  <a:pt x="44" y="46"/>
                  <a:pt x="43" y="46"/>
                </a:cubicBezTo>
                <a:close/>
                <a:moveTo>
                  <a:pt x="52" y="46"/>
                </a:moveTo>
                <a:cubicBezTo>
                  <a:pt x="51" y="46"/>
                  <a:pt x="50" y="47"/>
                  <a:pt x="50" y="48"/>
                </a:cubicBezTo>
                <a:cubicBezTo>
                  <a:pt x="50" y="49"/>
                  <a:pt x="51" y="50"/>
                  <a:pt x="52" y="50"/>
                </a:cubicBezTo>
                <a:cubicBezTo>
                  <a:pt x="54" y="50"/>
                  <a:pt x="55" y="49"/>
                  <a:pt x="55" y="48"/>
                </a:cubicBezTo>
                <a:cubicBezTo>
                  <a:pt x="55" y="47"/>
                  <a:pt x="54" y="46"/>
                  <a:pt x="52" y="46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64"/>
          <p:cNvSpPr>
            <a:spLocks noChangeAspect="1"/>
          </p:cNvSpPr>
          <p:nvPr/>
        </p:nvSpPr>
        <p:spPr>
          <a:xfrm>
            <a:off x="7761288" y="4276725"/>
            <a:ext cx="812800" cy="812800"/>
          </a:xfrm>
          <a:prstGeom prst="ellipse">
            <a:avLst/>
          </a:prstGeom>
          <a:solidFill>
            <a:srgbClr val="1F4E79"/>
          </a:solidFill>
          <a:ln w="381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ctr" defTabSz="118300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103"/>
          <p:cNvSpPr>
            <a:spLocks noEditPoints="1"/>
          </p:cNvSpPr>
          <p:nvPr/>
        </p:nvSpPr>
        <p:spPr bwMode="auto">
          <a:xfrm>
            <a:off x="8008938" y="4449763"/>
            <a:ext cx="317500" cy="46672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Oval 65"/>
          <p:cNvSpPr>
            <a:spLocks noChangeAspect="1"/>
          </p:cNvSpPr>
          <p:nvPr/>
        </p:nvSpPr>
        <p:spPr>
          <a:xfrm>
            <a:off x="3594100" y="4291013"/>
            <a:ext cx="812800" cy="812800"/>
          </a:xfrm>
          <a:prstGeom prst="ellipse">
            <a:avLst/>
          </a:prstGeom>
          <a:solidFill>
            <a:srgbClr val="1F4E79"/>
          </a:solidFill>
          <a:ln w="381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ctr" defTabSz="118300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1595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152"/>
          <p:cNvSpPr>
            <a:spLocks noChangeAspect="1" noEditPoints="1"/>
          </p:cNvSpPr>
          <p:nvPr/>
        </p:nvSpPr>
        <p:spPr bwMode="auto">
          <a:xfrm>
            <a:off x="3792538" y="4491038"/>
            <a:ext cx="415925" cy="384175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Oval 63"/>
          <p:cNvSpPr>
            <a:spLocks noChangeAspect="1"/>
          </p:cNvSpPr>
          <p:nvPr/>
        </p:nvSpPr>
        <p:spPr>
          <a:xfrm>
            <a:off x="7100888" y="2876550"/>
            <a:ext cx="812800" cy="814388"/>
          </a:xfrm>
          <a:prstGeom prst="ellipse">
            <a:avLst/>
          </a:prstGeom>
          <a:solidFill>
            <a:srgbClr val="F57D1C"/>
          </a:solidFill>
          <a:ln w="381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ctr" defTabSz="118300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52"/>
          <p:cNvSpPr>
            <a:spLocks noChangeAspect="1" noEditPoints="1"/>
          </p:cNvSpPr>
          <p:nvPr/>
        </p:nvSpPr>
        <p:spPr bwMode="auto">
          <a:xfrm>
            <a:off x="7329488" y="3092450"/>
            <a:ext cx="355600" cy="382588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Oval 66"/>
          <p:cNvSpPr>
            <a:spLocks noChangeAspect="1"/>
          </p:cNvSpPr>
          <p:nvPr/>
        </p:nvSpPr>
        <p:spPr>
          <a:xfrm>
            <a:off x="4256088" y="2862263"/>
            <a:ext cx="812800" cy="814388"/>
          </a:xfrm>
          <a:prstGeom prst="ellipse">
            <a:avLst/>
          </a:prstGeom>
          <a:solidFill>
            <a:srgbClr val="F57D1C"/>
          </a:solidFill>
          <a:ln w="381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ctr" defTabSz="118300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193"/>
          <p:cNvSpPr>
            <a:spLocks noEditPoints="1"/>
          </p:cNvSpPr>
          <p:nvPr/>
        </p:nvSpPr>
        <p:spPr bwMode="auto">
          <a:xfrm>
            <a:off x="4438650" y="3062288"/>
            <a:ext cx="444500" cy="442913"/>
          </a:xfrm>
          <a:custGeom>
            <a:avLst/>
            <a:gdLst/>
            <a:ahLst/>
            <a:cxnLst>
              <a:cxn ang="0">
                <a:pos x="81" y="37"/>
              </a:cxn>
              <a:cxn ang="0">
                <a:pos x="38" y="80"/>
              </a:cxn>
              <a:cxn ang="0">
                <a:pos x="21" y="77"/>
              </a:cxn>
              <a:cxn ang="0">
                <a:pos x="0" y="124"/>
              </a:cxn>
              <a:cxn ang="0">
                <a:pos x="38" y="167"/>
              </a:cxn>
              <a:cxn ang="0">
                <a:pos x="1" y="210"/>
              </a:cxn>
              <a:cxn ang="0">
                <a:pos x="21" y="257"/>
              </a:cxn>
              <a:cxn ang="0">
                <a:pos x="38" y="253"/>
              </a:cxn>
              <a:cxn ang="0">
                <a:pos x="81" y="297"/>
              </a:cxn>
              <a:cxn ang="0">
                <a:pos x="78" y="314"/>
              </a:cxn>
              <a:cxn ang="0">
                <a:pos x="125" y="334"/>
              </a:cxn>
              <a:cxn ang="0">
                <a:pos x="168" y="297"/>
              </a:cxn>
              <a:cxn ang="0">
                <a:pos x="210" y="334"/>
              </a:cxn>
              <a:cxn ang="0">
                <a:pos x="258" y="314"/>
              </a:cxn>
              <a:cxn ang="0">
                <a:pos x="254" y="297"/>
              </a:cxn>
              <a:cxn ang="0">
                <a:pos x="297" y="253"/>
              </a:cxn>
              <a:cxn ang="0">
                <a:pos x="315" y="257"/>
              </a:cxn>
              <a:cxn ang="0">
                <a:pos x="335" y="210"/>
              </a:cxn>
              <a:cxn ang="0">
                <a:pos x="297" y="167"/>
              </a:cxn>
              <a:cxn ang="0">
                <a:pos x="335" y="124"/>
              </a:cxn>
              <a:cxn ang="0">
                <a:pos x="315" y="77"/>
              </a:cxn>
              <a:cxn ang="0">
                <a:pos x="297" y="80"/>
              </a:cxn>
              <a:cxn ang="0">
                <a:pos x="254" y="37"/>
              </a:cxn>
              <a:cxn ang="0">
                <a:pos x="258" y="20"/>
              </a:cxn>
              <a:cxn ang="0">
                <a:pos x="210" y="0"/>
              </a:cxn>
              <a:cxn ang="0">
                <a:pos x="168" y="37"/>
              </a:cxn>
              <a:cxn ang="0">
                <a:pos x="125" y="0"/>
              </a:cxn>
              <a:cxn ang="0">
                <a:pos x="78" y="20"/>
              </a:cxn>
              <a:cxn ang="0">
                <a:pos x="81" y="37"/>
              </a:cxn>
              <a:cxn ang="0">
                <a:pos x="168" y="60"/>
              </a:cxn>
              <a:cxn ang="0">
                <a:pos x="274" y="167"/>
              </a:cxn>
              <a:cxn ang="0">
                <a:pos x="168" y="274"/>
              </a:cxn>
              <a:cxn ang="0">
                <a:pos x="61" y="167"/>
              </a:cxn>
              <a:cxn ang="0">
                <a:pos x="168" y="60"/>
              </a:cxn>
            </a:cxnLst>
            <a:rect l="0" t="0" r="r" b="b"/>
            <a:pathLst>
              <a:path w="335" h="334">
                <a:moveTo>
                  <a:pt x="81" y="37"/>
                </a:moveTo>
                <a:cubicBezTo>
                  <a:pt x="81" y="61"/>
                  <a:pt x="62" y="80"/>
                  <a:pt x="38" y="80"/>
                </a:cubicBezTo>
                <a:cubicBezTo>
                  <a:pt x="32" y="80"/>
                  <a:pt x="26" y="79"/>
                  <a:pt x="21" y="77"/>
                </a:cubicBezTo>
                <a:cubicBezTo>
                  <a:pt x="12" y="91"/>
                  <a:pt x="5" y="107"/>
                  <a:pt x="0" y="124"/>
                </a:cubicBezTo>
                <a:cubicBezTo>
                  <a:pt x="22" y="127"/>
                  <a:pt x="38" y="145"/>
                  <a:pt x="38" y="167"/>
                </a:cubicBezTo>
                <a:cubicBezTo>
                  <a:pt x="38" y="189"/>
                  <a:pt x="22" y="207"/>
                  <a:pt x="1" y="210"/>
                </a:cubicBezTo>
                <a:cubicBezTo>
                  <a:pt x="5" y="227"/>
                  <a:pt x="12" y="243"/>
                  <a:pt x="21" y="257"/>
                </a:cubicBezTo>
                <a:cubicBezTo>
                  <a:pt x="26" y="255"/>
                  <a:pt x="32" y="253"/>
                  <a:pt x="38" y="253"/>
                </a:cubicBezTo>
                <a:cubicBezTo>
                  <a:pt x="62" y="253"/>
                  <a:pt x="81" y="273"/>
                  <a:pt x="81" y="297"/>
                </a:cubicBezTo>
                <a:cubicBezTo>
                  <a:pt x="81" y="303"/>
                  <a:pt x="80" y="309"/>
                  <a:pt x="78" y="314"/>
                </a:cubicBezTo>
                <a:cubicBezTo>
                  <a:pt x="92" y="323"/>
                  <a:pt x="108" y="330"/>
                  <a:pt x="125" y="334"/>
                </a:cubicBezTo>
                <a:cubicBezTo>
                  <a:pt x="128" y="313"/>
                  <a:pt x="146" y="297"/>
                  <a:pt x="168" y="297"/>
                </a:cubicBezTo>
                <a:cubicBezTo>
                  <a:pt x="190" y="297"/>
                  <a:pt x="208" y="313"/>
                  <a:pt x="210" y="334"/>
                </a:cubicBezTo>
                <a:cubicBezTo>
                  <a:pt x="227" y="330"/>
                  <a:pt x="243" y="323"/>
                  <a:pt x="258" y="314"/>
                </a:cubicBezTo>
                <a:cubicBezTo>
                  <a:pt x="255" y="309"/>
                  <a:pt x="254" y="303"/>
                  <a:pt x="254" y="297"/>
                </a:cubicBezTo>
                <a:cubicBezTo>
                  <a:pt x="254" y="273"/>
                  <a:pt x="273" y="253"/>
                  <a:pt x="297" y="253"/>
                </a:cubicBezTo>
                <a:cubicBezTo>
                  <a:pt x="304" y="253"/>
                  <a:pt x="309" y="255"/>
                  <a:pt x="315" y="257"/>
                </a:cubicBezTo>
                <a:cubicBezTo>
                  <a:pt x="324" y="243"/>
                  <a:pt x="331" y="227"/>
                  <a:pt x="335" y="210"/>
                </a:cubicBezTo>
                <a:cubicBezTo>
                  <a:pt x="314" y="207"/>
                  <a:pt x="297" y="189"/>
                  <a:pt x="297" y="167"/>
                </a:cubicBezTo>
                <a:cubicBezTo>
                  <a:pt x="297" y="145"/>
                  <a:pt x="314" y="127"/>
                  <a:pt x="335" y="124"/>
                </a:cubicBezTo>
                <a:cubicBezTo>
                  <a:pt x="331" y="107"/>
                  <a:pt x="324" y="91"/>
                  <a:pt x="315" y="77"/>
                </a:cubicBezTo>
                <a:cubicBezTo>
                  <a:pt x="309" y="79"/>
                  <a:pt x="304" y="80"/>
                  <a:pt x="297" y="80"/>
                </a:cubicBezTo>
                <a:cubicBezTo>
                  <a:pt x="273" y="80"/>
                  <a:pt x="254" y="61"/>
                  <a:pt x="254" y="37"/>
                </a:cubicBezTo>
                <a:cubicBezTo>
                  <a:pt x="254" y="31"/>
                  <a:pt x="255" y="25"/>
                  <a:pt x="258" y="20"/>
                </a:cubicBezTo>
                <a:cubicBezTo>
                  <a:pt x="243" y="11"/>
                  <a:pt x="227" y="4"/>
                  <a:pt x="210" y="0"/>
                </a:cubicBezTo>
                <a:cubicBezTo>
                  <a:pt x="208" y="21"/>
                  <a:pt x="190" y="37"/>
                  <a:pt x="168" y="37"/>
                </a:cubicBezTo>
                <a:cubicBezTo>
                  <a:pt x="146" y="37"/>
                  <a:pt x="128" y="21"/>
                  <a:pt x="125" y="0"/>
                </a:cubicBezTo>
                <a:cubicBezTo>
                  <a:pt x="108" y="4"/>
                  <a:pt x="92" y="11"/>
                  <a:pt x="78" y="20"/>
                </a:cubicBezTo>
                <a:cubicBezTo>
                  <a:pt x="80" y="25"/>
                  <a:pt x="81" y="31"/>
                  <a:pt x="81" y="37"/>
                </a:cubicBezTo>
                <a:close/>
                <a:moveTo>
                  <a:pt x="168" y="60"/>
                </a:moveTo>
                <a:cubicBezTo>
                  <a:pt x="227" y="60"/>
                  <a:pt x="274" y="108"/>
                  <a:pt x="274" y="167"/>
                </a:cubicBezTo>
                <a:cubicBezTo>
                  <a:pt x="274" y="226"/>
                  <a:pt x="227" y="274"/>
                  <a:pt x="168" y="274"/>
                </a:cubicBezTo>
                <a:cubicBezTo>
                  <a:pt x="109" y="274"/>
                  <a:pt x="61" y="226"/>
                  <a:pt x="61" y="167"/>
                </a:cubicBezTo>
                <a:cubicBezTo>
                  <a:pt x="61" y="108"/>
                  <a:pt x="109" y="60"/>
                  <a:pt x="168" y="60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537" name="TextBox 13"/>
          <p:cNvSpPr txBox="1"/>
          <p:nvPr/>
        </p:nvSpPr>
        <p:spPr>
          <a:xfrm>
            <a:off x="8037513" y="2862263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8" name="TextBox 13"/>
          <p:cNvSpPr txBox="1"/>
          <p:nvPr/>
        </p:nvSpPr>
        <p:spPr>
          <a:xfrm>
            <a:off x="8042275" y="3148013"/>
            <a:ext cx="23336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9" name="TextBox 13"/>
          <p:cNvSpPr txBox="1"/>
          <p:nvPr/>
        </p:nvSpPr>
        <p:spPr>
          <a:xfrm>
            <a:off x="1489075" y="4376738"/>
            <a:ext cx="1954213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40" name="TextBox 13"/>
          <p:cNvSpPr txBox="1"/>
          <p:nvPr/>
        </p:nvSpPr>
        <p:spPr>
          <a:xfrm>
            <a:off x="1117600" y="4662488"/>
            <a:ext cx="2335213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41" name="TextBox 13"/>
          <p:cNvSpPr txBox="1"/>
          <p:nvPr/>
        </p:nvSpPr>
        <p:spPr>
          <a:xfrm>
            <a:off x="2182813" y="2911475"/>
            <a:ext cx="19526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42" name="TextBox 13"/>
          <p:cNvSpPr txBox="1"/>
          <p:nvPr/>
        </p:nvSpPr>
        <p:spPr>
          <a:xfrm>
            <a:off x="1811338" y="3197225"/>
            <a:ext cx="23336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43" name="TextBox 13"/>
          <p:cNvSpPr txBox="1"/>
          <p:nvPr/>
        </p:nvSpPr>
        <p:spPr>
          <a:xfrm>
            <a:off x="5143500" y="1492250"/>
            <a:ext cx="195421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44" name="TextBox 13"/>
          <p:cNvSpPr txBox="1"/>
          <p:nvPr/>
        </p:nvSpPr>
        <p:spPr>
          <a:xfrm>
            <a:off x="4989513" y="1855788"/>
            <a:ext cx="2311400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45" name="TextBox 13"/>
          <p:cNvSpPr txBox="1"/>
          <p:nvPr/>
        </p:nvSpPr>
        <p:spPr>
          <a:xfrm>
            <a:off x="8662988" y="4376738"/>
            <a:ext cx="1954212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46" name="TextBox 13"/>
          <p:cNvSpPr txBox="1"/>
          <p:nvPr/>
        </p:nvSpPr>
        <p:spPr>
          <a:xfrm>
            <a:off x="8667750" y="4662488"/>
            <a:ext cx="23336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507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08" name="文本框 7"/>
          <p:cNvSpPr txBox="1"/>
          <p:nvPr/>
        </p:nvSpPr>
        <p:spPr>
          <a:xfrm>
            <a:off x="987425" y="323850"/>
            <a:ext cx="27717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职位提升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39963" y="4805363"/>
            <a:ext cx="1944688" cy="792163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510" name="文本框 8"/>
          <p:cNvSpPr txBox="1"/>
          <p:nvPr/>
        </p:nvSpPr>
        <p:spPr>
          <a:xfrm>
            <a:off x="2744788" y="5000625"/>
            <a:ext cx="122396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zh-CN" alt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170363" y="4300538"/>
            <a:ext cx="1944688" cy="1292225"/>
          </a:xfrm>
          <a:prstGeom prst="rect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512" name="文本框 10"/>
          <p:cNvSpPr txBox="1"/>
          <p:nvPr/>
        </p:nvSpPr>
        <p:spPr>
          <a:xfrm>
            <a:off x="4687888" y="4800600"/>
            <a:ext cx="122555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zh-CN" alt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115050" y="3797300"/>
            <a:ext cx="1944688" cy="17907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514" name="文本框 12"/>
          <p:cNvSpPr txBox="1"/>
          <p:nvPr/>
        </p:nvSpPr>
        <p:spPr>
          <a:xfrm>
            <a:off x="6673850" y="4546600"/>
            <a:ext cx="1223963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zh-CN" alt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059738" y="3005138"/>
            <a:ext cx="1943100" cy="2592388"/>
          </a:xfrm>
          <a:prstGeom prst="rect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516" name="文本框 14"/>
          <p:cNvSpPr txBox="1"/>
          <p:nvPr/>
        </p:nvSpPr>
        <p:spPr>
          <a:xfrm>
            <a:off x="8585200" y="4146550"/>
            <a:ext cx="1223963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zh-CN" alt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517" name="组合 15"/>
          <p:cNvGrpSpPr/>
          <p:nvPr/>
        </p:nvGrpSpPr>
        <p:grpSpPr>
          <a:xfrm>
            <a:off x="2708275" y="3989388"/>
            <a:ext cx="885825" cy="788987"/>
            <a:chOff x="4419600" y="627063"/>
            <a:chExt cx="6392863" cy="5773737"/>
          </a:xfrm>
        </p:grpSpPr>
        <p:sp>
          <p:nvSpPr>
            <p:cNvPr id="21591" name="Freeform 145"/>
            <p:cNvSpPr/>
            <p:nvPr/>
          </p:nvSpPr>
          <p:spPr>
            <a:xfrm>
              <a:off x="6346825" y="3440113"/>
              <a:ext cx="3068638" cy="2022475"/>
            </a:xfrm>
            <a:custGeom>
              <a:avLst/>
              <a:gdLst/>
              <a:ahLst/>
              <a:cxnLst>
                <a:cxn ang="0">
                  <a:pos x="202823" y="2022475"/>
                </a:cxn>
                <a:cxn ang="0">
                  <a:pos x="0" y="1571365"/>
                </a:cxn>
                <a:cxn ang="0">
                  <a:pos x="101412" y="1469866"/>
                </a:cxn>
                <a:cxn ang="0">
                  <a:pos x="424426" y="1349570"/>
                </a:cxn>
                <a:cxn ang="0">
                  <a:pos x="1686436" y="838312"/>
                </a:cxn>
                <a:cxn ang="0">
                  <a:pos x="1126795" y="785683"/>
                </a:cxn>
                <a:cxn ang="0">
                  <a:pos x="1893015" y="18796"/>
                </a:cxn>
                <a:cxn ang="0">
                  <a:pos x="2201006" y="195481"/>
                </a:cxn>
                <a:cxn ang="0">
                  <a:pos x="2651724" y="462387"/>
                </a:cxn>
                <a:cxn ang="0">
                  <a:pos x="3068638" y="845831"/>
                </a:cxn>
                <a:cxn ang="0">
                  <a:pos x="3034834" y="1135293"/>
                </a:cxn>
                <a:cxn ang="0">
                  <a:pos x="2430121" y="1315737"/>
                </a:cxn>
                <a:cxn ang="0">
                  <a:pos x="1611317" y="1518736"/>
                </a:cxn>
                <a:cxn ang="0">
                  <a:pos x="980312" y="1826994"/>
                </a:cxn>
                <a:cxn ang="0">
                  <a:pos x="202823" y="2022475"/>
                </a:cxn>
              </a:cxnLst>
              <a:pathLst>
                <a:path w="817" h="538">
                  <a:moveTo>
                    <a:pt x="54" y="538"/>
                  </a:moveTo>
                  <a:cubicBezTo>
                    <a:pt x="52" y="529"/>
                    <a:pt x="0" y="418"/>
                    <a:pt x="0" y="418"/>
                  </a:cubicBezTo>
                  <a:cubicBezTo>
                    <a:pt x="27" y="391"/>
                    <a:pt x="27" y="391"/>
                    <a:pt x="27" y="391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113" y="359"/>
                    <a:pt x="420" y="227"/>
                    <a:pt x="449" y="223"/>
                  </a:cubicBezTo>
                  <a:cubicBezTo>
                    <a:pt x="300" y="209"/>
                    <a:pt x="300" y="209"/>
                    <a:pt x="300" y="209"/>
                  </a:cubicBezTo>
                  <a:cubicBezTo>
                    <a:pt x="300" y="209"/>
                    <a:pt x="477" y="0"/>
                    <a:pt x="504" y="5"/>
                  </a:cubicBezTo>
                  <a:cubicBezTo>
                    <a:pt x="531" y="9"/>
                    <a:pt x="579" y="54"/>
                    <a:pt x="586" y="52"/>
                  </a:cubicBezTo>
                  <a:cubicBezTo>
                    <a:pt x="592" y="50"/>
                    <a:pt x="706" y="123"/>
                    <a:pt x="706" y="123"/>
                  </a:cubicBezTo>
                  <a:cubicBezTo>
                    <a:pt x="706" y="123"/>
                    <a:pt x="813" y="196"/>
                    <a:pt x="817" y="225"/>
                  </a:cubicBezTo>
                  <a:cubicBezTo>
                    <a:pt x="808" y="302"/>
                    <a:pt x="808" y="302"/>
                    <a:pt x="808" y="302"/>
                  </a:cubicBezTo>
                  <a:cubicBezTo>
                    <a:pt x="808" y="302"/>
                    <a:pt x="669" y="352"/>
                    <a:pt x="647" y="350"/>
                  </a:cubicBezTo>
                  <a:cubicBezTo>
                    <a:pt x="624" y="348"/>
                    <a:pt x="447" y="398"/>
                    <a:pt x="429" y="404"/>
                  </a:cubicBezTo>
                  <a:cubicBezTo>
                    <a:pt x="411" y="411"/>
                    <a:pt x="270" y="486"/>
                    <a:pt x="261" y="486"/>
                  </a:cubicBezTo>
                  <a:cubicBezTo>
                    <a:pt x="252" y="486"/>
                    <a:pt x="54" y="538"/>
                    <a:pt x="54" y="538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92" name="Freeform 146"/>
            <p:cNvSpPr/>
            <p:nvPr/>
          </p:nvSpPr>
          <p:spPr>
            <a:xfrm>
              <a:off x="7589838" y="3962400"/>
              <a:ext cx="1187450" cy="1179512"/>
            </a:xfrm>
            <a:custGeom>
              <a:avLst/>
              <a:gdLst/>
              <a:ahLst/>
              <a:cxnLst>
                <a:cxn ang="0">
                  <a:pos x="60124" y="833922"/>
                </a:cxn>
                <a:cxn ang="0">
                  <a:pos x="691427" y="390666"/>
                </a:cxn>
                <a:cxn ang="0">
                  <a:pos x="1059686" y="537166"/>
                </a:cxn>
                <a:cxn ang="0">
                  <a:pos x="736520" y="308025"/>
                </a:cxn>
                <a:cxn ang="0">
                  <a:pos x="751551" y="0"/>
                </a:cxn>
                <a:cxn ang="0">
                  <a:pos x="1025867" y="0"/>
                </a:cxn>
                <a:cxn ang="0">
                  <a:pos x="1187450" y="499602"/>
                </a:cxn>
                <a:cxn ang="0">
                  <a:pos x="1074717" y="709961"/>
                </a:cxn>
                <a:cxn ang="0">
                  <a:pos x="1037140" y="815140"/>
                </a:cxn>
                <a:cxn ang="0">
                  <a:pos x="368260" y="995448"/>
                </a:cxn>
                <a:cxn ang="0">
                  <a:pos x="3758" y="1179512"/>
                </a:cxn>
                <a:cxn ang="0">
                  <a:pos x="60124" y="833922"/>
                </a:cxn>
              </a:cxnLst>
              <a:pathLst>
                <a:path w="316" h="314">
                  <a:moveTo>
                    <a:pt x="16" y="222"/>
                  </a:moveTo>
                  <a:cubicBezTo>
                    <a:pt x="41" y="209"/>
                    <a:pt x="184" y="104"/>
                    <a:pt x="184" y="104"/>
                  </a:cubicBezTo>
                  <a:cubicBezTo>
                    <a:pt x="282" y="143"/>
                    <a:pt x="282" y="143"/>
                    <a:pt x="282" y="143"/>
                  </a:cubicBezTo>
                  <a:cubicBezTo>
                    <a:pt x="196" y="82"/>
                    <a:pt x="196" y="82"/>
                    <a:pt x="196" y="82"/>
                  </a:cubicBezTo>
                  <a:cubicBezTo>
                    <a:pt x="196" y="82"/>
                    <a:pt x="189" y="0"/>
                    <a:pt x="200" y="0"/>
                  </a:cubicBezTo>
                  <a:cubicBezTo>
                    <a:pt x="211" y="0"/>
                    <a:pt x="273" y="0"/>
                    <a:pt x="273" y="0"/>
                  </a:cubicBezTo>
                  <a:cubicBezTo>
                    <a:pt x="316" y="133"/>
                    <a:pt x="316" y="133"/>
                    <a:pt x="316" y="133"/>
                  </a:cubicBezTo>
                  <a:cubicBezTo>
                    <a:pt x="316" y="133"/>
                    <a:pt x="293" y="190"/>
                    <a:pt x="286" y="189"/>
                  </a:cubicBezTo>
                  <a:cubicBezTo>
                    <a:pt x="283" y="189"/>
                    <a:pt x="279" y="202"/>
                    <a:pt x="276" y="217"/>
                  </a:cubicBezTo>
                  <a:cubicBezTo>
                    <a:pt x="216" y="231"/>
                    <a:pt x="112" y="260"/>
                    <a:pt x="98" y="265"/>
                  </a:cubicBezTo>
                  <a:cubicBezTo>
                    <a:pt x="88" y="269"/>
                    <a:pt x="43" y="293"/>
                    <a:pt x="1" y="314"/>
                  </a:cubicBezTo>
                  <a:cubicBezTo>
                    <a:pt x="0" y="274"/>
                    <a:pt x="3" y="230"/>
                    <a:pt x="16" y="222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93" name="Freeform 147"/>
            <p:cNvSpPr/>
            <p:nvPr/>
          </p:nvSpPr>
          <p:spPr>
            <a:xfrm>
              <a:off x="6346825" y="4668838"/>
              <a:ext cx="890588" cy="793750"/>
            </a:xfrm>
            <a:custGeom>
              <a:avLst/>
              <a:gdLst/>
              <a:ahLst/>
              <a:cxnLst>
                <a:cxn ang="0">
                  <a:pos x="0" y="342328"/>
                </a:cxn>
                <a:cxn ang="0">
                  <a:pos x="101459" y="240758"/>
                </a:cxn>
                <a:cxn ang="0">
                  <a:pos x="424626" y="120379"/>
                </a:cxn>
                <a:cxn ang="0">
                  <a:pos x="706458" y="0"/>
                </a:cxn>
                <a:cxn ang="0">
                  <a:pos x="890588" y="616943"/>
                </a:cxn>
                <a:cxn ang="0">
                  <a:pos x="202919" y="793750"/>
                </a:cxn>
                <a:cxn ang="0">
                  <a:pos x="0" y="342328"/>
                </a:cxn>
              </a:cxnLst>
              <a:pathLst>
                <a:path w="237" h="211">
                  <a:moveTo>
                    <a:pt x="0" y="91"/>
                  </a:moveTo>
                  <a:cubicBezTo>
                    <a:pt x="27" y="64"/>
                    <a:pt x="27" y="64"/>
                    <a:pt x="27" y="64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3" y="32"/>
                    <a:pt x="145" y="19"/>
                    <a:pt x="188" y="0"/>
                  </a:cubicBezTo>
                  <a:cubicBezTo>
                    <a:pt x="201" y="44"/>
                    <a:pt x="220" y="109"/>
                    <a:pt x="237" y="164"/>
                  </a:cubicBezTo>
                  <a:cubicBezTo>
                    <a:pt x="183" y="177"/>
                    <a:pt x="54" y="211"/>
                    <a:pt x="54" y="211"/>
                  </a:cubicBezTo>
                  <a:cubicBezTo>
                    <a:pt x="52" y="202"/>
                    <a:pt x="0" y="91"/>
                    <a:pt x="0" y="91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94" name="Freeform 148"/>
            <p:cNvSpPr/>
            <p:nvPr/>
          </p:nvSpPr>
          <p:spPr>
            <a:xfrm>
              <a:off x="9190038" y="5089525"/>
              <a:ext cx="830263" cy="709612"/>
            </a:xfrm>
            <a:custGeom>
              <a:avLst/>
              <a:gdLst/>
              <a:ahLst/>
              <a:cxnLst>
                <a:cxn ang="0">
                  <a:pos x="830263" y="672066"/>
                </a:cxn>
                <a:cxn ang="0">
                  <a:pos x="533472" y="619503"/>
                </a:cxn>
                <a:cxn ang="0">
                  <a:pos x="206627" y="566939"/>
                </a:cxn>
                <a:cxn ang="0">
                  <a:pos x="0" y="690839"/>
                </a:cxn>
                <a:cxn ang="0">
                  <a:pos x="116462" y="334156"/>
                </a:cxn>
                <a:cxn ang="0">
                  <a:pos x="195356" y="0"/>
                </a:cxn>
                <a:cxn ang="0">
                  <a:pos x="338116" y="191483"/>
                </a:cxn>
                <a:cxn ang="0">
                  <a:pos x="424524" y="289101"/>
                </a:cxn>
                <a:cxn ang="0">
                  <a:pos x="597339" y="525639"/>
                </a:cxn>
                <a:cxn ang="0">
                  <a:pos x="830263" y="672066"/>
                </a:cxn>
              </a:cxnLst>
              <a:pathLst>
                <a:path w="221" h="189">
                  <a:moveTo>
                    <a:pt x="221" y="179"/>
                  </a:moveTo>
                  <a:cubicBezTo>
                    <a:pt x="221" y="179"/>
                    <a:pt x="169" y="185"/>
                    <a:pt x="142" y="165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51"/>
                    <a:pt x="27" y="189"/>
                    <a:pt x="0" y="184"/>
                  </a:cubicBezTo>
                  <a:cubicBezTo>
                    <a:pt x="0" y="184"/>
                    <a:pt x="28" y="97"/>
                    <a:pt x="31" y="89"/>
                  </a:cubicBezTo>
                  <a:cubicBezTo>
                    <a:pt x="33" y="81"/>
                    <a:pt x="52" y="0"/>
                    <a:pt x="52" y="0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0" y="51"/>
                    <a:pt x="101" y="65"/>
                    <a:pt x="113" y="77"/>
                  </a:cubicBezTo>
                  <a:cubicBezTo>
                    <a:pt x="126" y="88"/>
                    <a:pt x="138" y="133"/>
                    <a:pt x="159" y="140"/>
                  </a:cubicBezTo>
                  <a:cubicBezTo>
                    <a:pt x="159" y="140"/>
                    <a:pt x="221" y="156"/>
                    <a:pt x="221" y="179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95" name="Freeform 149"/>
            <p:cNvSpPr/>
            <p:nvPr/>
          </p:nvSpPr>
          <p:spPr>
            <a:xfrm>
              <a:off x="9190038" y="5141913"/>
              <a:ext cx="1071563" cy="1258887"/>
            </a:xfrm>
            <a:custGeom>
              <a:avLst/>
              <a:gdLst/>
              <a:ahLst/>
              <a:cxnLst>
                <a:cxn ang="0">
                  <a:pos x="240632" y="0"/>
                </a:cxn>
                <a:cxn ang="0">
                  <a:pos x="353428" y="364514"/>
                </a:cxn>
                <a:cxn ang="0">
                  <a:pos x="661737" y="781637"/>
                </a:cxn>
                <a:cxn ang="0">
                  <a:pos x="1026445" y="1116088"/>
                </a:cxn>
                <a:cxn ang="0">
                  <a:pos x="1030204" y="1232582"/>
                </a:cxn>
                <a:cxn ang="0">
                  <a:pos x="823412" y="1104814"/>
                </a:cxn>
                <a:cxn ang="0">
                  <a:pos x="601579" y="943226"/>
                </a:cxn>
                <a:cxn ang="0">
                  <a:pos x="642938" y="1104814"/>
                </a:cxn>
                <a:cxn ang="0">
                  <a:pos x="755734" y="1236340"/>
                </a:cxn>
                <a:cxn ang="0">
                  <a:pos x="582780" y="1149909"/>
                </a:cxn>
                <a:cxn ang="0">
                  <a:pos x="424865" y="935710"/>
                </a:cxn>
                <a:cxn ang="0">
                  <a:pos x="297030" y="995836"/>
                </a:cxn>
                <a:cxn ang="0">
                  <a:pos x="289510" y="1240098"/>
                </a:cxn>
                <a:cxn ang="0">
                  <a:pos x="195513" y="1089783"/>
                </a:cxn>
                <a:cxn ang="0">
                  <a:pos x="116556" y="1078509"/>
                </a:cxn>
                <a:cxn ang="0">
                  <a:pos x="195513" y="834248"/>
                </a:cxn>
                <a:cxn ang="0">
                  <a:pos x="150395" y="578712"/>
                </a:cxn>
                <a:cxn ang="0">
                  <a:pos x="60158" y="319419"/>
                </a:cxn>
                <a:cxn ang="0">
                  <a:pos x="0" y="0"/>
                </a:cxn>
                <a:cxn ang="0">
                  <a:pos x="240632" y="0"/>
                </a:cxn>
              </a:cxnLst>
              <a:pathLst>
                <a:path w="285" h="335">
                  <a:moveTo>
                    <a:pt x="64" y="0"/>
                  </a:moveTo>
                  <a:cubicBezTo>
                    <a:pt x="94" y="97"/>
                    <a:pt x="94" y="97"/>
                    <a:pt x="94" y="97"/>
                  </a:cubicBezTo>
                  <a:cubicBezTo>
                    <a:pt x="94" y="97"/>
                    <a:pt x="149" y="188"/>
                    <a:pt x="176" y="208"/>
                  </a:cubicBezTo>
                  <a:cubicBezTo>
                    <a:pt x="176" y="208"/>
                    <a:pt x="280" y="278"/>
                    <a:pt x="273" y="297"/>
                  </a:cubicBezTo>
                  <a:cubicBezTo>
                    <a:pt x="273" y="297"/>
                    <a:pt x="285" y="324"/>
                    <a:pt x="274" y="328"/>
                  </a:cubicBezTo>
                  <a:cubicBezTo>
                    <a:pt x="262" y="333"/>
                    <a:pt x="219" y="294"/>
                    <a:pt x="219" y="294"/>
                  </a:cubicBezTo>
                  <a:cubicBezTo>
                    <a:pt x="160" y="251"/>
                    <a:pt x="160" y="251"/>
                    <a:pt x="160" y="251"/>
                  </a:cubicBezTo>
                  <a:cubicBezTo>
                    <a:pt x="171" y="294"/>
                    <a:pt x="171" y="294"/>
                    <a:pt x="171" y="294"/>
                  </a:cubicBezTo>
                  <a:cubicBezTo>
                    <a:pt x="171" y="294"/>
                    <a:pt x="208" y="322"/>
                    <a:pt x="201" y="329"/>
                  </a:cubicBezTo>
                  <a:cubicBezTo>
                    <a:pt x="194" y="335"/>
                    <a:pt x="158" y="312"/>
                    <a:pt x="155" y="306"/>
                  </a:cubicBezTo>
                  <a:cubicBezTo>
                    <a:pt x="153" y="299"/>
                    <a:pt x="126" y="253"/>
                    <a:pt x="113" y="249"/>
                  </a:cubicBezTo>
                  <a:cubicBezTo>
                    <a:pt x="101" y="244"/>
                    <a:pt x="79" y="265"/>
                    <a:pt x="79" y="265"/>
                  </a:cubicBezTo>
                  <a:cubicBezTo>
                    <a:pt x="79" y="265"/>
                    <a:pt x="89" y="334"/>
                    <a:pt x="77" y="330"/>
                  </a:cubicBezTo>
                  <a:cubicBezTo>
                    <a:pt x="77" y="330"/>
                    <a:pt x="54" y="324"/>
                    <a:pt x="52" y="290"/>
                  </a:cubicBezTo>
                  <a:cubicBezTo>
                    <a:pt x="52" y="290"/>
                    <a:pt x="31" y="299"/>
                    <a:pt x="31" y="287"/>
                  </a:cubicBezTo>
                  <a:cubicBezTo>
                    <a:pt x="31" y="287"/>
                    <a:pt x="58" y="237"/>
                    <a:pt x="52" y="222"/>
                  </a:cubicBezTo>
                  <a:cubicBezTo>
                    <a:pt x="46" y="206"/>
                    <a:pt x="32" y="188"/>
                    <a:pt x="40" y="154"/>
                  </a:cubicBezTo>
                  <a:cubicBezTo>
                    <a:pt x="40" y="154"/>
                    <a:pt x="22" y="108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8C29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96" name="Freeform 150"/>
            <p:cNvSpPr/>
            <p:nvPr/>
          </p:nvSpPr>
          <p:spPr>
            <a:xfrm>
              <a:off x="9307513" y="5781675"/>
              <a:ext cx="179388" cy="498475"/>
            </a:xfrm>
            <a:custGeom>
              <a:avLst/>
              <a:gdLst/>
              <a:ahLst/>
              <a:cxnLst>
                <a:cxn ang="0">
                  <a:pos x="85957" y="498475"/>
                </a:cxn>
                <a:cxn ang="0">
                  <a:pos x="78482" y="449752"/>
                </a:cxn>
                <a:cxn ang="0">
                  <a:pos x="0" y="438508"/>
                </a:cxn>
                <a:cxn ang="0">
                  <a:pos x="78482" y="194892"/>
                </a:cxn>
                <a:cxn ang="0">
                  <a:pos x="26161" y="0"/>
                </a:cxn>
                <a:cxn ang="0">
                  <a:pos x="179388" y="183649"/>
                </a:cxn>
                <a:cxn ang="0">
                  <a:pos x="85957" y="498475"/>
                </a:cxn>
              </a:cxnLst>
              <a:pathLst>
                <a:path w="48" h="133">
                  <a:moveTo>
                    <a:pt x="23" y="133"/>
                  </a:moveTo>
                  <a:cubicBezTo>
                    <a:pt x="22" y="129"/>
                    <a:pt x="21" y="125"/>
                    <a:pt x="21" y="120"/>
                  </a:cubicBezTo>
                  <a:cubicBezTo>
                    <a:pt x="21" y="120"/>
                    <a:pt x="0" y="129"/>
                    <a:pt x="0" y="117"/>
                  </a:cubicBezTo>
                  <a:cubicBezTo>
                    <a:pt x="0" y="117"/>
                    <a:pt x="27" y="67"/>
                    <a:pt x="21" y="52"/>
                  </a:cubicBezTo>
                  <a:cubicBezTo>
                    <a:pt x="17" y="38"/>
                    <a:pt x="6" y="24"/>
                    <a:pt x="7" y="0"/>
                  </a:cubicBezTo>
                  <a:cubicBezTo>
                    <a:pt x="29" y="14"/>
                    <a:pt x="48" y="49"/>
                    <a:pt x="48" y="49"/>
                  </a:cubicBezTo>
                  <a:cubicBezTo>
                    <a:pt x="32" y="69"/>
                    <a:pt x="26" y="107"/>
                    <a:pt x="23" y="133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97" name="Freeform 151"/>
            <p:cNvSpPr/>
            <p:nvPr/>
          </p:nvSpPr>
          <p:spPr>
            <a:xfrm>
              <a:off x="9577388" y="5969000"/>
              <a:ext cx="209550" cy="330200"/>
            </a:xfrm>
            <a:custGeom>
              <a:avLst/>
              <a:gdLst/>
              <a:ahLst/>
              <a:cxnLst>
                <a:cxn ang="0">
                  <a:pos x="44904" y="0"/>
                </a:cxn>
                <a:cxn ang="0">
                  <a:pos x="209550" y="330200"/>
                </a:cxn>
                <a:cxn ang="0">
                  <a:pos x="202066" y="315191"/>
                </a:cxn>
                <a:cxn ang="0">
                  <a:pos x="44904" y="105064"/>
                </a:cxn>
                <a:cxn ang="0">
                  <a:pos x="0" y="108816"/>
                </a:cxn>
                <a:cxn ang="0">
                  <a:pos x="44904" y="0"/>
                </a:cxn>
              </a:cxnLst>
              <a:pathLst>
                <a:path w="56" h="88">
                  <a:moveTo>
                    <a:pt x="12" y="0"/>
                  </a:moveTo>
                  <a:cubicBezTo>
                    <a:pt x="29" y="13"/>
                    <a:pt x="47" y="60"/>
                    <a:pt x="56" y="88"/>
                  </a:cubicBezTo>
                  <a:cubicBezTo>
                    <a:pt x="55" y="86"/>
                    <a:pt x="54" y="85"/>
                    <a:pt x="54" y="84"/>
                  </a:cubicBezTo>
                  <a:cubicBezTo>
                    <a:pt x="51" y="78"/>
                    <a:pt x="24" y="32"/>
                    <a:pt x="12" y="28"/>
                  </a:cubicBezTo>
                  <a:cubicBezTo>
                    <a:pt x="8" y="26"/>
                    <a:pt x="4" y="27"/>
                    <a:pt x="0" y="29"/>
                  </a:cubicBezTo>
                  <a:cubicBezTo>
                    <a:pt x="6" y="14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98" name="Freeform 152"/>
            <p:cNvSpPr/>
            <p:nvPr/>
          </p:nvSpPr>
          <p:spPr>
            <a:xfrm>
              <a:off x="9709150" y="5908675"/>
              <a:ext cx="22225" cy="26987"/>
            </a:xfrm>
            <a:custGeom>
              <a:avLst/>
              <a:gdLst/>
              <a:ahLst/>
              <a:cxnLst>
                <a:cxn ang="0">
                  <a:pos x="11113" y="0"/>
                </a:cxn>
                <a:cxn ang="0">
                  <a:pos x="22225" y="26987"/>
                </a:cxn>
                <a:cxn ang="0">
                  <a:pos x="11113" y="0"/>
                </a:cxn>
              </a:cxnLst>
              <a:pathLst>
                <a:path w="6" h="7">
                  <a:moveTo>
                    <a:pt x="3" y="0"/>
                  </a:moveTo>
                  <a:cubicBezTo>
                    <a:pt x="3" y="0"/>
                    <a:pt x="4" y="3"/>
                    <a:pt x="6" y="7"/>
                  </a:cubicBezTo>
                  <a:cubicBezTo>
                    <a:pt x="0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99" name="Freeform 153"/>
            <p:cNvSpPr/>
            <p:nvPr/>
          </p:nvSpPr>
          <p:spPr>
            <a:xfrm>
              <a:off x="9731375" y="5935663"/>
              <a:ext cx="530225" cy="454025"/>
            </a:xfrm>
            <a:custGeom>
              <a:avLst/>
              <a:gdLst/>
              <a:ahLst/>
              <a:cxnLst>
                <a:cxn ang="0">
                  <a:pos x="101532" y="172605"/>
                </a:cxn>
                <a:cxn ang="0">
                  <a:pos x="0" y="0"/>
                </a:cxn>
                <a:cxn ang="0">
                  <a:pos x="97772" y="75045"/>
                </a:cxn>
                <a:cxn ang="0">
                  <a:pos x="496381" y="326448"/>
                </a:cxn>
                <a:cxn ang="0">
                  <a:pos x="492620" y="435264"/>
                </a:cxn>
                <a:cxn ang="0">
                  <a:pos x="285795" y="307686"/>
                </a:cxn>
                <a:cxn ang="0">
                  <a:pos x="101532" y="172605"/>
                </a:cxn>
              </a:cxnLst>
              <a:pathLst>
                <a:path w="141" h="121">
                  <a:moveTo>
                    <a:pt x="27" y="46"/>
                  </a:moveTo>
                  <a:cubicBezTo>
                    <a:pt x="14" y="26"/>
                    <a:pt x="5" y="9"/>
                    <a:pt x="0" y="0"/>
                  </a:cubicBezTo>
                  <a:cubicBezTo>
                    <a:pt x="4" y="4"/>
                    <a:pt x="12" y="10"/>
                    <a:pt x="26" y="20"/>
                  </a:cubicBezTo>
                  <a:cubicBezTo>
                    <a:pt x="50" y="35"/>
                    <a:pt x="100" y="67"/>
                    <a:pt x="132" y="87"/>
                  </a:cubicBezTo>
                  <a:cubicBezTo>
                    <a:pt x="134" y="94"/>
                    <a:pt x="141" y="112"/>
                    <a:pt x="131" y="116"/>
                  </a:cubicBezTo>
                  <a:cubicBezTo>
                    <a:pt x="119" y="121"/>
                    <a:pt x="76" y="82"/>
                    <a:pt x="76" y="82"/>
                  </a:cubicBezTo>
                  <a:lnTo>
                    <a:pt x="27" y="46"/>
                  </a:ln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600" name="Freeform 154"/>
            <p:cNvSpPr/>
            <p:nvPr/>
          </p:nvSpPr>
          <p:spPr>
            <a:xfrm>
              <a:off x="9190038" y="5141913"/>
              <a:ext cx="271463" cy="568325"/>
            </a:xfrm>
            <a:custGeom>
              <a:avLst/>
              <a:gdLst/>
              <a:ahLst/>
              <a:cxnLst>
                <a:cxn ang="0">
                  <a:pos x="241300" y="391429"/>
                </a:cxn>
                <a:cxn ang="0">
                  <a:pos x="147042" y="568325"/>
                </a:cxn>
                <a:cxn ang="0">
                  <a:pos x="60325" y="319918"/>
                </a:cxn>
                <a:cxn ang="0">
                  <a:pos x="0" y="0"/>
                </a:cxn>
                <a:cxn ang="0">
                  <a:pos x="173435" y="0"/>
                </a:cxn>
                <a:cxn ang="0">
                  <a:pos x="241300" y="391429"/>
                </a:cxn>
              </a:cxnLst>
              <a:pathLst>
                <a:path w="72" h="151">
                  <a:moveTo>
                    <a:pt x="64" y="104"/>
                  </a:moveTo>
                  <a:cubicBezTo>
                    <a:pt x="72" y="112"/>
                    <a:pt x="61" y="135"/>
                    <a:pt x="39" y="151"/>
                  </a:cubicBezTo>
                  <a:cubicBezTo>
                    <a:pt x="36" y="142"/>
                    <a:pt x="21" y="105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36"/>
                    <a:pt x="55" y="93"/>
                    <a:pt x="64" y="104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601" name="Freeform 155"/>
            <p:cNvSpPr/>
            <p:nvPr/>
          </p:nvSpPr>
          <p:spPr>
            <a:xfrm>
              <a:off x="8934450" y="4770438"/>
              <a:ext cx="552450" cy="536575"/>
            </a:xfrm>
            <a:custGeom>
              <a:avLst/>
              <a:gdLst/>
              <a:ahLst/>
              <a:cxnLst>
                <a:cxn ang="0">
                  <a:pos x="481045" y="30018"/>
                </a:cxn>
                <a:cxn ang="0">
                  <a:pos x="552450" y="431511"/>
                </a:cxn>
                <a:cxn ang="0">
                  <a:pos x="255555" y="502805"/>
                </a:cxn>
                <a:cxn ang="0">
                  <a:pos x="105229" y="0"/>
                </a:cxn>
                <a:cxn ang="0">
                  <a:pos x="481045" y="30018"/>
                </a:cxn>
              </a:cxnLst>
              <a:pathLst>
                <a:path w="147" h="143">
                  <a:moveTo>
                    <a:pt x="128" y="8"/>
                  </a:move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29" y="143"/>
                    <a:pt x="68" y="134"/>
                  </a:cubicBezTo>
                  <a:cubicBezTo>
                    <a:pt x="68" y="134"/>
                    <a:pt x="0" y="31"/>
                    <a:pt x="28" y="0"/>
                  </a:cubicBezTo>
                  <a:lnTo>
                    <a:pt x="128" y="8"/>
                  </a:lnTo>
                  <a:close/>
                </a:path>
              </a:pathLst>
            </a:custGeom>
            <a:solidFill>
              <a:srgbClr val="EFEFE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602" name="Freeform 156"/>
            <p:cNvSpPr/>
            <p:nvPr/>
          </p:nvSpPr>
          <p:spPr>
            <a:xfrm>
              <a:off x="4419600" y="4360863"/>
              <a:ext cx="1044575" cy="1652587"/>
            </a:xfrm>
            <a:custGeom>
              <a:avLst/>
              <a:gdLst/>
              <a:ahLst/>
              <a:cxnLst>
                <a:cxn ang="0">
                  <a:pos x="650041" y="135212"/>
                </a:cxn>
                <a:cxn ang="0">
                  <a:pos x="278052" y="37559"/>
                </a:cxn>
                <a:cxn ang="0">
                  <a:pos x="120239" y="492020"/>
                </a:cxn>
                <a:cxn ang="0">
                  <a:pos x="199146" y="492020"/>
                </a:cxn>
                <a:cxn ang="0">
                  <a:pos x="22545" y="1179346"/>
                </a:cxn>
                <a:cxn ang="0">
                  <a:pos x="334414" y="1652587"/>
                </a:cxn>
                <a:cxn ang="0">
                  <a:pos x="454653" y="1220661"/>
                </a:cxn>
                <a:cxn ang="0">
                  <a:pos x="770280" y="841317"/>
                </a:cxn>
                <a:cxn ang="0">
                  <a:pos x="928094" y="905167"/>
                </a:cxn>
                <a:cxn ang="0">
                  <a:pos x="1044575" y="353053"/>
                </a:cxn>
                <a:cxn ang="0">
                  <a:pos x="650041" y="135212"/>
                </a:cxn>
              </a:cxnLst>
              <a:pathLst>
                <a:path w="278" h="440">
                  <a:moveTo>
                    <a:pt x="173" y="36"/>
                  </a:moveTo>
                  <a:cubicBezTo>
                    <a:pt x="173" y="36"/>
                    <a:pt x="105" y="0"/>
                    <a:pt x="74" y="10"/>
                  </a:cubicBezTo>
                  <a:cubicBezTo>
                    <a:pt x="74" y="10"/>
                    <a:pt x="21" y="0"/>
                    <a:pt x="32" y="131"/>
                  </a:cubicBezTo>
                  <a:cubicBezTo>
                    <a:pt x="53" y="131"/>
                    <a:pt x="53" y="131"/>
                    <a:pt x="53" y="131"/>
                  </a:cubicBezTo>
                  <a:cubicBezTo>
                    <a:pt x="53" y="131"/>
                    <a:pt x="0" y="277"/>
                    <a:pt x="6" y="314"/>
                  </a:cubicBezTo>
                  <a:cubicBezTo>
                    <a:pt x="11" y="351"/>
                    <a:pt x="52" y="429"/>
                    <a:pt x="89" y="440"/>
                  </a:cubicBezTo>
                  <a:cubicBezTo>
                    <a:pt x="89" y="440"/>
                    <a:pt x="105" y="346"/>
                    <a:pt x="121" y="325"/>
                  </a:cubicBezTo>
                  <a:cubicBezTo>
                    <a:pt x="137" y="304"/>
                    <a:pt x="163" y="207"/>
                    <a:pt x="205" y="224"/>
                  </a:cubicBezTo>
                  <a:cubicBezTo>
                    <a:pt x="247" y="241"/>
                    <a:pt x="247" y="241"/>
                    <a:pt x="247" y="241"/>
                  </a:cubicBezTo>
                  <a:cubicBezTo>
                    <a:pt x="278" y="94"/>
                    <a:pt x="278" y="94"/>
                    <a:pt x="278" y="94"/>
                  </a:cubicBezTo>
                  <a:lnTo>
                    <a:pt x="173" y="36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603" name="Freeform 157"/>
            <p:cNvSpPr/>
            <p:nvPr/>
          </p:nvSpPr>
          <p:spPr>
            <a:xfrm>
              <a:off x="5211763" y="2922588"/>
              <a:ext cx="2551113" cy="3230562"/>
            </a:xfrm>
            <a:custGeom>
              <a:avLst/>
              <a:gdLst/>
              <a:ahLst/>
              <a:cxnLst>
                <a:cxn ang="0">
                  <a:pos x="2382041" y="1040541"/>
                </a:cxn>
                <a:cxn ang="0">
                  <a:pos x="2539842" y="1810617"/>
                </a:cxn>
                <a:cxn ang="0">
                  <a:pos x="2539842" y="2832376"/>
                </a:cxn>
                <a:cxn ang="0">
                  <a:pos x="2261812" y="3215536"/>
                </a:cxn>
                <a:cxn ang="0">
                  <a:pos x="1765866" y="3091573"/>
                </a:cxn>
                <a:cxn ang="0">
                  <a:pos x="0" y="2362818"/>
                </a:cxn>
                <a:cxn ang="0">
                  <a:pos x="195372" y="1686654"/>
                </a:cxn>
                <a:cxn ang="0">
                  <a:pos x="706346" y="1908285"/>
                </a:cxn>
                <a:cxn ang="0">
                  <a:pos x="1698237" y="2280176"/>
                </a:cxn>
                <a:cxn ang="0">
                  <a:pos x="1465293" y="1814374"/>
                </a:cxn>
                <a:cxn ang="0">
                  <a:pos x="980619" y="537175"/>
                </a:cxn>
                <a:cxn ang="0">
                  <a:pos x="1134663" y="0"/>
                </a:cxn>
                <a:cxn ang="0">
                  <a:pos x="2382041" y="1040541"/>
                </a:cxn>
              </a:cxnLst>
              <a:pathLst>
                <a:path w="679" h="860">
                  <a:moveTo>
                    <a:pt x="634" y="277"/>
                  </a:moveTo>
                  <a:cubicBezTo>
                    <a:pt x="634" y="277"/>
                    <a:pt x="676" y="464"/>
                    <a:pt x="676" y="482"/>
                  </a:cubicBezTo>
                  <a:cubicBezTo>
                    <a:pt x="676" y="499"/>
                    <a:pt x="674" y="733"/>
                    <a:pt x="676" y="754"/>
                  </a:cubicBezTo>
                  <a:cubicBezTo>
                    <a:pt x="679" y="774"/>
                    <a:pt x="631" y="851"/>
                    <a:pt x="602" y="856"/>
                  </a:cubicBezTo>
                  <a:cubicBezTo>
                    <a:pt x="572" y="860"/>
                    <a:pt x="483" y="838"/>
                    <a:pt x="470" y="823"/>
                  </a:cubicBezTo>
                  <a:cubicBezTo>
                    <a:pt x="456" y="808"/>
                    <a:pt x="11" y="629"/>
                    <a:pt x="0" y="629"/>
                  </a:cubicBezTo>
                  <a:cubicBezTo>
                    <a:pt x="0" y="629"/>
                    <a:pt x="27" y="465"/>
                    <a:pt x="52" y="449"/>
                  </a:cubicBezTo>
                  <a:cubicBezTo>
                    <a:pt x="52" y="449"/>
                    <a:pt x="182" y="508"/>
                    <a:pt x="188" y="508"/>
                  </a:cubicBezTo>
                  <a:cubicBezTo>
                    <a:pt x="195" y="508"/>
                    <a:pt x="449" y="597"/>
                    <a:pt x="452" y="607"/>
                  </a:cubicBezTo>
                  <a:cubicBezTo>
                    <a:pt x="452" y="607"/>
                    <a:pt x="399" y="495"/>
                    <a:pt x="390" y="483"/>
                  </a:cubicBezTo>
                  <a:cubicBezTo>
                    <a:pt x="381" y="472"/>
                    <a:pt x="254" y="181"/>
                    <a:pt x="261" y="143"/>
                  </a:cubicBezTo>
                  <a:cubicBezTo>
                    <a:pt x="261" y="143"/>
                    <a:pt x="261" y="34"/>
                    <a:pt x="302" y="0"/>
                  </a:cubicBezTo>
                  <a:cubicBezTo>
                    <a:pt x="302" y="0"/>
                    <a:pt x="605" y="254"/>
                    <a:pt x="634" y="277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604" name="Freeform 158"/>
            <p:cNvSpPr/>
            <p:nvPr/>
          </p:nvSpPr>
          <p:spPr>
            <a:xfrm>
              <a:off x="5387975" y="3459163"/>
              <a:ext cx="2374900" cy="2693987"/>
            </a:xfrm>
            <a:custGeom>
              <a:avLst/>
              <a:gdLst/>
              <a:ahLst/>
              <a:cxnLst>
                <a:cxn ang="0">
                  <a:pos x="2085553" y="2678958"/>
                </a:cxn>
                <a:cxn ang="0">
                  <a:pos x="1589530" y="2554967"/>
                </a:cxn>
                <a:cxn ang="0">
                  <a:pos x="1563225" y="2539938"/>
                </a:cxn>
                <a:cxn ang="0">
                  <a:pos x="1503101" y="2337043"/>
                </a:cxn>
                <a:cxn ang="0">
                  <a:pos x="105217" y="1683272"/>
                </a:cxn>
                <a:cxn ang="0">
                  <a:pos x="139037" y="1442805"/>
                </a:cxn>
                <a:cxn ang="0">
                  <a:pos x="334440" y="1431533"/>
                </a:cxn>
                <a:cxn ang="0">
                  <a:pos x="1604561" y="2002643"/>
                </a:cxn>
                <a:cxn ang="0">
                  <a:pos x="1871361" y="2554967"/>
                </a:cxn>
                <a:cxn ang="0">
                  <a:pos x="1769902" y="2167964"/>
                </a:cxn>
                <a:cxn ang="0">
                  <a:pos x="2085553" y="2554967"/>
                </a:cxn>
                <a:cxn ang="0">
                  <a:pos x="1912696" y="2216809"/>
                </a:cxn>
                <a:cxn ang="0">
                  <a:pos x="2205801" y="2303227"/>
                </a:cxn>
                <a:cxn ang="0">
                  <a:pos x="1818753" y="2002643"/>
                </a:cxn>
                <a:cxn ang="0">
                  <a:pos x="1529406" y="1168522"/>
                </a:cxn>
                <a:cxn ang="0">
                  <a:pos x="999562" y="0"/>
                </a:cxn>
                <a:cxn ang="0">
                  <a:pos x="1555710" y="879209"/>
                </a:cxn>
                <a:cxn ang="0">
                  <a:pos x="1777417" y="1003200"/>
                </a:cxn>
                <a:cxn ang="0">
                  <a:pos x="2295987" y="916782"/>
                </a:cxn>
                <a:cxn ang="0">
                  <a:pos x="2363627" y="1273726"/>
                </a:cxn>
                <a:cxn ang="0">
                  <a:pos x="2363627" y="2295713"/>
                </a:cxn>
                <a:cxn ang="0">
                  <a:pos x="2085553" y="2678958"/>
                </a:cxn>
              </a:cxnLst>
              <a:pathLst>
                <a:path w="632" h="717">
                  <a:moveTo>
                    <a:pt x="555" y="713"/>
                  </a:moveTo>
                  <a:cubicBezTo>
                    <a:pt x="525" y="717"/>
                    <a:pt x="436" y="695"/>
                    <a:pt x="423" y="680"/>
                  </a:cubicBezTo>
                  <a:cubicBezTo>
                    <a:pt x="422" y="679"/>
                    <a:pt x="420" y="678"/>
                    <a:pt x="416" y="676"/>
                  </a:cubicBezTo>
                  <a:cubicBezTo>
                    <a:pt x="418" y="655"/>
                    <a:pt x="414" y="632"/>
                    <a:pt x="400" y="622"/>
                  </a:cubicBezTo>
                  <a:cubicBezTo>
                    <a:pt x="373" y="602"/>
                    <a:pt x="56" y="467"/>
                    <a:pt x="28" y="448"/>
                  </a:cubicBezTo>
                  <a:cubicBezTo>
                    <a:pt x="0" y="428"/>
                    <a:pt x="37" y="384"/>
                    <a:pt x="37" y="384"/>
                  </a:cubicBezTo>
                  <a:cubicBezTo>
                    <a:pt x="37" y="384"/>
                    <a:pt x="78" y="374"/>
                    <a:pt x="89" y="381"/>
                  </a:cubicBezTo>
                  <a:cubicBezTo>
                    <a:pt x="100" y="388"/>
                    <a:pt x="411" y="515"/>
                    <a:pt x="427" y="533"/>
                  </a:cubicBezTo>
                  <a:cubicBezTo>
                    <a:pt x="443" y="552"/>
                    <a:pt x="475" y="670"/>
                    <a:pt x="498" y="680"/>
                  </a:cubicBezTo>
                  <a:cubicBezTo>
                    <a:pt x="498" y="680"/>
                    <a:pt x="448" y="579"/>
                    <a:pt x="471" y="577"/>
                  </a:cubicBezTo>
                  <a:cubicBezTo>
                    <a:pt x="493" y="574"/>
                    <a:pt x="505" y="663"/>
                    <a:pt x="555" y="680"/>
                  </a:cubicBezTo>
                  <a:cubicBezTo>
                    <a:pt x="555" y="680"/>
                    <a:pt x="497" y="603"/>
                    <a:pt x="509" y="590"/>
                  </a:cubicBezTo>
                  <a:cubicBezTo>
                    <a:pt x="509" y="590"/>
                    <a:pt x="545" y="615"/>
                    <a:pt x="587" y="613"/>
                  </a:cubicBezTo>
                  <a:cubicBezTo>
                    <a:pt x="587" y="613"/>
                    <a:pt x="507" y="586"/>
                    <a:pt x="484" y="533"/>
                  </a:cubicBezTo>
                  <a:cubicBezTo>
                    <a:pt x="461" y="481"/>
                    <a:pt x="407" y="311"/>
                    <a:pt x="407" y="311"/>
                  </a:cubicBezTo>
                  <a:cubicBezTo>
                    <a:pt x="407" y="311"/>
                    <a:pt x="257" y="36"/>
                    <a:pt x="266" y="0"/>
                  </a:cubicBezTo>
                  <a:cubicBezTo>
                    <a:pt x="266" y="0"/>
                    <a:pt x="380" y="225"/>
                    <a:pt x="414" y="234"/>
                  </a:cubicBezTo>
                  <a:cubicBezTo>
                    <a:pt x="414" y="234"/>
                    <a:pt x="450" y="268"/>
                    <a:pt x="473" y="267"/>
                  </a:cubicBezTo>
                  <a:cubicBezTo>
                    <a:pt x="611" y="244"/>
                    <a:pt x="611" y="244"/>
                    <a:pt x="611" y="244"/>
                  </a:cubicBezTo>
                  <a:cubicBezTo>
                    <a:pt x="620" y="289"/>
                    <a:pt x="629" y="331"/>
                    <a:pt x="629" y="339"/>
                  </a:cubicBezTo>
                  <a:cubicBezTo>
                    <a:pt x="629" y="356"/>
                    <a:pt x="627" y="590"/>
                    <a:pt x="629" y="611"/>
                  </a:cubicBezTo>
                  <a:cubicBezTo>
                    <a:pt x="632" y="631"/>
                    <a:pt x="584" y="708"/>
                    <a:pt x="555" y="713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605" name="Freeform 159"/>
            <p:cNvSpPr/>
            <p:nvPr/>
          </p:nvSpPr>
          <p:spPr>
            <a:xfrm>
              <a:off x="9415463" y="900113"/>
              <a:ext cx="1314450" cy="1365250"/>
            </a:xfrm>
            <a:custGeom>
              <a:avLst/>
              <a:gdLst/>
              <a:ahLst/>
              <a:cxnLst>
                <a:cxn ang="0">
                  <a:pos x="206556" y="1338923"/>
                </a:cxn>
                <a:cxn ang="0">
                  <a:pos x="638447" y="1229853"/>
                </a:cxn>
                <a:cxn ang="0">
                  <a:pos x="905093" y="1338923"/>
                </a:cxn>
                <a:cxn ang="0">
                  <a:pos x="965182" y="1226092"/>
                </a:cxn>
                <a:cxn ang="0">
                  <a:pos x="1040293" y="1184721"/>
                </a:cxn>
                <a:cxn ang="0">
                  <a:pos x="1040293" y="1128306"/>
                </a:cxn>
                <a:cxn ang="0">
                  <a:pos x="1115405" y="1128306"/>
                </a:cxn>
                <a:cxn ang="0">
                  <a:pos x="1115405" y="1022997"/>
                </a:cxn>
                <a:cxn ang="0">
                  <a:pos x="1243094" y="1022997"/>
                </a:cxn>
                <a:cxn ang="0">
                  <a:pos x="1201783" y="665700"/>
                </a:cxn>
                <a:cxn ang="0">
                  <a:pos x="1288161" y="624329"/>
                </a:cxn>
                <a:cxn ang="0">
                  <a:pos x="1288161" y="274554"/>
                </a:cxn>
                <a:cxn ang="0">
                  <a:pos x="852515" y="33849"/>
                </a:cxn>
                <a:cxn ang="0">
                  <a:pos x="334246" y="289598"/>
                </a:cxn>
                <a:cxn ang="0">
                  <a:pos x="0" y="598002"/>
                </a:cxn>
                <a:cxn ang="0">
                  <a:pos x="206556" y="1338923"/>
                </a:cxn>
              </a:cxnLst>
              <a:pathLst>
                <a:path w="350" h="363">
                  <a:moveTo>
                    <a:pt x="55" y="356"/>
                  </a:moveTo>
                  <a:cubicBezTo>
                    <a:pt x="55" y="356"/>
                    <a:pt x="148" y="322"/>
                    <a:pt x="170" y="327"/>
                  </a:cubicBezTo>
                  <a:cubicBezTo>
                    <a:pt x="170" y="327"/>
                    <a:pt x="213" y="363"/>
                    <a:pt x="241" y="356"/>
                  </a:cubicBezTo>
                  <a:cubicBezTo>
                    <a:pt x="257" y="326"/>
                    <a:pt x="257" y="326"/>
                    <a:pt x="257" y="326"/>
                  </a:cubicBezTo>
                  <a:cubicBezTo>
                    <a:pt x="277" y="315"/>
                    <a:pt x="277" y="315"/>
                    <a:pt x="277" y="315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7" y="300"/>
                    <a:pt x="288" y="311"/>
                    <a:pt x="297" y="300"/>
                  </a:cubicBezTo>
                  <a:cubicBezTo>
                    <a:pt x="297" y="272"/>
                    <a:pt x="297" y="272"/>
                    <a:pt x="297" y="272"/>
                  </a:cubicBezTo>
                  <a:cubicBezTo>
                    <a:pt x="297" y="272"/>
                    <a:pt x="329" y="281"/>
                    <a:pt x="331" y="272"/>
                  </a:cubicBezTo>
                  <a:cubicBezTo>
                    <a:pt x="334" y="263"/>
                    <a:pt x="316" y="188"/>
                    <a:pt x="320" y="177"/>
                  </a:cubicBezTo>
                  <a:cubicBezTo>
                    <a:pt x="343" y="166"/>
                    <a:pt x="343" y="166"/>
                    <a:pt x="343" y="166"/>
                  </a:cubicBezTo>
                  <a:cubicBezTo>
                    <a:pt x="343" y="166"/>
                    <a:pt x="350" y="113"/>
                    <a:pt x="343" y="73"/>
                  </a:cubicBezTo>
                  <a:cubicBezTo>
                    <a:pt x="336" y="32"/>
                    <a:pt x="259" y="0"/>
                    <a:pt x="227" y="9"/>
                  </a:cubicBezTo>
                  <a:cubicBezTo>
                    <a:pt x="195" y="18"/>
                    <a:pt x="98" y="54"/>
                    <a:pt x="89" y="77"/>
                  </a:cubicBezTo>
                  <a:cubicBezTo>
                    <a:pt x="80" y="100"/>
                    <a:pt x="0" y="159"/>
                    <a:pt x="0" y="159"/>
                  </a:cubicBezTo>
                  <a:lnTo>
                    <a:pt x="55" y="356"/>
                  </a:lnTo>
                  <a:close/>
                </a:path>
              </a:pathLst>
            </a:custGeom>
            <a:solidFill>
              <a:srgbClr val="F8C29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606" name="Freeform 160"/>
            <p:cNvSpPr/>
            <p:nvPr/>
          </p:nvSpPr>
          <p:spPr>
            <a:xfrm>
              <a:off x="9431338" y="1155700"/>
              <a:ext cx="1276350" cy="1104900"/>
            </a:xfrm>
            <a:custGeom>
              <a:avLst/>
              <a:gdLst/>
              <a:ahLst/>
              <a:cxnLst>
                <a:cxn ang="0">
                  <a:pos x="634421" y="503594"/>
                </a:cxn>
                <a:cxn ang="0">
                  <a:pos x="341611" y="590032"/>
                </a:cxn>
                <a:cxn ang="0">
                  <a:pos x="108865" y="792972"/>
                </a:cxn>
                <a:cxn ang="0">
                  <a:pos x="0" y="394607"/>
                </a:cxn>
                <a:cxn ang="0">
                  <a:pos x="379151" y="112745"/>
                </a:cxn>
                <a:cxn ang="0">
                  <a:pos x="803350" y="0"/>
                </a:cxn>
                <a:cxn ang="0">
                  <a:pos x="1171239" y="52614"/>
                </a:cxn>
                <a:cxn ang="0">
                  <a:pos x="1276350" y="341993"/>
                </a:cxn>
                <a:cxn ang="0">
                  <a:pos x="1272596" y="368300"/>
                </a:cxn>
                <a:cxn ang="0">
                  <a:pos x="1272596" y="368300"/>
                </a:cxn>
                <a:cxn ang="0">
                  <a:pos x="964770" y="428431"/>
                </a:cxn>
                <a:cxn ang="0">
                  <a:pos x="784580" y="469770"/>
                </a:cxn>
                <a:cxn ang="0">
                  <a:pos x="709500" y="826796"/>
                </a:cxn>
                <a:cxn ang="0">
                  <a:pos x="882183" y="1086109"/>
                </a:cxn>
                <a:cxn ang="0">
                  <a:pos x="623159" y="973364"/>
                </a:cxn>
                <a:cxn ang="0">
                  <a:pos x="611897" y="969606"/>
                </a:cxn>
                <a:cxn ang="0">
                  <a:pos x="574358" y="590032"/>
                </a:cxn>
                <a:cxn ang="0">
                  <a:pos x="750794" y="263071"/>
                </a:cxn>
                <a:cxn ang="0">
                  <a:pos x="634421" y="127778"/>
                </a:cxn>
                <a:cxn ang="0">
                  <a:pos x="540572" y="383333"/>
                </a:cxn>
                <a:cxn ang="0">
                  <a:pos x="634421" y="503594"/>
                </a:cxn>
              </a:cxnLst>
              <a:pathLst>
                <a:path w="340" h="294">
                  <a:moveTo>
                    <a:pt x="169" y="134"/>
                  </a:moveTo>
                  <a:cubicBezTo>
                    <a:pt x="169" y="134"/>
                    <a:pt x="112" y="138"/>
                    <a:pt x="91" y="157"/>
                  </a:cubicBezTo>
                  <a:cubicBezTo>
                    <a:pt x="80" y="167"/>
                    <a:pt x="52" y="193"/>
                    <a:pt x="29" y="211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28" y="86"/>
                    <a:pt x="93" y="40"/>
                    <a:pt x="101" y="30"/>
                  </a:cubicBezTo>
                  <a:cubicBezTo>
                    <a:pt x="110" y="16"/>
                    <a:pt x="207" y="0"/>
                    <a:pt x="214" y="0"/>
                  </a:cubicBezTo>
                  <a:cubicBezTo>
                    <a:pt x="221" y="0"/>
                    <a:pt x="312" y="14"/>
                    <a:pt x="312" y="14"/>
                  </a:cubicBezTo>
                  <a:cubicBezTo>
                    <a:pt x="312" y="56"/>
                    <a:pt x="327" y="79"/>
                    <a:pt x="340" y="91"/>
                  </a:cubicBezTo>
                  <a:cubicBezTo>
                    <a:pt x="339" y="95"/>
                    <a:pt x="339" y="98"/>
                    <a:pt x="339" y="98"/>
                  </a:cubicBezTo>
                  <a:cubicBezTo>
                    <a:pt x="339" y="98"/>
                    <a:pt x="339" y="98"/>
                    <a:pt x="339" y="98"/>
                  </a:cubicBezTo>
                  <a:cubicBezTo>
                    <a:pt x="304" y="94"/>
                    <a:pt x="257" y="114"/>
                    <a:pt x="257" y="114"/>
                  </a:cubicBezTo>
                  <a:cubicBezTo>
                    <a:pt x="244" y="120"/>
                    <a:pt x="209" y="125"/>
                    <a:pt x="209" y="125"/>
                  </a:cubicBezTo>
                  <a:cubicBezTo>
                    <a:pt x="175" y="157"/>
                    <a:pt x="184" y="195"/>
                    <a:pt x="189" y="220"/>
                  </a:cubicBezTo>
                  <a:cubicBezTo>
                    <a:pt x="192" y="235"/>
                    <a:pt x="216" y="266"/>
                    <a:pt x="235" y="289"/>
                  </a:cubicBezTo>
                  <a:cubicBezTo>
                    <a:pt x="208" y="294"/>
                    <a:pt x="166" y="259"/>
                    <a:pt x="166" y="259"/>
                  </a:cubicBezTo>
                  <a:cubicBezTo>
                    <a:pt x="165" y="259"/>
                    <a:pt x="164" y="258"/>
                    <a:pt x="163" y="258"/>
                  </a:cubicBezTo>
                  <a:cubicBezTo>
                    <a:pt x="155" y="214"/>
                    <a:pt x="153" y="157"/>
                    <a:pt x="153" y="157"/>
                  </a:cubicBezTo>
                  <a:cubicBezTo>
                    <a:pt x="191" y="154"/>
                    <a:pt x="200" y="70"/>
                    <a:pt x="200" y="70"/>
                  </a:cubicBezTo>
                  <a:cubicBezTo>
                    <a:pt x="216" y="18"/>
                    <a:pt x="169" y="34"/>
                    <a:pt x="169" y="34"/>
                  </a:cubicBezTo>
                  <a:cubicBezTo>
                    <a:pt x="138" y="50"/>
                    <a:pt x="141" y="89"/>
                    <a:pt x="144" y="102"/>
                  </a:cubicBezTo>
                  <a:cubicBezTo>
                    <a:pt x="146" y="116"/>
                    <a:pt x="169" y="134"/>
                    <a:pt x="169" y="134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607" name="Freeform 161"/>
            <p:cNvSpPr/>
            <p:nvPr/>
          </p:nvSpPr>
          <p:spPr>
            <a:xfrm>
              <a:off x="10460038" y="1814513"/>
              <a:ext cx="195263" cy="138112"/>
            </a:xfrm>
            <a:custGeom>
              <a:avLst/>
              <a:gdLst/>
              <a:ahLst/>
              <a:cxnLst>
                <a:cxn ang="0">
                  <a:pos x="71346" y="108250"/>
                </a:cxn>
                <a:cxn ang="0">
                  <a:pos x="71346" y="126914"/>
                </a:cxn>
                <a:cxn ang="0">
                  <a:pos x="90121" y="0"/>
                </a:cxn>
                <a:cxn ang="0">
                  <a:pos x="82611" y="33595"/>
                </a:cxn>
                <a:cxn ang="0">
                  <a:pos x="195263" y="115715"/>
                </a:cxn>
                <a:cxn ang="0">
                  <a:pos x="71346" y="108250"/>
                </a:cxn>
              </a:cxnLst>
              <a:pathLst>
                <a:path w="52" h="37">
                  <a:moveTo>
                    <a:pt x="19" y="29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0" y="11"/>
                    <a:pt x="24" y="0"/>
                    <a:pt x="24" y="0"/>
                  </a:cubicBezTo>
                  <a:cubicBezTo>
                    <a:pt x="24" y="0"/>
                    <a:pt x="24" y="0"/>
                    <a:pt x="22" y="9"/>
                  </a:cubicBezTo>
                  <a:cubicBezTo>
                    <a:pt x="20" y="14"/>
                    <a:pt x="38" y="24"/>
                    <a:pt x="52" y="31"/>
                  </a:cubicBezTo>
                  <a:cubicBezTo>
                    <a:pt x="46" y="37"/>
                    <a:pt x="19" y="29"/>
                    <a:pt x="19" y="29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608" name="Freeform 162"/>
            <p:cNvSpPr/>
            <p:nvPr/>
          </p:nvSpPr>
          <p:spPr>
            <a:xfrm>
              <a:off x="9478963" y="627063"/>
              <a:ext cx="1333500" cy="904875"/>
            </a:xfrm>
            <a:custGeom>
              <a:avLst/>
              <a:gdLst/>
              <a:ahLst/>
              <a:cxnLst>
                <a:cxn ang="0">
                  <a:pos x="1235835" y="615766"/>
                </a:cxn>
                <a:cxn ang="0">
                  <a:pos x="1325987" y="488107"/>
                </a:cxn>
                <a:cxn ang="0">
                  <a:pos x="1235835" y="300373"/>
                </a:cxn>
                <a:cxn ang="0">
                  <a:pos x="679897" y="11264"/>
                </a:cxn>
                <a:cxn ang="0">
                  <a:pos x="379390" y="127659"/>
                </a:cxn>
                <a:cxn ang="0">
                  <a:pos x="191573" y="240299"/>
                </a:cxn>
                <a:cxn ang="0">
                  <a:pos x="90152" y="581974"/>
                </a:cxn>
                <a:cxn ang="0">
                  <a:pos x="7513" y="814763"/>
                </a:cxn>
                <a:cxn ang="0">
                  <a:pos x="165279" y="897366"/>
                </a:cxn>
                <a:cxn ang="0">
                  <a:pos x="510862" y="735915"/>
                </a:cxn>
                <a:cxn ang="0">
                  <a:pos x="702435" y="792235"/>
                </a:cxn>
                <a:cxn ang="0">
                  <a:pos x="747511" y="897366"/>
                </a:cxn>
                <a:cxn ang="0">
                  <a:pos x="830151" y="844800"/>
                </a:cxn>
                <a:cxn ang="0">
                  <a:pos x="1025480" y="623275"/>
                </a:cxn>
                <a:cxn ang="0">
                  <a:pos x="1175734" y="529408"/>
                </a:cxn>
                <a:cxn ang="0">
                  <a:pos x="1235835" y="615766"/>
                </a:cxn>
              </a:cxnLst>
              <a:pathLst>
                <a:path w="355" h="241">
                  <a:moveTo>
                    <a:pt x="329" y="164"/>
                  </a:moveTo>
                  <a:cubicBezTo>
                    <a:pt x="329" y="164"/>
                    <a:pt x="351" y="145"/>
                    <a:pt x="353" y="130"/>
                  </a:cubicBezTo>
                  <a:cubicBezTo>
                    <a:pt x="355" y="114"/>
                    <a:pt x="329" y="80"/>
                    <a:pt x="329" y="80"/>
                  </a:cubicBezTo>
                  <a:cubicBezTo>
                    <a:pt x="329" y="80"/>
                    <a:pt x="203" y="5"/>
                    <a:pt x="181" y="3"/>
                  </a:cubicBezTo>
                  <a:cubicBezTo>
                    <a:pt x="158" y="0"/>
                    <a:pt x="101" y="34"/>
                    <a:pt x="101" y="34"/>
                  </a:cubicBezTo>
                  <a:cubicBezTo>
                    <a:pt x="101" y="34"/>
                    <a:pt x="63" y="46"/>
                    <a:pt x="51" y="64"/>
                  </a:cubicBezTo>
                  <a:cubicBezTo>
                    <a:pt x="40" y="82"/>
                    <a:pt x="33" y="141"/>
                    <a:pt x="24" y="155"/>
                  </a:cubicBezTo>
                  <a:cubicBezTo>
                    <a:pt x="15" y="168"/>
                    <a:pt x="4" y="216"/>
                    <a:pt x="2" y="217"/>
                  </a:cubicBezTo>
                  <a:cubicBezTo>
                    <a:pt x="0" y="219"/>
                    <a:pt x="15" y="241"/>
                    <a:pt x="44" y="239"/>
                  </a:cubicBezTo>
                  <a:cubicBezTo>
                    <a:pt x="74" y="236"/>
                    <a:pt x="128" y="206"/>
                    <a:pt x="136" y="196"/>
                  </a:cubicBezTo>
                  <a:cubicBezTo>
                    <a:pt x="143" y="185"/>
                    <a:pt x="203" y="154"/>
                    <a:pt x="187" y="211"/>
                  </a:cubicBezTo>
                  <a:cubicBezTo>
                    <a:pt x="199" y="239"/>
                    <a:pt x="199" y="239"/>
                    <a:pt x="199" y="239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73" y="181"/>
                    <a:pt x="273" y="166"/>
                  </a:cubicBezTo>
                  <a:cubicBezTo>
                    <a:pt x="273" y="151"/>
                    <a:pt x="313" y="141"/>
                    <a:pt x="313" y="141"/>
                  </a:cubicBezTo>
                  <a:lnTo>
                    <a:pt x="329" y="164"/>
                  </a:ln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609" name="Freeform 163"/>
            <p:cNvSpPr/>
            <p:nvPr/>
          </p:nvSpPr>
          <p:spPr>
            <a:xfrm>
              <a:off x="6116638" y="1350963"/>
              <a:ext cx="3683000" cy="3097212"/>
            </a:xfrm>
            <a:custGeom>
              <a:avLst/>
              <a:gdLst/>
              <a:ahLst/>
              <a:cxnLst>
                <a:cxn ang="0">
                  <a:pos x="0" y="1424567"/>
                </a:cxn>
                <a:cxn ang="0">
                  <a:pos x="1713722" y="274389"/>
                </a:cxn>
                <a:cxn ang="0">
                  <a:pos x="3044112" y="172903"/>
                </a:cxn>
                <a:cxn ang="0">
                  <a:pos x="3265844" y="0"/>
                </a:cxn>
                <a:cxn ang="0">
                  <a:pos x="3547706" y="954723"/>
                </a:cxn>
                <a:cxn ang="0">
                  <a:pos x="2559309" y="1962069"/>
                </a:cxn>
                <a:cxn ang="0">
                  <a:pos x="1311599" y="3040831"/>
                </a:cxn>
                <a:cxn ang="0">
                  <a:pos x="800489" y="2807788"/>
                </a:cxn>
                <a:cxn ang="0">
                  <a:pos x="0" y="1424567"/>
                </a:cxn>
              </a:cxnLst>
              <a:pathLst>
                <a:path w="980" h="824">
                  <a:moveTo>
                    <a:pt x="0" y="379"/>
                  </a:moveTo>
                  <a:cubicBezTo>
                    <a:pt x="0" y="379"/>
                    <a:pt x="206" y="209"/>
                    <a:pt x="456" y="73"/>
                  </a:cubicBezTo>
                  <a:cubicBezTo>
                    <a:pt x="456" y="73"/>
                    <a:pt x="602" y="5"/>
                    <a:pt x="810" y="46"/>
                  </a:cubicBezTo>
                  <a:cubicBezTo>
                    <a:pt x="810" y="46"/>
                    <a:pt x="851" y="0"/>
                    <a:pt x="869" y="0"/>
                  </a:cubicBezTo>
                  <a:cubicBezTo>
                    <a:pt x="887" y="0"/>
                    <a:pt x="980" y="177"/>
                    <a:pt x="944" y="254"/>
                  </a:cubicBezTo>
                  <a:cubicBezTo>
                    <a:pt x="944" y="254"/>
                    <a:pt x="703" y="502"/>
                    <a:pt x="681" y="522"/>
                  </a:cubicBezTo>
                  <a:cubicBezTo>
                    <a:pt x="658" y="543"/>
                    <a:pt x="375" y="767"/>
                    <a:pt x="349" y="809"/>
                  </a:cubicBezTo>
                  <a:cubicBezTo>
                    <a:pt x="349" y="809"/>
                    <a:pt x="265" y="824"/>
                    <a:pt x="213" y="747"/>
                  </a:cubicBezTo>
                  <a:cubicBezTo>
                    <a:pt x="161" y="670"/>
                    <a:pt x="0" y="379"/>
                    <a:pt x="0" y="379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610" name="Freeform 164"/>
            <p:cNvSpPr/>
            <p:nvPr/>
          </p:nvSpPr>
          <p:spPr>
            <a:xfrm>
              <a:off x="7259638" y="2727325"/>
              <a:ext cx="104775" cy="149225"/>
            </a:xfrm>
            <a:custGeom>
              <a:avLst/>
              <a:gdLst/>
              <a:ahLst/>
              <a:cxnLst>
                <a:cxn ang="0">
                  <a:pos x="104775" y="149225"/>
                </a:cxn>
                <a:cxn ang="0">
                  <a:pos x="0" y="0"/>
                </a:cxn>
                <a:cxn ang="0">
                  <a:pos x="104775" y="149225"/>
                </a:cxn>
              </a:cxnLst>
              <a:pathLst>
                <a:path w="28" h="40">
                  <a:moveTo>
                    <a:pt x="28" y="40"/>
                  </a:moveTo>
                  <a:cubicBezTo>
                    <a:pt x="12" y="20"/>
                    <a:pt x="1" y="5"/>
                    <a:pt x="0" y="0"/>
                  </a:cubicBezTo>
                  <a:cubicBezTo>
                    <a:pt x="0" y="0"/>
                    <a:pt x="11" y="16"/>
                    <a:pt x="28" y="40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611" name="Freeform 165"/>
            <p:cNvSpPr/>
            <p:nvPr/>
          </p:nvSpPr>
          <p:spPr>
            <a:xfrm>
              <a:off x="6861175" y="1701800"/>
              <a:ext cx="2825750" cy="2746375"/>
            </a:xfrm>
            <a:custGeom>
              <a:avLst/>
              <a:gdLst/>
              <a:ahLst/>
              <a:cxnLst>
                <a:cxn ang="0">
                  <a:pos x="774075" y="2066356"/>
                </a:cxn>
                <a:cxn ang="0">
                  <a:pos x="1037110" y="1904805"/>
                </a:cxn>
                <a:cxn ang="0">
                  <a:pos x="1018322" y="1886019"/>
                </a:cxn>
                <a:cxn ang="0">
                  <a:pos x="503525" y="1175944"/>
                </a:cxn>
                <a:cxn ang="0">
                  <a:pos x="1018322" y="1807122"/>
                </a:cxn>
                <a:cxn ang="0">
                  <a:pos x="976988" y="879141"/>
                </a:cxn>
                <a:cxn ang="0">
                  <a:pos x="1104748" y="980580"/>
                </a:cxn>
                <a:cxn ang="0">
                  <a:pos x="1446694" y="777701"/>
                </a:cxn>
                <a:cxn ang="0">
                  <a:pos x="1420390" y="477140"/>
                </a:cxn>
                <a:cxn ang="0">
                  <a:pos x="1540635" y="649963"/>
                </a:cxn>
                <a:cxn ang="0">
                  <a:pos x="1251296" y="0"/>
                </a:cxn>
                <a:cxn ang="0">
                  <a:pos x="1694698" y="541010"/>
                </a:cxn>
                <a:cxn ang="0">
                  <a:pos x="1788640" y="315589"/>
                </a:cxn>
                <a:cxn ang="0">
                  <a:pos x="2555199" y="657477"/>
                </a:cxn>
                <a:cxn ang="0">
                  <a:pos x="2453743" y="176580"/>
                </a:cxn>
                <a:cxn ang="0">
                  <a:pos x="2825750" y="537253"/>
                </a:cxn>
                <a:cxn ang="0">
                  <a:pos x="2803204" y="604879"/>
                </a:cxn>
                <a:cxn ang="0">
                  <a:pos x="1814943" y="1611758"/>
                </a:cxn>
                <a:cxn ang="0">
                  <a:pos x="567405" y="2690020"/>
                </a:cxn>
                <a:cxn ang="0">
                  <a:pos x="56365" y="2457085"/>
                </a:cxn>
                <a:cxn ang="0">
                  <a:pos x="0" y="2370674"/>
                </a:cxn>
                <a:cxn ang="0">
                  <a:pos x="774075" y="2066356"/>
                </a:cxn>
              </a:cxnLst>
              <a:pathLst>
                <a:path w="752" h="731">
                  <a:moveTo>
                    <a:pt x="206" y="550"/>
                  </a:moveTo>
                  <a:cubicBezTo>
                    <a:pt x="243" y="559"/>
                    <a:pt x="268" y="520"/>
                    <a:pt x="276" y="507"/>
                  </a:cubicBezTo>
                  <a:cubicBezTo>
                    <a:pt x="274" y="505"/>
                    <a:pt x="273" y="504"/>
                    <a:pt x="271" y="502"/>
                  </a:cubicBezTo>
                  <a:cubicBezTo>
                    <a:pt x="247" y="475"/>
                    <a:pt x="174" y="371"/>
                    <a:pt x="134" y="313"/>
                  </a:cubicBezTo>
                  <a:cubicBezTo>
                    <a:pt x="181" y="374"/>
                    <a:pt x="271" y="481"/>
                    <a:pt x="271" y="481"/>
                  </a:cubicBezTo>
                  <a:cubicBezTo>
                    <a:pt x="290" y="434"/>
                    <a:pt x="260" y="234"/>
                    <a:pt x="260" y="234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326" y="270"/>
                    <a:pt x="358" y="243"/>
                    <a:pt x="385" y="207"/>
                  </a:cubicBezTo>
                  <a:cubicBezTo>
                    <a:pt x="412" y="171"/>
                    <a:pt x="378" y="127"/>
                    <a:pt x="378" y="127"/>
                  </a:cubicBezTo>
                  <a:cubicBezTo>
                    <a:pt x="405" y="134"/>
                    <a:pt x="410" y="173"/>
                    <a:pt x="410" y="173"/>
                  </a:cubicBezTo>
                  <a:cubicBezTo>
                    <a:pt x="437" y="98"/>
                    <a:pt x="333" y="0"/>
                    <a:pt x="333" y="0"/>
                  </a:cubicBezTo>
                  <a:cubicBezTo>
                    <a:pt x="390" y="26"/>
                    <a:pt x="451" y="144"/>
                    <a:pt x="451" y="144"/>
                  </a:cubicBezTo>
                  <a:cubicBezTo>
                    <a:pt x="451" y="129"/>
                    <a:pt x="476" y="84"/>
                    <a:pt x="476" y="84"/>
                  </a:cubicBezTo>
                  <a:cubicBezTo>
                    <a:pt x="483" y="127"/>
                    <a:pt x="669" y="200"/>
                    <a:pt x="680" y="175"/>
                  </a:cubicBezTo>
                  <a:cubicBezTo>
                    <a:pt x="691" y="150"/>
                    <a:pt x="653" y="47"/>
                    <a:pt x="653" y="47"/>
                  </a:cubicBezTo>
                  <a:cubicBezTo>
                    <a:pt x="668" y="48"/>
                    <a:pt x="716" y="100"/>
                    <a:pt x="752" y="143"/>
                  </a:cubicBezTo>
                  <a:cubicBezTo>
                    <a:pt x="751" y="149"/>
                    <a:pt x="749" y="156"/>
                    <a:pt x="746" y="161"/>
                  </a:cubicBezTo>
                  <a:cubicBezTo>
                    <a:pt x="746" y="161"/>
                    <a:pt x="505" y="409"/>
                    <a:pt x="483" y="429"/>
                  </a:cubicBezTo>
                  <a:cubicBezTo>
                    <a:pt x="460" y="450"/>
                    <a:pt x="177" y="674"/>
                    <a:pt x="151" y="716"/>
                  </a:cubicBezTo>
                  <a:cubicBezTo>
                    <a:pt x="151" y="716"/>
                    <a:pt x="67" y="731"/>
                    <a:pt x="15" y="654"/>
                  </a:cubicBezTo>
                  <a:cubicBezTo>
                    <a:pt x="11" y="648"/>
                    <a:pt x="5" y="640"/>
                    <a:pt x="0" y="631"/>
                  </a:cubicBezTo>
                  <a:cubicBezTo>
                    <a:pt x="149" y="670"/>
                    <a:pt x="169" y="541"/>
                    <a:pt x="206" y="550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612" name="Freeform 166"/>
            <p:cNvSpPr/>
            <p:nvPr/>
          </p:nvSpPr>
          <p:spPr>
            <a:xfrm>
              <a:off x="8589963" y="1806575"/>
              <a:ext cx="896938" cy="3136900"/>
            </a:xfrm>
            <a:custGeom>
              <a:avLst/>
              <a:gdLst/>
              <a:ahLst/>
              <a:cxnLst>
                <a:cxn ang="0">
                  <a:pos x="75058" y="71379"/>
                </a:cxn>
                <a:cxn ang="0">
                  <a:pos x="41282" y="875327"/>
                </a:cxn>
                <a:cxn ang="0">
                  <a:pos x="187644" y="1829545"/>
                </a:cxn>
                <a:cxn ang="0">
                  <a:pos x="367782" y="3035467"/>
                </a:cxn>
                <a:cxn ang="0">
                  <a:pos x="896938" y="2994143"/>
                </a:cxn>
                <a:cxn ang="0">
                  <a:pos x="750576" y="2250303"/>
                </a:cxn>
                <a:cxn ang="0">
                  <a:pos x="716800" y="1457625"/>
                </a:cxn>
                <a:cxn ang="0">
                  <a:pos x="683024" y="995543"/>
                </a:cxn>
                <a:cxn ang="0">
                  <a:pos x="825633" y="619866"/>
                </a:cxn>
                <a:cxn ang="0">
                  <a:pos x="645495" y="71379"/>
                </a:cxn>
                <a:cxn ang="0">
                  <a:pos x="75058" y="71379"/>
                </a:cxn>
              </a:cxnLst>
              <a:pathLst>
                <a:path w="239" h="835">
                  <a:moveTo>
                    <a:pt x="20" y="19"/>
                  </a:moveTo>
                  <a:cubicBezTo>
                    <a:pt x="20" y="19"/>
                    <a:pt x="0" y="202"/>
                    <a:pt x="11" y="233"/>
                  </a:cubicBezTo>
                  <a:cubicBezTo>
                    <a:pt x="23" y="265"/>
                    <a:pt x="43" y="476"/>
                    <a:pt x="50" y="487"/>
                  </a:cubicBezTo>
                  <a:cubicBezTo>
                    <a:pt x="57" y="499"/>
                    <a:pt x="100" y="785"/>
                    <a:pt x="98" y="808"/>
                  </a:cubicBezTo>
                  <a:cubicBezTo>
                    <a:pt x="98" y="808"/>
                    <a:pt x="157" y="835"/>
                    <a:pt x="239" y="797"/>
                  </a:cubicBezTo>
                  <a:cubicBezTo>
                    <a:pt x="239" y="797"/>
                    <a:pt x="197" y="615"/>
                    <a:pt x="200" y="599"/>
                  </a:cubicBezTo>
                  <a:cubicBezTo>
                    <a:pt x="202" y="583"/>
                    <a:pt x="206" y="397"/>
                    <a:pt x="191" y="388"/>
                  </a:cubicBezTo>
                  <a:cubicBezTo>
                    <a:pt x="191" y="388"/>
                    <a:pt x="218" y="296"/>
                    <a:pt x="182" y="265"/>
                  </a:cubicBezTo>
                  <a:cubicBezTo>
                    <a:pt x="182" y="265"/>
                    <a:pt x="220" y="183"/>
                    <a:pt x="220" y="165"/>
                  </a:cubicBezTo>
                  <a:cubicBezTo>
                    <a:pt x="220" y="147"/>
                    <a:pt x="204" y="38"/>
                    <a:pt x="172" y="19"/>
                  </a:cubicBezTo>
                  <a:cubicBezTo>
                    <a:pt x="141" y="0"/>
                    <a:pt x="20" y="19"/>
                    <a:pt x="20" y="19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613" name="Freeform 167"/>
            <p:cNvSpPr/>
            <p:nvPr/>
          </p:nvSpPr>
          <p:spPr>
            <a:xfrm>
              <a:off x="8826500" y="2673350"/>
              <a:ext cx="566738" cy="733425"/>
            </a:xfrm>
            <a:custGeom>
              <a:avLst/>
              <a:gdLst/>
              <a:ahLst/>
              <a:cxnLst>
                <a:cxn ang="0">
                  <a:pos x="480414" y="590501"/>
                </a:cxn>
                <a:cxn ang="0">
                  <a:pos x="138870" y="511517"/>
                </a:cxn>
                <a:cxn ang="0">
                  <a:pos x="0" y="0"/>
                </a:cxn>
                <a:cxn ang="0">
                  <a:pos x="472907" y="157968"/>
                </a:cxn>
                <a:cxn ang="0">
                  <a:pos x="480414" y="590501"/>
                </a:cxn>
              </a:cxnLst>
              <a:pathLst>
                <a:path w="151" h="195">
                  <a:moveTo>
                    <a:pt x="128" y="157"/>
                  </a:moveTo>
                  <a:cubicBezTo>
                    <a:pt x="69" y="195"/>
                    <a:pt x="48" y="150"/>
                    <a:pt x="37" y="136"/>
                  </a:cubicBezTo>
                  <a:cubicBezTo>
                    <a:pt x="25" y="123"/>
                    <a:pt x="0" y="0"/>
                    <a:pt x="0" y="0"/>
                  </a:cubicBezTo>
                  <a:cubicBezTo>
                    <a:pt x="15" y="13"/>
                    <a:pt x="79" y="30"/>
                    <a:pt x="126" y="42"/>
                  </a:cubicBezTo>
                  <a:cubicBezTo>
                    <a:pt x="151" y="78"/>
                    <a:pt x="128" y="157"/>
                    <a:pt x="128" y="157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614" name="Freeform 168"/>
            <p:cNvSpPr/>
            <p:nvPr/>
          </p:nvSpPr>
          <p:spPr>
            <a:xfrm>
              <a:off x="8920163" y="3321050"/>
              <a:ext cx="541338" cy="1370012"/>
            </a:xfrm>
            <a:custGeom>
              <a:avLst/>
              <a:gdLst/>
              <a:ahLst/>
              <a:cxnLst>
                <a:cxn ang="0">
                  <a:pos x="203002" y="1279929"/>
                </a:cxn>
                <a:cxn ang="0">
                  <a:pos x="203002" y="795733"/>
                </a:cxn>
                <a:cxn ang="0">
                  <a:pos x="86464" y="379099"/>
                </a:cxn>
                <a:cxn ang="0">
                  <a:pos x="0" y="0"/>
                </a:cxn>
                <a:cxn ang="0">
                  <a:pos x="409763" y="22521"/>
                </a:cxn>
                <a:cxn ang="0">
                  <a:pos x="421041" y="735678"/>
                </a:cxn>
                <a:cxn ang="0">
                  <a:pos x="541338" y="1366259"/>
                </a:cxn>
                <a:cxn ang="0">
                  <a:pos x="203002" y="1279929"/>
                </a:cxn>
              </a:cxnLst>
              <a:pathLst>
                <a:path w="144" h="365">
                  <a:moveTo>
                    <a:pt x="54" y="341"/>
                  </a:move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41" y="121"/>
                    <a:pt x="23" y="101"/>
                  </a:cubicBezTo>
                  <a:cubicBezTo>
                    <a:pt x="5" y="80"/>
                    <a:pt x="0" y="0"/>
                    <a:pt x="0" y="0"/>
                  </a:cubicBezTo>
                  <a:cubicBezTo>
                    <a:pt x="44" y="27"/>
                    <a:pt x="84" y="18"/>
                    <a:pt x="109" y="6"/>
                  </a:cubicBezTo>
                  <a:cubicBezTo>
                    <a:pt x="117" y="57"/>
                    <a:pt x="114" y="183"/>
                    <a:pt x="112" y="196"/>
                  </a:cubicBezTo>
                  <a:cubicBezTo>
                    <a:pt x="110" y="208"/>
                    <a:pt x="133" y="312"/>
                    <a:pt x="144" y="364"/>
                  </a:cubicBezTo>
                  <a:cubicBezTo>
                    <a:pt x="102" y="365"/>
                    <a:pt x="54" y="341"/>
                    <a:pt x="54" y="341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615" name="Freeform 169"/>
            <p:cNvSpPr/>
            <p:nvPr/>
          </p:nvSpPr>
          <p:spPr>
            <a:xfrm>
              <a:off x="8912225" y="2084388"/>
              <a:ext cx="15875" cy="33337"/>
            </a:xfrm>
            <a:custGeom>
              <a:avLst/>
              <a:gdLst/>
              <a:ahLst/>
              <a:cxnLst>
                <a:cxn ang="0">
                  <a:pos x="15875" y="33337"/>
                </a:cxn>
                <a:cxn ang="0">
                  <a:pos x="0" y="0"/>
                </a:cxn>
                <a:cxn ang="0">
                  <a:pos x="15875" y="33337"/>
                </a:cxn>
              </a:cxnLst>
              <a:pathLst>
                <a:path w="4" h="9">
                  <a:moveTo>
                    <a:pt x="4" y="9"/>
                  </a:moveTo>
                  <a:cubicBezTo>
                    <a:pt x="3" y="6"/>
                    <a:pt x="1" y="3"/>
                    <a:pt x="0" y="0"/>
                  </a:cubicBezTo>
                  <a:cubicBezTo>
                    <a:pt x="0" y="0"/>
                    <a:pt x="2" y="3"/>
                    <a:pt x="4" y="9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616" name="Freeform 170"/>
            <p:cNvSpPr/>
            <p:nvPr/>
          </p:nvSpPr>
          <p:spPr>
            <a:xfrm>
              <a:off x="8612188" y="2084388"/>
              <a:ext cx="773113" cy="714375"/>
            </a:xfrm>
            <a:custGeom>
              <a:avLst/>
              <a:gdLst/>
              <a:ahLst/>
              <a:cxnLst>
                <a:cxn ang="0">
                  <a:pos x="165131" y="199273"/>
                </a:cxn>
                <a:cxn ang="0">
                  <a:pos x="619241" y="481263"/>
                </a:cxn>
                <a:cxn ang="0">
                  <a:pos x="315250" y="33839"/>
                </a:cxn>
                <a:cxn ang="0">
                  <a:pos x="773113" y="447424"/>
                </a:cxn>
                <a:cxn ang="0">
                  <a:pos x="660524" y="714375"/>
                </a:cxn>
                <a:cxn ang="0">
                  <a:pos x="131354" y="157914"/>
                </a:cxn>
                <a:cxn ang="0">
                  <a:pos x="165131" y="199273"/>
                </a:cxn>
              </a:cxnLst>
              <a:pathLst>
                <a:path w="206" h="190">
                  <a:moveTo>
                    <a:pt x="44" y="53"/>
                  </a:moveTo>
                  <a:cubicBezTo>
                    <a:pt x="87" y="105"/>
                    <a:pt x="165" y="128"/>
                    <a:pt x="165" y="128"/>
                  </a:cubicBezTo>
                  <a:cubicBezTo>
                    <a:pt x="140" y="112"/>
                    <a:pt x="98" y="34"/>
                    <a:pt x="84" y="9"/>
                  </a:cubicBezTo>
                  <a:cubicBezTo>
                    <a:pt x="106" y="46"/>
                    <a:pt x="165" y="91"/>
                    <a:pt x="206" y="119"/>
                  </a:cubicBezTo>
                  <a:cubicBezTo>
                    <a:pt x="196" y="147"/>
                    <a:pt x="179" y="184"/>
                    <a:pt x="176" y="190"/>
                  </a:cubicBezTo>
                  <a:cubicBezTo>
                    <a:pt x="107" y="145"/>
                    <a:pt x="35" y="42"/>
                    <a:pt x="35" y="42"/>
                  </a:cubicBezTo>
                  <a:cubicBezTo>
                    <a:pt x="35" y="42"/>
                    <a:pt x="0" y="0"/>
                    <a:pt x="44" y="53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617" name="Freeform 171"/>
            <p:cNvSpPr/>
            <p:nvPr/>
          </p:nvSpPr>
          <p:spPr>
            <a:xfrm>
              <a:off x="9340850" y="2197100"/>
              <a:ext cx="349250" cy="2746375"/>
            </a:xfrm>
            <a:custGeom>
              <a:avLst/>
              <a:gdLst/>
              <a:ahLst/>
              <a:cxnLst>
                <a:cxn ang="0">
                  <a:pos x="146460" y="127738"/>
                </a:cxn>
                <a:cxn ang="0">
                  <a:pos x="75108" y="1228543"/>
                </a:cxn>
                <a:cxn ang="0">
                  <a:pos x="0" y="2573552"/>
                </a:cxn>
                <a:cxn ang="0">
                  <a:pos x="146460" y="2746375"/>
                </a:cxn>
                <a:cxn ang="0">
                  <a:pos x="195280" y="1164673"/>
                </a:cxn>
                <a:cxn ang="0">
                  <a:pos x="236589" y="127738"/>
                </a:cxn>
                <a:cxn ang="0">
                  <a:pos x="146460" y="127738"/>
                </a:cxn>
              </a:cxnLst>
              <a:pathLst>
                <a:path w="93" h="731">
                  <a:moveTo>
                    <a:pt x="39" y="34"/>
                  </a:moveTo>
                  <a:cubicBezTo>
                    <a:pt x="39" y="34"/>
                    <a:pt x="4" y="241"/>
                    <a:pt x="20" y="327"/>
                  </a:cubicBezTo>
                  <a:cubicBezTo>
                    <a:pt x="0" y="685"/>
                    <a:pt x="0" y="685"/>
                    <a:pt x="0" y="685"/>
                  </a:cubicBezTo>
                  <a:cubicBezTo>
                    <a:pt x="39" y="731"/>
                    <a:pt x="39" y="731"/>
                    <a:pt x="39" y="731"/>
                  </a:cubicBezTo>
                  <a:cubicBezTo>
                    <a:pt x="39" y="731"/>
                    <a:pt x="56" y="374"/>
                    <a:pt x="52" y="310"/>
                  </a:cubicBezTo>
                  <a:cubicBezTo>
                    <a:pt x="47" y="245"/>
                    <a:pt x="93" y="68"/>
                    <a:pt x="63" y="34"/>
                  </a:cubicBezTo>
                  <a:cubicBezTo>
                    <a:pt x="34" y="0"/>
                    <a:pt x="39" y="34"/>
                    <a:pt x="39" y="34"/>
                  </a:cubicBezTo>
                  <a:close/>
                </a:path>
              </a:pathLst>
            </a:custGeom>
            <a:solidFill>
              <a:srgbClr val="7D7D7D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1518" name="组合 43"/>
          <p:cNvGrpSpPr/>
          <p:nvPr/>
        </p:nvGrpSpPr>
        <p:grpSpPr>
          <a:xfrm>
            <a:off x="4799013" y="3195638"/>
            <a:ext cx="869950" cy="1100137"/>
            <a:chOff x="7489826" y="4318000"/>
            <a:chExt cx="1917700" cy="2220913"/>
          </a:xfrm>
        </p:grpSpPr>
        <p:sp>
          <p:nvSpPr>
            <p:cNvPr id="21565" name="Freeform 154"/>
            <p:cNvSpPr/>
            <p:nvPr/>
          </p:nvSpPr>
          <p:spPr>
            <a:xfrm>
              <a:off x="7489826" y="6227763"/>
              <a:ext cx="312738" cy="311150"/>
            </a:xfrm>
            <a:custGeom>
              <a:avLst/>
              <a:gdLst/>
              <a:ahLst/>
              <a:cxnLst>
                <a:cxn ang="0">
                  <a:pos x="0" y="38894"/>
                </a:cxn>
                <a:cxn ang="0">
                  <a:pos x="39092" y="38894"/>
                </a:cxn>
                <a:cxn ang="0">
                  <a:pos x="117277" y="0"/>
                </a:cxn>
                <a:cxn ang="0">
                  <a:pos x="234554" y="116681"/>
                </a:cxn>
                <a:cxn ang="0">
                  <a:pos x="234554" y="194469"/>
                </a:cxn>
                <a:cxn ang="0">
                  <a:pos x="312738" y="233363"/>
                </a:cxn>
                <a:cxn ang="0">
                  <a:pos x="312738" y="272256"/>
                </a:cxn>
                <a:cxn ang="0">
                  <a:pos x="156369" y="272256"/>
                </a:cxn>
                <a:cxn ang="0">
                  <a:pos x="117277" y="194469"/>
                </a:cxn>
                <a:cxn ang="0">
                  <a:pos x="78185" y="155575"/>
                </a:cxn>
                <a:cxn ang="0">
                  <a:pos x="78185" y="155575"/>
                </a:cxn>
                <a:cxn ang="0">
                  <a:pos x="0" y="38894"/>
                </a:cxn>
              </a:cxnLst>
              <a:pathLst>
                <a:path w="8" h="8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6" y="2"/>
                    <a:pt x="6" y="3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8" y="5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6" y="8"/>
                    <a:pt x="4" y="7"/>
                  </a:cubicBezTo>
                  <a:cubicBezTo>
                    <a:pt x="4" y="7"/>
                    <a:pt x="4" y="7"/>
                    <a:pt x="3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66" name="Freeform 155"/>
            <p:cNvSpPr/>
            <p:nvPr/>
          </p:nvSpPr>
          <p:spPr>
            <a:xfrm>
              <a:off x="7607301" y="5097463"/>
              <a:ext cx="665163" cy="1285875"/>
            </a:xfrm>
            <a:custGeom>
              <a:avLst/>
              <a:gdLst/>
              <a:ahLst/>
              <a:cxnLst>
                <a:cxn ang="0">
                  <a:pos x="0" y="1130011"/>
                </a:cxn>
                <a:cxn ang="0">
                  <a:pos x="39127" y="1091045"/>
                </a:cxn>
                <a:cxn ang="0">
                  <a:pos x="39127" y="1052080"/>
                </a:cxn>
                <a:cxn ang="0">
                  <a:pos x="39127" y="1052080"/>
                </a:cxn>
                <a:cxn ang="0">
                  <a:pos x="78254" y="974148"/>
                </a:cxn>
                <a:cxn ang="0">
                  <a:pos x="273891" y="740352"/>
                </a:cxn>
                <a:cxn ang="0">
                  <a:pos x="352145" y="623455"/>
                </a:cxn>
                <a:cxn ang="0">
                  <a:pos x="313018" y="311727"/>
                </a:cxn>
                <a:cxn ang="0">
                  <a:pos x="273891" y="38966"/>
                </a:cxn>
                <a:cxn ang="0">
                  <a:pos x="665163" y="350693"/>
                </a:cxn>
                <a:cxn ang="0">
                  <a:pos x="586909" y="584489"/>
                </a:cxn>
                <a:cxn ang="0">
                  <a:pos x="469527" y="779318"/>
                </a:cxn>
                <a:cxn ang="0">
                  <a:pos x="195636" y="1285875"/>
                </a:cxn>
                <a:cxn ang="0">
                  <a:pos x="0" y="1130011"/>
                </a:cxn>
              </a:cxnLst>
              <a:pathLst>
                <a:path w="17" h="33">
                  <a:moveTo>
                    <a:pt x="0" y="29"/>
                  </a:moveTo>
                  <a:cubicBezTo>
                    <a:pt x="0" y="29"/>
                    <a:pt x="0" y="28"/>
                    <a:pt x="1" y="2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8"/>
                    <a:pt x="1" y="27"/>
                  </a:cubicBezTo>
                  <a:cubicBezTo>
                    <a:pt x="1" y="27"/>
                    <a:pt x="2" y="25"/>
                    <a:pt x="2" y="25"/>
                  </a:cubicBezTo>
                  <a:cubicBezTo>
                    <a:pt x="2" y="25"/>
                    <a:pt x="6" y="20"/>
                    <a:pt x="7" y="19"/>
                  </a:cubicBezTo>
                  <a:cubicBezTo>
                    <a:pt x="9" y="18"/>
                    <a:pt x="9" y="16"/>
                    <a:pt x="9" y="16"/>
                  </a:cubicBezTo>
                  <a:cubicBezTo>
                    <a:pt x="9" y="15"/>
                    <a:pt x="9" y="8"/>
                    <a:pt x="8" y="8"/>
                  </a:cubicBezTo>
                  <a:cubicBezTo>
                    <a:pt x="8" y="7"/>
                    <a:pt x="5" y="2"/>
                    <a:pt x="7" y="1"/>
                  </a:cubicBezTo>
                  <a:cubicBezTo>
                    <a:pt x="9" y="0"/>
                    <a:pt x="17" y="9"/>
                    <a:pt x="17" y="9"/>
                  </a:cubicBezTo>
                  <a:cubicBezTo>
                    <a:pt x="17" y="9"/>
                    <a:pt x="15" y="14"/>
                    <a:pt x="15" y="15"/>
                  </a:cubicBezTo>
                  <a:cubicBezTo>
                    <a:pt x="14" y="16"/>
                    <a:pt x="13" y="20"/>
                    <a:pt x="12" y="20"/>
                  </a:cubicBezTo>
                  <a:cubicBezTo>
                    <a:pt x="12" y="21"/>
                    <a:pt x="6" y="31"/>
                    <a:pt x="5" y="33"/>
                  </a:cubicBezTo>
                  <a:cubicBezTo>
                    <a:pt x="5" y="33"/>
                    <a:pt x="1" y="33"/>
                    <a:pt x="0" y="29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67" name="Freeform 156"/>
            <p:cNvSpPr/>
            <p:nvPr/>
          </p:nvSpPr>
          <p:spPr>
            <a:xfrm>
              <a:off x="7607301" y="5526088"/>
              <a:ext cx="547688" cy="779463"/>
            </a:xfrm>
            <a:custGeom>
              <a:avLst/>
              <a:gdLst/>
              <a:ahLst/>
              <a:cxnLst>
                <a:cxn ang="0">
                  <a:pos x="391206" y="155893"/>
                </a:cxn>
                <a:cxn ang="0">
                  <a:pos x="508567" y="0"/>
                </a:cxn>
                <a:cxn ang="0">
                  <a:pos x="352085" y="116919"/>
                </a:cxn>
                <a:cxn ang="0">
                  <a:pos x="352085" y="194866"/>
                </a:cxn>
                <a:cxn ang="0">
                  <a:pos x="273844" y="311785"/>
                </a:cxn>
                <a:cxn ang="0">
                  <a:pos x="78241" y="545624"/>
                </a:cxn>
                <a:cxn ang="0">
                  <a:pos x="39121" y="623570"/>
                </a:cxn>
                <a:cxn ang="0">
                  <a:pos x="39121" y="623570"/>
                </a:cxn>
                <a:cxn ang="0">
                  <a:pos x="39121" y="662544"/>
                </a:cxn>
                <a:cxn ang="0">
                  <a:pos x="0" y="701517"/>
                </a:cxn>
                <a:cxn ang="0">
                  <a:pos x="78241" y="779463"/>
                </a:cxn>
                <a:cxn ang="0">
                  <a:pos x="117362" y="779463"/>
                </a:cxn>
                <a:cxn ang="0">
                  <a:pos x="117362" y="779463"/>
                </a:cxn>
                <a:cxn ang="0">
                  <a:pos x="78241" y="662544"/>
                </a:cxn>
                <a:cxn ang="0">
                  <a:pos x="156482" y="701517"/>
                </a:cxn>
                <a:cxn ang="0">
                  <a:pos x="117362" y="584597"/>
                </a:cxn>
                <a:cxn ang="0">
                  <a:pos x="195603" y="662544"/>
                </a:cxn>
                <a:cxn ang="0">
                  <a:pos x="156482" y="506651"/>
                </a:cxn>
                <a:cxn ang="0">
                  <a:pos x="352085" y="389732"/>
                </a:cxn>
                <a:cxn ang="0">
                  <a:pos x="508567" y="38973"/>
                </a:cxn>
                <a:cxn ang="0">
                  <a:pos x="391206" y="155893"/>
                </a:cxn>
              </a:cxnLst>
              <a:pathLst>
                <a:path w="14" h="20">
                  <a:moveTo>
                    <a:pt x="10" y="4"/>
                  </a:moveTo>
                  <a:cubicBezTo>
                    <a:pt x="10" y="4"/>
                    <a:pt x="12" y="1"/>
                    <a:pt x="13" y="0"/>
                  </a:cubicBezTo>
                  <a:cubicBezTo>
                    <a:pt x="13" y="0"/>
                    <a:pt x="10" y="2"/>
                    <a:pt x="9" y="3"/>
                  </a:cubicBezTo>
                  <a:cubicBezTo>
                    <a:pt x="9" y="4"/>
                    <a:pt x="9" y="5"/>
                    <a:pt x="9" y="5"/>
                  </a:cubicBezTo>
                  <a:cubicBezTo>
                    <a:pt x="9" y="5"/>
                    <a:pt x="9" y="7"/>
                    <a:pt x="7" y="8"/>
                  </a:cubicBezTo>
                  <a:cubicBezTo>
                    <a:pt x="6" y="9"/>
                    <a:pt x="2" y="14"/>
                    <a:pt x="2" y="14"/>
                  </a:cubicBezTo>
                  <a:cubicBezTo>
                    <a:pt x="2" y="14"/>
                    <a:pt x="1" y="16"/>
                    <a:pt x="1" y="16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19"/>
                    <a:pt x="4" y="18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5" y="17"/>
                    <a:pt x="5" y="17"/>
                  </a:cubicBezTo>
                  <a:cubicBezTo>
                    <a:pt x="6" y="16"/>
                    <a:pt x="4" y="13"/>
                    <a:pt x="4" y="13"/>
                  </a:cubicBezTo>
                  <a:cubicBezTo>
                    <a:pt x="4" y="13"/>
                    <a:pt x="7" y="11"/>
                    <a:pt x="9" y="10"/>
                  </a:cubicBezTo>
                  <a:cubicBezTo>
                    <a:pt x="10" y="8"/>
                    <a:pt x="13" y="2"/>
                    <a:pt x="13" y="1"/>
                  </a:cubicBezTo>
                  <a:cubicBezTo>
                    <a:pt x="14" y="0"/>
                    <a:pt x="10" y="4"/>
                    <a:pt x="10" y="4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68" name="Freeform 157"/>
            <p:cNvSpPr/>
            <p:nvPr/>
          </p:nvSpPr>
          <p:spPr>
            <a:xfrm>
              <a:off x="7880351" y="5330825"/>
              <a:ext cx="79375" cy="195263"/>
            </a:xfrm>
            <a:custGeom>
              <a:avLst/>
              <a:gdLst/>
              <a:ahLst/>
              <a:cxnLst>
                <a:cxn ang="0">
                  <a:pos x="39688" y="78105"/>
                </a:cxn>
                <a:cxn ang="0">
                  <a:pos x="79375" y="195263"/>
                </a:cxn>
                <a:cxn ang="0">
                  <a:pos x="79375" y="117158"/>
                </a:cxn>
                <a:cxn ang="0">
                  <a:pos x="79375" y="0"/>
                </a:cxn>
                <a:cxn ang="0">
                  <a:pos x="0" y="0"/>
                </a:cxn>
                <a:cxn ang="0">
                  <a:pos x="39688" y="78105"/>
                </a:cxn>
              </a:cxnLst>
              <a:pathLst>
                <a:path w="2" h="5">
                  <a:moveTo>
                    <a:pt x="1" y="2"/>
                  </a:moveTo>
                  <a:cubicBezTo>
                    <a:pt x="1" y="2"/>
                    <a:pt x="2" y="4"/>
                    <a:pt x="2" y="5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2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69" name="Freeform 158"/>
            <p:cNvSpPr/>
            <p:nvPr/>
          </p:nvSpPr>
          <p:spPr>
            <a:xfrm>
              <a:off x="9055101" y="4552950"/>
              <a:ext cx="352425" cy="544513"/>
            </a:xfrm>
            <a:custGeom>
              <a:avLst/>
              <a:gdLst/>
              <a:ahLst/>
              <a:cxnLst>
                <a:cxn ang="0">
                  <a:pos x="0" y="505619"/>
                </a:cxn>
                <a:cxn ang="0">
                  <a:pos x="78317" y="544513"/>
                </a:cxn>
                <a:cxn ang="0">
                  <a:pos x="313267" y="272257"/>
                </a:cxn>
                <a:cxn ang="0">
                  <a:pos x="352425" y="155575"/>
                </a:cxn>
                <a:cxn ang="0">
                  <a:pos x="352425" y="38894"/>
                </a:cxn>
                <a:cxn ang="0">
                  <a:pos x="352425" y="38894"/>
                </a:cxn>
                <a:cxn ang="0">
                  <a:pos x="313267" y="116681"/>
                </a:cxn>
                <a:cxn ang="0">
                  <a:pos x="313267" y="116681"/>
                </a:cxn>
                <a:cxn ang="0">
                  <a:pos x="313267" y="77788"/>
                </a:cxn>
                <a:cxn ang="0">
                  <a:pos x="313267" y="38894"/>
                </a:cxn>
                <a:cxn ang="0">
                  <a:pos x="274108" y="38894"/>
                </a:cxn>
                <a:cxn ang="0">
                  <a:pos x="274108" y="77788"/>
                </a:cxn>
                <a:cxn ang="0">
                  <a:pos x="274108" y="116681"/>
                </a:cxn>
                <a:cxn ang="0">
                  <a:pos x="274108" y="77788"/>
                </a:cxn>
                <a:cxn ang="0">
                  <a:pos x="274108" y="0"/>
                </a:cxn>
                <a:cxn ang="0">
                  <a:pos x="234950" y="77788"/>
                </a:cxn>
                <a:cxn ang="0">
                  <a:pos x="234950" y="116681"/>
                </a:cxn>
                <a:cxn ang="0">
                  <a:pos x="234950" y="77788"/>
                </a:cxn>
                <a:cxn ang="0">
                  <a:pos x="234950" y="38894"/>
                </a:cxn>
                <a:cxn ang="0">
                  <a:pos x="195792" y="116681"/>
                </a:cxn>
                <a:cxn ang="0">
                  <a:pos x="195792" y="155575"/>
                </a:cxn>
                <a:cxn ang="0">
                  <a:pos x="195792" y="155575"/>
                </a:cxn>
                <a:cxn ang="0">
                  <a:pos x="195792" y="194469"/>
                </a:cxn>
                <a:cxn ang="0">
                  <a:pos x="156633" y="155575"/>
                </a:cxn>
                <a:cxn ang="0">
                  <a:pos x="156633" y="194469"/>
                </a:cxn>
                <a:cxn ang="0">
                  <a:pos x="234950" y="272257"/>
                </a:cxn>
                <a:cxn ang="0">
                  <a:pos x="234950" y="272257"/>
                </a:cxn>
                <a:cxn ang="0">
                  <a:pos x="117475" y="350044"/>
                </a:cxn>
                <a:cxn ang="0">
                  <a:pos x="39158" y="388938"/>
                </a:cxn>
                <a:cxn ang="0">
                  <a:pos x="0" y="505619"/>
                </a:cxn>
              </a:cxnLst>
              <a:pathLst>
                <a:path w="9" h="14">
                  <a:moveTo>
                    <a:pt x="0" y="13"/>
                  </a:moveTo>
                  <a:cubicBezTo>
                    <a:pt x="0" y="13"/>
                    <a:pt x="0" y="14"/>
                    <a:pt x="2" y="14"/>
                  </a:cubicBezTo>
                  <a:cubicBezTo>
                    <a:pt x="2" y="14"/>
                    <a:pt x="8" y="9"/>
                    <a:pt x="8" y="7"/>
                  </a:cubicBezTo>
                  <a:cubicBezTo>
                    <a:pt x="8" y="7"/>
                    <a:pt x="9" y="5"/>
                    <a:pt x="9" y="4"/>
                  </a:cubicBezTo>
                  <a:cubicBezTo>
                    <a:pt x="9" y="4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7" y="2"/>
                    <a:pt x="7" y="0"/>
                    <a:pt x="7" y="0"/>
                  </a:cubicBezTo>
                  <a:cubicBezTo>
                    <a:pt x="7" y="0"/>
                    <a:pt x="6" y="0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5"/>
                    <a:pt x="4" y="4"/>
                    <a:pt x="4" y="4"/>
                  </a:cubicBezTo>
                  <a:cubicBezTo>
                    <a:pt x="4" y="4"/>
                    <a:pt x="3" y="5"/>
                    <a:pt x="4" y="5"/>
                  </a:cubicBezTo>
                  <a:cubicBezTo>
                    <a:pt x="4" y="5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4" y="8"/>
                    <a:pt x="3" y="9"/>
                  </a:cubicBezTo>
                  <a:cubicBezTo>
                    <a:pt x="3" y="9"/>
                    <a:pt x="1" y="10"/>
                    <a:pt x="1" y="10"/>
                  </a:cubicBezTo>
                  <a:cubicBezTo>
                    <a:pt x="0" y="10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F8C29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70" name="Freeform 159"/>
            <p:cNvSpPr/>
            <p:nvPr/>
          </p:nvSpPr>
          <p:spPr>
            <a:xfrm>
              <a:off x="7607301" y="4435475"/>
              <a:ext cx="469900" cy="546100"/>
            </a:xfrm>
            <a:custGeom>
              <a:avLst/>
              <a:gdLst/>
              <a:ahLst/>
              <a:cxnLst>
                <a:cxn ang="0">
                  <a:pos x="234950" y="351064"/>
                </a:cxn>
                <a:cxn ang="0">
                  <a:pos x="352425" y="234043"/>
                </a:cxn>
                <a:cxn ang="0">
                  <a:pos x="469900" y="117021"/>
                </a:cxn>
                <a:cxn ang="0">
                  <a:pos x="430742" y="0"/>
                </a:cxn>
                <a:cxn ang="0">
                  <a:pos x="313267" y="117021"/>
                </a:cxn>
                <a:cxn ang="0">
                  <a:pos x="156633" y="312057"/>
                </a:cxn>
                <a:cxn ang="0">
                  <a:pos x="78317" y="351064"/>
                </a:cxn>
                <a:cxn ang="0">
                  <a:pos x="39158" y="390071"/>
                </a:cxn>
                <a:cxn ang="0">
                  <a:pos x="39158" y="429079"/>
                </a:cxn>
                <a:cxn ang="0">
                  <a:pos x="0" y="468086"/>
                </a:cxn>
                <a:cxn ang="0">
                  <a:pos x="39158" y="468086"/>
                </a:cxn>
                <a:cxn ang="0">
                  <a:pos x="78317" y="429079"/>
                </a:cxn>
                <a:cxn ang="0">
                  <a:pos x="39158" y="546100"/>
                </a:cxn>
                <a:cxn ang="0">
                  <a:pos x="78317" y="507093"/>
                </a:cxn>
                <a:cxn ang="0">
                  <a:pos x="117475" y="468086"/>
                </a:cxn>
                <a:cxn ang="0">
                  <a:pos x="117475" y="468086"/>
                </a:cxn>
                <a:cxn ang="0">
                  <a:pos x="117475" y="507093"/>
                </a:cxn>
                <a:cxn ang="0">
                  <a:pos x="117475" y="546100"/>
                </a:cxn>
                <a:cxn ang="0">
                  <a:pos x="156633" y="468086"/>
                </a:cxn>
                <a:cxn ang="0">
                  <a:pos x="234950" y="429079"/>
                </a:cxn>
                <a:cxn ang="0">
                  <a:pos x="274108" y="507093"/>
                </a:cxn>
                <a:cxn ang="0">
                  <a:pos x="274108" y="507093"/>
                </a:cxn>
                <a:cxn ang="0">
                  <a:pos x="274108" y="390071"/>
                </a:cxn>
                <a:cxn ang="0">
                  <a:pos x="234950" y="351064"/>
                </a:cxn>
              </a:cxnLst>
              <a:pathLst>
                <a:path w="12" h="14">
                  <a:moveTo>
                    <a:pt x="6" y="9"/>
                  </a:moveTo>
                  <a:cubicBezTo>
                    <a:pt x="6" y="8"/>
                    <a:pt x="9" y="6"/>
                    <a:pt x="9" y="6"/>
                  </a:cubicBezTo>
                  <a:cubicBezTo>
                    <a:pt x="9" y="6"/>
                    <a:pt x="12" y="4"/>
                    <a:pt x="12" y="3"/>
                  </a:cubicBezTo>
                  <a:cubicBezTo>
                    <a:pt x="12" y="2"/>
                    <a:pt x="11" y="0"/>
                    <a:pt x="11" y="0"/>
                  </a:cubicBezTo>
                  <a:cubicBezTo>
                    <a:pt x="11" y="0"/>
                    <a:pt x="8" y="2"/>
                    <a:pt x="8" y="3"/>
                  </a:cubicBezTo>
                  <a:cubicBezTo>
                    <a:pt x="7" y="3"/>
                    <a:pt x="4" y="8"/>
                    <a:pt x="4" y="8"/>
                  </a:cubicBezTo>
                  <a:cubicBezTo>
                    <a:pt x="4" y="8"/>
                    <a:pt x="3" y="9"/>
                    <a:pt x="2" y="9"/>
                  </a:cubicBezTo>
                  <a:cubicBezTo>
                    <a:pt x="2" y="9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2"/>
                    <a:pt x="2" y="11"/>
                    <a:pt x="2" y="11"/>
                  </a:cubicBezTo>
                  <a:cubicBezTo>
                    <a:pt x="2" y="11"/>
                    <a:pt x="0" y="13"/>
                    <a:pt x="1" y="14"/>
                  </a:cubicBezTo>
                  <a:cubicBezTo>
                    <a:pt x="1" y="14"/>
                    <a:pt x="1" y="14"/>
                    <a:pt x="2" y="13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3" y="14"/>
                    <a:pt x="3" y="14"/>
                  </a:cubicBezTo>
                  <a:cubicBezTo>
                    <a:pt x="3" y="14"/>
                    <a:pt x="4" y="12"/>
                    <a:pt x="4" y="12"/>
                  </a:cubicBezTo>
                  <a:cubicBezTo>
                    <a:pt x="4" y="12"/>
                    <a:pt x="5" y="11"/>
                    <a:pt x="6" y="11"/>
                  </a:cubicBezTo>
                  <a:cubicBezTo>
                    <a:pt x="6" y="11"/>
                    <a:pt x="6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0"/>
                    <a:pt x="7" y="10"/>
                  </a:cubicBezTo>
                  <a:cubicBezTo>
                    <a:pt x="7" y="9"/>
                    <a:pt x="6" y="9"/>
                    <a:pt x="6" y="9"/>
                  </a:cubicBezTo>
                  <a:close/>
                </a:path>
              </a:pathLst>
            </a:custGeom>
            <a:solidFill>
              <a:srgbClr val="F8C29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71" name="Freeform 160"/>
            <p:cNvSpPr/>
            <p:nvPr/>
          </p:nvSpPr>
          <p:spPr>
            <a:xfrm>
              <a:off x="7724776" y="4513263"/>
              <a:ext cx="352425" cy="468313"/>
            </a:xfrm>
            <a:custGeom>
              <a:avLst/>
              <a:gdLst/>
              <a:ahLst/>
              <a:cxnLst>
                <a:cxn ang="0">
                  <a:pos x="234950" y="156104"/>
                </a:cxn>
                <a:cxn ang="0">
                  <a:pos x="352425" y="39026"/>
                </a:cxn>
                <a:cxn ang="0">
                  <a:pos x="352425" y="0"/>
                </a:cxn>
                <a:cxn ang="0">
                  <a:pos x="274108" y="78052"/>
                </a:cxn>
                <a:cxn ang="0">
                  <a:pos x="78317" y="234157"/>
                </a:cxn>
                <a:cxn ang="0">
                  <a:pos x="117475" y="312209"/>
                </a:cxn>
                <a:cxn ang="0">
                  <a:pos x="39158" y="390261"/>
                </a:cxn>
                <a:cxn ang="0">
                  <a:pos x="0" y="468313"/>
                </a:cxn>
                <a:cxn ang="0">
                  <a:pos x="39158" y="390261"/>
                </a:cxn>
                <a:cxn ang="0">
                  <a:pos x="117475" y="351235"/>
                </a:cxn>
                <a:cxn ang="0">
                  <a:pos x="156633" y="429287"/>
                </a:cxn>
                <a:cxn ang="0">
                  <a:pos x="156633" y="429287"/>
                </a:cxn>
                <a:cxn ang="0">
                  <a:pos x="156633" y="312209"/>
                </a:cxn>
                <a:cxn ang="0">
                  <a:pos x="117475" y="273183"/>
                </a:cxn>
                <a:cxn ang="0">
                  <a:pos x="234950" y="156104"/>
                </a:cxn>
              </a:cxnLst>
              <a:pathLst>
                <a:path w="9" h="12">
                  <a:moveTo>
                    <a:pt x="6" y="4"/>
                  </a:moveTo>
                  <a:cubicBezTo>
                    <a:pt x="6" y="4"/>
                    <a:pt x="9" y="2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7" y="2"/>
                    <a:pt x="3" y="6"/>
                    <a:pt x="2" y="6"/>
                  </a:cubicBezTo>
                  <a:cubicBezTo>
                    <a:pt x="2" y="6"/>
                    <a:pt x="3" y="7"/>
                    <a:pt x="3" y="8"/>
                  </a:cubicBezTo>
                  <a:cubicBezTo>
                    <a:pt x="3" y="8"/>
                    <a:pt x="1" y="9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0" y="12"/>
                    <a:pt x="1" y="10"/>
                    <a:pt x="1" y="10"/>
                  </a:cubicBezTo>
                  <a:cubicBezTo>
                    <a:pt x="1" y="10"/>
                    <a:pt x="2" y="9"/>
                    <a:pt x="3" y="9"/>
                  </a:cubicBezTo>
                  <a:cubicBezTo>
                    <a:pt x="3" y="9"/>
                    <a:pt x="3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8"/>
                    <a:pt x="4" y="8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3" y="6"/>
                    <a:pt x="6" y="4"/>
                    <a:pt x="6" y="4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72" name="Freeform 161"/>
            <p:cNvSpPr/>
            <p:nvPr/>
          </p:nvSpPr>
          <p:spPr>
            <a:xfrm>
              <a:off x="9172576" y="4591050"/>
              <a:ext cx="117475" cy="233363"/>
            </a:xfrm>
            <a:custGeom>
              <a:avLst/>
              <a:gdLst/>
              <a:ahLst/>
              <a:cxnLst>
                <a:cxn ang="0">
                  <a:pos x="78317" y="194469"/>
                </a:cxn>
                <a:cxn ang="0">
                  <a:pos x="117475" y="116682"/>
                </a:cxn>
                <a:cxn ang="0">
                  <a:pos x="117475" y="38894"/>
                </a:cxn>
                <a:cxn ang="0">
                  <a:pos x="117475" y="0"/>
                </a:cxn>
                <a:cxn ang="0">
                  <a:pos x="78317" y="77788"/>
                </a:cxn>
                <a:cxn ang="0">
                  <a:pos x="78317" y="116682"/>
                </a:cxn>
                <a:cxn ang="0">
                  <a:pos x="78317" y="116682"/>
                </a:cxn>
                <a:cxn ang="0">
                  <a:pos x="78317" y="155575"/>
                </a:cxn>
                <a:cxn ang="0">
                  <a:pos x="39158" y="116682"/>
                </a:cxn>
                <a:cxn ang="0">
                  <a:pos x="39158" y="155575"/>
                </a:cxn>
                <a:cxn ang="0">
                  <a:pos x="117475" y="233363"/>
                </a:cxn>
                <a:cxn ang="0">
                  <a:pos x="78317" y="194469"/>
                </a:cxn>
              </a:cxnLst>
              <a:pathLst>
                <a:path w="3" h="6">
                  <a:moveTo>
                    <a:pt x="2" y="5"/>
                  </a:moveTo>
                  <a:cubicBezTo>
                    <a:pt x="2" y="5"/>
                    <a:pt x="3" y="4"/>
                    <a:pt x="3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1" y="4"/>
                    <a:pt x="2" y="6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73" name="Freeform 162"/>
            <p:cNvSpPr/>
            <p:nvPr/>
          </p:nvSpPr>
          <p:spPr>
            <a:xfrm>
              <a:off x="9055101" y="4824413"/>
              <a:ext cx="314325" cy="157163"/>
            </a:xfrm>
            <a:custGeom>
              <a:avLst/>
              <a:gdLst/>
              <a:ahLst/>
              <a:cxnLst>
                <a:cxn ang="0">
                  <a:pos x="117872" y="117872"/>
                </a:cxn>
                <a:cxn ang="0">
                  <a:pos x="275034" y="0"/>
                </a:cxn>
                <a:cxn ang="0">
                  <a:pos x="314325" y="0"/>
                </a:cxn>
                <a:cxn ang="0">
                  <a:pos x="235744" y="0"/>
                </a:cxn>
                <a:cxn ang="0">
                  <a:pos x="235744" y="0"/>
                </a:cxn>
                <a:cxn ang="0">
                  <a:pos x="117872" y="78582"/>
                </a:cxn>
                <a:cxn ang="0">
                  <a:pos x="39291" y="117872"/>
                </a:cxn>
                <a:cxn ang="0">
                  <a:pos x="0" y="157163"/>
                </a:cxn>
                <a:cxn ang="0">
                  <a:pos x="117872" y="117872"/>
                </a:cxn>
              </a:cxnLst>
              <a:pathLst>
                <a:path w="8" h="4">
                  <a:moveTo>
                    <a:pt x="3" y="3"/>
                  </a:moveTo>
                  <a:cubicBezTo>
                    <a:pt x="4" y="2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4" y="1"/>
                    <a:pt x="3" y="2"/>
                  </a:cubicBezTo>
                  <a:cubicBezTo>
                    <a:pt x="3" y="2"/>
                    <a:pt x="1" y="3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1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74" name="Freeform 163"/>
            <p:cNvSpPr/>
            <p:nvPr/>
          </p:nvSpPr>
          <p:spPr>
            <a:xfrm>
              <a:off x="9407526" y="4591050"/>
              <a:ext cx="0" cy="39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9688"/>
                </a:cxn>
                <a:cxn ang="0">
                  <a:pos x="0" y="39688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75" name="Freeform 164"/>
            <p:cNvSpPr/>
            <p:nvPr/>
          </p:nvSpPr>
          <p:spPr>
            <a:xfrm>
              <a:off x="9290051" y="4552950"/>
              <a:ext cx="39688" cy="77788"/>
            </a:xfrm>
            <a:custGeom>
              <a:avLst/>
              <a:gdLst/>
              <a:ahLst/>
              <a:cxnLst>
                <a:cxn ang="0">
                  <a:pos x="0" y="77788"/>
                </a:cxn>
                <a:cxn ang="0">
                  <a:pos x="39688" y="77788"/>
                </a:cxn>
                <a:cxn ang="0">
                  <a:pos x="39688" y="0"/>
                </a:cxn>
                <a:cxn ang="0">
                  <a:pos x="0" y="77788"/>
                </a:cxn>
              </a:cxnLst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0"/>
                    <a:pt x="1" y="0"/>
                  </a:cubicBezTo>
                  <a:cubicBezTo>
                    <a:pt x="1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76" name="Freeform 165"/>
            <p:cNvSpPr/>
            <p:nvPr/>
          </p:nvSpPr>
          <p:spPr>
            <a:xfrm>
              <a:off x="9329738" y="4552950"/>
              <a:ext cx="39688" cy="77788"/>
            </a:xfrm>
            <a:custGeom>
              <a:avLst/>
              <a:gdLst/>
              <a:ahLst/>
              <a:cxnLst>
                <a:cxn ang="0">
                  <a:pos x="0" y="38894"/>
                </a:cxn>
                <a:cxn ang="0">
                  <a:pos x="0" y="77788"/>
                </a:cxn>
                <a:cxn ang="0">
                  <a:pos x="0" y="77788"/>
                </a:cxn>
                <a:cxn ang="0">
                  <a:pos x="39688" y="77788"/>
                </a:cxn>
                <a:cxn ang="0">
                  <a:pos x="39688" y="77788"/>
                </a:cxn>
                <a:cxn ang="0">
                  <a:pos x="39688" y="38894"/>
                </a:cxn>
                <a:cxn ang="0">
                  <a:pos x="0" y="38894"/>
                </a:cxn>
              </a:cxnLst>
              <a:pathLst>
                <a:path w="1"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77" name="Freeform 166"/>
            <p:cNvSpPr/>
            <p:nvPr/>
          </p:nvSpPr>
          <p:spPr>
            <a:xfrm>
              <a:off x="7762876" y="4981575"/>
              <a:ext cx="939800" cy="895350"/>
            </a:xfrm>
            <a:custGeom>
              <a:avLst/>
              <a:gdLst/>
              <a:ahLst/>
              <a:cxnLst>
                <a:cxn ang="0">
                  <a:pos x="587375" y="544996"/>
                </a:cxn>
                <a:cxn ang="0">
                  <a:pos x="391583" y="700709"/>
                </a:cxn>
                <a:cxn ang="0">
                  <a:pos x="391583" y="700709"/>
                </a:cxn>
                <a:cxn ang="0">
                  <a:pos x="313267" y="700709"/>
                </a:cxn>
                <a:cxn ang="0">
                  <a:pos x="234950" y="739637"/>
                </a:cxn>
                <a:cxn ang="0">
                  <a:pos x="430742" y="895350"/>
                </a:cxn>
                <a:cxn ang="0">
                  <a:pos x="548217" y="817493"/>
                </a:cxn>
                <a:cxn ang="0">
                  <a:pos x="939800" y="544996"/>
                </a:cxn>
                <a:cxn ang="0">
                  <a:pos x="939800" y="428211"/>
                </a:cxn>
                <a:cxn ang="0">
                  <a:pos x="469900" y="155713"/>
                </a:cxn>
                <a:cxn ang="0">
                  <a:pos x="117475" y="38928"/>
                </a:cxn>
                <a:cxn ang="0">
                  <a:pos x="234950" y="428211"/>
                </a:cxn>
                <a:cxn ang="0">
                  <a:pos x="509058" y="506067"/>
                </a:cxn>
                <a:cxn ang="0">
                  <a:pos x="587375" y="544996"/>
                </a:cxn>
              </a:cxnLst>
              <a:pathLst>
                <a:path w="24" h="23">
                  <a:moveTo>
                    <a:pt x="15" y="14"/>
                  </a:moveTo>
                  <a:cubicBezTo>
                    <a:pt x="15" y="14"/>
                    <a:pt x="11" y="17"/>
                    <a:pt x="10" y="18"/>
                  </a:cubicBezTo>
                  <a:cubicBezTo>
                    <a:pt x="9" y="18"/>
                    <a:pt x="10" y="18"/>
                    <a:pt x="10" y="18"/>
                  </a:cubicBezTo>
                  <a:cubicBezTo>
                    <a:pt x="10" y="18"/>
                    <a:pt x="8" y="18"/>
                    <a:pt x="8" y="18"/>
                  </a:cubicBezTo>
                  <a:cubicBezTo>
                    <a:pt x="7" y="18"/>
                    <a:pt x="6" y="19"/>
                    <a:pt x="6" y="19"/>
                  </a:cubicBezTo>
                  <a:cubicBezTo>
                    <a:pt x="6" y="19"/>
                    <a:pt x="7" y="23"/>
                    <a:pt x="11" y="23"/>
                  </a:cubicBezTo>
                  <a:cubicBezTo>
                    <a:pt x="11" y="23"/>
                    <a:pt x="13" y="21"/>
                    <a:pt x="14" y="21"/>
                  </a:cubicBezTo>
                  <a:cubicBezTo>
                    <a:pt x="15" y="20"/>
                    <a:pt x="23" y="15"/>
                    <a:pt x="24" y="14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3" y="11"/>
                    <a:pt x="13" y="5"/>
                    <a:pt x="12" y="4"/>
                  </a:cubicBezTo>
                  <a:cubicBezTo>
                    <a:pt x="12" y="3"/>
                    <a:pt x="6" y="0"/>
                    <a:pt x="3" y="1"/>
                  </a:cubicBezTo>
                  <a:cubicBezTo>
                    <a:pt x="3" y="1"/>
                    <a:pt x="0" y="8"/>
                    <a:pt x="6" y="11"/>
                  </a:cubicBezTo>
                  <a:cubicBezTo>
                    <a:pt x="6" y="11"/>
                    <a:pt x="10" y="13"/>
                    <a:pt x="13" y="13"/>
                  </a:cubicBezTo>
                  <a:cubicBezTo>
                    <a:pt x="13" y="13"/>
                    <a:pt x="14" y="13"/>
                    <a:pt x="15" y="14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78" name="Freeform 167"/>
            <p:cNvSpPr/>
            <p:nvPr/>
          </p:nvSpPr>
          <p:spPr>
            <a:xfrm>
              <a:off x="7880351" y="4318000"/>
              <a:ext cx="1254125" cy="935038"/>
            </a:xfrm>
            <a:custGeom>
              <a:avLst/>
              <a:gdLst/>
              <a:ahLst/>
              <a:cxnLst>
                <a:cxn ang="0">
                  <a:pos x="195957" y="779198"/>
                </a:cxn>
                <a:cxn ang="0">
                  <a:pos x="274340" y="779198"/>
                </a:cxn>
                <a:cxn ang="0">
                  <a:pos x="470297" y="896078"/>
                </a:cxn>
                <a:cxn ang="0">
                  <a:pos x="548680" y="935038"/>
                </a:cxn>
                <a:cxn ang="0">
                  <a:pos x="587871" y="857118"/>
                </a:cxn>
                <a:cxn ang="0">
                  <a:pos x="823020" y="740238"/>
                </a:cxn>
                <a:cxn ang="0">
                  <a:pos x="901402" y="662319"/>
                </a:cxn>
                <a:cxn ang="0">
                  <a:pos x="1097359" y="740238"/>
                </a:cxn>
                <a:cxn ang="0">
                  <a:pos x="1136551" y="779198"/>
                </a:cxn>
                <a:cxn ang="0">
                  <a:pos x="1214934" y="584399"/>
                </a:cxn>
                <a:cxn ang="0">
                  <a:pos x="1097359" y="545439"/>
                </a:cxn>
                <a:cxn ang="0">
                  <a:pos x="823020" y="233760"/>
                </a:cxn>
                <a:cxn ang="0">
                  <a:pos x="823020" y="233760"/>
                </a:cxn>
                <a:cxn ang="0">
                  <a:pos x="744637" y="194800"/>
                </a:cxn>
                <a:cxn ang="0">
                  <a:pos x="666254" y="155840"/>
                </a:cxn>
                <a:cxn ang="0">
                  <a:pos x="587871" y="116880"/>
                </a:cxn>
                <a:cxn ang="0">
                  <a:pos x="352723" y="77920"/>
                </a:cxn>
                <a:cxn ang="0">
                  <a:pos x="352723" y="77920"/>
                </a:cxn>
                <a:cxn ang="0">
                  <a:pos x="274340" y="38960"/>
                </a:cxn>
                <a:cxn ang="0">
                  <a:pos x="195957" y="38960"/>
                </a:cxn>
                <a:cxn ang="0">
                  <a:pos x="156766" y="77920"/>
                </a:cxn>
                <a:cxn ang="0">
                  <a:pos x="195957" y="272719"/>
                </a:cxn>
                <a:cxn ang="0">
                  <a:pos x="235148" y="272719"/>
                </a:cxn>
                <a:cxn ang="0">
                  <a:pos x="235148" y="311679"/>
                </a:cxn>
                <a:cxn ang="0">
                  <a:pos x="352723" y="350639"/>
                </a:cxn>
                <a:cxn ang="0">
                  <a:pos x="39191" y="623359"/>
                </a:cxn>
                <a:cxn ang="0">
                  <a:pos x="78383" y="701279"/>
                </a:cxn>
                <a:cxn ang="0">
                  <a:pos x="195957" y="779198"/>
                </a:cxn>
              </a:cxnLst>
              <a:pathLst>
                <a:path w="32" h="24">
                  <a:moveTo>
                    <a:pt x="5" y="20"/>
                  </a:moveTo>
                  <a:cubicBezTo>
                    <a:pt x="5" y="20"/>
                    <a:pt x="7" y="19"/>
                    <a:pt x="7" y="20"/>
                  </a:cubicBezTo>
                  <a:cubicBezTo>
                    <a:pt x="8" y="21"/>
                    <a:pt x="11" y="21"/>
                    <a:pt x="12" y="23"/>
                  </a:cubicBezTo>
                  <a:cubicBezTo>
                    <a:pt x="13" y="24"/>
                    <a:pt x="14" y="24"/>
                    <a:pt x="14" y="24"/>
                  </a:cubicBezTo>
                  <a:cubicBezTo>
                    <a:pt x="14" y="24"/>
                    <a:pt x="15" y="22"/>
                    <a:pt x="15" y="22"/>
                  </a:cubicBezTo>
                  <a:cubicBezTo>
                    <a:pt x="15" y="23"/>
                    <a:pt x="20" y="19"/>
                    <a:pt x="21" y="19"/>
                  </a:cubicBezTo>
                  <a:cubicBezTo>
                    <a:pt x="22" y="18"/>
                    <a:pt x="23" y="17"/>
                    <a:pt x="23" y="17"/>
                  </a:cubicBezTo>
                  <a:cubicBezTo>
                    <a:pt x="23" y="17"/>
                    <a:pt x="27" y="19"/>
                    <a:pt x="28" y="19"/>
                  </a:cubicBezTo>
                  <a:cubicBezTo>
                    <a:pt x="28" y="19"/>
                    <a:pt x="29" y="20"/>
                    <a:pt x="29" y="20"/>
                  </a:cubicBezTo>
                  <a:cubicBezTo>
                    <a:pt x="30" y="20"/>
                    <a:pt x="32" y="17"/>
                    <a:pt x="31" y="15"/>
                  </a:cubicBezTo>
                  <a:cubicBezTo>
                    <a:pt x="31" y="15"/>
                    <a:pt x="29" y="14"/>
                    <a:pt x="28" y="14"/>
                  </a:cubicBezTo>
                  <a:cubicBezTo>
                    <a:pt x="28" y="13"/>
                    <a:pt x="22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19" y="5"/>
                    <a:pt x="19" y="5"/>
                  </a:cubicBezTo>
                  <a:cubicBezTo>
                    <a:pt x="19" y="5"/>
                    <a:pt x="18" y="4"/>
                    <a:pt x="17" y="4"/>
                  </a:cubicBezTo>
                  <a:cubicBezTo>
                    <a:pt x="17" y="4"/>
                    <a:pt x="15" y="3"/>
                    <a:pt x="15" y="3"/>
                  </a:cubicBezTo>
                  <a:cubicBezTo>
                    <a:pt x="15" y="3"/>
                    <a:pt x="11" y="1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7" y="1"/>
                    <a:pt x="7" y="0"/>
                    <a:pt x="5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4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8"/>
                    <a:pt x="6" y="8"/>
                  </a:cubicBezTo>
                  <a:cubicBezTo>
                    <a:pt x="7" y="8"/>
                    <a:pt x="9" y="8"/>
                    <a:pt x="9" y="9"/>
                  </a:cubicBezTo>
                  <a:cubicBezTo>
                    <a:pt x="9" y="9"/>
                    <a:pt x="1" y="15"/>
                    <a:pt x="1" y="16"/>
                  </a:cubicBezTo>
                  <a:cubicBezTo>
                    <a:pt x="1" y="16"/>
                    <a:pt x="0" y="18"/>
                    <a:pt x="2" y="18"/>
                  </a:cubicBezTo>
                  <a:cubicBezTo>
                    <a:pt x="3" y="18"/>
                    <a:pt x="5" y="20"/>
                    <a:pt x="5" y="20"/>
                  </a:cubicBezTo>
                  <a:close/>
                </a:path>
              </a:pathLst>
            </a:custGeom>
            <a:solidFill>
              <a:srgbClr val="EFEFE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79" name="Freeform 168"/>
            <p:cNvSpPr/>
            <p:nvPr/>
          </p:nvSpPr>
          <p:spPr>
            <a:xfrm>
              <a:off x="8782051" y="4395788"/>
              <a:ext cx="352425" cy="468313"/>
            </a:xfrm>
            <a:custGeom>
              <a:avLst/>
              <a:gdLst/>
              <a:ahLst/>
              <a:cxnLst>
                <a:cxn ang="0">
                  <a:pos x="0" y="156104"/>
                </a:cxn>
                <a:cxn ang="0">
                  <a:pos x="39158" y="390261"/>
                </a:cxn>
                <a:cxn ang="0">
                  <a:pos x="117475" y="390261"/>
                </a:cxn>
                <a:cxn ang="0">
                  <a:pos x="195792" y="429287"/>
                </a:cxn>
                <a:cxn ang="0">
                  <a:pos x="234950" y="429287"/>
                </a:cxn>
                <a:cxn ang="0">
                  <a:pos x="234950" y="390261"/>
                </a:cxn>
                <a:cxn ang="0">
                  <a:pos x="234950" y="390261"/>
                </a:cxn>
                <a:cxn ang="0">
                  <a:pos x="274108" y="390261"/>
                </a:cxn>
                <a:cxn ang="0">
                  <a:pos x="313267" y="351235"/>
                </a:cxn>
                <a:cxn ang="0">
                  <a:pos x="313267" y="273183"/>
                </a:cxn>
                <a:cxn ang="0">
                  <a:pos x="352425" y="234157"/>
                </a:cxn>
                <a:cxn ang="0">
                  <a:pos x="313267" y="117078"/>
                </a:cxn>
                <a:cxn ang="0">
                  <a:pos x="78317" y="78052"/>
                </a:cxn>
                <a:cxn ang="0">
                  <a:pos x="39158" y="156104"/>
                </a:cxn>
                <a:cxn ang="0">
                  <a:pos x="0" y="156104"/>
                </a:cxn>
              </a:cxnLst>
              <a:pathLst>
                <a:path w="9" h="12">
                  <a:moveTo>
                    <a:pt x="0" y="4"/>
                  </a:moveTo>
                  <a:cubicBezTo>
                    <a:pt x="0" y="4"/>
                    <a:pt x="0" y="9"/>
                    <a:pt x="1" y="10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0"/>
                    <a:pt x="4" y="12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9"/>
                    <a:pt x="8" y="10"/>
                    <a:pt x="8" y="9"/>
                  </a:cubicBezTo>
                  <a:cubicBezTo>
                    <a:pt x="8" y="9"/>
                    <a:pt x="8" y="7"/>
                    <a:pt x="8" y="7"/>
                  </a:cubicBezTo>
                  <a:cubicBezTo>
                    <a:pt x="8" y="7"/>
                    <a:pt x="9" y="6"/>
                    <a:pt x="9" y="6"/>
                  </a:cubicBezTo>
                  <a:cubicBezTo>
                    <a:pt x="9" y="6"/>
                    <a:pt x="9" y="5"/>
                    <a:pt x="8" y="3"/>
                  </a:cubicBezTo>
                  <a:cubicBezTo>
                    <a:pt x="7" y="1"/>
                    <a:pt x="4" y="0"/>
                    <a:pt x="2" y="2"/>
                  </a:cubicBezTo>
                  <a:cubicBezTo>
                    <a:pt x="2" y="2"/>
                    <a:pt x="1" y="2"/>
                    <a:pt x="1" y="4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80" name="Freeform 169"/>
            <p:cNvSpPr/>
            <p:nvPr/>
          </p:nvSpPr>
          <p:spPr>
            <a:xfrm>
              <a:off x="7920038" y="5721350"/>
              <a:ext cx="234950" cy="3889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5575"/>
                </a:cxn>
                <a:cxn ang="0">
                  <a:pos x="39158" y="155575"/>
                </a:cxn>
                <a:cxn ang="0">
                  <a:pos x="156633" y="388938"/>
                </a:cxn>
                <a:cxn ang="0">
                  <a:pos x="195792" y="388938"/>
                </a:cxn>
                <a:cxn ang="0">
                  <a:pos x="156633" y="233363"/>
                </a:cxn>
                <a:cxn ang="0">
                  <a:pos x="195792" y="155575"/>
                </a:cxn>
                <a:cxn ang="0">
                  <a:pos x="78317" y="0"/>
                </a:cxn>
                <a:cxn ang="0">
                  <a:pos x="0" y="0"/>
                </a:cxn>
              </a:cxnLst>
              <a:pathLst>
                <a:path w="6" h="10">
                  <a:moveTo>
                    <a:pt x="0" y="0"/>
                  </a:moveTo>
                  <a:cubicBezTo>
                    <a:pt x="0" y="0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8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5" y="9"/>
                    <a:pt x="4" y="7"/>
                    <a:pt x="4" y="6"/>
                  </a:cubicBezTo>
                  <a:cubicBezTo>
                    <a:pt x="4" y="6"/>
                    <a:pt x="6" y="4"/>
                    <a:pt x="5" y="4"/>
                  </a:cubicBezTo>
                  <a:cubicBezTo>
                    <a:pt x="5" y="3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81" name="Freeform 170"/>
            <p:cNvSpPr/>
            <p:nvPr/>
          </p:nvSpPr>
          <p:spPr>
            <a:xfrm>
              <a:off x="8782051" y="4513263"/>
              <a:ext cx="312738" cy="311150"/>
            </a:xfrm>
            <a:custGeom>
              <a:avLst/>
              <a:gdLst/>
              <a:ahLst/>
              <a:cxnLst>
                <a:cxn ang="0">
                  <a:pos x="273646" y="155575"/>
                </a:cxn>
                <a:cxn ang="0">
                  <a:pos x="312738" y="77788"/>
                </a:cxn>
                <a:cxn ang="0">
                  <a:pos x="273646" y="0"/>
                </a:cxn>
                <a:cxn ang="0">
                  <a:pos x="195461" y="116681"/>
                </a:cxn>
                <a:cxn ang="0">
                  <a:pos x="156369" y="77788"/>
                </a:cxn>
                <a:cxn ang="0">
                  <a:pos x="156369" y="155575"/>
                </a:cxn>
                <a:cxn ang="0">
                  <a:pos x="117277" y="155575"/>
                </a:cxn>
                <a:cxn ang="0">
                  <a:pos x="117277" y="194469"/>
                </a:cxn>
                <a:cxn ang="0">
                  <a:pos x="0" y="194469"/>
                </a:cxn>
                <a:cxn ang="0">
                  <a:pos x="0" y="194469"/>
                </a:cxn>
                <a:cxn ang="0">
                  <a:pos x="78185" y="233363"/>
                </a:cxn>
                <a:cxn ang="0">
                  <a:pos x="195461" y="311150"/>
                </a:cxn>
                <a:cxn ang="0">
                  <a:pos x="195461" y="272256"/>
                </a:cxn>
                <a:cxn ang="0">
                  <a:pos x="234554" y="233363"/>
                </a:cxn>
                <a:cxn ang="0">
                  <a:pos x="273646" y="194469"/>
                </a:cxn>
                <a:cxn ang="0">
                  <a:pos x="312738" y="233363"/>
                </a:cxn>
                <a:cxn ang="0">
                  <a:pos x="312738" y="194469"/>
                </a:cxn>
                <a:cxn ang="0">
                  <a:pos x="312738" y="194469"/>
                </a:cxn>
                <a:cxn ang="0">
                  <a:pos x="273646" y="155575"/>
                </a:cxn>
              </a:cxnLst>
              <a:pathLst>
                <a:path w="8" h="8">
                  <a:moveTo>
                    <a:pt x="7" y="4"/>
                  </a:moveTo>
                  <a:cubicBezTo>
                    <a:pt x="7" y="3"/>
                    <a:pt x="8" y="2"/>
                    <a:pt x="8" y="2"/>
                  </a:cubicBezTo>
                  <a:cubicBezTo>
                    <a:pt x="8" y="2"/>
                    <a:pt x="7" y="0"/>
                    <a:pt x="7" y="0"/>
                  </a:cubicBezTo>
                  <a:cubicBezTo>
                    <a:pt x="6" y="0"/>
                    <a:pt x="5" y="3"/>
                    <a:pt x="5" y="3"/>
                  </a:cubicBezTo>
                  <a:cubicBezTo>
                    <a:pt x="5" y="3"/>
                    <a:pt x="4" y="1"/>
                    <a:pt x="4" y="2"/>
                  </a:cubicBezTo>
                  <a:cubicBezTo>
                    <a:pt x="4" y="2"/>
                    <a:pt x="2" y="3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7"/>
                    <a:pt x="4" y="8"/>
                    <a:pt x="5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5"/>
                  </a:cubicBezTo>
                  <a:cubicBezTo>
                    <a:pt x="7" y="5"/>
                    <a:pt x="7" y="6"/>
                    <a:pt x="8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4"/>
                    <a:pt x="7" y="4"/>
                  </a:cubicBezTo>
                  <a:close/>
                </a:path>
              </a:pathLst>
            </a:custGeom>
            <a:solidFill>
              <a:srgbClr val="F8C29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82" name="Freeform 171"/>
            <p:cNvSpPr/>
            <p:nvPr/>
          </p:nvSpPr>
          <p:spPr>
            <a:xfrm>
              <a:off x="7997826" y="5526088"/>
              <a:ext cx="587375" cy="350838"/>
            </a:xfrm>
            <a:custGeom>
              <a:avLst/>
              <a:gdLst/>
              <a:ahLst/>
              <a:cxnLst>
                <a:cxn ang="0">
                  <a:pos x="156633" y="155928"/>
                </a:cxn>
                <a:cxn ang="0">
                  <a:pos x="156633" y="155928"/>
                </a:cxn>
                <a:cxn ang="0">
                  <a:pos x="78317" y="155928"/>
                </a:cxn>
                <a:cxn ang="0">
                  <a:pos x="0" y="194910"/>
                </a:cxn>
                <a:cxn ang="0">
                  <a:pos x="195792" y="350838"/>
                </a:cxn>
                <a:cxn ang="0">
                  <a:pos x="274108" y="272874"/>
                </a:cxn>
                <a:cxn ang="0">
                  <a:pos x="78317" y="194910"/>
                </a:cxn>
                <a:cxn ang="0">
                  <a:pos x="234950" y="233892"/>
                </a:cxn>
                <a:cxn ang="0">
                  <a:pos x="156633" y="194910"/>
                </a:cxn>
                <a:cxn ang="0">
                  <a:pos x="156633" y="155928"/>
                </a:cxn>
                <a:cxn ang="0">
                  <a:pos x="352425" y="77964"/>
                </a:cxn>
                <a:cxn ang="0">
                  <a:pos x="587375" y="0"/>
                </a:cxn>
                <a:cxn ang="0">
                  <a:pos x="313267" y="0"/>
                </a:cxn>
                <a:cxn ang="0">
                  <a:pos x="156633" y="155928"/>
                </a:cxn>
              </a:cxnLst>
              <a:pathLst>
                <a:path w="15" h="9">
                  <a:moveTo>
                    <a:pt x="4" y="4"/>
                  </a:move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1" y="9"/>
                    <a:pt x="5" y="9"/>
                  </a:cubicBezTo>
                  <a:cubicBezTo>
                    <a:pt x="5" y="9"/>
                    <a:pt x="6" y="8"/>
                    <a:pt x="7" y="7"/>
                  </a:cubicBezTo>
                  <a:cubicBezTo>
                    <a:pt x="5" y="7"/>
                    <a:pt x="3" y="6"/>
                    <a:pt x="2" y="5"/>
                  </a:cubicBezTo>
                  <a:cubicBezTo>
                    <a:pt x="2" y="5"/>
                    <a:pt x="5" y="6"/>
                    <a:pt x="6" y="6"/>
                  </a:cubicBezTo>
                  <a:cubicBezTo>
                    <a:pt x="6" y="6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7" y="2"/>
                    <a:pt x="9" y="2"/>
                  </a:cubicBezTo>
                  <a:cubicBezTo>
                    <a:pt x="12" y="2"/>
                    <a:pt x="15" y="0"/>
                    <a:pt x="15" y="0"/>
                  </a:cubicBezTo>
                  <a:cubicBezTo>
                    <a:pt x="15" y="0"/>
                    <a:pt x="11" y="0"/>
                    <a:pt x="8" y="0"/>
                  </a:cubicBezTo>
                  <a:cubicBezTo>
                    <a:pt x="8" y="0"/>
                    <a:pt x="5" y="3"/>
                    <a:pt x="4" y="4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83" name="Freeform 172"/>
            <p:cNvSpPr/>
            <p:nvPr/>
          </p:nvSpPr>
          <p:spPr>
            <a:xfrm>
              <a:off x="7802563" y="5059363"/>
              <a:ext cx="704850" cy="466725"/>
            </a:xfrm>
            <a:custGeom>
              <a:avLst/>
              <a:gdLst/>
              <a:ahLst/>
              <a:cxnLst>
                <a:cxn ang="0">
                  <a:pos x="195792" y="350044"/>
                </a:cxn>
                <a:cxn ang="0">
                  <a:pos x="469900" y="427831"/>
                </a:cxn>
                <a:cxn ang="0">
                  <a:pos x="509058" y="466725"/>
                </a:cxn>
                <a:cxn ang="0">
                  <a:pos x="704850" y="427831"/>
                </a:cxn>
                <a:cxn ang="0">
                  <a:pos x="509058" y="272256"/>
                </a:cxn>
                <a:cxn ang="0">
                  <a:pos x="274108" y="350044"/>
                </a:cxn>
                <a:cxn ang="0">
                  <a:pos x="509058" y="233363"/>
                </a:cxn>
                <a:cxn ang="0">
                  <a:pos x="469900" y="233363"/>
                </a:cxn>
                <a:cxn ang="0">
                  <a:pos x="234950" y="233363"/>
                </a:cxn>
                <a:cxn ang="0">
                  <a:pos x="352425" y="155575"/>
                </a:cxn>
                <a:cxn ang="0">
                  <a:pos x="391583" y="116681"/>
                </a:cxn>
                <a:cxn ang="0">
                  <a:pos x="117475" y="116681"/>
                </a:cxn>
                <a:cxn ang="0">
                  <a:pos x="274108" y="77788"/>
                </a:cxn>
                <a:cxn ang="0">
                  <a:pos x="117475" y="77788"/>
                </a:cxn>
                <a:cxn ang="0">
                  <a:pos x="195792" y="38894"/>
                </a:cxn>
                <a:cxn ang="0">
                  <a:pos x="78317" y="0"/>
                </a:cxn>
                <a:cxn ang="0">
                  <a:pos x="195792" y="350044"/>
                </a:cxn>
              </a:cxnLst>
              <a:pathLst>
                <a:path w="18" h="12">
                  <a:moveTo>
                    <a:pt x="5" y="9"/>
                  </a:moveTo>
                  <a:cubicBezTo>
                    <a:pt x="5" y="9"/>
                    <a:pt x="9" y="11"/>
                    <a:pt x="12" y="11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4" y="11"/>
                    <a:pt x="17" y="11"/>
                    <a:pt x="18" y="11"/>
                  </a:cubicBezTo>
                  <a:cubicBezTo>
                    <a:pt x="18" y="11"/>
                    <a:pt x="15" y="7"/>
                    <a:pt x="13" y="7"/>
                  </a:cubicBezTo>
                  <a:cubicBezTo>
                    <a:pt x="11" y="7"/>
                    <a:pt x="7" y="9"/>
                    <a:pt x="7" y="9"/>
                  </a:cubicBezTo>
                  <a:cubicBezTo>
                    <a:pt x="7" y="9"/>
                    <a:pt x="10" y="6"/>
                    <a:pt x="13" y="6"/>
                  </a:cubicBezTo>
                  <a:cubicBezTo>
                    <a:pt x="15" y="6"/>
                    <a:pt x="12" y="6"/>
                    <a:pt x="12" y="6"/>
                  </a:cubicBezTo>
                  <a:cubicBezTo>
                    <a:pt x="12" y="6"/>
                    <a:pt x="8" y="5"/>
                    <a:pt x="6" y="6"/>
                  </a:cubicBezTo>
                  <a:cubicBezTo>
                    <a:pt x="6" y="6"/>
                    <a:pt x="8" y="5"/>
                    <a:pt x="9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4" y="3"/>
                    <a:pt x="3" y="3"/>
                  </a:cubicBezTo>
                  <a:cubicBezTo>
                    <a:pt x="3" y="3"/>
                    <a:pt x="6" y="2"/>
                    <a:pt x="7" y="2"/>
                  </a:cubicBezTo>
                  <a:cubicBezTo>
                    <a:pt x="7" y="1"/>
                    <a:pt x="3" y="2"/>
                    <a:pt x="3" y="2"/>
                  </a:cubicBezTo>
                  <a:cubicBezTo>
                    <a:pt x="3" y="2"/>
                    <a:pt x="6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2"/>
                    <a:pt x="0" y="7"/>
                    <a:pt x="5" y="9"/>
                  </a:cubicBezTo>
                  <a:close/>
                </a:path>
              </a:pathLst>
            </a:custGeom>
            <a:solidFill>
              <a:srgbClr val="4C494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84" name="Freeform 173"/>
            <p:cNvSpPr/>
            <p:nvPr/>
          </p:nvSpPr>
          <p:spPr>
            <a:xfrm>
              <a:off x="8037513" y="4395788"/>
              <a:ext cx="430213" cy="350838"/>
            </a:xfrm>
            <a:custGeom>
              <a:avLst/>
              <a:gdLst/>
              <a:ahLst/>
              <a:cxnLst>
                <a:cxn ang="0">
                  <a:pos x="195551" y="194910"/>
                </a:cxn>
                <a:cxn ang="0">
                  <a:pos x="273772" y="155928"/>
                </a:cxn>
                <a:cxn ang="0">
                  <a:pos x="156441" y="155928"/>
                </a:cxn>
                <a:cxn ang="0">
                  <a:pos x="156441" y="77964"/>
                </a:cxn>
                <a:cxn ang="0">
                  <a:pos x="156441" y="116946"/>
                </a:cxn>
                <a:cxn ang="0">
                  <a:pos x="78221" y="0"/>
                </a:cxn>
                <a:cxn ang="0">
                  <a:pos x="117331" y="155928"/>
                </a:cxn>
                <a:cxn ang="0">
                  <a:pos x="0" y="155928"/>
                </a:cxn>
                <a:cxn ang="0">
                  <a:pos x="39110" y="194910"/>
                </a:cxn>
                <a:cxn ang="0">
                  <a:pos x="78221" y="194910"/>
                </a:cxn>
                <a:cxn ang="0">
                  <a:pos x="78221" y="233892"/>
                </a:cxn>
                <a:cxn ang="0">
                  <a:pos x="195551" y="272874"/>
                </a:cxn>
                <a:cxn ang="0">
                  <a:pos x="156441" y="311856"/>
                </a:cxn>
                <a:cxn ang="0">
                  <a:pos x="195551" y="272874"/>
                </a:cxn>
                <a:cxn ang="0">
                  <a:pos x="430213" y="350838"/>
                </a:cxn>
                <a:cxn ang="0">
                  <a:pos x="195551" y="194910"/>
                </a:cxn>
              </a:cxnLst>
              <a:pathLst>
                <a:path w="11" h="9">
                  <a:moveTo>
                    <a:pt x="5" y="5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4" y="5"/>
                    <a:pt x="4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2" y="0"/>
                    <a:pt x="2" y="0"/>
                  </a:cubicBezTo>
                  <a:cubicBezTo>
                    <a:pt x="2" y="0"/>
                    <a:pt x="3" y="3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3" y="6"/>
                    <a:pt x="5" y="6"/>
                    <a:pt x="5" y="7"/>
                  </a:cubicBezTo>
                  <a:cubicBezTo>
                    <a:pt x="5" y="7"/>
                    <a:pt x="5" y="7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11" y="9"/>
                    <a:pt x="11" y="9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2DBE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85" name="Freeform 174"/>
            <p:cNvSpPr/>
            <p:nvPr/>
          </p:nvSpPr>
          <p:spPr>
            <a:xfrm>
              <a:off x="8194676" y="4435475"/>
              <a:ext cx="38100" cy="39688"/>
            </a:xfrm>
            <a:custGeom>
              <a:avLst/>
              <a:gdLst/>
              <a:ahLst/>
              <a:cxnLst>
                <a:cxn ang="0">
                  <a:pos x="0" y="39688"/>
                </a:cxn>
                <a:cxn ang="0">
                  <a:pos x="38100" y="0"/>
                </a:cxn>
                <a:cxn ang="0">
                  <a:pos x="0" y="39688"/>
                </a:cxn>
              </a:cxnLst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2DBE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86" name="Freeform 175"/>
            <p:cNvSpPr/>
            <p:nvPr/>
          </p:nvSpPr>
          <p:spPr>
            <a:xfrm>
              <a:off x="8272463" y="4435475"/>
              <a:ext cx="782638" cy="817563"/>
            </a:xfrm>
            <a:custGeom>
              <a:avLst/>
              <a:gdLst/>
              <a:ahLst/>
              <a:cxnLst>
                <a:cxn ang="0">
                  <a:pos x="665242" y="545042"/>
                </a:cxn>
                <a:cxn ang="0">
                  <a:pos x="626110" y="506110"/>
                </a:cxn>
                <a:cxn ang="0">
                  <a:pos x="665242" y="428247"/>
                </a:cxn>
                <a:cxn ang="0">
                  <a:pos x="547847" y="467179"/>
                </a:cxn>
                <a:cxn ang="0">
                  <a:pos x="547847" y="467179"/>
                </a:cxn>
                <a:cxn ang="0">
                  <a:pos x="547847" y="350384"/>
                </a:cxn>
                <a:cxn ang="0">
                  <a:pos x="508715" y="311453"/>
                </a:cxn>
                <a:cxn ang="0">
                  <a:pos x="469583" y="116795"/>
                </a:cxn>
                <a:cxn ang="0">
                  <a:pos x="469583" y="116795"/>
                </a:cxn>
                <a:cxn ang="0">
                  <a:pos x="430451" y="272521"/>
                </a:cxn>
                <a:cxn ang="0">
                  <a:pos x="391319" y="233589"/>
                </a:cxn>
                <a:cxn ang="0">
                  <a:pos x="430451" y="311453"/>
                </a:cxn>
                <a:cxn ang="0">
                  <a:pos x="391319" y="350384"/>
                </a:cxn>
                <a:cxn ang="0">
                  <a:pos x="195660" y="0"/>
                </a:cxn>
                <a:cxn ang="0">
                  <a:pos x="156528" y="0"/>
                </a:cxn>
                <a:cxn ang="0">
                  <a:pos x="352187" y="389316"/>
                </a:cxn>
                <a:cxn ang="0">
                  <a:pos x="430451" y="389316"/>
                </a:cxn>
                <a:cxn ang="0">
                  <a:pos x="469583" y="428247"/>
                </a:cxn>
                <a:cxn ang="0">
                  <a:pos x="273923" y="622905"/>
                </a:cxn>
                <a:cxn ang="0">
                  <a:pos x="117396" y="700768"/>
                </a:cxn>
                <a:cxn ang="0">
                  <a:pos x="78264" y="389316"/>
                </a:cxn>
                <a:cxn ang="0">
                  <a:pos x="39132" y="661837"/>
                </a:cxn>
                <a:cxn ang="0">
                  <a:pos x="39132" y="428247"/>
                </a:cxn>
                <a:cxn ang="0">
                  <a:pos x="0" y="700768"/>
                </a:cxn>
                <a:cxn ang="0">
                  <a:pos x="78264" y="778631"/>
                </a:cxn>
                <a:cxn ang="0">
                  <a:pos x="156528" y="817563"/>
                </a:cxn>
                <a:cxn ang="0">
                  <a:pos x="195660" y="739700"/>
                </a:cxn>
                <a:cxn ang="0">
                  <a:pos x="430451" y="622905"/>
                </a:cxn>
                <a:cxn ang="0">
                  <a:pos x="508715" y="545042"/>
                </a:cxn>
                <a:cxn ang="0">
                  <a:pos x="704374" y="622905"/>
                </a:cxn>
                <a:cxn ang="0">
                  <a:pos x="704374" y="622905"/>
                </a:cxn>
                <a:cxn ang="0">
                  <a:pos x="782638" y="545042"/>
                </a:cxn>
                <a:cxn ang="0">
                  <a:pos x="665242" y="545042"/>
                </a:cxn>
              </a:cxnLst>
              <a:pathLst>
                <a:path w="20" h="21">
                  <a:moveTo>
                    <a:pt x="17" y="14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5" y="13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9"/>
                    <a:pt x="14" y="9"/>
                    <a:pt x="14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0" y="9"/>
                    <a:pt x="10" y="9"/>
                  </a:cubicBezTo>
                  <a:cubicBezTo>
                    <a:pt x="4" y="7"/>
                    <a:pt x="4" y="2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1" y="7"/>
                    <a:pt x="8" y="9"/>
                    <a:pt x="9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2" y="12"/>
                    <a:pt x="8" y="15"/>
                    <a:pt x="7" y="16"/>
                  </a:cubicBezTo>
                  <a:cubicBezTo>
                    <a:pt x="6" y="17"/>
                    <a:pt x="3" y="18"/>
                    <a:pt x="3" y="18"/>
                  </a:cubicBezTo>
                  <a:cubicBezTo>
                    <a:pt x="4" y="12"/>
                    <a:pt x="2" y="10"/>
                    <a:pt x="2" y="10"/>
                  </a:cubicBezTo>
                  <a:cubicBezTo>
                    <a:pt x="4" y="14"/>
                    <a:pt x="1" y="17"/>
                    <a:pt x="1" y="17"/>
                  </a:cubicBezTo>
                  <a:cubicBezTo>
                    <a:pt x="0" y="15"/>
                    <a:pt x="1" y="11"/>
                    <a:pt x="1" y="11"/>
                  </a:cubicBezTo>
                  <a:cubicBezTo>
                    <a:pt x="0" y="13"/>
                    <a:pt x="0" y="16"/>
                    <a:pt x="0" y="18"/>
                  </a:cubicBezTo>
                  <a:cubicBezTo>
                    <a:pt x="1" y="19"/>
                    <a:pt x="2" y="19"/>
                    <a:pt x="2" y="20"/>
                  </a:cubicBezTo>
                  <a:cubicBezTo>
                    <a:pt x="3" y="21"/>
                    <a:pt x="4" y="21"/>
                    <a:pt x="4" y="21"/>
                  </a:cubicBezTo>
                  <a:cubicBezTo>
                    <a:pt x="4" y="21"/>
                    <a:pt x="5" y="19"/>
                    <a:pt x="5" y="19"/>
                  </a:cubicBezTo>
                  <a:cubicBezTo>
                    <a:pt x="5" y="20"/>
                    <a:pt x="10" y="16"/>
                    <a:pt x="11" y="16"/>
                  </a:cubicBezTo>
                  <a:cubicBezTo>
                    <a:pt x="12" y="15"/>
                    <a:pt x="13" y="14"/>
                    <a:pt x="13" y="14"/>
                  </a:cubicBezTo>
                  <a:cubicBezTo>
                    <a:pt x="13" y="14"/>
                    <a:pt x="17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5"/>
                    <a:pt x="20" y="14"/>
                    <a:pt x="20" y="14"/>
                  </a:cubicBezTo>
                  <a:cubicBezTo>
                    <a:pt x="20" y="14"/>
                    <a:pt x="17" y="14"/>
                    <a:pt x="17" y="14"/>
                  </a:cubicBezTo>
                  <a:close/>
                </a:path>
              </a:pathLst>
            </a:custGeom>
            <a:solidFill>
              <a:srgbClr val="D2DBE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87" name="Freeform 176"/>
            <p:cNvSpPr/>
            <p:nvPr/>
          </p:nvSpPr>
          <p:spPr>
            <a:xfrm>
              <a:off x="8742363" y="4552950"/>
              <a:ext cx="77788" cy="233363"/>
            </a:xfrm>
            <a:custGeom>
              <a:avLst/>
              <a:gdLst/>
              <a:ahLst/>
              <a:cxnLst>
                <a:cxn ang="0">
                  <a:pos x="0" y="194469"/>
                </a:cxn>
                <a:cxn ang="0">
                  <a:pos x="77788" y="233363"/>
                </a:cxn>
                <a:cxn ang="0">
                  <a:pos x="77788" y="233363"/>
                </a:cxn>
                <a:cxn ang="0">
                  <a:pos x="38894" y="0"/>
                </a:cxn>
                <a:cxn ang="0">
                  <a:pos x="0" y="0"/>
                </a:cxn>
                <a:cxn ang="0">
                  <a:pos x="0" y="194469"/>
                </a:cxn>
              </a:cxnLst>
              <a:pathLst>
                <a:path w="2" h="6">
                  <a:moveTo>
                    <a:pt x="0" y="5"/>
                  </a:moveTo>
                  <a:cubicBezTo>
                    <a:pt x="0" y="5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1" y="2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4"/>
                    <a:pt x="0" y="5"/>
                  </a:cubicBezTo>
                  <a:close/>
                </a:path>
              </a:pathLst>
            </a:custGeom>
            <a:solidFill>
              <a:srgbClr val="EFEFE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88" name="Freeform 177"/>
            <p:cNvSpPr/>
            <p:nvPr/>
          </p:nvSpPr>
          <p:spPr>
            <a:xfrm>
              <a:off x="8702676" y="4941888"/>
              <a:ext cx="79375" cy="466725"/>
            </a:xfrm>
            <a:custGeom>
              <a:avLst/>
              <a:gdLst/>
              <a:ahLst/>
              <a:cxnLst>
                <a:cxn ang="0">
                  <a:pos x="0" y="466725"/>
                </a:cxn>
                <a:cxn ang="0">
                  <a:pos x="39688" y="427831"/>
                </a:cxn>
                <a:cxn ang="0">
                  <a:pos x="79375" y="0"/>
                </a:cxn>
                <a:cxn ang="0">
                  <a:pos x="39688" y="0"/>
                </a:cxn>
                <a:cxn ang="0">
                  <a:pos x="0" y="466725"/>
                </a:cxn>
              </a:cxnLst>
              <a:pathLst>
                <a:path w="2" h="12">
                  <a:moveTo>
                    <a:pt x="0" y="12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1"/>
                    <a:pt x="0" y="12"/>
                  </a:cubicBezTo>
                  <a:close/>
                </a:path>
              </a:pathLst>
            </a:custGeom>
            <a:solidFill>
              <a:srgbClr val="050505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89" name="Freeform 178"/>
            <p:cNvSpPr/>
            <p:nvPr/>
          </p:nvSpPr>
          <p:spPr>
            <a:xfrm>
              <a:off x="8702676" y="4786313"/>
              <a:ext cx="117475" cy="739775"/>
            </a:xfrm>
            <a:custGeom>
              <a:avLst/>
              <a:gdLst/>
              <a:ahLst/>
              <a:cxnLst>
                <a:cxn ang="0">
                  <a:pos x="39158" y="739775"/>
                </a:cxn>
                <a:cxn ang="0">
                  <a:pos x="78317" y="661904"/>
                </a:cxn>
                <a:cxn ang="0">
                  <a:pos x="117475" y="77871"/>
                </a:cxn>
                <a:cxn ang="0">
                  <a:pos x="117475" y="0"/>
                </a:cxn>
                <a:cxn ang="0">
                  <a:pos x="78317" y="0"/>
                </a:cxn>
                <a:cxn ang="0">
                  <a:pos x="78317" y="38936"/>
                </a:cxn>
                <a:cxn ang="0">
                  <a:pos x="78317" y="116807"/>
                </a:cxn>
                <a:cxn ang="0">
                  <a:pos x="0" y="700839"/>
                </a:cxn>
                <a:cxn ang="0">
                  <a:pos x="39158" y="739775"/>
                </a:cxn>
              </a:cxnLst>
              <a:pathLst>
                <a:path w="3" h="19">
                  <a:moveTo>
                    <a:pt x="1" y="19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4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2" y="4"/>
                    <a:pt x="0" y="16"/>
                    <a:pt x="0" y="18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050505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90" name="Freeform 179"/>
            <p:cNvSpPr/>
            <p:nvPr/>
          </p:nvSpPr>
          <p:spPr>
            <a:xfrm>
              <a:off x="8782051" y="4395788"/>
              <a:ext cx="390525" cy="312738"/>
            </a:xfrm>
            <a:custGeom>
              <a:avLst/>
              <a:gdLst/>
              <a:ahLst/>
              <a:cxnLst>
                <a:cxn ang="0">
                  <a:pos x="195263" y="273646"/>
                </a:cxn>
                <a:cxn ang="0">
                  <a:pos x="195263" y="273646"/>
                </a:cxn>
                <a:cxn ang="0">
                  <a:pos x="234315" y="195461"/>
                </a:cxn>
                <a:cxn ang="0">
                  <a:pos x="312420" y="156369"/>
                </a:cxn>
                <a:cxn ang="0">
                  <a:pos x="351473" y="156369"/>
                </a:cxn>
                <a:cxn ang="0">
                  <a:pos x="390525" y="156369"/>
                </a:cxn>
                <a:cxn ang="0">
                  <a:pos x="195263" y="0"/>
                </a:cxn>
                <a:cxn ang="0">
                  <a:pos x="156210" y="0"/>
                </a:cxn>
                <a:cxn ang="0">
                  <a:pos x="117158" y="0"/>
                </a:cxn>
                <a:cxn ang="0">
                  <a:pos x="0" y="156369"/>
                </a:cxn>
                <a:cxn ang="0">
                  <a:pos x="39053" y="312738"/>
                </a:cxn>
                <a:cxn ang="0">
                  <a:pos x="39053" y="273646"/>
                </a:cxn>
                <a:cxn ang="0">
                  <a:pos x="117158" y="273646"/>
                </a:cxn>
                <a:cxn ang="0">
                  <a:pos x="117158" y="195461"/>
                </a:cxn>
                <a:cxn ang="0">
                  <a:pos x="156210" y="156369"/>
                </a:cxn>
                <a:cxn ang="0">
                  <a:pos x="195263" y="234554"/>
                </a:cxn>
                <a:cxn ang="0">
                  <a:pos x="195263" y="273646"/>
                </a:cxn>
              </a:cxnLst>
              <a:pathLst>
                <a:path w="10" h="8">
                  <a:moveTo>
                    <a:pt x="5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6"/>
                    <a:pt x="6" y="5"/>
                  </a:cubicBezTo>
                  <a:cubicBezTo>
                    <a:pt x="6" y="5"/>
                    <a:pt x="7" y="4"/>
                    <a:pt x="8" y="4"/>
                  </a:cubicBezTo>
                  <a:cubicBezTo>
                    <a:pt x="8" y="4"/>
                    <a:pt x="9" y="5"/>
                    <a:pt x="9" y="4"/>
                  </a:cubicBezTo>
                  <a:cubicBezTo>
                    <a:pt x="9" y="4"/>
                    <a:pt x="10" y="4"/>
                    <a:pt x="10" y="4"/>
                  </a:cubicBezTo>
                  <a:cubicBezTo>
                    <a:pt x="10" y="4"/>
                    <a:pt x="8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6"/>
                    <a:pt x="1" y="8"/>
                    <a:pt x="1" y="8"/>
                  </a:cubicBezTo>
                  <a:cubicBezTo>
                    <a:pt x="1" y="7"/>
                    <a:pt x="1" y="8"/>
                    <a:pt x="1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6"/>
                    <a:pt x="3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4" y="4"/>
                    <a:pt x="5" y="5"/>
                    <a:pt x="5" y="6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1519" name="组合 70"/>
          <p:cNvGrpSpPr/>
          <p:nvPr/>
        </p:nvGrpSpPr>
        <p:grpSpPr>
          <a:xfrm>
            <a:off x="6313488" y="2817813"/>
            <a:ext cx="1468437" cy="949325"/>
            <a:chOff x="9690101" y="4786313"/>
            <a:chExt cx="2503486" cy="1624013"/>
          </a:xfrm>
        </p:grpSpPr>
        <p:sp>
          <p:nvSpPr>
            <p:cNvPr id="21543" name="Freeform 183"/>
            <p:cNvSpPr/>
            <p:nvPr/>
          </p:nvSpPr>
          <p:spPr>
            <a:xfrm>
              <a:off x="10598150" y="5260976"/>
              <a:ext cx="330200" cy="225425"/>
            </a:xfrm>
            <a:custGeom>
              <a:avLst/>
              <a:gdLst/>
              <a:ahLst/>
              <a:cxnLst>
                <a:cxn ang="0">
                  <a:pos x="110067" y="225425"/>
                </a:cxn>
                <a:cxn ang="0">
                  <a:pos x="302683" y="112713"/>
                </a:cxn>
                <a:cxn ang="0">
                  <a:pos x="0" y="0"/>
                </a:cxn>
                <a:cxn ang="0">
                  <a:pos x="110067" y="225425"/>
                </a:cxn>
              </a:cxnLst>
              <a:pathLst>
                <a:path w="12" h="8">
                  <a:moveTo>
                    <a:pt x="4" y="8"/>
                  </a:moveTo>
                  <a:cubicBezTo>
                    <a:pt x="4" y="8"/>
                    <a:pt x="12" y="6"/>
                    <a:pt x="11" y="4"/>
                  </a:cubicBezTo>
                  <a:cubicBezTo>
                    <a:pt x="10" y="1"/>
                    <a:pt x="2" y="0"/>
                    <a:pt x="0" y="0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44" name="Freeform 184"/>
            <p:cNvSpPr/>
            <p:nvPr/>
          </p:nvSpPr>
          <p:spPr>
            <a:xfrm>
              <a:off x="11753850" y="4981576"/>
              <a:ext cx="109537" cy="28575"/>
            </a:xfrm>
            <a:custGeom>
              <a:avLst/>
              <a:gdLst/>
              <a:ahLst/>
              <a:cxnLst>
                <a:cxn ang="0">
                  <a:pos x="109537" y="28575"/>
                </a:cxn>
                <a:cxn ang="0">
                  <a:pos x="27384" y="28575"/>
                </a:cxn>
                <a:cxn ang="0">
                  <a:pos x="27384" y="0"/>
                </a:cxn>
                <a:cxn ang="0">
                  <a:pos x="109537" y="0"/>
                </a:cxn>
                <a:cxn ang="0">
                  <a:pos x="109537" y="28575"/>
                </a:cxn>
              </a:cxnLst>
              <a:pathLst>
                <a:path w="4" h="1">
                  <a:moveTo>
                    <a:pt x="4" y="1"/>
                  </a:moveTo>
                  <a:cubicBezTo>
                    <a:pt x="4" y="1"/>
                    <a:pt x="2" y="1"/>
                    <a:pt x="1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3" y="0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45" name="Freeform 185"/>
            <p:cNvSpPr/>
            <p:nvPr/>
          </p:nvSpPr>
          <p:spPr>
            <a:xfrm>
              <a:off x="11642725" y="4926013"/>
              <a:ext cx="550862" cy="560388"/>
            </a:xfrm>
            <a:custGeom>
              <a:avLst/>
              <a:gdLst/>
              <a:ahLst/>
              <a:cxnLst>
                <a:cxn ang="0">
                  <a:pos x="0" y="308213"/>
                </a:cxn>
                <a:cxn ang="0">
                  <a:pos x="302974" y="0"/>
                </a:cxn>
                <a:cxn ang="0">
                  <a:pos x="523319" y="252175"/>
                </a:cxn>
                <a:cxn ang="0">
                  <a:pos x="247888" y="532369"/>
                </a:cxn>
                <a:cxn ang="0">
                  <a:pos x="247888" y="532369"/>
                </a:cxn>
                <a:cxn ang="0">
                  <a:pos x="0" y="308213"/>
                </a:cxn>
              </a:cxnLst>
              <a:pathLst>
                <a:path w="20" h="20">
                  <a:moveTo>
                    <a:pt x="0" y="11"/>
                  </a:moveTo>
                  <a:cubicBezTo>
                    <a:pt x="0" y="11"/>
                    <a:pt x="10" y="0"/>
                    <a:pt x="11" y="0"/>
                  </a:cubicBezTo>
                  <a:cubicBezTo>
                    <a:pt x="11" y="0"/>
                    <a:pt x="20" y="8"/>
                    <a:pt x="19" y="9"/>
                  </a:cubicBezTo>
                  <a:cubicBezTo>
                    <a:pt x="19" y="10"/>
                    <a:pt x="11" y="19"/>
                    <a:pt x="9" y="19"/>
                  </a:cubicBez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8" y="20"/>
                    <a:pt x="0" y="11"/>
                  </a:cubicBezTo>
                  <a:close/>
                </a:path>
              </a:pathLst>
            </a:custGeom>
            <a:solidFill>
              <a:srgbClr val="615F5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46" name="Freeform 186"/>
            <p:cNvSpPr/>
            <p:nvPr/>
          </p:nvSpPr>
          <p:spPr>
            <a:xfrm>
              <a:off x="11671300" y="4926013"/>
              <a:ext cx="495300" cy="503238"/>
            </a:xfrm>
            <a:custGeom>
              <a:avLst/>
              <a:gdLst/>
              <a:ahLst/>
              <a:cxnLst>
                <a:cxn ang="0">
                  <a:pos x="0" y="307534"/>
                </a:cxn>
                <a:cxn ang="0">
                  <a:pos x="110067" y="391407"/>
                </a:cxn>
                <a:cxn ang="0">
                  <a:pos x="385233" y="139788"/>
                </a:cxn>
                <a:cxn ang="0">
                  <a:pos x="302683" y="0"/>
                </a:cxn>
                <a:cxn ang="0">
                  <a:pos x="385233" y="139788"/>
                </a:cxn>
                <a:cxn ang="0">
                  <a:pos x="467783" y="251619"/>
                </a:cxn>
                <a:cxn ang="0">
                  <a:pos x="247650" y="503238"/>
                </a:cxn>
                <a:cxn ang="0">
                  <a:pos x="467783" y="251619"/>
                </a:cxn>
                <a:cxn ang="0">
                  <a:pos x="385233" y="167746"/>
                </a:cxn>
                <a:cxn ang="0">
                  <a:pos x="275167" y="251619"/>
                </a:cxn>
                <a:cxn ang="0">
                  <a:pos x="302683" y="307534"/>
                </a:cxn>
                <a:cxn ang="0">
                  <a:pos x="247650" y="307534"/>
                </a:cxn>
                <a:cxn ang="0">
                  <a:pos x="110067" y="391407"/>
                </a:cxn>
                <a:cxn ang="0">
                  <a:pos x="0" y="307534"/>
                </a:cxn>
              </a:cxnLst>
              <a:pathLst>
                <a:path w="18" h="18">
                  <a:moveTo>
                    <a:pt x="0" y="11"/>
                  </a:moveTo>
                  <a:cubicBezTo>
                    <a:pt x="0" y="11"/>
                    <a:pt x="3" y="14"/>
                    <a:pt x="4" y="14"/>
                  </a:cubicBezTo>
                  <a:cubicBezTo>
                    <a:pt x="5" y="13"/>
                    <a:pt x="14" y="6"/>
                    <a:pt x="14" y="5"/>
                  </a:cubicBezTo>
                  <a:cubicBezTo>
                    <a:pt x="13" y="4"/>
                    <a:pt x="14" y="4"/>
                    <a:pt x="11" y="0"/>
                  </a:cubicBezTo>
                  <a:cubicBezTo>
                    <a:pt x="11" y="0"/>
                    <a:pt x="14" y="4"/>
                    <a:pt x="14" y="5"/>
                  </a:cubicBezTo>
                  <a:cubicBezTo>
                    <a:pt x="14" y="5"/>
                    <a:pt x="18" y="8"/>
                    <a:pt x="17" y="9"/>
                  </a:cubicBezTo>
                  <a:cubicBezTo>
                    <a:pt x="17" y="9"/>
                    <a:pt x="18" y="10"/>
                    <a:pt x="9" y="18"/>
                  </a:cubicBezTo>
                  <a:cubicBezTo>
                    <a:pt x="9" y="18"/>
                    <a:pt x="17" y="10"/>
                    <a:pt x="17" y="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1" y="9"/>
                    <a:pt x="10" y="9"/>
                  </a:cubicBezTo>
                  <a:cubicBezTo>
                    <a:pt x="10" y="9"/>
                    <a:pt x="11" y="10"/>
                    <a:pt x="11" y="11"/>
                  </a:cubicBezTo>
                  <a:cubicBezTo>
                    <a:pt x="10" y="12"/>
                    <a:pt x="9" y="11"/>
                    <a:pt x="9" y="11"/>
                  </a:cubicBezTo>
                  <a:cubicBezTo>
                    <a:pt x="9" y="11"/>
                    <a:pt x="5" y="14"/>
                    <a:pt x="4" y="14"/>
                  </a:cubicBezTo>
                  <a:cubicBezTo>
                    <a:pt x="3" y="14"/>
                    <a:pt x="1" y="12"/>
                    <a:pt x="0" y="11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47" name="Freeform 187"/>
            <p:cNvSpPr/>
            <p:nvPr/>
          </p:nvSpPr>
          <p:spPr>
            <a:xfrm>
              <a:off x="11642725" y="4953001"/>
              <a:ext cx="165100" cy="196850"/>
            </a:xfrm>
            <a:custGeom>
              <a:avLst/>
              <a:gdLst/>
              <a:ahLst/>
              <a:cxnLst>
                <a:cxn ang="0">
                  <a:pos x="0" y="196850"/>
                </a:cxn>
                <a:cxn ang="0">
                  <a:pos x="82550" y="168729"/>
                </a:cxn>
                <a:cxn ang="0">
                  <a:pos x="137583" y="140607"/>
                </a:cxn>
                <a:cxn ang="0">
                  <a:pos x="165100" y="112486"/>
                </a:cxn>
                <a:cxn ang="0">
                  <a:pos x="165100" y="112486"/>
                </a:cxn>
                <a:cxn ang="0">
                  <a:pos x="165100" y="84364"/>
                </a:cxn>
                <a:cxn ang="0">
                  <a:pos x="165100" y="84364"/>
                </a:cxn>
                <a:cxn ang="0">
                  <a:pos x="165100" y="56243"/>
                </a:cxn>
                <a:cxn ang="0">
                  <a:pos x="165100" y="28121"/>
                </a:cxn>
                <a:cxn ang="0">
                  <a:pos x="110067" y="28121"/>
                </a:cxn>
                <a:cxn ang="0">
                  <a:pos x="82550" y="56243"/>
                </a:cxn>
                <a:cxn ang="0">
                  <a:pos x="82550" y="28121"/>
                </a:cxn>
                <a:cxn ang="0">
                  <a:pos x="110067" y="0"/>
                </a:cxn>
                <a:cxn ang="0">
                  <a:pos x="82550" y="0"/>
                </a:cxn>
                <a:cxn ang="0">
                  <a:pos x="55033" y="56243"/>
                </a:cxn>
                <a:cxn ang="0">
                  <a:pos x="55033" y="84364"/>
                </a:cxn>
                <a:cxn ang="0">
                  <a:pos x="0" y="140607"/>
                </a:cxn>
                <a:cxn ang="0">
                  <a:pos x="0" y="196850"/>
                </a:cxn>
              </a:cxnLst>
              <a:pathLst>
                <a:path w="6" h="7">
                  <a:moveTo>
                    <a:pt x="0" y="7"/>
                  </a:moveTo>
                  <a:cubicBezTo>
                    <a:pt x="0" y="7"/>
                    <a:pt x="3" y="6"/>
                    <a:pt x="3" y="6"/>
                  </a:cubicBezTo>
                  <a:cubicBezTo>
                    <a:pt x="4" y="6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8C29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48" name="Freeform 188"/>
            <p:cNvSpPr/>
            <p:nvPr/>
          </p:nvSpPr>
          <p:spPr>
            <a:xfrm>
              <a:off x="11642725" y="4981576"/>
              <a:ext cx="165100" cy="168275"/>
            </a:xfrm>
            <a:custGeom>
              <a:avLst/>
              <a:gdLst/>
              <a:ahLst/>
              <a:cxnLst>
                <a:cxn ang="0">
                  <a:pos x="165100" y="0"/>
                </a:cxn>
                <a:cxn ang="0">
                  <a:pos x="110067" y="0"/>
                </a:cxn>
                <a:cxn ang="0">
                  <a:pos x="82550" y="28046"/>
                </a:cxn>
                <a:cxn ang="0">
                  <a:pos x="82550" y="0"/>
                </a:cxn>
                <a:cxn ang="0">
                  <a:pos x="82550" y="0"/>
                </a:cxn>
                <a:cxn ang="0">
                  <a:pos x="82550" y="28046"/>
                </a:cxn>
                <a:cxn ang="0">
                  <a:pos x="55033" y="56092"/>
                </a:cxn>
                <a:cxn ang="0">
                  <a:pos x="0" y="112183"/>
                </a:cxn>
                <a:cxn ang="0">
                  <a:pos x="0" y="168275"/>
                </a:cxn>
                <a:cxn ang="0">
                  <a:pos x="82550" y="140229"/>
                </a:cxn>
                <a:cxn ang="0">
                  <a:pos x="137583" y="112183"/>
                </a:cxn>
                <a:cxn ang="0">
                  <a:pos x="137583" y="112183"/>
                </a:cxn>
                <a:cxn ang="0">
                  <a:pos x="137583" y="84138"/>
                </a:cxn>
                <a:cxn ang="0">
                  <a:pos x="137583" y="84138"/>
                </a:cxn>
                <a:cxn ang="0">
                  <a:pos x="137583" y="56092"/>
                </a:cxn>
                <a:cxn ang="0">
                  <a:pos x="110067" y="28046"/>
                </a:cxn>
                <a:cxn ang="0">
                  <a:pos x="165100" y="0"/>
                </a:cxn>
                <a:cxn ang="0">
                  <a:pos x="165100" y="0"/>
                </a:cxn>
              </a:cxnLst>
              <a:pathLst>
                <a:path w="6" h="6">
                  <a:moveTo>
                    <a:pt x="6" y="0"/>
                  </a:moveTo>
                  <a:cubicBezTo>
                    <a:pt x="6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3" y="5"/>
                    <a:pt x="3" y="5"/>
                  </a:cubicBezTo>
                  <a:cubicBezTo>
                    <a:pt x="4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4" y="1"/>
                    <a:pt x="4" y="1"/>
                  </a:cubicBezTo>
                  <a:cubicBezTo>
                    <a:pt x="4" y="1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49" name="Freeform 189"/>
            <p:cNvSpPr/>
            <p:nvPr/>
          </p:nvSpPr>
          <p:spPr>
            <a:xfrm>
              <a:off x="11176000" y="4841876"/>
              <a:ext cx="192087" cy="223838"/>
            </a:xfrm>
            <a:custGeom>
              <a:avLst/>
              <a:gdLst/>
              <a:ahLst/>
              <a:cxnLst>
                <a:cxn ang="0">
                  <a:pos x="164646" y="223838"/>
                </a:cxn>
                <a:cxn ang="0">
                  <a:pos x="164646" y="195858"/>
                </a:cxn>
                <a:cxn ang="0">
                  <a:pos x="192087" y="195858"/>
                </a:cxn>
                <a:cxn ang="0">
                  <a:pos x="192087" y="139899"/>
                </a:cxn>
                <a:cxn ang="0">
                  <a:pos x="192087" y="111919"/>
                </a:cxn>
                <a:cxn ang="0">
                  <a:pos x="192087" y="55960"/>
                </a:cxn>
                <a:cxn ang="0">
                  <a:pos x="137205" y="27980"/>
                </a:cxn>
                <a:cxn ang="0">
                  <a:pos x="27441" y="0"/>
                </a:cxn>
                <a:cxn ang="0">
                  <a:pos x="0" y="167879"/>
                </a:cxn>
                <a:cxn ang="0">
                  <a:pos x="164646" y="223838"/>
                </a:cxn>
              </a:cxnLst>
              <a:pathLst>
                <a:path w="7" h="8">
                  <a:moveTo>
                    <a:pt x="6" y="8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7" y="3"/>
                    <a:pt x="7" y="2"/>
                  </a:cubicBezTo>
                  <a:cubicBezTo>
                    <a:pt x="7" y="2"/>
                    <a:pt x="5" y="1"/>
                    <a:pt x="5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1" y="0"/>
                    <a:pt x="0" y="6"/>
                    <a:pt x="0" y="6"/>
                  </a:cubicBezTo>
                  <a:cubicBezTo>
                    <a:pt x="0" y="6"/>
                    <a:pt x="1" y="8"/>
                    <a:pt x="6" y="8"/>
                  </a:cubicBezTo>
                  <a:close/>
                </a:path>
              </a:pathLst>
            </a:custGeom>
            <a:solidFill>
              <a:srgbClr val="F8C29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50" name="Freeform 190"/>
            <p:cNvSpPr/>
            <p:nvPr/>
          </p:nvSpPr>
          <p:spPr>
            <a:xfrm>
              <a:off x="11176000" y="4897438"/>
              <a:ext cx="136525" cy="168275"/>
            </a:xfrm>
            <a:custGeom>
              <a:avLst/>
              <a:gdLst/>
              <a:ahLst/>
              <a:cxnLst>
                <a:cxn ang="0">
                  <a:pos x="81915" y="84138"/>
                </a:cxn>
                <a:cxn ang="0">
                  <a:pos x="81915" y="112183"/>
                </a:cxn>
                <a:cxn ang="0">
                  <a:pos x="54610" y="56092"/>
                </a:cxn>
                <a:cxn ang="0">
                  <a:pos x="54610" y="56092"/>
                </a:cxn>
                <a:cxn ang="0">
                  <a:pos x="0" y="112183"/>
                </a:cxn>
                <a:cxn ang="0">
                  <a:pos x="109220" y="168275"/>
                </a:cxn>
                <a:cxn ang="0">
                  <a:pos x="109220" y="140229"/>
                </a:cxn>
                <a:cxn ang="0">
                  <a:pos x="136525" y="112183"/>
                </a:cxn>
                <a:cxn ang="0">
                  <a:pos x="109220" y="84138"/>
                </a:cxn>
                <a:cxn ang="0">
                  <a:pos x="81915" y="84138"/>
                </a:cxn>
              </a:cxnLst>
              <a:pathLst>
                <a:path w="5" h="6">
                  <a:moveTo>
                    <a:pt x="3" y="3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1" y="4"/>
                    <a:pt x="2" y="2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51" name="Freeform 191"/>
            <p:cNvSpPr/>
            <p:nvPr/>
          </p:nvSpPr>
          <p:spPr>
            <a:xfrm>
              <a:off x="11312525" y="5010151"/>
              <a:ext cx="55562" cy="26988"/>
            </a:xfrm>
            <a:custGeom>
              <a:avLst/>
              <a:gdLst/>
              <a:ahLst/>
              <a:cxnLst>
                <a:cxn ang="0">
                  <a:pos x="55562" y="0"/>
                </a:cxn>
                <a:cxn ang="0">
                  <a:pos x="27781" y="0"/>
                </a:cxn>
                <a:cxn ang="0">
                  <a:pos x="27781" y="26988"/>
                </a:cxn>
                <a:cxn ang="0">
                  <a:pos x="55562" y="26988"/>
                </a:cxn>
                <a:cxn ang="0">
                  <a:pos x="55562" y="0"/>
                </a:cxn>
              </a:cxnLst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EEAC8E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52" name="Freeform 192"/>
            <p:cNvSpPr/>
            <p:nvPr/>
          </p:nvSpPr>
          <p:spPr>
            <a:xfrm>
              <a:off x="11147425" y="4786313"/>
              <a:ext cx="247650" cy="250825"/>
            </a:xfrm>
            <a:custGeom>
              <a:avLst/>
              <a:gdLst/>
              <a:ahLst/>
              <a:cxnLst>
                <a:cxn ang="0">
                  <a:pos x="0" y="250825"/>
                </a:cxn>
                <a:cxn ang="0">
                  <a:pos x="55033" y="222956"/>
                </a:cxn>
                <a:cxn ang="0">
                  <a:pos x="82550" y="167217"/>
                </a:cxn>
                <a:cxn ang="0">
                  <a:pos x="110067" y="167217"/>
                </a:cxn>
                <a:cxn ang="0">
                  <a:pos x="110067" y="222956"/>
                </a:cxn>
                <a:cxn ang="0">
                  <a:pos x="137583" y="222956"/>
                </a:cxn>
                <a:cxn ang="0">
                  <a:pos x="137583" y="167217"/>
                </a:cxn>
                <a:cxn ang="0">
                  <a:pos x="165100" y="139347"/>
                </a:cxn>
                <a:cxn ang="0">
                  <a:pos x="165100" y="111478"/>
                </a:cxn>
                <a:cxn ang="0">
                  <a:pos x="220133" y="111478"/>
                </a:cxn>
                <a:cxn ang="0">
                  <a:pos x="247650" y="83608"/>
                </a:cxn>
                <a:cxn ang="0">
                  <a:pos x="165100" y="27869"/>
                </a:cxn>
                <a:cxn ang="0">
                  <a:pos x="82550" y="27869"/>
                </a:cxn>
                <a:cxn ang="0">
                  <a:pos x="82550" y="27869"/>
                </a:cxn>
                <a:cxn ang="0">
                  <a:pos x="55033" y="27869"/>
                </a:cxn>
                <a:cxn ang="0">
                  <a:pos x="0" y="111478"/>
                </a:cxn>
                <a:cxn ang="0">
                  <a:pos x="0" y="195086"/>
                </a:cxn>
                <a:cxn ang="0">
                  <a:pos x="0" y="250825"/>
                </a:cxn>
              </a:cxnLst>
              <a:pathLst>
                <a:path w="9" h="9">
                  <a:moveTo>
                    <a:pt x="0" y="9"/>
                  </a:moveTo>
                  <a:cubicBezTo>
                    <a:pt x="0" y="9"/>
                    <a:pt x="1" y="8"/>
                    <a:pt x="2" y="8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4" y="6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6"/>
                    <a:pt x="5" y="6"/>
                  </a:cubicBezTo>
                  <a:cubicBezTo>
                    <a:pt x="5" y="6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cubicBezTo>
                    <a:pt x="6" y="4"/>
                    <a:pt x="8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3"/>
                    <a:pt x="6" y="2"/>
                    <a:pt x="6" y="1"/>
                  </a:cubicBezTo>
                  <a:cubicBezTo>
                    <a:pt x="6" y="1"/>
                    <a:pt x="4" y="1"/>
                    <a:pt x="3" y="1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0" y="7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31202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53" name="Freeform 193"/>
            <p:cNvSpPr/>
            <p:nvPr/>
          </p:nvSpPr>
          <p:spPr>
            <a:xfrm>
              <a:off x="9690101" y="5486401"/>
              <a:ext cx="247650" cy="250825"/>
            </a:xfrm>
            <a:custGeom>
              <a:avLst/>
              <a:gdLst/>
              <a:ahLst/>
              <a:cxnLst>
                <a:cxn ang="0">
                  <a:pos x="0" y="250825"/>
                </a:cxn>
                <a:cxn ang="0">
                  <a:pos x="55033" y="250825"/>
                </a:cxn>
                <a:cxn ang="0">
                  <a:pos x="110067" y="195086"/>
                </a:cxn>
                <a:cxn ang="0">
                  <a:pos x="192617" y="195086"/>
                </a:cxn>
                <a:cxn ang="0">
                  <a:pos x="220133" y="167217"/>
                </a:cxn>
                <a:cxn ang="0">
                  <a:pos x="247650" y="83608"/>
                </a:cxn>
                <a:cxn ang="0">
                  <a:pos x="192617" y="27869"/>
                </a:cxn>
                <a:cxn ang="0">
                  <a:pos x="192617" y="0"/>
                </a:cxn>
                <a:cxn ang="0">
                  <a:pos x="110067" y="55739"/>
                </a:cxn>
                <a:cxn ang="0">
                  <a:pos x="110067" y="83608"/>
                </a:cxn>
                <a:cxn ang="0">
                  <a:pos x="27517" y="167217"/>
                </a:cxn>
                <a:cxn ang="0">
                  <a:pos x="0" y="250825"/>
                </a:cxn>
              </a:cxnLst>
              <a:pathLst>
                <a:path w="9" h="9">
                  <a:moveTo>
                    <a:pt x="0" y="9"/>
                  </a:moveTo>
                  <a:cubicBezTo>
                    <a:pt x="0" y="9"/>
                    <a:pt x="2" y="9"/>
                    <a:pt x="2" y="9"/>
                  </a:cubicBezTo>
                  <a:cubicBezTo>
                    <a:pt x="2" y="9"/>
                    <a:pt x="4" y="7"/>
                    <a:pt x="4" y="7"/>
                  </a:cubicBezTo>
                  <a:cubicBezTo>
                    <a:pt x="5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9" y="3"/>
                    <a:pt x="9" y="3"/>
                  </a:cubicBezTo>
                  <a:cubicBezTo>
                    <a:pt x="9" y="3"/>
                    <a:pt x="8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6" y="0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2" y="5"/>
                    <a:pt x="1" y="6"/>
                  </a:cubicBezTo>
                  <a:cubicBezTo>
                    <a:pt x="1" y="6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54" name="Freeform 194"/>
            <p:cNvSpPr/>
            <p:nvPr/>
          </p:nvSpPr>
          <p:spPr>
            <a:xfrm>
              <a:off x="10680700" y="6270626"/>
              <a:ext cx="301625" cy="139700"/>
            </a:xfrm>
            <a:custGeom>
              <a:avLst/>
              <a:gdLst/>
              <a:ahLst/>
              <a:cxnLst>
                <a:cxn ang="0">
                  <a:pos x="54841" y="0"/>
                </a:cxn>
                <a:cxn ang="0">
                  <a:pos x="27420" y="27940"/>
                </a:cxn>
                <a:cxn ang="0">
                  <a:pos x="27420" y="111760"/>
                </a:cxn>
                <a:cxn ang="0">
                  <a:pos x="0" y="111760"/>
                </a:cxn>
                <a:cxn ang="0">
                  <a:pos x="82261" y="139700"/>
                </a:cxn>
                <a:cxn ang="0">
                  <a:pos x="82261" y="139700"/>
                </a:cxn>
                <a:cxn ang="0">
                  <a:pos x="191943" y="139700"/>
                </a:cxn>
                <a:cxn ang="0">
                  <a:pos x="301625" y="139700"/>
                </a:cxn>
                <a:cxn ang="0">
                  <a:pos x="301625" y="111760"/>
                </a:cxn>
                <a:cxn ang="0">
                  <a:pos x="191943" y="83820"/>
                </a:cxn>
                <a:cxn ang="0">
                  <a:pos x="164523" y="27940"/>
                </a:cxn>
                <a:cxn ang="0">
                  <a:pos x="109682" y="0"/>
                </a:cxn>
                <a:cxn ang="0">
                  <a:pos x="54841" y="0"/>
                </a:cxn>
              </a:cxnLst>
              <a:pathLst>
                <a:path w="11" h="5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7" y="5"/>
                    <a:pt x="7" y="5"/>
                  </a:cubicBezTo>
                  <a:cubicBezTo>
                    <a:pt x="8" y="5"/>
                    <a:pt x="11" y="5"/>
                    <a:pt x="11" y="5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0" y="4"/>
                    <a:pt x="8" y="4"/>
                    <a:pt x="7" y="3"/>
                  </a:cubicBezTo>
                  <a:cubicBezTo>
                    <a:pt x="7" y="3"/>
                    <a:pt x="6" y="1"/>
                    <a:pt x="6" y="1"/>
                  </a:cubicBezTo>
                  <a:cubicBezTo>
                    <a:pt x="5" y="0"/>
                    <a:pt x="4" y="0"/>
                    <a:pt x="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55" name="Freeform 195"/>
            <p:cNvSpPr/>
            <p:nvPr/>
          </p:nvSpPr>
          <p:spPr>
            <a:xfrm>
              <a:off x="10598150" y="5457826"/>
              <a:ext cx="330200" cy="895350"/>
            </a:xfrm>
            <a:custGeom>
              <a:avLst/>
              <a:gdLst/>
              <a:ahLst/>
              <a:cxnLst>
                <a:cxn ang="0">
                  <a:pos x="302683" y="811411"/>
                </a:cxn>
                <a:cxn ang="0">
                  <a:pos x="220133" y="839391"/>
                </a:cxn>
                <a:cxn ang="0">
                  <a:pos x="110067" y="839391"/>
                </a:cxn>
                <a:cxn ang="0">
                  <a:pos x="137583" y="727472"/>
                </a:cxn>
                <a:cxn ang="0">
                  <a:pos x="137583" y="391716"/>
                </a:cxn>
                <a:cxn ang="0">
                  <a:pos x="27517" y="195858"/>
                </a:cxn>
                <a:cxn ang="0">
                  <a:pos x="27517" y="55959"/>
                </a:cxn>
                <a:cxn ang="0">
                  <a:pos x="165100" y="0"/>
                </a:cxn>
                <a:cxn ang="0">
                  <a:pos x="247650" y="27980"/>
                </a:cxn>
                <a:cxn ang="0">
                  <a:pos x="247650" y="167878"/>
                </a:cxn>
                <a:cxn ang="0">
                  <a:pos x="330200" y="419695"/>
                </a:cxn>
                <a:cxn ang="0">
                  <a:pos x="275167" y="559594"/>
                </a:cxn>
                <a:cxn ang="0">
                  <a:pos x="275167" y="699492"/>
                </a:cxn>
                <a:cxn ang="0">
                  <a:pos x="302683" y="811411"/>
                </a:cxn>
              </a:cxnLst>
              <a:pathLst>
                <a:path w="12" h="32">
                  <a:moveTo>
                    <a:pt x="11" y="29"/>
                  </a:moveTo>
                  <a:cubicBezTo>
                    <a:pt x="11" y="29"/>
                    <a:pt x="9" y="29"/>
                    <a:pt x="8" y="30"/>
                  </a:cubicBezTo>
                  <a:cubicBezTo>
                    <a:pt x="8" y="30"/>
                    <a:pt x="7" y="32"/>
                    <a:pt x="4" y="30"/>
                  </a:cubicBezTo>
                  <a:cubicBezTo>
                    <a:pt x="4" y="30"/>
                    <a:pt x="5" y="27"/>
                    <a:pt x="5" y="26"/>
                  </a:cubicBezTo>
                  <a:cubicBezTo>
                    <a:pt x="5" y="25"/>
                    <a:pt x="5" y="15"/>
                    <a:pt x="5" y="1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3"/>
                    <a:pt x="1" y="2"/>
                  </a:cubicBezTo>
                  <a:cubicBezTo>
                    <a:pt x="1" y="2"/>
                    <a:pt x="6" y="0"/>
                    <a:pt x="6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6"/>
                    <a:pt x="9" y="6"/>
                  </a:cubicBezTo>
                  <a:cubicBezTo>
                    <a:pt x="9" y="7"/>
                    <a:pt x="12" y="13"/>
                    <a:pt x="12" y="15"/>
                  </a:cubicBezTo>
                  <a:cubicBezTo>
                    <a:pt x="12" y="16"/>
                    <a:pt x="11" y="17"/>
                    <a:pt x="10" y="20"/>
                  </a:cubicBezTo>
                  <a:cubicBezTo>
                    <a:pt x="10" y="25"/>
                    <a:pt x="10" y="25"/>
                    <a:pt x="10" y="25"/>
                  </a:cubicBezTo>
                  <a:lnTo>
                    <a:pt x="11" y="29"/>
                  </a:lnTo>
                  <a:close/>
                </a:path>
              </a:pathLst>
            </a:custGeom>
            <a:solidFill>
              <a:srgbClr val="484D5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56" name="Freeform 196"/>
            <p:cNvSpPr/>
            <p:nvPr/>
          </p:nvSpPr>
          <p:spPr>
            <a:xfrm>
              <a:off x="10598150" y="5457826"/>
              <a:ext cx="301625" cy="868363"/>
            </a:xfrm>
            <a:custGeom>
              <a:avLst/>
              <a:gdLst/>
              <a:ahLst/>
              <a:cxnLst>
                <a:cxn ang="0">
                  <a:pos x="246784" y="644269"/>
                </a:cxn>
                <a:cxn ang="0">
                  <a:pos x="301625" y="476199"/>
                </a:cxn>
                <a:cxn ang="0">
                  <a:pos x="246784" y="588246"/>
                </a:cxn>
                <a:cxn ang="0">
                  <a:pos x="164523" y="700293"/>
                </a:cxn>
                <a:cxn ang="0">
                  <a:pos x="191943" y="616258"/>
                </a:cxn>
                <a:cxn ang="0">
                  <a:pos x="164523" y="504211"/>
                </a:cxn>
                <a:cxn ang="0">
                  <a:pos x="191943" y="560234"/>
                </a:cxn>
                <a:cxn ang="0">
                  <a:pos x="191943" y="448187"/>
                </a:cxn>
                <a:cxn ang="0">
                  <a:pos x="164523" y="420176"/>
                </a:cxn>
                <a:cxn ang="0">
                  <a:pos x="191943" y="420176"/>
                </a:cxn>
                <a:cxn ang="0">
                  <a:pos x="219364" y="448187"/>
                </a:cxn>
                <a:cxn ang="0">
                  <a:pos x="219364" y="364152"/>
                </a:cxn>
                <a:cxn ang="0">
                  <a:pos x="82261" y="252105"/>
                </a:cxn>
                <a:cxn ang="0">
                  <a:pos x="164523" y="308129"/>
                </a:cxn>
                <a:cxn ang="0">
                  <a:pos x="82261" y="196082"/>
                </a:cxn>
                <a:cxn ang="0">
                  <a:pos x="164523" y="140059"/>
                </a:cxn>
                <a:cxn ang="0">
                  <a:pos x="219364" y="196082"/>
                </a:cxn>
                <a:cxn ang="0">
                  <a:pos x="274205" y="224094"/>
                </a:cxn>
                <a:cxn ang="0">
                  <a:pos x="246784" y="168070"/>
                </a:cxn>
                <a:cxn ang="0">
                  <a:pos x="246784" y="28012"/>
                </a:cxn>
                <a:cxn ang="0">
                  <a:pos x="164523" y="0"/>
                </a:cxn>
                <a:cxn ang="0">
                  <a:pos x="27420" y="56023"/>
                </a:cxn>
                <a:cxn ang="0">
                  <a:pos x="27420" y="196082"/>
                </a:cxn>
                <a:cxn ang="0">
                  <a:pos x="137102" y="392164"/>
                </a:cxn>
                <a:cxn ang="0">
                  <a:pos x="137102" y="728304"/>
                </a:cxn>
                <a:cxn ang="0">
                  <a:pos x="109682" y="840351"/>
                </a:cxn>
                <a:cxn ang="0">
                  <a:pos x="164523" y="868363"/>
                </a:cxn>
                <a:cxn ang="0">
                  <a:pos x="191943" y="728304"/>
                </a:cxn>
                <a:cxn ang="0">
                  <a:pos x="246784" y="644269"/>
                </a:cxn>
              </a:cxnLst>
              <a:pathLst>
                <a:path w="11" h="31">
                  <a:moveTo>
                    <a:pt x="9" y="23"/>
                  </a:moveTo>
                  <a:cubicBezTo>
                    <a:pt x="9" y="22"/>
                    <a:pt x="11" y="17"/>
                    <a:pt x="11" y="17"/>
                  </a:cubicBezTo>
                  <a:cubicBezTo>
                    <a:pt x="11" y="17"/>
                    <a:pt x="9" y="20"/>
                    <a:pt x="9" y="21"/>
                  </a:cubicBezTo>
                  <a:cubicBezTo>
                    <a:pt x="9" y="23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6" y="18"/>
                    <a:pt x="6" y="18"/>
                  </a:cubicBezTo>
                  <a:cubicBezTo>
                    <a:pt x="6" y="19"/>
                    <a:pt x="7" y="20"/>
                    <a:pt x="7" y="20"/>
                  </a:cubicBezTo>
                  <a:cubicBezTo>
                    <a:pt x="6" y="19"/>
                    <a:pt x="7" y="16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3"/>
                    <a:pt x="7" y="15"/>
                    <a:pt x="7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9" y="14"/>
                    <a:pt x="8" y="13"/>
                  </a:cubicBezTo>
                  <a:cubicBezTo>
                    <a:pt x="8" y="13"/>
                    <a:pt x="3" y="9"/>
                    <a:pt x="3" y="9"/>
                  </a:cubicBezTo>
                  <a:cubicBezTo>
                    <a:pt x="4" y="9"/>
                    <a:pt x="6" y="11"/>
                    <a:pt x="6" y="11"/>
                  </a:cubicBezTo>
                  <a:cubicBezTo>
                    <a:pt x="5" y="10"/>
                    <a:pt x="3" y="7"/>
                    <a:pt x="3" y="7"/>
                  </a:cubicBezTo>
                  <a:cubicBezTo>
                    <a:pt x="3" y="7"/>
                    <a:pt x="5" y="5"/>
                    <a:pt x="6" y="5"/>
                  </a:cubicBezTo>
                  <a:cubicBezTo>
                    <a:pt x="7" y="4"/>
                    <a:pt x="7" y="6"/>
                    <a:pt x="8" y="7"/>
                  </a:cubicBezTo>
                  <a:cubicBezTo>
                    <a:pt x="8" y="7"/>
                    <a:pt x="9" y="7"/>
                    <a:pt x="10" y="8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1"/>
                    <a:pt x="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1" y="2"/>
                    <a:pt x="1" y="2"/>
                  </a:cubicBezTo>
                  <a:cubicBezTo>
                    <a:pt x="0" y="3"/>
                    <a:pt x="1" y="7"/>
                    <a:pt x="1" y="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25"/>
                    <a:pt x="5" y="26"/>
                  </a:cubicBezTo>
                  <a:cubicBezTo>
                    <a:pt x="5" y="27"/>
                    <a:pt x="4" y="30"/>
                    <a:pt x="4" y="30"/>
                  </a:cubicBezTo>
                  <a:cubicBezTo>
                    <a:pt x="5" y="31"/>
                    <a:pt x="5" y="31"/>
                    <a:pt x="6" y="31"/>
                  </a:cubicBezTo>
                  <a:cubicBezTo>
                    <a:pt x="6" y="29"/>
                    <a:pt x="7" y="26"/>
                    <a:pt x="7" y="26"/>
                  </a:cubicBezTo>
                  <a:cubicBezTo>
                    <a:pt x="7" y="26"/>
                    <a:pt x="9" y="24"/>
                    <a:pt x="9" y="23"/>
                  </a:cubicBezTo>
                  <a:close/>
                </a:path>
              </a:pathLst>
            </a:custGeom>
            <a:solidFill>
              <a:srgbClr val="21233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57" name="Freeform 197"/>
            <p:cNvSpPr/>
            <p:nvPr/>
          </p:nvSpPr>
          <p:spPr>
            <a:xfrm>
              <a:off x="9882188" y="5289551"/>
              <a:ext cx="935037" cy="560388"/>
            </a:xfrm>
            <a:custGeom>
              <a:avLst/>
              <a:gdLst/>
              <a:ahLst/>
              <a:cxnLst>
                <a:cxn ang="0">
                  <a:pos x="27501" y="448310"/>
                </a:cxn>
                <a:cxn ang="0">
                  <a:pos x="412516" y="560388"/>
                </a:cxn>
                <a:cxn ang="0">
                  <a:pos x="742529" y="336233"/>
                </a:cxn>
                <a:cxn ang="0">
                  <a:pos x="935037" y="224155"/>
                </a:cxn>
                <a:cxn ang="0">
                  <a:pos x="935037" y="168116"/>
                </a:cxn>
                <a:cxn ang="0">
                  <a:pos x="715028" y="0"/>
                </a:cxn>
                <a:cxn ang="0">
                  <a:pos x="605024" y="84058"/>
                </a:cxn>
                <a:cxn ang="0">
                  <a:pos x="550022" y="196136"/>
                </a:cxn>
                <a:cxn ang="0">
                  <a:pos x="412516" y="392272"/>
                </a:cxn>
                <a:cxn ang="0">
                  <a:pos x="357514" y="364252"/>
                </a:cxn>
                <a:cxn ang="0">
                  <a:pos x="192508" y="336233"/>
                </a:cxn>
                <a:cxn ang="0">
                  <a:pos x="55002" y="280194"/>
                </a:cxn>
                <a:cxn ang="0">
                  <a:pos x="27501" y="448310"/>
                </a:cxn>
              </a:cxnLst>
              <a:pathLst>
                <a:path w="34" h="20">
                  <a:moveTo>
                    <a:pt x="1" y="16"/>
                  </a:moveTo>
                  <a:cubicBezTo>
                    <a:pt x="1" y="16"/>
                    <a:pt x="13" y="20"/>
                    <a:pt x="15" y="20"/>
                  </a:cubicBezTo>
                  <a:cubicBezTo>
                    <a:pt x="15" y="20"/>
                    <a:pt x="26" y="13"/>
                    <a:pt x="27" y="12"/>
                  </a:cubicBezTo>
                  <a:cubicBezTo>
                    <a:pt x="28" y="12"/>
                    <a:pt x="34" y="8"/>
                    <a:pt x="34" y="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27" y="1"/>
                    <a:pt x="26" y="0"/>
                  </a:cubicBezTo>
                  <a:cubicBezTo>
                    <a:pt x="25" y="0"/>
                    <a:pt x="22" y="2"/>
                    <a:pt x="22" y="3"/>
                  </a:cubicBezTo>
                  <a:cubicBezTo>
                    <a:pt x="21" y="4"/>
                    <a:pt x="20" y="7"/>
                    <a:pt x="20" y="7"/>
                  </a:cubicBezTo>
                  <a:cubicBezTo>
                    <a:pt x="20" y="7"/>
                    <a:pt x="17" y="10"/>
                    <a:pt x="15" y="14"/>
                  </a:cubicBezTo>
                  <a:cubicBezTo>
                    <a:pt x="15" y="14"/>
                    <a:pt x="13" y="13"/>
                    <a:pt x="13" y="13"/>
                  </a:cubicBezTo>
                  <a:cubicBezTo>
                    <a:pt x="12" y="13"/>
                    <a:pt x="8" y="12"/>
                    <a:pt x="7" y="12"/>
                  </a:cubicBezTo>
                  <a:cubicBezTo>
                    <a:pt x="7" y="12"/>
                    <a:pt x="2" y="10"/>
                    <a:pt x="2" y="10"/>
                  </a:cubicBezTo>
                  <a:cubicBezTo>
                    <a:pt x="2" y="10"/>
                    <a:pt x="0" y="12"/>
                    <a:pt x="1" y="16"/>
                  </a:cubicBezTo>
                  <a:close/>
                </a:path>
              </a:pathLst>
            </a:custGeom>
            <a:solidFill>
              <a:srgbClr val="484D5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58" name="Freeform 198"/>
            <p:cNvSpPr/>
            <p:nvPr/>
          </p:nvSpPr>
          <p:spPr>
            <a:xfrm>
              <a:off x="9909175" y="5289551"/>
              <a:ext cx="825500" cy="531813"/>
            </a:xfrm>
            <a:custGeom>
              <a:avLst/>
              <a:gdLst/>
              <a:ahLst/>
              <a:cxnLst>
                <a:cxn ang="0">
                  <a:pos x="825500" y="111961"/>
                </a:cxn>
                <a:cxn ang="0">
                  <a:pos x="687917" y="0"/>
                </a:cxn>
                <a:cxn ang="0">
                  <a:pos x="577850" y="83970"/>
                </a:cxn>
                <a:cxn ang="0">
                  <a:pos x="522817" y="195931"/>
                </a:cxn>
                <a:cxn ang="0">
                  <a:pos x="385233" y="391862"/>
                </a:cxn>
                <a:cxn ang="0">
                  <a:pos x="330200" y="363872"/>
                </a:cxn>
                <a:cxn ang="0">
                  <a:pos x="165100" y="335882"/>
                </a:cxn>
                <a:cxn ang="0">
                  <a:pos x="27517" y="279902"/>
                </a:cxn>
                <a:cxn ang="0">
                  <a:pos x="0" y="335882"/>
                </a:cxn>
                <a:cxn ang="0">
                  <a:pos x="137583" y="419852"/>
                </a:cxn>
                <a:cxn ang="0">
                  <a:pos x="357717" y="531813"/>
                </a:cxn>
                <a:cxn ang="0">
                  <a:pos x="330200" y="475833"/>
                </a:cxn>
                <a:cxn ang="0">
                  <a:pos x="385233" y="419852"/>
                </a:cxn>
                <a:cxn ang="0">
                  <a:pos x="385233" y="531813"/>
                </a:cxn>
                <a:cxn ang="0">
                  <a:pos x="412750" y="419852"/>
                </a:cxn>
                <a:cxn ang="0">
                  <a:pos x="440267" y="475833"/>
                </a:cxn>
                <a:cxn ang="0">
                  <a:pos x="440267" y="363872"/>
                </a:cxn>
                <a:cxn ang="0">
                  <a:pos x="467783" y="391862"/>
                </a:cxn>
                <a:cxn ang="0">
                  <a:pos x="467783" y="419852"/>
                </a:cxn>
                <a:cxn ang="0">
                  <a:pos x="522817" y="335882"/>
                </a:cxn>
                <a:cxn ang="0">
                  <a:pos x="550333" y="279902"/>
                </a:cxn>
                <a:cxn ang="0">
                  <a:pos x="770467" y="139951"/>
                </a:cxn>
                <a:cxn ang="0">
                  <a:pos x="825500" y="111961"/>
                </a:cxn>
              </a:cxnLst>
              <a:pathLst>
                <a:path w="30" h="19">
                  <a:moveTo>
                    <a:pt x="30" y="4"/>
                  </a:moveTo>
                  <a:cubicBezTo>
                    <a:pt x="28" y="2"/>
                    <a:pt x="25" y="1"/>
                    <a:pt x="25" y="0"/>
                  </a:cubicBezTo>
                  <a:cubicBezTo>
                    <a:pt x="24" y="0"/>
                    <a:pt x="21" y="2"/>
                    <a:pt x="21" y="3"/>
                  </a:cubicBezTo>
                  <a:cubicBezTo>
                    <a:pt x="20" y="4"/>
                    <a:pt x="19" y="7"/>
                    <a:pt x="19" y="7"/>
                  </a:cubicBezTo>
                  <a:cubicBezTo>
                    <a:pt x="19" y="7"/>
                    <a:pt x="16" y="10"/>
                    <a:pt x="14" y="14"/>
                  </a:cubicBezTo>
                  <a:cubicBezTo>
                    <a:pt x="14" y="14"/>
                    <a:pt x="12" y="13"/>
                    <a:pt x="12" y="13"/>
                  </a:cubicBezTo>
                  <a:cubicBezTo>
                    <a:pt x="11" y="13"/>
                    <a:pt x="7" y="12"/>
                    <a:pt x="6" y="12"/>
                  </a:cubicBezTo>
                  <a:cubicBezTo>
                    <a:pt x="6" y="12"/>
                    <a:pt x="1" y="10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2" y="12"/>
                    <a:pt x="4" y="13"/>
                    <a:pt x="5" y="15"/>
                  </a:cubicBezTo>
                  <a:cubicBezTo>
                    <a:pt x="5" y="15"/>
                    <a:pt x="12" y="19"/>
                    <a:pt x="13" y="19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3" y="18"/>
                    <a:pt x="14" y="19"/>
                  </a:cubicBezTo>
                  <a:cubicBezTo>
                    <a:pt x="14" y="19"/>
                    <a:pt x="14" y="16"/>
                    <a:pt x="15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5" y="14"/>
                    <a:pt x="16" y="13"/>
                  </a:cubicBezTo>
                  <a:cubicBezTo>
                    <a:pt x="16" y="13"/>
                    <a:pt x="16" y="14"/>
                    <a:pt x="17" y="14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8" y="15"/>
                    <a:pt x="18" y="12"/>
                    <a:pt x="19" y="12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1" y="10"/>
                    <a:pt x="26" y="5"/>
                    <a:pt x="28" y="5"/>
                  </a:cubicBezTo>
                  <a:cubicBezTo>
                    <a:pt x="29" y="5"/>
                    <a:pt x="29" y="4"/>
                    <a:pt x="30" y="4"/>
                  </a:cubicBezTo>
                  <a:close/>
                </a:path>
              </a:pathLst>
            </a:custGeom>
            <a:solidFill>
              <a:srgbClr val="212332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59" name="Freeform 199"/>
            <p:cNvSpPr/>
            <p:nvPr/>
          </p:nvSpPr>
          <p:spPr>
            <a:xfrm>
              <a:off x="10598150" y="5260976"/>
              <a:ext cx="274637" cy="225425"/>
            </a:xfrm>
            <a:custGeom>
              <a:avLst/>
              <a:gdLst/>
              <a:ahLst/>
              <a:cxnLst>
                <a:cxn ang="0">
                  <a:pos x="0" y="28178"/>
                </a:cxn>
                <a:cxn ang="0">
                  <a:pos x="109855" y="140891"/>
                </a:cxn>
                <a:cxn ang="0">
                  <a:pos x="247173" y="225425"/>
                </a:cxn>
                <a:cxn ang="0">
                  <a:pos x="274637" y="197247"/>
                </a:cxn>
                <a:cxn ang="0">
                  <a:pos x="109855" y="84534"/>
                </a:cxn>
                <a:cxn ang="0">
                  <a:pos x="0" y="0"/>
                </a:cxn>
                <a:cxn ang="0">
                  <a:pos x="0" y="28178"/>
                </a:cxn>
              </a:cxnLst>
              <a:pathLst>
                <a:path w="10" h="8">
                  <a:moveTo>
                    <a:pt x="0" y="1"/>
                  </a:moveTo>
                  <a:cubicBezTo>
                    <a:pt x="0" y="1"/>
                    <a:pt x="3" y="4"/>
                    <a:pt x="4" y="5"/>
                  </a:cubicBezTo>
                  <a:cubicBezTo>
                    <a:pt x="4" y="5"/>
                    <a:pt x="7" y="8"/>
                    <a:pt x="9" y="8"/>
                  </a:cubicBezTo>
                  <a:cubicBezTo>
                    <a:pt x="9" y="8"/>
                    <a:pt x="10" y="7"/>
                    <a:pt x="10" y="7"/>
                  </a:cubicBezTo>
                  <a:cubicBezTo>
                    <a:pt x="10" y="6"/>
                    <a:pt x="6" y="4"/>
                    <a:pt x="4" y="3"/>
                  </a:cubicBezTo>
                  <a:cubicBezTo>
                    <a:pt x="3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60" name="Freeform 200"/>
            <p:cNvSpPr/>
            <p:nvPr/>
          </p:nvSpPr>
          <p:spPr>
            <a:xfrm>
              <a:off x="10598150" y="4953001"/>
              <a:ext cx="1127125" cy="673100"/>
            </a:xfrm>
            <a:custGeom>
              <a:avLst/>
              <a:gdLst/>
              <a:ahLst/>
              <a:cxnLst>
                <a:cxn ang="0">
                  <a:pos x="0" y="308504"/>
                </a:cxn>
                <a:cxn ang="0">
                  <a:pos x="219927" y="448733"/>
                </a:cxn>
                <a:cxn ang="0">
                  <a:pos x="247418" y="476779"/>
                </a:cxn>
                <a:cxn ang="0">
                  <a:pos x="192436" y="532871"/>
                </a:cxn>
                <a:cxn ang="0">
                  <a:pos x="274909" y="673100"/>
                </a:cxn>
                <a:cxn ang="0">
                  <a:pos x="302399" y="673100"/>
                </a:cxn>
                <a:cxn ang="0">
                  <a:pos x="302399" y="560917"/>
                </a:cxn>
                <a:cxn ang="0">
                  <a:pos x="357381" y="476779"/>
                </a:cxn>
                <a:cxn ang="0">
                  <a:pos x="577308" y="252413"/>
                </a:cxn>
                <a:cxn ang="0">
                  <a:pos x="687271" y="224367"/>
                </a:cxn>
                <a:cxn ang="0">
                  <a:pos x="989671" y="196321"/>
                </a:cxn>
                <a:cxn ang="0">
                  <a:pos x="1099634" y="196321"/>
                </a:cxn>
                <a:cxn ang="0">
                  <a:pos x="1099634" y="168275"/>
                </a:cxn>
                <a:cxn ang="0">
                  <a:pos x="1044652" y="168275"/>
                </a:cxn>
                <a:cxn ang="0">
                  <a:pos x="1127125" y="140229"/>
                </a:cxn>
                <a:cxn ang="0">
                  <a:pos x="1099634" y="84138"/>
                </a:cxn>
                <a:cxn ang="0">
                  <a:pos x="1017162" y="84138"/>
                </a:cxn>
                <a:cxn ang="0">
                  <a:pos x="879707" y="84138"/>
                </a:cxn>
                <a:cxn ang="0">
                  <a:pos x="687271" y="84138"/>
                </a:cxn>
                <a:cxn ang="0">
                  <a:pos x="632290" y="56092"/>
                </a:cxn>
                <a:cxn ang="0">
                  <a:pos x="604799" y="56092"/>
                </a:cxn>
                <a:cxn ang="0">
                  <a:pos x="577308" y="28046"/>
                </a:cxn>
                <a:cxn ang="0">
                  <a:pos x="494835" y="28046"/>
                </a:cxn>
                <a:cxn ang="0">
                  <a:pos x="384872" y="56092"/>
                </a:cxn>
                <a:cxn ang="0">
                  <a:pos x="219927" y="112183"/>
                </a:cxn>
                <a:cxn ang="0">
                  <a:pos x="192436" y="196321"/>
                </a:cxn>
                <a:cxn ang="0">
                  <a:pos x="192436" y="224367"/>
                </a:cxn>
                <a:cxn ang="0">
                  <a:pos x="137454" y="224367"/>
                </a:cxn>
                <a:cxn ang="0">
                  <a:pos x="109963" y="252413"/>
                </a:cxn>
                <a:cxn ang="0">
                  <a:pos x="27491" y="280458"/>
                </a:cxn>
                <a:cxn ang="0">
                  <a:pos x="0" y="308504"/>
                </a:cxn>
              </a:cxnLst>
              <a:pathLst>
                <a:path w="41" h="24">
                  <a:moveTo>
                    <a:pt x="0" y="11"/>
                  </a:moveTo>
                  <a:cubicBezTo>
                    <a:pt x="0" y="11"/>
                    <a:pt x="8" y="15"/>
                    <a:pt x="8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23"/>
                    <a:pt x="10" y="24"/>
                  </a:cubicBezTo>
                  <a:cubicBezTo>
                    <a:pt x="14" y="24"/>
                    <a:pt x="11" y="24"/>
                    <a:pt x="11" y="24"/>
                  </a:cubicBezTo>
                  <a:cubicBezTo>
                    <a:pt x="11" y="24"/>
                    <a:pt x="11" y="20"/>
                    <a:pt x="11" y="20"/>
                  </a:cubicBezTo>
                  <a:cubicBezTo>
                    <a:pt x="11" y="20"/>
                    <a:pt x="13" y="18"/>
                    <a:pt x="13" y="17"/>
                  </a:cubicBezTo>
                  <a:cubicBezTo>
                    <a:pt x="14" y="17"/>
                    <a:pt x="21" y="10"/>
                    <a:pt x="21" y="9"/>
                  </a:cubicBezTo>
                  <a:cubicBezTo>
                    <a:pt x="21" y="9"/>
                    <a:pt x="23" y="8"/>
                    <a:pt x="25" y="8"/>
                  </a:cubicBezTo>
                  <a:cubicBezTo>
                    <a:pt x="26" y="8"/>
                    <a:pt x="35" y="8"/>
                    <a:pt x="36" y="7"/>
                  </a:cubicBezTo>
                  <a:cubicBezTo>
                    <a:pt x="38" y="7"/>
                    <a:pt x="39" y="8"/>
                    <a:pt x="40" y="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41" y="6"/>
                    <a:pt x="41" y="5"/>
                  </a:cubicBezTo>
                  <a:cubicBezTo>
                    <a:pt x="41" y="5"/>
                    <a:pt x="40" y="3"/>
                    <a:pt x="40" y="3"/>
                  </a:cubicBezTo>
                  <a:cubicBezTo>
                    <a:pt x="40" y="3"/>
                    <a:pt x="37" y="3"/>
                    <a:pt x="37" y="3"/>
                  </a:cubicBezTo>
                  <a:cubicBezTo>
                    <a:pt x="36" y="3"/>
                    <a:pt x="32" y="3"/>
                    <a:pt x="32" y="3"/>
                  </a:cubicBezTo>
                  <a:cubicBezTo>
                    <a:pt x="31" y="3"/>
                    <a:pt x="26" y="4"/>
                    <a:pt x="25" y="3"/>
                  </a:cubicBezTo>
                  <a:cubicBezTo>
                    <a:pt x="25" y="3"/>
                    <a:pt x="24" y="3"/>
                    <a:pt x="23" y="2"/>
                  </a:cubicBezTo>
                  <a:cubicBezTo>
                    <a:pt x="23" y="2"/>
                    <a:pt x="22" y="2"/>
                    <a:pt x="22" y="2"/>
                  </a:cubicBezTo>
                  <a:cubicBezTo>
                    <a:pt x="22" y="2"/>
                    <a:pt x="22" y="1"/>
                    <a:pt x="21" y="1"/>
                  </a:cubicBezTo>
                  <a:cubicBezTo>
                    <a:pt x="20" y="0"/>
                    <a:pt x="18" y="1"/>
                    <a:pt x="18" y="1"/>
                  </a:cubicBezTo>
                  <a:cubicBezTo>
                    <a:pt x="18" y="1"/>
                    <a:pt x="14" y="2"/>
                    <a:pt x="14" y="2"/>
                  </a:cubicBezTo>
                  <a:cubicBezTo>
                    <a:pt x="14" y="2"/>
                    <a:pt x="8" y="3"/>
                    <a:pt x="8" y="4"/>
                  </a:cubicBezTo>
                  <a:cubicBezTo>
                    <a:pt x="8" y="4"/>
                    <a:pt x="7" y="7"/>
                    <a:pt x="7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7" y="8"/>
                    <a:pt x="6" y="8"/>
                    <a:pt x="5" y="8"/>
                  </a:cubicBezTo>
                  <a:cubicBezTo>
                    <a:pt x="5" y="9"/>
                    <a:pt x="4" y="10"/>
                    <a:pt x="4" y="9"/>
                  </a:cubicBezTo>
                  <a:cubicBezTo>
                    <a:pt x="3" y="9"/>
                    <a:pt x="2" y="9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3E3E8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61" name="Freeform 201"/>
            <p:cNvSpPr/>
            <p:nvPr/>
          </p:nvSpPr>
          <p:spPr>
            <a:xfrm>
              <a:off x="10872788" y="54864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C3C6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62" name="Rectangle 202"/>
            <p:cNvSpPr/>
            <p:nvPr/>
          </p:nvSpPr>
          <p:spPr>
            <a:xfrm>
              <a:off x="11533188" y="5094288"/>
              <a:ext cx="1587" cy="1588"/>
            </a:xfrm>
            <a:prstGeom prst="rect">
              <a:avLst/>
            </a:prstGeom>
            <a:solidFill>
              <a:srgbClr val="D7C3C6"/>
            </a:solidFill>
            <a:ln w="9525">
              <a:noFill/>
            </a:ln>
          </p:spPr>
          <p:txBody>
            <a:bodyPr/>
            <a:p>
              <a:pPr lvl="0" eaLnBrk="1" hangingPunct="1"/>
              <a:endPara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63" name="Freeform 203"/>
            <p:cNvSpPr/>
            <p:nvPr/>
          </p:nvSpPr>
          <p:spPr>
            <a:xfrm>
              <a:off x="11588750" y="5065713"/>
              <a:ext cx="26987" cy="28575"/>
            </a:xfrm>
            <a:custGeom>
              <a:avLst/>
              <a:gdLst/>
              <a:ahLst/>
              <a:cxnLst>
                <a:cxn ang="0">
                  <a:pos x="0" y="28575"/>
                </a:cxn>
                <a:cxn ang="0">
                  <a:pos x="26987" y="0"/>
                </a:cxn>
                <a:cxn ang="0">
                  <a:pos x="0" y="28575"/>
                </a:cxn>
              </a:cxnLst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7C3C6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64" name="Freeform 204"/>
            <p:cNvSpPr>
              <a:spLocks noEditPoints="1"/>
            </p:cNvSpPr>
            <p:nvPr/>
          </p:nvSpPr>
          <p:spPr>
            <a:xfrm>
              <a:off x="10598150" y="4981576"/>
              <a:ext cx="1017587" cy="504825"/>
            </a:xfrm>
            <a:custGeom>
              <a:avLst/>
              <a:gdLst/>
              <a:ahLst/>
              <a:cxnLst>
                <a:cxn ang="0">
                  <a:pos x="1017587" y="168275"/>
                </a:cxn>
                <a:cxn ang="0">
                  <a:pos x="962582" y="168275"/>
                </a:cxn>
                <a:cxn ang="0">
                  <a:pos x="990085" y="112183"/>
                </a:cxn>
                <a:cxn ang="0">
                  <a:pos x="907578" y="140229"/>
                </a:cxn>
                <a:cxn ang="0">
                  <a:pos x="935080" y="112183"/>
                </a:cxn>
                <a:cxn ang="0">
                  <a:pos x="880075" y="168275"/>
                </a:cxn>
                <a:cxn ang="0">
                  <a:pos x="880075" y="84138"/>
                </a:cxn>
                <a:cxn ang="0">
                  <a:pos x="852573" y="84138"/>
                </a:cxn>
                <a:cxn ang="0">
                  <a:pos x="852573" y="168275"/>
                </a:cxn>
                <a:cxn ang="0">
                  <a:pos x="825071" y="140229"/>
                </a:cxn>
                <a:cxn ang="0">
                  <a:pos x="825071" y="84138"/>
                </a:cxn>
                <a:cxn ang="0">
                  <a:pos x="770066" y="112183"/>
                </a:cxn>
                <a:cxn ang="0">
                  <a:pos x="660056" y="84138"/>
                </a:cxn>
                <a:cxn ang="0">
                  <a:pos x="605052" y="112183"/>
                </a:cxn>
                <a:cxn ang="0">
                  <a:pos x="550047" y="112183"/>
                </a:cxn>
                <a:cxn ang="0">
                  <a:pos x="522545" y="56092"/>
                </a:cxn>
                <a:cxn ang="0">
                  <a:pos x="550047" y="0"/>
                </a:cxn>
                <a:cxn ang="0">
                  <a:pos x="440038" y="56092"/>
                </a:cxn>
                <a:cxn ang="0">
                  <a:pos x="385033" y="56092"/>
                </a:cxn>
                <a:cxn ang="0">
                  <a:pos x="385033" y="56092"/>
                </a:cxn>
                <a:cxn ang="0">
                  <a:pos x="357531" y="84138"/>
                </a:cxn>
                <a:cxn ang="0">
                  <a:pos x="275024" y="140229"/>
                </a:cxn>
                <a:cxn ang="0">
                  <a:pos x="220019" y="84138"/>
                </a:cxn>
                <a:cxn ang="0">
                  <a:pos x="247521" y="140229"/>
                </a:cxn>
                <a:cxn ang="0">
                  <a:pos x="247521" y="140229"/>
                </a:cxn>
                <a:cxn ang="0">
                  <a:pos x="220019" y="112183"/>
                </a:cxn>
                <a:cxn ang="0">
                  <a:pos x="220019" y="140229"/>
                </a:cxn>
                <a:cxn ang="0">
                  <a:pos x="192516" y="168275"/>
                </a:cxn>
                <a:cxn ang="0">
                  <a:pos x="192516" y="168275"/>
                </a:cxn>
                <a:cxn ang="0">
                  <a:pos x="192516" y="196321"/>
                </a:cxn>
                <a:cxn ang="0">
                  <a:pos x="137512" y="196321"/>
                </a:cxn>
                <a:cxn ang="0">
                  <a:pos x="110009" y="224367"/>
                </a:cxn>
                <a:cxn ang="0">
                  <a:pos x="27502" y="252413"/>
                </a:cxn>
                <a:cxn ang="0">
                  <a:pos x="0" y="280458"/>
                </a:cxn>
                <a:cxn ang="0">
                  <a:pos x="220019" y="420688"/>
                </a:cxn>
                <a:cxn ang="0">
                  <a:pos x="247521" y="448733"/>
                </a:cxn>
                <a:cxn ang="0">
                  <a:pos x="247521" y="448733"/>
                </a:cxn>
                <a:cxn ang="0">
                  <a:pos x="247521" y="336550"/>
                </a:cxn>
                <a:cxn ang="0">
                  <a:pos x="275024" y="420688"/>
                </a:cxn>
                <a:cxn ang="0">
                  <a:pos x="275024" y="504825"/>
                </a:cxn>
                <a:cxn ang="0">
                  <a:pos x="330028" y="420688"/>
                </a:cxn>
                <a:cxn ang="0">
                  <a:pos x="357531" y="280458"/>
                </a:cxn>
                <a:cxn ang="0">
                  <a:pos x="110009" y="252413"/>
                </a:cxn>
                <a:cxn ang="0">
                  <a:pos x="412535" y="252413"/>
                </a:cxn>
                <a:cxn ang="0">
                  <a:pos x="412535" y="224367"/>
                </a:cxn>
                <a:cxn ang="0">
                  <a:pos x="165014" y="224367"/>
                </a:cxn>
                <a:cxn ang="0">
                  <a:pos x="467540" y="224367"/>
                </a:cxn>
                <a:cxn ang="0">
                  <a:pos x="247521" y="196321"/>
                </a:cxn>
                <a:cxn ang="0">
                  <a:pos x="412535" y="168275"/>
                </a:cxn>
                <a:cxn ang="0">
                  <a:pos x="577549" y="196321"/>
                </a:cxn>
                <a:cxn ang="0">
                  <a:pos x="880075" y="196321"/>
                </a:cxn>
                <a:cxn ang="0">
                  <a:pos x="990085" y="168275"/>
                </a:cxn>
                <a:cxn ang="0">
                  <a:pos x="1017587" y="168275"/>
                </a:cxn>
                <a:cxn ang="0">
                  <a:pos x="385033" y="56092"/>
                </a:cxn>
                <a:cxn ang="0">
                  <a:pos x="385033" y="56092"/>
                </a:cxn>
              </a:cxnLst>
              <a:pathLst>
                <a:path w="37" h="18">
                  <a:moveTo>
                    <a:pt x="37" y="6"/>
                  </a:moveTo>
                  <a:cubicBezTo>
                    <a:pt x="36" y="6"/>
                    <a:pt x="35" y="6"/>
                    <a:pt x="35" y="6"/>
                  </a:cubicBezTo>
                  <a:cubicBezTo>
                    <a:pt x="35" y="5"/>
                    <a:pt x="36" y="4"/>
                    <a:pt x="36" y="4"/>
                  </a:cubicBezTo>
                  <a:cubicBezTo>
                    <a:pt x="35" y="5"/>
                    <a:pt x="33" y="5"/>
                    <a:pt x="33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5"/>
                    <a:pt x="32" y="6"/>
                    <a:pt x="32" y="6"/>
                  </a:cubicBezTo>
                  <a:cubicBezTo>
                    <a:pt x="31" y="6"/>
                    <a:pt x="32" y="3"/>
                    <a:pt x="32" y="3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1" y="4"/>
                    <a:pt x="31" y="6"/>
                    <a:pt x="31" y="6"/>
                  </a:cubicBezTo>
                  <a:cubicBezTo>
                    <a:pt x="31" y="6"/>
                    <a:pt x="30" y="5"/>
                    <a:pt x="30" y="5"/>
                  </a:cubicBezTo>
                  <a:cubicBezTo>
                    <a:pt x="29" y="4"/>
                    <a:pt x="30" y="3"/>
                    <a:pt x="30" y="3"/>
                  </a:cubicBezTo>
                  <a:cubicBezTo>
                    <a:pt x="29" y="3"/>
                    <a:pt x="28" y="4"/>
                    <a:pt x="28" y="4"/>
                  </a:cubicBezTo>
                  <a:cubicBezTo>
                    <a:pt x="27" y="4"/>
                    <a:pt x="24" y="3"/>
                    <a:pt x="24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3"/>
                    <a:pt x="19" y="2"/>
                  </a:cubicBezTo>
                  <a:cubicBezTo>
                    <a:pt x="18" y="1"/>
                    <a:pt x="20" y="0"/>
                    <a:pt x="20" y="0"/>
                  </a:cubicBezTo>
                  <a:cubicBezTo>
                    <a:pt x="18" y="0"/>
                    <a:pt x="17" y="1"/>
                    <a:pt x="16" y="2"/>
                  </a:cubicBezTo>
                  <a:cubicBezTo>
                    <a:pt x="16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0" y="5"/>
                    <a:pt x="10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5" y="8"/>
                    <a:pt x="4" y="9"/>
                    <a:pt x="4" y="8"/>
                  </a:cubicBezTo>
                  <a:cubicBezTo>
                    <a:pt x="3" y="8"/>
                    <a:pt x="2" y="8"/>
                    <a:pt x="1" y="9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0"/>
                    <a:pt x="8" y="14"/>
                    <a:pt x="8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5"/>
                    <a:pt x="9" y="12"/>
                    <a:pt x="9" y="12"/>
                  </a:cubicBezTo>
                  <a:cubicBezTo>
                    <a:pt x="9" y="12"/>
                    <a:pt x="10" y="14"/>
                    <a:pt x="10" y="15"/>
                  </a:cubicBezTo>
                  <a:cubicBezTo>
                    <a:pt x="10" y="15"/>
                    <a:pt x="10" y="18"/>
                    <a:pt x="10" y="18"/>
                  </a:cubicBezTo>
                  <a:cubicBezTo>
                    <a:pt x="10" y="17"/>
                    <a:pt x="12" y="15"/>
                    <a:pt x="12" y="15"/>
                  </a:cubicBezTo>
                  <a:cubicBezTo>
                    <a:pt x="12" y="15"/>
                    <a:pt x="13" y="10"/>
                    <a:pt x="13" y="10"/>
                  </a:cubicBezTo>
                  <a:cubicBezTo>
                    <a:pt x="10" y="10"/>
                    <a:pt x="4" y="9"/>
                    <a:pt x="4" y="9"/>
                  </a:cubicBezTo>
                  <a:cubicBezTo>
                    <a:pt x="6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8" y="9"/>
                    <a:pt x="6" y="8"/>
                    <a:pt x="6" y="8"/>
                  </a:cubicBezTo>
                  <a:cubicBezTo>
                    <a:pt x="7" y="9"/>
                    <a:pt x="17" y="8"/>
                    <a:pt x="17" y="8"/>
                  </a:cubicBezTo>
                  <a:cubicBezTo>
                    <a:pt x="14" y="6"/>
                    <a:pt x="9" y="7"/>
                    <a:pt x="9" y="7"/>
                  </a:cubicBezTo>
                  <a:cubicBezTo>
                    <a:pt x="9" y="7"/>
                    <a:pt x="13" y="6"/>
                    <a:pt x="15" y="6"/>
                  </a:cubicBezTo>
                  <a:cubicBezTo>
                    <a:pt x="16" y="7"/>
                    <a:pt x="21" y="7"/>
                    <a:pt x="21" y="7"/>
                  </a:cubicBezTo>
                  <a:cubicBezTo>
                    <a:pt x="23" y="7"/>
                    <a:pt x="28" y="7"/>
                    <a:pt x="32" y="7"/>
                  </a:cubicBezTo>
                  <a:cubicBezTo>
                    <a:pt x="34" y="7"/>
                    <a:pt x="36" y="7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lose/>
                  <a:moveTo>
                    <a:pt x="14" y="2"/>
                  </a:moveTo>
                  <a:cubicBezTo>
                    <a:pt x="14" y="2"/>
                    <a:pt x="14" y="2"/>
                    <a:pt x="14" y="2"/>
                  </a:cubicBezTo>
                  <a:close/>
                </a:path>
              </a:pathLst>
            </a:custGeom>
            <a:solidFill>
              <a:srgbClr val="D7C3C6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1520" name="组合 93"/>
          <p:cNvGrpSpPr/>
          <p:nvPr/>
        </p:nvGrpSpPr>
        <p:grpSpPr>
          <a:xfrm>
            <a:off x="8734425" y="1801813"/>
            <a:ext cx="593725" cy="1187450"/>
            <a:chOff x="4367213" y="-290513"/>
            <a:chExt cx="4060825" cy="8121650"/>
          </a:xfrm>
        </p:grpSpPr>
        <p:sp>
          <p:nvSpPr>
            <p:cNvPr id="21521" name="Freeform 608"/>
            <p:cNvSpPr/>
            <p:nvPr/>
          </p:nvSpPr>
          <p:spPr>
            <a:xfrm>
              <a:off x="6962775" y="3067050"/>
              <a:ext cx="544513" cy="569913"/>
            </a:xfrm>
            <a:custGeom>
              <a:avLst/>
              <a:gdLst/>
              <a:ahLst/>
              <a:cxnLst>
                <a:cxn ang="0">
                  <a:pos x="75105" y="569913"/>
                </a:cxn>
                <a:cxn ang="0">
                  <a:pos x="544513" y="344947"/>
                </a:cxn>
                <a:cxn ang="0">
                  <a:pos x="307931" y="0"/>
                </a:cxn>
                <a:cxn ang="0">
                  <a:pos x="15021" y="318701"/>
                </a:cxn>
                <a:cxn ang="0">
                  <a:pos x="75105" y="569913"/>
                </a:cxn>
              </a:cxnLst>
              <a:pathLst>
                <a:path w="145" h="152">
                  <a:moveTo>
                    <a:pt x="20" y="152"/>
                  </a:moveTo>
                  <a:cubicBezTo>
                    <a:pt x="20" y="152"/>
                    <a:pt x="132" y="121"/>
                    <a:pt x="145" y="9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0" y="65"/>
                    <a:pt x="4" y="85"/>
                  </a:cubicBezTo>
                  <a:cubicBezTo>
                    <a:pt x="8" y="105"/>
                    <a:pt x="20" y="152"/>
                    <a:pt x="20" y="152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22" name="Freeform 609"/>
            <p:cNvSpPr/>
            <p:nvPr/>
          </p:nvSpPr>
          <p:spPr>
            <a:xfrm>
              <a:off x="5040313" y="-177800"/>
              <a:ext cx="623888" cy="522288"/>
            </a:xfrm>
            <a:custGeom>
              <a:avLst/>
              <a:gdLst/>
              <a:ahLst/>
              <a:cxnLst>
                <a:cxn ang="0">
                  <a:pos x="202952" y="522288"/>
                </a:cxn>
                <a:cxn ang="0">
                  <a:pos x="293152" y="462169"/>
                </a:cxn>
                <a:cxn ang="0">
                  <a:pos x="529929" y="462169"/>
                </a:cxn>
                <a:cxn ang="0">
                  <a:pos x="623888" y="341930"/>
                </a:cxn>
                <a:cxn ang="0">
                  <a:pos x="567513" y="195388"/>
                </a:cxn>
                <a:cxn ang="0">
                  <a:pos x="518654" y="195388"/>
                </a:cxn>
                <a:cxn ang="0">
                  <a:pos x="514896" y="123996"/>
                </a:cxn>
                <a:cxn ang="0">
                  <a:pos x="428453" y="41332"/>
                </a:cxn>
                <a:cxn ang="0">
                  <a:pos x="319461" y="0"/>
                </a:cxn>
                <a:cxn ang="0">
                  <a:pos x="131543" y="127754"/>
                </a:cxn>
                <a:cxn ang="0">
                  <a:pos x="101476" y="259265"/>
                </a:cxn>
                <a:cxn ang="0">
                  <a:pos x="0" y="390777"/>
                </a:cxn>
                <a:cxn ang="0">
                  <a:pos x="202952" y="522288"/>
                </a:cxn>
              </a:cxnLst>
              <a:pathLst>
                <a:path w="166" h="139">
                  <a:moveTo>
                    <a:pt x="54" y="139"/>
                  </a:moveTo>
                  <a:cubicBezTo>
                    <a:pt x="78" y="123"/>
                    <a:pt x="78" y="123"/>
                    <a:pt x="78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6" y="91"/>
                    <a:pt x="156" y="52"/>
                    <a:pt x="151" y="52"/>
                  </a:cubicBezTo>
                  <a:cubicBezTo>
                    <a:pt x="147" y="52"/>
                    <a:pt x="138" y="52"/>
                    <a:pt x="138" y="52"/>
                  </a:cubicBezTo>
                  <a:cubicBezTo>
                    <a:pt x="138" y="52"/>
                    <a:pt x="142" y="37"/>
                    <a:pt x="137" y="33"/>
                  </a:cubicBezTo>
                  <a:cubicBezTo>
                    <a:pt x="133" y="28"/>
                    <a:pt x="119" y="11"/>
                    <a:pt x="114" y="11"/>
                  </a:cubicBezTo>
                  <a:cubicBezTo>
                    <a:pt x="110" y="11"/>
                    <a:pt x="85" y="0"/>
                    <a:pt x="85" y="0"/>
                  </a:cubicBezTo>
                  <a:cubicBezTo>
                    <a:pt x="85" y="0"/>
                    <a:pt x="42" y="24"/>
                    <a:pt x="35" y="34"/>
                  </a:cubicBezTo>
                  <a:cubicBezTo>
                    <a:pt x="28" y="44"/>
                    <a:pt x="27" y="69"/>
                    <a:pt x="27" y="69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54" y="139"/>
                  </a:lnTo>
                  <a:close/>
                </a:path>
              </a:pathLst>
            </a:custGeom>
            <a:solidFill>
              <a:srgbClr val="F2C27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23" name="Freeform 610"/>
            <p:cNvSpPr/>
            <p:nvPr/>
          </p:nvSpPr>
          <p:spPr>
            <a:xfrm>
              <a:off x="7100888" y="-150813"/>
              <a:ext cx="714375" cy="495300"/>
            </a:xfrm>
            <a:custGeom>
              <a:avLst/>
              <a:gdLst/>
              <a:ahLst/>
              <a:cxnLst>
                <a:cxn ang="0">
                  <a:pos x="439905" y="420255"/>
                </a:cxn>
                <a:cxn ang="0">
                  <a:pos x="334628" y="435264"/>
                </a:cxn>
                <a:cxn ang="0">
                  <a:pos x="191753" y="457777"/>
                </a:cxn>
                <a:cxn ang="0">
                  <a:pos x="75197" y="360218"/>
                </a:cxn>
                <a:cxn ang="0">
                  <a:pos x="75197" y="288925"/>
                </a:cxn>
                <a:cxn ang="0">
                  <a:pos x="45118" y="165100"/>
                </a:cxn>
                <a:cxn ang="0">
                  <a:pos x="97757" y="127577"/>
                </a:cxn>
                <a:cxn ang="0">
                  <a:pos x="150395" y="93807"/>
                </a:cxn>
                <a:cxn ang="0">
                  <a:pos x="251911" y="30018"/>
                </a:cxn>
                <a:cxn ang="0">
                  <a:pos x="364707" y="0"/>
                </a:cxn>
                <a:cxn ang="0">
                  <a:pos x="594059" y="228889"/>
                </a:cxn>
                <a:cxn ang="0">
                  <a:pos x="714375" y="341457"/>
                </a:cxn>
                <a:cxn ang="0">
                  <a:pos x="496303" y="495300"/>
                </a:cxn>
                <a:cxn ang="0">
                  <a:pos x="439905" y="420255"/>
                </a:cxn>
              </a:cxnLst>
              <a:pathLst>
                <a:path w="190" h="132">
                  <a:moveTo>
                    <a:pt x="117" y="112"/>
                  </a:moveTo>
                  <a:cubicBezTo>
                    <a:pt x="117" y="112"/>
                    <a:pt x="100" y="112"/>
                    <a:pt x="89" y="116"/>
                  </a:cubicBezTo>
                  <a:cubicBezTo>
                    <a:pt x="79" y="121"/>
                    <a:pt x="51" y="122"/>
                    <a:pt x="51" y="122"/>
                  </a:cubicBezTo>
                  <a:cubicBezTo>
                    <a:pt x="51" y="122"/>
                    <a:pt x="24" y="104"/>
                    <a:pt x="20" y="96"/>
                  </a:cubicBezTo>
                  <a:cubicBezTo>
                    <a:pt x="17" y="88"/>
                    <a:pt x="20" y="77"/>
                    <a:pt x="20" y="77"/>
                  </a:cubicBezTo>
                  <a:cubicBezTo>
                    <a:pt x="20" y="77"/>
                    <a:pt x="0" y="60"/>
                    <a:pt x="12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35" y="26"/>
                    <a:pt x="40" y="25"/>
                  </a:cubicBezTo>
                  <a:cubicBezTo>
                    <a:pt x="44" y="23"/>
                    <a:pt x="67" y="8"/>
                    <a:pt x="67" y="8"/>
                  </a:cubicBezTo>
                  <a:cubicBezTo>
                    <a:pt x="67" y="8"/>
                    <a:pt x="93" y="0"/>
                    <a:pt x="97" y="0"/>
                  </a:cubicBezTo>
                  <a:cubicBezTo>
                    <a:pt x="102" y="0"/>
                    <a:pt x="147" y="22"/>
                    <a:pt x="158" y="61"/>
                  </a:cubicBezTo>
                  <a:cubicBezTo>
                    <a:pt x="185" y="92"/>
                    <a:pt x="190" y="91"/>
                    <a:pt x="190" y="91"/>
                  </a:cubicBezTo>
                  <a:cubicBezTo>
                    <a:pt x="190" y="91"/>
                    <a:pt x="149" y="131"/>
                    <a:pt x="132" y="132"/>
                  </a:cubicBezTo>
                  <a:lnTo>
                    <a:pt x="117" y="112"/>
                  </a:lnTo>
                  <a:close/>
                </a:path>
              </a:pathLst>
            </a:custGeom>
            <a:solidFill>
              <a:srgbClr val="F2C27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24" name="Freeform 611"/>
            <p:cNvSpPr/>
            <p:nvPr/>
          </p:nvSpPr>
          <p:spPr>
            <a:xfrm>
              <a:off x="4905375" y="127000"/>
              <a:ext cx="387350" cy="292100"/>
            </a:xfrm>
            <a:custGeom>
              <a:avLst/>
              <a:gdLst/>
              <a:ahLst/>
              <a:cxnLst>
                <a:cxn ang="0">
                  <a:pos x="135384" y="0"/>
                </a:cxn>
                <a:cxn ang="0">
                  <a:pos x="387350" y="183499"/>
                </a:cxn>
                <a:cxn ang="0">
                  <a:pos x="297094" y="292100"/>
                </a:cxn>
                <a:cxn ang="0">
                  <a:pos x="0" y="198478"/>
                </a:cxn>
                <a:cxn ang="0">
                  <a:pos x="135384" y="0"/>
                </a:cxn>
              </a:cxnLst>
              <a:pathLst>
                <a:path w="103" h="78">
                  <a:moveTo>
                    <a:pt x="36" y="0"/>
                  </a:moveTo>
                  <a:cubicBezTo>
                    <a:pt x="36" y="0"/>
                    <a:pt x="93" y="22"/>
                    <a:pt x="103" y="49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0" y="53"/>
                    <a:pt x="0" y="53"/>
                    <a:pt x="0" y="53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5F7FC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25" name="Freeform 612"/>
            <p:cNvSpPr/>
            <p:nvPr/>
          </p:nvSpPr>
          <p:spPr>
            <a:xfrm>
              <a:off x="7575550" y="127000"/>
              <a:ext cx="442913" cy="292100"/>
            </a:xfrm>
            <a:custGeom>
              <a:avLst/>
              <a:gdLst/>
              <a:ahLst/>
              <a:cxnLst>
                <a:cxn ang="0">
                  <a:pos x="240224" y="0"/>
                </a:cxn>
                <a:cxn ang="0">
                  <a:pos x="0" y="190988"/>
                </a:cxn>
                <a:cxn ang="0">
                  <a:pos x="56303" y="292100"/>
                </a:cxn>
                <a:cxn ang="0">
                  <a:pos x="442913" y="217203"/>
                </a:cxn>
                <a:cxn ang="0">
                  <a:pos x="240224" y="0"/>
                </a:cxn>
              </a:cxnLst>
              <a:pathLst>
                <a:path w="118" h="78">
                  <a:moveTo>
                    <a:pt x="64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1" y="70"/>
                    <a:pt x="15" y="78"/>
                  </a:cubicBezTo>
                  <a:cubicBezTo>
                    <a:pt x="118" y="58"/>
                    <a:pt x="118" y="58"/>
                    <a:pt x="118" y="58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5F7FC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26" name="Freeform 613"/>
            <p:cNvSpPr/>
            <p:nvPr/>
          </p:nvSpPr>
          <p:spPr>
            <a:xfrm>
              <a:off x="5811838" y="-185738"/>
              <a:ext cx="898525" cy="1360488"/>
            </a:xfrm>
            <a:custGeom>
              <a:avLst/>
              <a:gdLst/>
              <a:ahLst/>
              <a:cxnLst>
                <a:cxn ang="0">
                  <a:pos x="255647" y="1097410"/>
                </a:cxn>
                <a:cxn ang="0">
                  <a:pos x="139102" y="834332"/>
                </a:cxn>
                <a:cxn ang="0">
                  <a:pos x="63912" y="458507"/>
                </a:cxn>
                <a:cxn ang="0">
                  <a:pos x="364673" y="7517"/>
                </a:cxn>
                <a:cxn ang="0">
                  <a:pos x="642878" y="33824"/>
                </a:cxn>
                <a:cxn ang="0">
                  <a:pos x="778220" y="202946"/>
                </a:cxn>
                <a:cxn ang="0">
                  <a:pos x="778220" y="281869"/>
                </a:cxn>
                <a:cxn ang="0">
                  <a:pos x="879727" y="387100"/>
                </a:cxn>
                <a:cxn ang="0">
                  <a:pos x="879727" y="672727"/>
                </a:cxn>
                <a:cxn ang="0">
                  <a:pos x="812056" y="785475"/>
                </a:cxn>
                <a:cxn ang="0">
                  <a:pos x="845892" y="980904"/>
                </a:cxn>
                <a:cxn ang="0">
                  <a:pos x="887246" y="1202641"/>
                </a:cxn>
                <a:cxn ang="0">
                  <a:pos x="255647" y="1097410"/>
                </a:cxn>
              </a:cxnLst>
              <a:pathLst>
                <a:path w="239" h="362">
                  <a:moveTo>
                    <a:pt x="68" y="292"/>
                  </a:moveTo>
                  <a:cubicBezTo>
                    <a:pt x="68" y="292"/>
                    <a:pt x="45" y="231"/>
                    <a:pt x="37" y="222"/>
                  </a:cubicBezTo>
                  <a:cubicBezTo>
                    <a:pt x="29" y="212"/>
                    <a:pt x="0" y="176"/>
                    <a:pt x="17" y="122"/>
                  </a:cubicBezTo>
                  <a:cubicBezTo>
                    <a:pt x="34" y="68"/>
                    <a:pt x="52" y="20"/>
                    <a:pt x="97" y="2"/>
                  </a:cubicBezTo>
                  <a:cubicBezTo>
                    <a:pt x="97" y="2"/>
                    <a:pt x="156" y="0"/>
                    <a:pt x="171" y="9"/>
                  </a:cubicBezTo>
                  <a:cubicBezTo>
                    <a:pt x="186" y="19"/>
                    <a:pt x="207" y="54"/>
                    <a:pt x="207" y="5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29" y="92"/>
                    <a:pt x="234" y="103"/>
                  </a:cubicBezTo>
                  <a:cubicBezTo>
                    <a:pt x="239" y="115"/>
                    <a:pt x="234" y="167"/>
                    <a:pt x="234" y="179"/>
                  </a:cubicBezTo>
                  <a:cubicBezTo>
                    <a:pt x="234" y="192"/>
                    <a:pt x="216" y="209"/>
                    <a:pt x="216" y="209"/>
                  </a:cubicBezTo>
                  <a:cubicBezTo>
                    <a:pt x="216" y="209"/>
                    <a:pt x="227" y="247"/>
                    <a:pt x="225" y="261"/>
                  </a:cubicBezTo>
                  <a:cubicBezTo>
                    <a:pt x="222" y="274"/>
                    <a:pt x="236" y="320"/>
                    <a:pt x="236" y="320"/>
                  </a:cubicBezTo>
                  <a:cubicBezTo>
                    <a:pt x="236" y="320"/>
                    <a:pt x="135" y="362"/>
                    <a:pt x="68" y="292"/>
                  </a:cubicBezTo>
                  <a:close/>
                </a:path>
              </a:pathLst>
            </a:custGeom>
            <a:solidFill>
              <a:srgbClr val="F2C27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27" name="Freeform 614"/>
            <p:cNvSpPr/>
            <p:nvPr/>
          </p:nvSpPr>
          <p:spPr>
            <a:xfrm>
              <a:off x="7172325" y="-147638"/>
              <a:ext cx="406400" cy="454025"/>
            </a:xfrm>
            <a:custGeom>
              <a:avLst/>
              <a:gdLst/>
              <a:ahLst/>
              <a:cxnLst>
                <a:cxn ang="0">
                  <a:pos x="297274" y="0"/>
                </a:cxn>
                <a:cxn ang="0">
                  <a:pos x="297274" y="105064"/>
                </a:cxn>
                <a:cxn ang="0">
                  <a:pos x="252119" y="150091"/>
                </a:cxn>
                <a:cxn ang="0">
                  <a:pos x="191911" y="217632"/>
                </a:cxn>
                <a:cxn ang="0">
                  <a:pos x="120415" y="228889"/>
                </a:cxn>
                <a:cxn ang="0">
                  <a:pos x="120415" y="367723"/>
                </a:cxn>
                <a:cxn ang="0">
                  <a:pos x="71496" y="273916"/>
                </a:cxn>
                <a:cxn ang="0">
                  <a:pos x="60207" y="408998"/>
                </a:cxn>
                <a:cxn ang="0">
                  <a:pos x="120415" y="454025"/>
                </a:cxn>
                <a:cxn ang="0">
                  <a:pos x="218252" y="442768"/>
                </a:cxn>
                <a:cxn ang="0">
                  <a:pos x="158044" y="356466"/>
                </a:cxn>
                <a:cxn ang="0">
                  <a:pos x="154281" y="273916"/>
                </a:cxn>
                <a:cxn ang="0">
                  <a:pos x="282222" y="198870"/>
                </a:cxn>
                <a:cxn ang="0">
                  <a:pos x="327378" y="108816"/>
                </a:cxn>
                <a:cxn ang="0">
                  <a:pos x="406400" y="63789"/>
                </a:cxn>
                <a:cxn ang="0">
                  <a:pos x="297274" y="0"/>
                </a:cxn>
              </a:cxnLst>
              <a:pathLst>
                <a:path w="108" h="121">
                  <a:moveTo>
                    <a:pt x="79" y="0"/>
                  </a:moveTo>
                  <a:cubicBezTo>
                    <a:pt x="79" y="28"/>
                    <a:pt x="79" y="28"/>
                    <a:pt x="79" y="28"/>
                  </a:cubicBezTo>
                  <a:cubicBezTo>
                    <a:pt x="79" y="28"/>
                    <a:pt x="78" y="38"/>
                    <a:pt x="67" y="40"/>
                  </a:cubicBezTo>
                  <a:cubicBezTo>
                    <a:pt x="67" y="40"/>
                    <a:pt x="57" y="58"/>
                    <a:pt x="51" y="58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2" y="61"/>
                    <a:pt x="30" y="93"/>
                    <a:pt x="32" y="98"/>
                  </a:cubicBezTo>
                  <a:cubicBezTo>
                    <a:pt x="35" y="103"/>
                    <a:pt x="16" y="88"/>
                    <a:pt x="19" y="73"/>
                  </a:cubicBezTo>
                  <a:cubicBezTo>
                    <a:pt x="19" y="73"/>
                    <a:pt x="0" y="90"/>
                    <a:pt x="16" y="109"/>
                  </a:cubicBezTo>
                  <a:cubicBezTo>
                    <a:pt x="24" y="116"/>
                    <a:pt x="32" y="121"/>
                    <a:pt x="32" y="121"/>
                  </a:cubicBezTo>
                  <a:cubicBezTo>
                    <a:pt x="32" y="121"/>
                    <a:pt x="47" y="120"/>
                    <a:pt x="58" y="118"/>
                  </a:cubicBezTo>
                  <a:cubicBezTo>
                    <a:pt x="49" y="111"/>
                    <a:pt x="40" y="101"/>
                    <a:pt x="42" y="95"/>
                  </a:cubicBezTo>
                  <a:cubicBezTo>
                    <a:pt x="44" y="82"/>
                    <a:pt x="41" y="73"/>
                    <a:pt x="41" y="73"/>
                  </a:cubicBezTo>
                  <a:cubicBezTo>
                    <a:pt x="41" y="73"/>
                    <a:pt x="74" y="59"/>
                    <a:pt x="75" y="53"/>
                  </a:cubicBezTo>
                  <a:cubicBezTo>
                    <a:pt x="76" y="48"/>
                    <a:pt x="87" y="29"/>
                    <a:pt x="87" y="29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96" y="7"/>
                    <a:pt x="83" y="1"/>
                    <a:pt x="79" y="0"/>
                  </a:cubicBezTo>
                  <a:close/>
                </a:path>
              </a:pathLst>
            </a:custGeom>
            <a:solidFill>
              <a:srgbClr val="EBB27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28" name="Freeform 615"/>
            <p:cNvSpPr/>
            <p:nvPr/>
          </p:nvSpPr>
          <p:spPr>
            <a:xfrm>
              <a:off x="5353050" y="-120650"/>
              <a:ext cx="263525" cy="273050"/>
            </a:xfrm>
            <a:custGeom>
              <a:avLst/>
              <a:gdLst/>
              <a:ahLst/>
              <a:cxnLst>
                <a:cxn ang="0">
                  <a:pos x="259760" y="246867"/>
                </a:cxn>
                <a:cxn ang="0">
                  <a:pos x="263525" y="145876"/>
                </a:cxn>
                <a:cxn ang="0">
                  <a:pos x="255996" y="138395"/>
                </a:cxn>
                <a:cxn ang="0">
                  <a:pos x="207055" y="138395"/>
                </a:cxn>
                <a:cxn ang="0">
                  <a:pos x="210820" y="123434"/>
                </a:cxn>
                <a:cxn ang="0">
                  <a:pos x="169409" y="201982"/>
                </a:cxn>
                <a:cxn ang="0">
                  <a:pos x="127998" y="198242"/>
                </a:cxn>
                <a:cxn ang="0">
                  <a:pos x="75293" y="183280"/>
                </a:cxn>
                <a:cxn ang="0">
                  <a:pos x="41411" y="100991"/>
                </a:cxn>
                <a:cxn ang="0">
                  <a:pos x="0" y="0"/>
                </a:cxn>
                <a:cxn ang="0">
                  <a:pos x="33882" y="183280"/>
                </a:cxn>
                <a:cxn ang="0">
                  <a:pos x="86587" y="246867"/>
                </a:cxn>
                <a:cxn ang="0">
                  <a:pos x="214585" y="273050"/>
                </a:cxn>
                <a:cxn ang="0">
                  <a:pos x="259760" y="246867"/>
                </a:cxn>
              </a:cxnLst>
              <a:pathLst>
                <a:path w="70" h="73">
                  <a:moveTo>
                    <a:pt x="69" y="66"/>
                  </a:moveTo>
                  <a:cubicBezTo>
                    <a:pt x="65" y="57"/>
                    <a:pt x="67" y="47"/>
                    <a:pt x="70" y="39"/>
                  </a:cubicBezTo>
                  <a:cubicBezTo>
                    <a:pt x="69" y="38"/>
                    <a:pt x="69" y="37"/>
                    <a:pt x="68" y="37"/>
                  </a:cubicBezTo>
                  <a:cubicBezTo>
                    <a:pt x="64" y="37"/>
                    <a:pt x="55" y="37"/>
                    <a:pt x="55" y="37"/>
                  </a:cubicBezTo>
                  <a:cubicBezTo>
                    <a:pt x="55" y="37"/>
                    <a:pt x="56" y="35"/>
                    <a:pt x="56" y="33"/>
                  </a:cubicBezTo>
                  <a:cubicBezTo>
                    <a:pt x="50" y="42"/>
                    <a:pt x="45" y="54"/>
                    <a:pt x="45" y="54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53"/>
                    <a:pt x="23" y="49"/>
                    <a:pt x="20" y="49"/>
                  </a:cubicBezTo>
                  <a:cubicBezTo>
                    <a:pt x="16" y="49"/>
                    <a:pt x="10" y="30"/>
                    <a:pt x="11" y="27"/>
                  </a:cubicBezTo>
                  <a:cubicBezTo>
                    <a:pt x="12" y="23"/>
                    <a:pt x="0" y="0"/>
                    <a:pt x="0" y="0"/>
                  </a:cubicBezTo>
                  <a:cubicBezTo>
                    <a:pt x="4" y="13"/>
                    <a:pt x="2" y="47"/>
                    <a:pt x="9" y="49"/>
                  </a:cubicBezTo>
                  <a:cubicBezTo>
                    <a:pt x="15" y="50"/>
                    <a:pt x="23" y="66"/>
                    <a:pt x="23" y="66"/>
                  </a:cubicBezTo>
                  <a:cubicBezTo>
                    <a:pt x="23" y="66"/>
                    <a:pt x="44" y="73"/>
                    <a:pt x="57" y="73"/>
                  </a:cubicBezTo>
                  <a:cubicBezTo>
                    <a:pt x="69" y="73"/>
                    <a:pt x="69" y="66"/>
                    <a:pt x="69" y="66"/>
                  </a:cubicBezTo>
                  <a:close/>
                </a:path>
              </a:pathLst>
            </a:custGeom>
            <a:solidFill>
              <a:srgbClr val="EBB27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29" name="Freeform 616"/>
            <p:cNvSpPr/>
            <p:nvPr/>
          </p:nvSpPr>
          <p:spPr>
            <a:xfrm>
              <a:off x="5826125" y="-158750"/>
              <a:ext cx="865188" cy="1069975"/>
            </a:xfrm>
            <a:custGeom>
              <a:avLst/>
              <a:gdLst/>
              <a:ahLst/>
              <a:cxnLst>
                <a:cxn ang="0">
                  <a:pos x="865188" y="623214"/>
                </a:cxn>
                <a:cxn ang="0">
                  <a:pos x="710959" y="578162"/>
                </a:cxn>
                <a:cxn ang="0">
                  <a:pos x="710959" y="529356"/>
                </a:cxn>
                <a:cxn ang="0">
                  <a:pos x="552968" y="578162"/>
                </a:cxn>
                <a:cxn ang="0">
                  <a:pos x="451402" y="484304"/>
                </a:cxn>
                <a:cxn ang="0">
                  <a:pos x="421309" y="326624"/>
                </a:cxn>
                <a:cxn ang="0">
                  <a:pos x="349837" y="285327"/>
                </a:cxn>
                <a:cxn ang="0">
                  <a:pos x="368645" y="176452"/>
                </a:cxn>
                <a:cxn ang="0">
                  <a:pos x="304697" y="0"/>
                </a:cxn>
                <a:cxn ang="0">
                  <a:pos x="48902" y="431744"/>
                </a:cxn>
                <a:cxn ang="0">
                  <a:pos x="90280" y="762123"/>
                </a:cxn>
                <a:cxn ang="0">
                  <a:pos x="184323" y="728334"/>
                </a:cxn>
                <a:cxn ang="0">
                  <a:pos x="421309" y="810928"/>
                </a:cxn>
                <a:cxn ang="0">
                  <a:pos x="654534" y="1069975"/>
                </a:cxn>
                <a:cxn ang="0">
                  <a:pos x="552968" y="807174"/>
                </a:cxn>
                <a:cxn ang="0">
                  <a:pos x="658295" y="807174"/>
                </a:cxn>
                <a:cxn ang="0">
                  <a:pos x="808763" y="743351"/>
                </a:cxn>
                <a:cxn ang="0">
                  <a:pos x="865188" y="645739"/>
                </a:cxn>
                <a:cxn ang="0">
                  <a:pos x="865188" y="623214"/>
                </a:cxn>
              </a:cxnLst>
              <a:pathLst>
                <a:path w="230" h="285">
                  <a:moveTo>
                    <a:pt x="230" y="166"/>
                  </a:moveTo>
                  <a:cubicBezTo>
                    <a:pt x="213" y="155"/>
                    <a:pt x="189" y="154"/>
                    <a:pt x="189" y="154"/>
                  </a:cubicBezTo>
                  <a:cubicBezTo>
                    <a:pt x="176" y="147"/>
                    <a:pt x="189" y="141"/>
                    <a:pt x="189" y="141"/>
                  </a:cubicBezTo>
                  <a:cubicBezTo>
                    <a:pt x="176" y="137"/>
                    <a:pt x="147" y="154"/>
                    <a:pt x="147" y="154"/>
                  </a:cubicBezTo>
                  <a:cubicBezTo>
                    <a:pt x="147" y="154"/>
                    <a:pt x="137" y="145"/>
                    <a:pt x="120" y="129"/>
                  </a:cubicBezTo>
                  <a:cubicBezTo>
                    <a:pt x="103" y="113"/>
                    <a:pt x="115" y="94"/>
                    <a:pt x="112" y="87"/>
                  </a:cubicBezTo>
                  <a:cubicBezTo>
                    <a:pt x="108" y="80"/>
                    <a:pt x="93" y="76"/>
                    <a:pt x="93" y="76"/>
                  </a:cubicBezTo>
                  <a:cubicBezTo>
                    <a:pt x="88" y="72"/>
                    <a:pt x="98" y="47"/>
                    <a:pt x="98" y="47"/>
                  </a:cubicBezTo>
                  <a:cubicBezTo>
                    <a:pt x="87" y="38"/>
                    <a:pt x="83" y="16"/>
                    <a:pt x="81" y="0"/>
                  </a:cubicBezTo>
                  <a:cubicBezTo>
                    <a:pt x="44" y="22"/>
                    <a:pt x="29" y="66"/>
                    <a:pt x="13" y="115"/>
                  </a:cubicBezTo>
                  <a:cubicBezTo>
                    <a:pt x="0" y="155"/>
                    <a:pt x="13" y="186"/>
                    <a:pt x="24" y="203"/>
                  </a:cubicBezTo>
                  <a:cubicBezTo>
                    <a:pt x="37" y="200"/>
                    <a:pt x="49" y="194"/>
                    <a:pt x="49" y="194"/>
                  </a:cubicBezTo>
                  <a:cubicBezTo>
                    <a:pt x="82" y="201"/>
                    <a:pt x="112" y="216"/>
                    <a:pt x="112" y="216"/>
                  </a:cubicBezTo>
                  <a:cubicBezTo>
                    <a:pt x="131" y="250"/>
                    <a:pt x="174" y="285"/>
                    <a:pt x="174" y="285"/>
                  </a:cubicBezTo>
                  <a:cubicBezTo>
                    <a:pt x="152" y="262"/>
                    <a:pt x="147" y="215"/>
                    <a:pt x="147" y="215"/>
                  </a:cubicBezTo>
                  <a:cubicBezTo>
                    <a:pt x="147" y="215"/>
                    <a:pt x="155" y="217"/>
                    <a:pt x="175" y="215"/>
                  </a:cubicBezTo>
                  <a:cubicBezTo>
                    <a:pt x="184" y="213"/>
                    <a:pt x="201" y="206"/>
                    <a:pt x="215" y="198"/>
                  </a:cubicBezTo>
                  <a:cubicBezTo>
                    <a:pt x="221" y="192"/>
                    <a:pt x="230" y="181"/>
                    <a:pt x="230" y="172"/>
                  </a:cubicBezTo>
                  <a:cubicBezTo>
                    <a:pt x="230" y="171"/>
                    <a:pt x="230" y="168"/>
                    <a:pt x="230" y="166"/>
                  </a:cubicBezTo>
                  <a:close/>
                </a:path>
              </a:pathLst>
            </a:custGeom>
            <a:solidFill>
              <a:srgbClr val="EBB27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30" name="Freeform 617"/>
            <p:cNvSpPr/>
            <p:nvPr/>
          </p:nvSpPr>
          <p:spPr>
            <a:xfrm>
              <a:off x="5759450" y="-290513"/>
              <a:ext cx="800100" cy="1163638"/>
            </a:xfrm>
            <a:custGeom>
              <a:avLst/>
              <a:gdLst/>
              <a:ahLst/>
              <a:cxnLst>
                <a:cxn ang="0">
                  <a:pos x="292994" y="1163638"/>
                </a:cxn>
                <a:cxn ang="0">
                  <a:pos x="292994" y="1002230"/>
                </a:cxn>
                <a:cxn ang="0">
                  <a:pos x="274213" y="833315"/>
                </a:cxn>
                <a:cxn ang="0">
                  <a:pos x="180304" y="833315"/>
                </a:cxn>
                <a:cxn ang="0">
                  <a:pos x="131472" y="664400"/>
                </a:cxn>
                <a:cxn ang="0">
                  <a:pos x="210355" y="634370"/>
                </a:cxn>
                <a:cxn ang="0">
                  <a:pos x="274213" y="686922"/>
                </a:cxn>
                <a:cxn ang="0">
                  <a:pos x="315532" y="664400"/>
                </a:cxn>
                <a:cxn ang="0">
                  <a:pos x="296751" y="563051"/>
                </a:cxn>
                <a:cxn ang="0">
                  <a:pos x="334314" y="386628"/>
                </a:cxn>
                <a:cxn ang="0">
                  <a:pos x="285482" y="334077"/>
                </a:cxn>
                <a:cxn ang="0">
                  <a:pos x="334314" y="221467"/>
                </a:cxn>
                <a:cxn ang="0">
                  <a:pos x="518375" y="168915"/>
                </a:cxn>
                <a:cxn ang="0">
                  <a:pos x="717461" y="161408"/>
                </a:cxn>
                <a:cxn ang="0">
                  <a:pos x="800100" y="259003"/>
                </a:cxn>
                <a:cxn ang="0">
                  <a:pos x="724973" y="112610"/>
                </a:cxn>
                <a:cxn ang="0">
                  <a:pos x="619796" y="86334"/>
                </a:cxn>
                <a:cxn ang="0">
                  <a:pos x="518375" y="26276"/>
                </a:cxn>
                <a:cxn ang="0">
                  <a:pos x="462030" y="60059"/>
                </a:cxn>
                <a:cxn ang="0">
                  <a:pos x="462030" y="0"/>
                </a:cxn>
                <a:cxn ang="0">
                  <a:pos x="364365" y="86334"/>
                </a:cxn>
                <a:cxn ang="0">
                  <a:pos x="172792" y="270264"/>
                </a:cxn>
                <a:cxn ang="0">
                  <a:pos x="71370" y="506746"/>
                </a:cxn>
                <a:cxn ang="0">
                  <a:pos x="41320" y="773256"/>
                </a:cxn>
                <a:cxn ang="0">
                  <a:pos x="206599" y="1032260"/>
                </a:cxn>
                <a:cxn ang="0">
                  <a:pos x="292994" y="1163638"/>
                </a:cxn>
              </a:cxnLst>
              <a:pathLst>
                <a:path w="213" h="310">
                  <a:moveTo>
                    <a:pt x="78" y="310"/>
                  </a:moveTo>
                  <a:cubicBezTo>
                    <a:pt x="78" y="310"/>
                    <a:pt x="80" y="278"/>
                    <a:pt x="78" y="267"/>
                  </a:cubicBezTo>
                  <a:cubicBezTo>
                    <a:pt x="76" y="255"/>
                    <a:pt x="73" y="222"/>
                    <a:pt x="73" y="222"/>
                  </a:cubicBezTo>
                  <a:cubicBezTo>
                    <a:pt x="73" y="222"/>
                    <a:pt x="59" y="230"/>
                    <a:pt x="48" y="222"/>
                  </a:cubicBezTo>
                  <a:cubicBezTo>
                    <a:pt x="38" y="214"/>
                    <a:pt x="31" y="188"/>
                    <a:pt x="35" y="177"/>
                  </a:cubicBezTo>
                  <a:cubicBezTo>
                    <a:pt x="38" y="167"/>
                    <a:pt x="47" y="161"/>
                    <a:pt x="56" y="169"/>
                  </a:cubicBezTo>
                  <a:cubicBezTo>
                    <a:pt x="66" y="177"/>
                    <a:pt x="73" y="183"/>
                    <a:pt x="73" y="183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7"/>
                    <a:pt x="80" y="157"/>
                    <a:pt x="79" y="150"/>
                  </a:cubicBezTo>
                  <a:cubicBezTo>
                    <a:pt x="78" y="143"/>
                    <a:pt x="84" y="113"/>
                    <a:pt x="89" y="103"/>
                  </a:cubicBezTo>
                  <a:cubicBezTo>
                    <a:pt x="93" y="94"/>
                    <a:pt x="76" y="89"/>
                    <a:pt x="76" y="89"/>
                  </a:cubicBezTo>
                  <a:cubicBezTo>
                    <a:pt x="76" y="89"/>
                    <a:pt x="73" y="76"/>
                    <a:pt x="89" y="59"/>
                  </a:cubicBezTo>
                  <a:cubicBezTo>
                    <a:pt x="106" y="42"/>
                    <a:pt x="123" y="49"/>
                    <a:pt x="138" y="45"/>
                  </a:cubicBezTo>
                  <a:cubicBezTo>
                    <a:pt x="153" y="42"/>
                    <a:pt x="198" y="48"/>
                    <a:pt x="191" y="43"/>
                  </a:cubicBezTo>
                  <a:cubicBezTo>
                    <a:pt x="185" y="37"/>
                    <a:pt x="213" y="69"/>
                    <a:pt x="213" y="69"/>
                  </a:cubicBezTo>
                  <a:cubicBezTo>
                    <a:pt x="193" y="30"/>
                    <a:pt x="193" y="30"/>
                    <a:pt x="193" y="30"/>
                  </a:cubicBezTo>
                  <a:cubicBezTo>
                    <a:pt x="193" y="30"/>
                    <a:pt x="169" y="27"/>
                    <a:pt x="165" y="23"/>
                  </a:cubicBezTo>
                  <a:cubicBezTo>
                    <a:pt x="161" y="18"/>
                    <a:pt x="153" y="5"/>
                    <a:pt x="138" y="7"/>
                  </a:cubicBezTo>
                  <a:cubicBezTo>
                    <a:pt x="123" y="8"/>
                    <a:pt x="123" y="16"/>
                    <a:pt x="123" y="16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08" y="17"/>
                    <a:pt x="97" y="23"/>
                  </a:cubicBezTo>
                  <a:cubicBezTo>
                    <a:pt x="85" y="28"/>
                    <a:pt x="46" y="72"/>
                    <a:pt x="46" y="72"/>
                  </a:cubicBezTo>
                  <a:cubicBezTo>
                    <a:pt x="46" y="72"/>
                    <a:pt x="16" y="121"/>
                    <a:pt x="19" y="135"/>
                  </a:cubicBezTo>
                  <a:cubicBezTo>
                    <a:pt x="21" y="149"/>
                    <a:pt x="0" y="182"/>
                    <a:pt x="11" y="206"/>
                  </a:cubicBezTo>
                  <a:cubicBezTo>
                    <a:pt x="21" y="230"/>
                    <a:pt x="51" y="264"/>
                    <a:pt x="55" y="275"/>
                  </a:cubicBezTo>
                  <a:cubicBezTo>
                    <a:pt x="60" y="285"/>
                    <a:pt x="62" y="308"/>
                    <a:pt x="78" y="310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31" name="Freeform 618"/>
            <p:cNvSpPr/>
            <p:nvPr/>
          </p:nvSpPr>
          <p:spPr>
            <a:xfrm>
              <a:off x="6243638" y="795337"/>
              <a:ext cx="823913" cy="1076325"/>
            </a:xfrm>
            <a:custGeom>
              <a:avLst/>
              <a:gdLst/>
              <a:ahLst/>
              <a:cxnLst>
                <a:cxn ang="0">
                  <a:pos x="0" y="116258"/>
                </a:cxn>
                <a:cxn ang="0">
                  <a:pos x="203157" y="135009"/>
                </a:cxn>
                <a:cxn ang="0">
                  <a:pos x="432648" y="135009"/>
                </a:cxn>
                <a:cxn ang="0">
                  <a:pos x="413838" y="0"/>
                </a:cxn>
                <a:cxn ang="0">
                  <a:pos x="504129" y="116258"/>
                </a:cxn>
                <a:cxn ang="0">
                  <a:pos x="579373" y="285020"/>
                </a:cxn>
                <a:cxn ang="0">
                  <a:pos x="812627" y="498785"/>
                </a:cxn>
                <a:cxn ang="0">
                  <a:pos x="530465" y="1076325"/>
                </a:cxn>
                <a:cxn ang="0">
                  <a:pos x="0" y="116258"/>
                </a:cxn>
              </a:cxnLst>
              <a:pathLst>
                <a:path w="219" h="287">
                  <a:moveTo>
                    <a:pt x="0" y="31"/>
                  </a:moveTo>
                  <a:cubicBezTo>
                    <a:pt x="0" y="31"/>
                    <a:pt x="41" y="29"/>
                    <a:pt x="54" y="36"/>
                  </a:cubicBezTo>
                  <a:cubicBezTo>
                    <a:pt x="66" y="43"/>
                    <a:pt x="115" y="36"/>
                    <a:pt x="115" y="36"/>
                  </a:cubicBezTo>
                  <a:cubicBezTo>
                    <a:pt x="115" y="36"/>
                    <a:pt x="102" y="18"/>
                    <a:pt x="110" y="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54" y="76"/>
                    <a:pt x="154" y="76"/>
                    <a:pt x="154" y="76"/>
                  </a:cubicBezTo>
                  <a:cubicBezTo>
                    <a:pt x="154" y="76"/>
                    <a:pt x="214" y="109"/>
                    <a:pt x="216" y="133"/>
                  </a:cubicBezTo>
                  <a:cubicBezTo>
                    <a:pt x="219" y="157"/>
                    <a:pt x="141" y="287"/>
                    <a:pt x="141" y="287"/>
                  </a:cubicBezTo>
                  <a:cubicBezTo>
                    <a:pt x="141" y="287"/>
                    <a:pt x="7" y="65"/>
                    <a:pt x="0" y="31"/>
                  </a:cubicBezTo>
                  <a:close/>
                </a:path>
              </a:pathLst>
            </a:custGeom>
            <a:solidFill>
              <a:srgbClr val="F5F7FC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32" name="Freeform 619"/>
            <p:cNvSpPr/>
            <p:nvPr/>
          </p:nvSpPr>
          <p:spPr>
            <a:xfrm>
              <a:off x="6402388" y="941387"/>
              <a:ext cx="508000" cy="773113"/>
            </a:xfrm>
            <a:custGeom>
              <a:avLst/>
              <a:gdLst/>
              <a:ahLst/>
              <a:cxnLst>
                <a:cxn ang="0">
                  <a:pos x="342430" y="773113"/>
                </a:cxn>
                <a:cxn ang="0">
                  <a:pos x="508000" y="431592"/>
                </a:cxn>
                <a:cxn ang="0">
                  <a:pos x="342430" y="195155"/>
                </a:cxn>
                <a:cxn ang="0">
                  <a:pos x="282222" y="15012"/>
                </a:cxn>
                <a:cxn ang="0">
                  <a:pos x="0" y="60048"/>
                </a:cxn>
                <a:cxn ang="0">
                  <a:pos x="229541" y="217673"/>
                </a:cxn>
                <a:cxn ang="0">
                  <a:pos x="255881" y="622994"/>
                </a:cxn>
                <a:cxn ang="0">
                  <a:pos x="342430" y="773113"/>
                </a:cxn>
              </a:cxnLst>
              <a:pathLst>
                <a:path w="135" h="206">
                  <a:moveTo>
                    <a:pt x="91" y="206"/>
                  </a:moveTo>
                  <a:cubicBezTo>
                    <a:pt x="135" y="115"/>
                    <a:pt x="135" y="115"/>
                    <a:pt x="135" y="115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52"/>
                    <a:pt x="88" y="9"/>
                    <a:pt x="75" y="4"/>
                  </a:cubicBezTo>
                  <a:cubicBezTo>
                    <a:pt x="75" y="4"/>
                    <a:pt x="9" y="0"/>
                    <a:pt x="0" y="16"/>
                  </a:cubicBezTo>
                  <a:cubicBezTo>
                    <a:pt x="0" y="16"/>
                    <a:pt x="56" y="49"/>
                    <a:pt x="61" y="58"/>
                  </a:cubicBezTo>
                  <a:cubicBezTo>
                    <a:pt x="68" y="166"/>
                    <a:pt x="68" y="166"/>
                    <a:pt x="68" y="166"/>
                  </a:cubicBezTo>
                  <a:lnTo>
                    <a:pt x="91" y="206"/>
                  </a:ln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33" name="Freeform 620"/>
            <p:cNvSpPr/>
            <p:nvPr/>
          </p:nvSpPr>
          <p:spPr>
            <a:xfrm>
              <a:off x="5468938" y="7077075"/>
              <a:ext cx="982663" cy="420688"/>
            </a:xfrm>
            <a:custGeom>
              <a:avLst/>
              <a:gdLst/>
              <a:ahLst/>
              <a:cxnLst>
                <a:cxn ang="0">
                  <a:pos x="18825" y="48830"/>
                </a:cxn>
                <a:cxn ang="0">
                  <a:pos x="18825" y="304248"/>
                </a:cxn>
                <a:cxn ang="0">
                  <a:pos x="342614" y="341809"/>
                </a:cxn>
                <a:cxn ang="0">
                  <a:pos x="368969" y="281711"/>
                </a:cxn>
                <a:cxn ang="0">
                  <a:pos x="794413" y="416932"/>
                </a:cxn>
                <a:cxn ang="0">
                  <a:pos x="982663" y="135221"/>
                </a:cxn>
                <a:cxn ang="0">
                  <a:pos x="579809" y="0"/>
                </a:cxn>
                <a:cxn ang="0">
                  <a:pos x="18825" y="48830"/>
                </a:cxn>
              </a:cxnLst>
              <a:pathLst>
                <a:path w="261" h="112">
                  <a:moveTo>
                    <a:pt x="5" y="13"/>
                  </a:moveTo>
                  <a:cubicBezTo>
                    <a:pt x="5" y="13"/>
                    <a:pt x="0" y="57"/>
                    <a:pt x="5" y="8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8" y="75"/>
                    <a:pt x="177" y="110"/>
                    <a:pt x="211" y="111"/>
                  </a:cubicBezTo>
                  <a:cubicBezTo>
                    <a:pt x="246" y="112"/>
                    <a:pt x="261" y="36"/>
                    <a:pt x="261" y="36"/>
                  </a:cubicBezTo>
                  <a:cubicBezTo>
                    <a:pt x="154" y="0"/>
                    <a:pt x="154" y="0"/>
                    <a:pt x="154" y="0"/>
                  </a:cubicBezTo>
                  <a:lnTo>
                    <a:pt x="5" y="13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34" name="Freeform 621"/>
            <p:cNvSpPr/>
            <p:nvPr/>
          </p:nvSpPr>
          <p:spPr>
            <a:xfrm>
              <a:off x="6078538" y="7256462"/>
              <a:ext cx="1027113" cy="574675"/>
            </a:xfrm>
            <a:custGeom>
              <a:avLst/>
              <a:gdLst/>
              <a:ahLst/>
              <a:cxnLst>
                <a:cxn ang="0">
                  <a:pos x="7525" y="26292"/>
                </a:cxn>
                <a:cxn ang="0">
                  <a:pos x="7525" y="383117"/>
                </a:cxn>
                <a:cxn ang="0">
                  <a:pos x="206928" y="454482"/>
                </a:cxn>
                <a:cxn ang="0">
                  <a:pos x="233264" y="416921"/>
                </a:cxn>
                <a:cxn ang="0">
                  <a:pos x="549299" y="567163"/>
                </a:cxn>
                <a:cxn ang="0">
                  <a:pos x="1027113" y="495798"/>
                </a:cxn>
                <a:cxn ang="0">
                  <a:pos x="989490" y="398141"/>
                </a:cxn>
                <a:cxn ang="0">
                  <a:pos x="857809" y="375605"/>
                </a:cxn>
                <a:cxn ang="0">
                  <a:pos x="583159" y="101413"/>
                </a:cxn>
                <a:cxn ang="0">
                  <a:pos x="7525" y="26292"/>
                </a:cxn>
              </a:cxnLst>
              <a:pathLst>
                <a:path w="273" h="153">
                  <a:moveTo>
                    <a:pt x="2" y="7"/>
                  </a:moveTo>
                  <a:cubicBezTo>
                    <a:pt x="2" y="7"/>
                    <a:pt x="0" y="93"/>
                    <a:pt x="2" y="102"/>
                  </a:cubicBezTo>
                  <a:cubicBezTo>
                    <a:pt x="5" y="111"/>
                    <a:pt x="45" y="122"/>
                    <a:pt x="55" y="121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2" y="111"/>
                    <a:pt x="82" y="149"/>
                    <a:pt x="146" y="151"/>
                  </a:cubicBezTo>
                  <a:cubicBezTo>
                    <a:pt x="210" y="153"/>
                    <a:pt x="273" y="132"/>
                    <a:pt x="273" y="132"/>
                  </a:cubicBezTo>
                  <a:cubicBezTo>
                    <a:pt x="273" y="132"/>
                    <a:pt x="266" y="107"/>
                    <a:pt x="263" y="106"/>
                  </a:cubicBezTo>
                  <a:cubicBezTo>
                    <a:pt x="259" y="105"/>
                    <a:pt x="228" y="100"/>
                    <a:pt x="228" y="100"/>
                  </a:cubicBezTo>
                  <a:cubicBezTo>
                    <a:pt x="228" y="100"/>
                    <a:pt x="168" y="55"/>
                    <a:pt x="155" y="27"/>
                  </a:cubicBezTo>
                  <a:cubicBezTo>
                    <a:pt x="142" y="0"/>
                    <a:pt x="2" y="7"/>
                    <a:pt x="2" y="7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35" name="Freeform 622"/>
            <p:cNvSpPr/>
            <p:nvPr/>
          </p:nvSpPr>
          <p:spPr>
            <a:xfrm>
              <a:off x="5476875" y="3067050"/>
              <a:ext cx="1628775" cy="4152900"/>
            </a:xfrm>
            <a:custGeom>
              <a:avLst/>
              <a:gdLst/>
              <a:ahLst/>
              <a:cxnLst>
                <a:cxn ang="0">
                  <a:pos x="37616" y="4115351"/>
                </a:cxn>
                <a:cxn ang="0">
                  <a:pos x="37616" y="3972666"/>
                </a:cxn>
                <a:cxn ang="0">
                  <a:pos x="94040" y="3507060"/>
                </a:cxn>
                <a:cxn ang="0">
                  <a:pos x="368637" y="2309253"/>
                </a:cxn>
                <a:cxn ang="0">
                  <a:pos x="605618" y="1434365"/>
                </a:cxn>
                <a:cxn ang="0">
                  <a:pos x="778652" y="386753"/>
                </a:cxn>
                <a:cxn ang="0">
                  <a:pos x="902785" y="0"/>
                </a:cxn>
                <a:cxn ang="0">
                  <a:pos x="1628775" y="33794"/>
                </a:cxn>
                <a:cxn ang="0">
                  <a:pos x="1583636" y="901172"/>
                </a:cxn>
                <a:cxn ang="0">
                  <a:pos x="1316562" y="2012617"/>
                </a:cxn>
                <a:cxn ang="0">
                  <a:pos x="530386" y="3856264"/>
                </a:cxn>
                <a:cxn ang="0">
                  <a:pos x="650758" y="3927607"/>
                </a:cxn>
                <a:cxn ang="0">
                  <a:pos x="695897" y="4051518"/>
                </a:cxn>
                <a:cxn ang="0">
                  <a:pos x="331021" y="4149145"/>
                </a:cxn>
                <a:cxn ang="0">
                  <a:pos x="37616" y="4115351"/>
                </a:cxn>
              </a:cxnLst>
              <a:pathLst>
                <a:path w="433" h="1106">
                  <a:moveTo>
                    <a:pt x="10" y="1096"/>
                  </a:moveTo>
                  <a:cubicBezTo>
                    <a:pt x="10" y="1096"/>
                    <a:pt x="0" y="1086"/>
                    <a:pt x="10" y="1058"/>
                  </a:cubicBezTo>
                  <a:cubicBezTo>
                    <a:pt x="20" y="1030"/>
                    <a:pt x="25" y="934"/>
                    <a:pt x="25" y="934"/>
                  </a:cubicBezTo>
                  <a:cubicBezTo>
                    <a:pt x="25" y="934"/>
                    <a:pt x="60" y="663"/>
                    <a:pt x="98" y="615"/>
                  </a:cubicBezTo>
                  <a:cubicBezTo>
                    <a:pt x="98" y="615"/>
                    <a:pt x="160" y="402"/>
                    <a:pt x="161" y="382"/>
                  </a:cubicBezTo>
                  <a:cubicBezTo>
                    <a:pt x="163" y="361"/>
                    <a:pt x="207" y="103"/>
                    <a:pt x="207" y="103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433" y="9"/>
                    <a:pt x="433" y="9"/>
                    <a:pt x="433" y="9"/>
                  </a:cubicBezTo>
                  <a:cubicBezTo>
                    <a:pt x="433" y="9"/>
                    <a:pt x="428" y="220"/>
                    <a:pt x="421" y="240"/>
                  </a:cubicBezTo>
                  <a:cubicBezTo>
                    <a:pt x="414" y="261"/>
                    <a:pt x="362" y="492"/>
                    <a:pt x="350" y="536"/>
                  </a:cubicBezTo>
                  <a:cubicBezTo>
                    <a:pt x="338" y="581"/>
                    <a:pt x="143" y="1018"/>
                    <a:pt x="141" y="1027"/>
                  </a:cubicBezTo>
                  <a:cubicBezTo>
                    <a:pt x="140" y="1036"/>
                    <a:pt x="173" y="1046"/>
                    <a:pt x="173" y="1046"/>
                  </a:cubicBezTo>
                  <a:cubicBezTo>
                    <a:pt x="185" y="1079"/>
                    <a:pt x="185" y="1079"/>
                    <a:pt x="185" y="1079"/>
                  </a:cubicBezTo>
                  <a:cubicBezTo>
                    <a:pt x="185" y="1079"/>
                    <a:pt x="131" y="1106"/>
                    <a:pt x="88" y="1105"/>
                  </a:cubicBezTo>
                  <a:cubicBezTo>
                    <a:pt x="45" y="1104"/>
                    <a:pt x="10" y="1096"/>
                    <a:pt x="10" y="1096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36" name="Freeform 623"/>
            <p:cNvSpPr/>
            <p:nvPr/>
          </p:nvSpPr>
          <p:spPr>
            <a:xfrm>
              <a:off x="5718175" y="3067050"/>
              <a:ext cx="1387475" cy="4152900"/>
            </a:xfrm>
            <a:custGeom>
              <a:avLst/>
              <a:gdLst/>
              <a:ahLst/>
              <a:cxnLst>
                <a:cxn ang="0">
                  <a:pos x="537694" y="386753"/>
                </a:cxn>
                <a:cxn ang="0">
                  <a:pos x="526413" y="454341"/>
                </a:cxn>
                <a:cxn ang="0">
                  <a:pos x="1180670" y="491890"/>
                </a:cxn>
                <a:cxn ang="0">
                  <a:pos x="1259632" y="919946"/>
                </a:cxn>
                <a:cxn ang="0">
                  <a:pos x="1176910" y="983779"/>
                </a:cxn>
                <a:cxn ang="0">
                  <a:pos x="1176910" y="1291680"/>
                </a:cxn>
                <a:cxn ang="0">
                  <a:pos x="943784" y="1291680"/>
                </a:cxn>
                <a:cxn ang="0">
                  <a:pos x="432411" y="1644639"/>
                </a:cxn>
                <a:cxn ang="0">
                  <a:pos x="221846" y="1986333"/>
                </a:cxn>
                <a:cxn ang="0">
                  <a:pos x="188005" y="2098979"/>
                </a:cxn>
                <a:cxn ang="0">
                  <a:pos x="391050" y="1948784"/>
                </a:cxn>
                <a:cxn ang="0">
                  <a:pos x="364729" y="2102734"/>
                </a:cxn>
                <a:cxn ang="0">
                  <a:pos x="78962" y="2500752"/>
                </a:cxn>
                <a:cxn ang="0">
                  <a:pos x="406090" y="2256684"/>
                </a:cxn>
                <a:cxn ang="0">
                  <a:pos x="248166" y="2440674"/>
                </a:cxn>
                <a:cxn ang="0">
                  <a:pos x="0" y="2662212"/>
                </a:cxn>
                <a:cxn ang="0">
                  <a:pos x="0" y="2662212"/>
                </a:cxn>
                <a:cxn ang="0">
                  <a:pos x="191765" y="2549565"/>
                </a:cxn>
                <a:cxn ang="0">
                  <a:pos x="289527" y="2876240"/>
                </a:cxn>
                <a:cxn ang="0">
                  <a:pos x="364729" y="3285522"/>
                </a:cxn>
                <a:cxn ang="0">
                  <a:pos x="248166" y="3668520"/>
                </a:cxn>
                <a:cxn ang="0">
                  <a:pos x="22561" y="3856264"/>
                </a:cxn>
                <a:cxn ang="0">
                  <a:pos x="248166" y="3818715"/>
                </a:cxn>
                <a:cxn ang="0">
                  <a:pos x="112803" y="3923852"/>
                </a:cxn>
                <a:cxn ang="0">
                  <a:pos x="22561" y="4145390"/>
                </a:cxn>
                <a:cxn ang="0">
                  <a:pos x="90242" y="4149145"/>
                </a:cxn>
                <a:cxn ang="0">
                  <a:pos x="454971" y="4051518"/>
                </a:cxn>
                <a:cxn ang="0">
                  <a:pos x="409850" y="3927607"/>
                </a:cxn>
                <a:cxn ang="0">
                  <a:pos x="289527" y="3856264"/>
                </a:cxn>
                <a:cxn ang="0">
                  <a:pos x="1075387" y="2012617"/>
                </a:cxn>
                <a:cxn ang="0">
                  <a:pos x="1342354" y="901172"/>
                </a:cxn>
                <a:cxn ang="0">
                  <a:pos x="1387475" y="33794"/>
                </a:cxn>
                <a:cxn ang="0">
                  <a:pos x="661777" y="0"/>
                </a:cxn>
                <a:cxn ang="0">
                  <a:pos x="537694" y="386753"/>
                </a:cxn>
              </a:cxnLst>
              <a:pathLst>
                <a:path w="369" h="1106">
                  <a:moveTo>
                    <a:pt x="143" y="103"/>
                  </a:moveTo>
                  <a:cubicBezTo>
                    <a:pt x="143" y="103"/>
                    <a:pt x="142" y="110"/>
                    <a:pt x="140" y="121"/>
                  </a:cubicBezTo>
                  <a:cubicBezTo>
                    <a:pt x="193" y="129"/>
                    <a:pt x="308" y="130"/>
                    <a:pt x="314" y="131"/>
                  </a:cubicBezTo>
                  <a:cubicBezTo>
                    <a:pt x="322" y="133"/>
                    <a:pt x="341" y="227"/>
                    <a:pt x="335" y="245"/>
                  </a:cubicBezTo>
                  <a:cubicBezTo>
                    <a:pt x="329" y="262"/>
                    <a:pt x="313" y="262"/>
                    <a:pt x="313" y="262"/>
                  </a:cubicBezTo>
                  <a:cubicBezTo>
                    <a:pt x="313" y="262"/>
                    <a:pt x="324" y="333"/>
                    <a:pt x="313" y="344"/>
                  </a:cubicBezTo>
                  <a:cubicBezTo>
                    <a:pt x="301" y="354"/>
                    <a:pt x="251" y="344"/>
                    <a:pt x="251" y="344"/>
                  </a:cubicBezTo>
                  <a:cubicBezTo>
                    <a:pt x="251" y="344"/>
                    <a:pt x="127" y="408"/>
                    <a:pt x="115" y="438"/>
                  </a:cubicBezTo>
                  <a:cubicBezTo>
                    <a:pt x="108" y="454"/>
                    <a:pt x="81" y="496"/>
                    <a:pt x="59" y="529"/>
                  </a:cubicBezTo>
                  <a:cubicBezTo>
                    <a:pt x="56" y="540"/>
                    <a:pt x="53" y="550"/>
                    <a:pt x="50" y="559"/>
                  </a:cubicBezTo>
                  <a:cubicBezTo>
                    <a:pt x="104" y="519"/>
                    <a:pt x="104" y="519"/>
                    <a:pt x="104" y="519"/>
                  </a:cubicBezTo>
                  <a:cubicBezTo>
                    <a:pt x="104" y="519"/>
                    <a:pt x="133" y="529"/>
                    <a:pt x="97" y="560"/>
                  </a:cubicBezTo>
                  <a:cubicBezTo>
                    <a:pt x="62" y="591"/>
                    <a:pt x="21" y="666"/>
                    <a:pt x="21" y="666"/>
                  </a:cubicBezTo>
                  <a:cubicBezTo>
                    <a:pt x="33" y="657"/>
                    <a:pt x="93" y="603"/>
                    <a:pt x="108" y="601"/>
                  </a:cubicBezTo>
                  <a:cubicBezTo>
                    <a:pt x="123" y="600"/>
                    <a:pt x="87" y="631"/>
                    <a:pt x="66" y="650"/>
                  </a:cubicBezTo>
                  <a:cubicBezTo>
                    <a:pt x="44" y="669"/>
                    <a:pt x="0" y="709"/>
                    <a:pt x="0" y="709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0" y="709"/>
                    <a:pt x="31" y="687"/>
                    <a:pt x="51" y="679"/>
                  </a:cubicBezTo>
                  <a:cubicBezTo>
                    <a:pt x="70" y="672"/>
                    <a:pt x="77" y="766"/>
                    <a:pt x="77" y="766"/>
                  </a:cubicBezTo>
                  <a:cubicBezTo>
                    <a:pt x="77" y="766"/>
                    <a:pt x="96" y="868"/>
                    <a:pt x="97" y="875"/>
                  </a:cubicBezTo>
                  <a:cubicBezTo>
                    <a:pt x="99" y="883"/>
                    <a:pt x="84" y="971"/>
                    <a:pt x="66" y="977"/>
                  </a:cubicBezTo>
                  <a:cubicBezTo>
                    <a:pt x="47" y="983"/>
                    <a:pt x="6" y="1027"/>
                    <a:pt x="6" y="1027"/>
                  </a:cubicBezTo>
                  <a:cubicBezTo>
                    <a:pt x="21" y="1012"/>
                    <a:pt x="66" y="1017"/>
                    <a:pt x="66" y="1017"/>
                  </a:cubicBezTo>
                  <a:cubicBezTo>
                    <a:pt x="30" y="1045"/>
                    <a:pt x="30" y="1045"/>
                    <a:pt x="30" y="1045"/>
                  </a:cubicBezTo>
                  <a:cubicBezTo>
                    <a:pt x="22" y="1050"/>
                    <a:pt x="13" y="1075"/>
                    <a:pt x="6" y="1104"/>
                  </a:cubicBezTo>
                  <a:cubicBezTo>
                    <a:pt x="12" y="1104"/>
                    <a:pt x="18" y="1105"/>
                    <a:pt x="24" y="1105"/>
                  </a:cubicBezTo>
                  <a:cubicBezTo>
                    <a:pt x="67" y="1106"/>
                    <a:pt x="121" y="1079"/>
                    <a:pt x="121" y="1079"/>
                  </a:cubicBezTo>
                  <a:cubicBezTo>
                    <a:pt x="109" y="1046"/>
                    <a:pt x="109" y="1046"/>
                    <a:pt x="109" y="1046"/>
                  </a:cubicBezTo>
                  <a:cubicBezTo>
                    <a:pt x="109" y="1046"/>
                    <a:pt x="76" y="1036"/>
                    <a:pt x="77" y="1027"/>
                  </a:cubicBezTo>
                  <a:cubicBezTo>
                    <a:pt x="79" y="1018"/>
                    <a:pt x="274" y="581"/>
                    <a:pt x="286" y="536"/>
                  </a:cubicBezTo>
                  <a:cubicBezTo>
                    <a:pt x="298" y="492"/>
                    <a:pt x="350" y="261"/>
                    <a:pt x="357" y="240"/>
                  </a:cubicBezTo>
                  <a:cubicBezTo>
                    <a:pt x="364" y="220"/>
                    <a:pt x="369" y="9"/>
                    <a:pt x="369" y="9"/>
                  </a:cubicBezTo>
                  <a:cubicBezTo>
                    <a:pt x="176" y="0"/>
                    <a:pt x="176" y="0"/>
                    <a:pt x="176" y="0"/>
                  </a:cubicBezTo>
                  <a:lnTo>
                    <a:pt x="143" y="103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37" name="Freeform 624"/>
            <p:cNvSpPr/>
            <p:nvPr/>
          </p:nvSpPr>
          <p:spPr>
            <a:xfrm>
              <a:off x="5653088" y="3125787"/>
              <a:ext cx="1328738" cy="4416425"/>
            </a:xfrm>
            <a:custGeom>
              <a:avLst/>
              <a:gdLst/>
              <a:ahLst/>
              <a:cxnLst>
                <a:cxn ang="0">
                  <a:pos x="1125475" y="4254940"/>
                </a:cxn>
                <a:cxn ang="0">
                  <a:pos x="1208286" y="2745244"/>
                </a:cxn>
                <a:cxn ang="0">
                  <a:pos x="1208286" y="2148125"/>
                </a:cxn>
                <a:cxn ang="0">
                  <a:pos x="1212050" y="1858954"/>
                </a:cxn>
                <a:cxn ang="0">
                  <a:pos x="1035136" y="1111617"/>
                </a:cxn>
                <a:cxn ang="0">
                  <a:pos x="1148060" y="931355"/>
                </a:cxn>
                <a:cxn ang="0">
                  <a:pos x="1148060" y="0"/>
                </a:cxn>
                <a:cxn ang="0">
                  <a:pos x="63990" y="210306"/>
                </a:cxn>
                <a:cxn ang="0">
                  <a:pos x="63990" y="777381"/>
                </a:cxn>
                <a:cxn ang="0">
                  <a:pos x="553327" y="1934064"/>
                </a:cxn>
                <a:cxn ang="0">
                  <a:pos x="613553" y="2332143"/>
                </a:cxn>
                <a:cxn ang="0">
                  <a:pos x="508158" y="2478606"/>
                </a:cxn>
                <a:cxn ang="0">
                  <a:pos x="429111" y="3774241"/>
                </a:cxn>
                <a:cxn ang="0">
                  <a:pos x="429111" y="4217385"/>
                </a:cxn>
                <a:cxn ang="0">
                  <a:pos x="1125475" y="4254940"/>
                </a:cxn>
              </a:cxnLst>
              <a:pathLst>
                <a:path w="353" h="1176">
                  <a:moveTo>
                    <a:pt x="299" y="1133"/>
                  </a:moveTo>
                  <a:cubicBezTo>
                    <a:pt x="302" y="1130"/>
                    <a:pt x="288" y="846"/>
                    <a:pt x="321" y="731"/>
                  </a:cubicBezTo>
                  <a:cubicBezTo>
                    <a:pt x="353" y="616"/>
                    <a:pt x="321" y="572"/>
                    <a:pt x="321" y="572"/>
                  </a:cubicBezTo>
                  <a:cubicBezTo>
                    <a:pt x="321" y="572"/>
                    <a:pt x="331" y="515"/>
                    <a:pt x="322" y="495"/>
                  </a:cubicBezTo>
                  <a:cubicBezTo>
                    <a:pt x="314" y="476"/>
                    <a:pt x="275" y="296"/>
                    <a:pt x="275" y="296"/>
                  </a:cubicBezTo>
                  <a:cubicBezTo>
                    <a:pt x="275" y="296"/>
                    <a:pt x="310" y="261"/>
                    <a:pt x="305" y="248"/>
                  </a:cubicBezTo>
                  <a:cubicBezTo>
                    <a:pt x="300" y="235"/>
                    <a:pt x="305" y="0"/>
                    <a:pt x="305" y="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0" y="158"/>
                    <a:pt x="17" y="207"/>
                  </a:cubicBezTo>
                  <a:cubicBezTo>
                    <a:pt x="35" y="255"/>
                    <a:pt x="110" y="473"/>
                    <a:pt x="147" y="515"/>
                  </a:cubicBezTo>
                  <a:cubicBezTo>
                    <a:pt x="147" y="515"/>
                    <a:pt x="152" y="607"/>
                    <a:pt x="163" y="621"/>
                  </a:cubicBezTo>
                  <a:cubicBezTo>
                    <a:pt x="163" y="621"/>
                    <a:pt x="137" y="647"/>
                    <a:pt x="135" y="660"/>
                  </a:cubicBezTo>
                  <a:cubicBezTo>
                    <a:pt x="134" y="674"/>
                    <a:pt x="111" y="996"/>
                    <a:pt x="114" y="1005"/>
                  </a:cubicBezTo>
                  <a:cubicBezTo>
                    <a:pt x="118" y="1014"/>
                    <a:pt x="104" y="1111"/>
                    <a:pt x="114" y="1123"/>
                  </a:cubicBezTo>
                  <a:cubicBezTo>
                    <a:pt x="114" y="1123"/>
                    <a:pt x="262" y="1176"/>
                    <a:pt x="299" y="1133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38" name="Freeform 625"/>
            <p:cNvSpPr/>
            <p:nvPr/>
          </p:nvSpPr>
          <p:spPr>
            <a:xfrm>
              <a:off x="5770563" y="3532187"/>
              <a:ext cx="1068388" cy="3938588"/>
            </a:xfrm>
            <a:custGeom>
              <a:avLst/>
              <a:gdLst/>
              <a:ahLst/>
              <a:cxnLst>
                <a:cxn ang="0">
                  <a:pos x="1023245" y="2230240"/>
                </a:cxn>
                <a:cxn ang="0">
                  <a:pos x="914149" y="3108819"/>
                </a:cxn>
                <a:cxn ang="0">
                  <a:pos x="996911" y="2012472"/>
                </a:cxn>
                <a:cxn ang="0">
                  <a:pos x="609433" y="2793431"/>
                </a:cxn>
                <a:cxn ang="0">
                  <a:pos x="978102" y="1753404"/>
                </a:cxn>
                <a:cxn ang="0">
                  <a:pos x="1023245" y="1471808"/>
                </a:cxn>
                <a:cxn ang="0">
                  <a:pos x="767434" y="739659"/>
                </a:cxn>
                <a:cxn ang="0">
                  <a:pos x="869006" y="548173"/>
                </a:cxn>
                <a:cxn ang="0">
                  <a:pos x="643290" y="360443"/>
                </a:cxn>
                <a:cxn ang="0">
                  <a:pos x="225716" y="217767"/>
                </a:cxn>
                <a:cxn ang="0">
                  <a:pos x="609433" y="236541"/>
                </a:cxn>
                <a:cxn ang="0">
                  <a:pos x="1023245" y="22528"/>
                </a:cxn>
                <a:cxn ang="0">
                  <a:pos x="1023245" y="22528"/>
                </a:cxn>
                <a:cxn ang="0">
                  <a:pos x="466479" y="37546"/>
                </a:cxn>
                <a:cxn ang="0">
                  <a:pos x="26334" y="82601"/>
                </a:cxn>
                <a:cxn ang="0">
                  <a:pos x="379955" y="1013745"/>
                </a:cxn>
                <a:cxn ang="0">
                  <a:pos x="680909" y="1400470"/>
                </a:cxn>
                <a:cxn ang="0">
                  <a:pos x="398765" y="1276568"/>
                </a:cxn>
                <a:cxn ang="0">
                  <a:pos x="379955" y="1306605"/>
                </a:cxn>
                <a:cxn ang="0">
                  <a:pos x="609433" y="1610729"/>
                </a:cxn>
                <a:cxn ang="0">
                  <a:pos x="609433" y="1779686"/>
                </a:cxn>
                <a:cxn ang="0">
                  <a:pos x="504099" y="1693330"/>
                </a:cxn>
                <a:cxn ang="0">
                  <a:pos x="564289" y="1892324"/>
                </a:cxn>
                <a:cxn ang="0">
                  <a:pos x="884053" y="1730876"/>
                </a:cxn>
                <a:cxn ang="0">
                  <a:pos x="737338" y="1918607"/>
                </a:cxn>
                <a:cxn ang="0">
                  <a:pos x="485289" y="2095074"/>
                </a:cxn>
                <a:cxn ang="0">
                  <a:pos x="447670" y="2643247"/>
                </a:cxn>
                <a:cxn ang="0">
                  <a:pos x="398765" y="3266512"/>
                </a:cxn>
                <a:cxn ang="0">
                  <a:pos x="406288" y="3247739"/>
                </a:cxn>
                <a:cxn ang="0">
                  <a:pos x="556766" y="3014953"/>
                </a:cxn>
                <a:cxn ang="0">
                  <a:pos x="504099" y="3330341"/>
                </a:cxn>
                <a:cxn ang="0">
                  <a:pos x="319764" y="3810931"/>
                </a:cxn>
                <a:cxn ang="0">
                  <a:pos x="895339" y="3904796"/>
                </a:cxn>
                <a:cxn ang="0">
                  <a:pos x="1008197" y="3364132"/>
                </a:cxn>
                <a:cxn ang="0">
                  <a:pos x="1068388" y="2432989"/>
                </a:cxn>
                <a:cxn ang="0">
                  <a:pos x="1023245" y="2230240"/>
                </a:cxn>
              </a:cxnLst>
              <a:pathLst>
                <a:path w="284" h="1049">
                  <a:moveTo>
                    <a:pt x="272" y="594"/>
                  </a:moveTo>
                  <a:cubicBezTo>
                    <a:pt x="261" y="599"/>
                    <a:pt x="243" y="828"/>
                    <a:pt x="243" y="828"/>
                  </a:cubicBezTo>
                  <a:cubicBezTo>
                    <a:pt x="228" y="770"/>
                    <a:pt x="265" y="536"/>
                    <a:pt x="265" y="536"/>
                  </a:cubicBezTo>
                  <a:cubicBezTo>
                    <a:pt x="229" y="708"/>
                    <a:pt x="162" y="744"/>
                    <a:pt x="162" y="744"/>
                  </a:cubicBezTo>
                  <a:cubicBezTo>
                    <a:pt x="202" y="722"/>
                    <a:pt x="260" y="467"/>
                    <a:pt x="260" y="467"/>
                  </a:cubicBezTo>
                  <a:cubicBezTo>
                    <a:pt x="271" y="464"/>
                    <a:pt x="272" y="392"/>
                    <a:pt x="272" y="392"/>
                  </a:cubicBezTo>
                  <a:cubicBezTo>
                    <a:pt x="272" y="392"/>
                    <a:pt x="212" y="212"/>
                    <a:pt x="204" y="197"/>
                  </a:cubicBezTo>
                  <a:cubicBezTo>
                    <a:pt x="197" y="183"/>
                    <a:pt x="235" y="161"/>
                    <a:pt x="231" y="146"/>
                  </a:cubicBezTo>
                  <a:cubicBezTo>
                    <a:pt x="227" y="131"/>
                    <a:pt x="194" y="97"/>
                    <a:pt x="171" y="96"/>
                  </a:cubicBezTo>
                  <a:cubicBezTo>
                    <a:pt x="151" y="95"/>
                    <a:pt x="83" y="67"/>
                    <a:pt x="60" y="58"/>
                  </a:cubicBezTo>
                  <a:cubicBezTo>
                    <a:pt x="86" y="66"/>
                    <a:pt x="138" y="65"/>
                    <a:pt x="162" y="63"/>
                  </a:cubicBezTo>
                  <a:cubicBezTo>
                    <a:pt x="189" y="62"/>
                    <a:pt x="272" y="6"/>
                    <a:pt x="272" y="6"/>
                  </a:cubicBezTo>
                  <a:cubicBezTo>
                    <a:pt x="272" y="6"/>
                    <a:pt x="272" y="6"/>
                    <a:pt x="272" y="6"/>
                  </a:cubicBezTo>
                  <a:cubicBezTo>
                    <a:pt x="248" y="14"/>
                    <a:pt x="152" y="0"/>
                    <a:pt x="124" y="10"/>
                  </a:cubicBezTo>
                  <a:cubicBezTo>
                    <a:pt x="96" y="20"/>
                    <a:pt x="7" y="22"/>
                    <a:pt x="7" y="22"/>
                  </a:cubicBezTo>
                  <a:cubicBezTo>
                    <a:pt x="0" y="49"/>
                    <a:pt x="87" y="233"/>
                    <a:pt x="101" y="270"/>
                  </a:cubicBezTo>
                  <a:cubicBezTo>
                    <a:pt x="116" y="306"/>
                    <a:pt x="181" y="373"/>
                    <a:pt x="181" y="373"/>
                  </a:cubicBezTo>
                  <a:cubicBezTo>
                    <a:pt x="167" y="364"/>
                    <a:pt x="106" y="340"/>
                    <a:pt x="106" y="340"/>
                  </a:cubicBezTo>
                  <a:cubicBezTo>
                    <a:pt x="106" y="340"/>
                    <a:pt x="93" y="329"/>
                    <a:pt x="101" y="348"/>
                  </a:cubicBezTo>
                  <a:cubicBezTo>
                    <a:pt x="109" y="366"/>
                    <a:pt x="148" y="411"/>
                    <a:pt x="162" y="429"/>
                  </a:cubicBezTo>
                  <a:cubicBezTo>
                    <a:pt x="176" y="446"/>
                    <a:pt x="162" y="474"/>
                    <a:pt x="162" y="474"/>
                  </a:cubicBezTo>
                  <a:cubicBezTo>
                    <a:pt x="161" y="463"/>
                    <a:pt x="134" y="451"/>
                    <a:pt x="134" y="451"/>
                  </a:cubicBezTo>
                  <a:cubicBezTo>
                    <a:pt x="134" y="480"/>
                    <a:pt x="150" y="504"/>
                    <a:pt x="150" y="504"/>
                  </a:cubicBezTo>
                  <a:cubicBezTo>
                    <a:pt x="162" y="520"/>
                    <a:pt x="235" y="461"/>
                    <a:pt x="235" y="461"/>
                  </a:cubicBezTo>
                  <a:cubicBezTo>
                    <a:pt x="228" y="488"/>
                    <a:pt x="196" y="511"/>
                    <a:pt x="196" y="511"/>
                  </a:cubicBezTo>
                  <a:cubicBezTo>
                    <a:pt x="175" y="545"/>
                    <a:pt x="129" y="558"/>
                    <a:pt x="129" y="558"/>
                  </a:cubicBezTo>
                  <a:cubicBezTo>
                    <a:pt x="129" y="558"/>
                    <a:pt x="125" y="657"/>
                    <a:pt x="119" y="704"/>
                  </a:cubicBezTo>
                  <a:cubicBezTo>
                    <a:pt x="113" y="751"/>
                    <a:pt x="101" y="891"/>
                    <a:pt x="106" y="870"/>
                  </a:cubicBezTo>
                  <a:cubicBezTo>
                    <a:pt x="107" y="869"/>
                    <a:pt x="107" y="867"/>
                    <a:pt x="108" y="865"/>
                  </a:cubicBezTo>
                  <a:cubicBezTo>
                    <a:pt x="117" y="843"/>
                    <a:pt x="148" y="803"/>
                    <a:pt x="148" y="803"/>
                  </a:cubicBezTo>
                  <a:cubicBezTo>
                    <a:pt x="97" y="907"/>
                    <a:pt x="134" y="887"/>
                    <a:pt x="134" y="887"/>
                  </a:cubicBezTo>
                  <a:cubicBezTo>
                    <a:pt x="120" y="907"/>
                    <a:pt x="100" y="966"/>
                    <a:pt x="85" y="1015"/>
                  </a:cubicBezTo>
                  <a:cubicBezTo>
                    <a:pt x="99" y="1020"/>
                    <a:pt x="186" y="1049"/>
                    <a:pt x="238" y="1040"/>
                  </a:cubicBezTo>
                  <a:cubicBezTo>
                    <a:pt x="268" y="896"/>
                    <a:pt x="268" y="896"/>
                    <a:pt x="268" y="896"/>
                  </a:cubicBezTo>
                  <a:cubicBezTo>
                    <a:pt x="268" y="815"/>
                    <a:pt x="271" y="715"/>
                    <a:pt x="284" y="648"/>
                  </a:cubicBezTo>
                  <a:cubicBezTo>
                    <a:pt x="281" y="616"/>
                    <a:pt x="277" y="591"/>
                    <a:pt x="272" y="594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39" name="Freeform 626"/>
            <p:cNvSpPr/>
            <p:nvPr/>
          </p:nvSpPr>
          <p:spPr>
            <a:xfrm>
              <a:off x="4367213" y="234950"/>
              <a:ext cx="4060825" cy="3402013"/>
            </a:xfrm>
            <a:custGeom>
              <a:avLst/>
              <a:gdLst/>
              <a:ahLst/>
              <a:cxnLst>
                <a:cxn ang="0">
                  <a:pos x="1248328" y="3402013"/>
                </a:cxn>
                <a:cxn ang="0">
                  <a:pos x="2387615" y="3135409"/>
                </a:cxn>
                <a:cxn ang="0">
                  <a:pos x="2519216" y="2955170"/>
                </a:cxn>
                <a:cxn ang="0">
                  <a:pos x="2654576" y="3109124"/>
                </a:cxn>
                <a:cxn ang="0">
                  <a:pos x="3139619" y="3176714"/>
                </a:cxn>
                <a:cxn ang="0">
                  <a:pos x="2974178" y="2324333"/>
                </a:cxn>
                <a:cxn ang="0">
                  <a:pos x="2842578" y="1637172"/>
                </a:cxn>
                <a:cxn ang="0">
                  <a:pos x="2947858" y="1366813"/>
                </a:cxn>
                <a:cxn ang="0">
                  <a:pos x="3380261" y="1216614"/>
                </a:cxn>
                <a:cxn ang="0">
                  <a:pos x="3993145" y="784791"/>
                </a:cxn>
                <a:cxn ang="0">
                  <a:pos x="3872824" y="533207"/>
                </a:cxn>
                <a:cxn ang="0">
                  <a:pos x="3767543" y="7510"/>
                </a:cxn>
                <a:cxn ang="0">
                  <a:pos x="3241140" y="206524"/>
                </a:cxn>
                <a:cxn ang="0">
                  <a:pos x="3395301" y="443088"/>
                </a:cxn>
                <a:cxn ang="0">
                  <a:pos x="3429141" y="638347"/>
                </a:cxn>
                <a:cxn ang="0">
                  <a:pos x="3071939" y="720956"/>
                </a:cxn>
                <a:cxn ang="0">
                  <a:pos x="3000498" y="675897"/>
                </a:cxn>
                <a:cxn ang="0">
                  <a:pos x="2865138" y="675897"/>
                </a:cxn>
                <a:cxn ang="0">
                  <a:pos x="2598176" y="593287"/>
                </a:cxn>
                <a:cxn ang="0">
                  <a:pos x="2289854" y="559492"/>
                </a:cxn>
                <a:cxn ang="0">
                  <a:pos x="2519216" y="972540"/>
                </a:cxn>
                <a:cxn ang="0">
                  <a:pos x="2365055" y="1378078"/>
                </a:cxn>
                <a:cxn ang="0">
                  <a:pos x="1947692" y="615817"/>
                </a:cxn>
                <a:cxn ang="0">
                  <a:pos x="1582970" y="608307"/>
                </a:cxn>
                <a:cxn ang="0">
                  <a:pos x="1116727" y="585777"/>
                </a:cxn>
                <a:cxn ang="0">
                  <a:pos x="985126" y="720956"/>
                </a:cxn>
                <a:cxn ang="0">
                  <a:pos x="673044" y="720956"/>
                </a:cxn>
                <a:cxn ang="0">
                  <a:pos x="646724" y="559492"/>
                </a:cxn>
                <a:cxn ang="0">
                  <a:pos x="654244" y="540717"/>
                </a:cxn>
                <a:cxn ang="0">
                  <a:pos x="879845" y="183994"/>
                </a:cxn>
                <a:cxn ang="0">
                  <a:pos x="492563" y="7510"/>
                </a:cxn>
                <a:cxn ang="0">
                  <a:pos x="447443" y="138934"/>
                </a:cxn>
                <a:cxn ang="0">
                  <a:pos x="229361" y="469373"/>
                </a:cxn>
                <a:cxn ang="0">
                  <a:pos x="101521" y="965030"/>
                </a:cxn>
                <a:cxn ang="0">
                  <a:pos x="1079127" y="1445668"/>
                </a:cxn>
                <a:cxn ang="0">
                  <a:pos x="1421289" y="2053975"/>
                </a:cxn>
                <a:cxn ang="0">
                  <a:pos x="1428809" y="2587182"/>
                </a:cxn>
                <a:cxn ang="0">
                  <a:pos x="1248328" y="3402013"/>
                </a:cxn>
              </a:cxnLst>
              <a:pathLst>
                <a:path w="1080" h="906">
                  <a:moveTo>
                    <a:pt x="332" y="906"/>
                  </a:moveTo>
                  <a:cubicBezTo>
                    <a:pt x="332" y="906"/>
                    <a:pt x="371" y="869"/>
                    <a:pt x="635" y="835"/>
                  </a:cubicBezTo>
                  <a:cubicBezTo>
                    <a:pt x="635" y="835"/>
                    <a:pt x="666" y="803"/>
                    <a:pt x="670" y="787"/>
                  </a:cubicBezTo>
                  <a:cubicBezTo>
                    <a:pt x="670" y="787"/>
                    <a:pt x="695" y="824"/>
                    <a:pt x="706" y="828"/>
                  </a:cubicBezTo>
                  <a:cubicBezTo>
                    <a:pt x="716" y="832"/>
                    <a:pt x="832" y="828"/>
                    <a:pt x="835" y="846"/>
                  </a:cubicBezTo>
                  <a:cubicBezTo>
                    <a:pt x="835" y="846"/>
                    <a:pt x="796" y="654"/>
                    <a:pt x="791" y="619"/>
                  </a:cubicBezTo>
                  <a:cubicBezTo>
                    <a:pt x="787" y="583"/>
                    <a:pt x="756" y="436"/>
                    <a:pt x="756" y="436"/>
                  </a:cubicBezTo>
                  <a:cubicBezTo>
                    <a:pt x="784" y="364"/>
                    <a:pt x="784" y="364"/>
                    <a:pt x="784" y="364"/>
                  </a:cubicBezTo>
                  <a:cubicBezTo>
                    <a:pt x="784" y="364"/>
                    <a:pt x="887" y="332"/>
                    <a:pt x="899" y="324"/>
                  </a:cubicBezTo>
                  <a:cubicBezTo>
                    <a:pt x="910" y="317"/>
                    <a:pt x="1052" y="246"/>
                    <a:pt x="1062" y="209"/>
                  </a:cubicBezTo>
                  <a:cubicBezTo>
                    <a:pt x="1080" y="200"/>
                    <a:pt x="1031" y="155"/>
                    <a:pt x="1030" y="142"/>
                  </a:cubicBezTo>
                  <a:cubicBezTo>
                    <a:pt x="1028" y="128"/>
                    <a:pt x="1002" y="2"/>
                    <a:pt x="1002" y="2"/>
                  </a:cubicBezTo>
                  <a:cubicBezTo>
                    <a:pt x="1002" y="2"/>
                    <a:pt x="872" y="33"/>
                    <a:pt x="862" y="55"/>
                  </a:cubicBezTo>
                  <a:cubicBezTo>
                    <a:pt x="862" y="55"/>
                    <a:pt x="902" y="109"/>
                    <a:pt x="903" y="118"/>
                  </a:cubicBezTo>
                  <a:cubicBezTo>
                    <a:pt x="904" y="127"/>
                    <a:pt x="912" y="170"/>
                    <a:pt x="912" y="170"/>
                  </a:cubicBezTo>
                  <a:cubicBezTo>
                    <a:pt x="912" y="170"/>
                    <a:pt x="841" y="166"/>
                    <a:pt x="817" y="192"/>
                  </a:cubicBezTo>
                  <a:cubicBezTo>
                    <a:pt x="817" y="192"/>
                    <a:pt x="804" y="173"/>
                    <a:pt x="798" y="180"/>
                  </a:cubicBezTo>
                  <a:cubicBezTo>
                    <a:pt x="793" y="186"/>
                    <a:pt x="770" y="182"/>
                    <a:pt x="762" y="180"/>
                  </a:cubicBezTo>
                  <a:cubicBezTo>
                    <a:pt x="762" y="180"/>
                    <a:pt x="706" y="144"/>
                    <a:pt x="691" y="158"/>
                  </a:cubicBezTo>
                  <a:cubicBezTo>
                    <a:pt x="676" y="171"/>
                    <a:pt x="622" y="136"/>
                    <a:pt x="609" y="149"/>
                  </a:cubicBezTo>
                  <a:cubicBezTo>
                    <a:pt x="609" y="149"/>
                    <a:pt x="653" y="248"/>
                    <a:pt x="670" y="259"/>
                  </a:cubicBezTo>
                  <a:cubicBezTo>
                    <a:pt x="688" y="271"/>
                    <a:pt x="629" y="367"/>
                    <a:pt x="629" y="367"/>
                  </a:cubicBezTo>
                  <a:cubicBezTo>
                    <a:pt x="629" y="367"/>
                    <a:pt x="529" y="204"/>
                    <a:pt x="518" y="164"/>
                  </a:cubicBezTo>
                  <a:cubicBezTo>
                    <a:pt x="518" y="164"/>
                    <a:pt x="448" y="143"/>
                    <a:pt x="421" y="162"/>
                  </a:cubicBezTo>
                  <a:cubicBezTo>
                    <a:pt x="421" y="162"/>
                    <a:pt x="329" y="155"/>
                    <a:pt x="297" y="156"/>
                  </a:cubicBezTo>
                  <a:cubicBezTo>
                    <a:pt x="265" y="158"/>
                    <a:pt x="266" y="193"/>
                    <a:pt x="262" y="192"/>
                  </a:cubicBezTo>
                  <a:cubicBezTo>
                    <a:pt x="258" y="190"/>
                    <a:pt x="225" y="172"/>
                    <a:pt x="179" y="192"/>
                  </a:cubicBezTo>
                  <a:cubicBezTo>
                    <a:pt x="179" y="192"/>
                    <a:pt x="171" y="153"/>
                    <a:pt x="172" y="149"/>
                  </a:cubicBezTo>
                  <a:cubicBezTo>
                    <a:pt x="174" y="144"/>
                    <a:pt x="174" y="144"/>
                    <a:pt x="174" y="144"/>
                  </a:cubicBezTo>
                  <a:cubicBezTo>
                    <a:pt x="174" y="144"/>
                    <a:pt x="222" y="78"/>
                    <a:pt x="234" y="49"/>
                  </a:cubicBezTo>
                  <a:cubicBezTo>
                    <a:pt x="234" y="49"/>
                    <a:pt x="155" y="0"/>
                    <a:pt x="131" y="2"/>
                  </a:cubicBezTo>
                  <a:cubicBezTo>
                    <a:pt x="131" y="2"/>
                    <a:pt x="121" y="25"/>
                    <a:pt x="119" y="37"/>
                  </a:cubicBezTo>
                  <a:cubicBezTo>
                    <a:pt x="118" y="50"/>
                    <a:pt x="65" y="105"/>
                    <a:pt x="61" y="125"/>
                  </a:cubicBezTo>
                  <a:cubicBezTo>
                    <a:pt x="56" y="146"/>
                    <a:pt x="0" y="223"/>
                    <a:pt x="27" y="257"/>
                  </a:cubicBezTo>
                  <a:cubicBezTo>
                    <a:pt x="53" y="290"/>
                    <a:pt x="287" y="385"/>
                    <a:pt x="287" y="385"/>
                  </a:cubicBezTo>
                  <a:cubicBezTo>
                    <a:pt x="287" y="385"/>
                    <a:pt x="368" y="466"/>
                    <a:pt x="378" y="547"/>
                  </a:cubicBezTo>
                  <a:cubicBezTo>
                    <a:pt x="378" y="547"/>
                    <a:pt x="387" y="663"/>
                    <a:pt x="380" y="689"/>
                  </a:cubicBezTo>
                  <a:cubicBezTo>
                    <a:pt x="373" y="716"/>
                    <a:pt x="322" y="881"/>
                    <a:pt x="332" y="906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40" name="Freeform 627"/>
            <p:cNvSpPr/>
            <p:nvPr/>
          </p:nvSpPr>
          <p:spPr>
            <a:xfrm>
              <a:off x="5476875" y="1439862"/>
              <a:ext cx="11113" cy="349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409" y="34925"/>
                </a:cxn>
                <a:cxn ang="0">
                  <a:pos x="0" y="0"/>
                </a:cxn>
              </a:cxnLst>
              <a:pathLst>
                <a:path w="3" h="9">
                  <a:moveTo>
                    <a:pt x="0" y="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7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41" name="Freeform 628"/>
            <p:cNvSpPr/>
            <p:nvPr/>
          </p:nvSpPr>
          <p:spPr>
            <a:xfrm>
              <a:off x="4811713" y="606425"/>
              <a:ext cx="3175" cy="381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1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0"/>
                    <a:pt x="0" y="0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542" name="Freeform 629"/>
            <p:cNvSpPr/>
            <p:nvPr/>
          </p:nvSpPr>
          <p:spPr>
            <a:xfrm>
              <a:off x="4668838" y="242887"/>
              <a:ext cx="3700463" cy="3394075"/>
            </a:xfrm>
            <a:custGeom>
              <a:avLst/>
              <a:gdLst/>
              <a:ahLst/>
              <a:cxnLst>
                <a:cxn ang="0">
                  <a:pos x="3271751" y="52563"/>
                </a:cxn>
                <a:cxn ang="0">
                  <a:pos x="3147650" y="176462"/>
                </a:cxn>
                <a:cxn ang="0">
                  <a:pos x="3128847" y="270325"/>
                </a:cxn>
                <a:cxn ang="0">
                  <a:pos x="3147650" y="435523"/>
                </a:cxn>
                <a:cxn ang="0">
                  <a:pos x="3591405" y="743393"/>
                </a:cxn>
                <a:cxn ang="0">
                  <a:pos x="3598926" y="818483"/>
                </a:cxn>
                <a:cxn ang="0">
                  <a:pos x="2771587" y="713356"/>
                </a:cxn>
                <a:cxn ang="0">
                  <a:pos x="2564752" y="668302"/>
                </a:cxn>
                <a:cxn ang="0">
                  <a:pos x="1989375" y="551913"/>
                </a:cxn>
                <a:cxn ang="0">
                  <a:pos x="2275183" y="668302"/>
                </a:cxn>
                <a:cxn ang="0">
                  <a:pos x="2064588" y="1370395"/>
                </a:cxn>
                <a:cxn ang="0">
                  <a:pos x="1365110" y="574440"/>
                </a:cxn>
                <a:cxn ang="0">
                  <a:pos x="1669721" y="1148879"/>
                </a:cxn>
                <a:cxn ang="0">
                  <a:pos x="722042" y="630757"/>
                </a:cxn>
                <a:cxn ang="0">
                  <a:pos x="684435" y="713356"/>
                </a:cxn>
                <a:cxn ang="0">
                  <a:pos x="345978" y="551913"/>
                </a:cxn>
                <a:cxn ang="0">
                  <a:pos x="579138" y="176462"/>
                </a:cxn>
                <a:cxn ang="0">
                  <a:pos x="142904" y="341660"/>
                </a:cxn>
                <a:cxn ang="0">
                  <a:pos x="409909" y="292852"/>
                </a:cxn>
                <a:cxn ang="0">
                  <a:pos x="18803" y="818483"/>
                </a:cxn>
                <a:cxn ang="0">
                  <a:pos x="18803" y="878555"/>
                </a:cxn>
                <a:cxn ang="0">
                  <a:pos x="236920" y="1039999"/>
                </a:cxn>
                <a:cxn ang="0">
                  <a:pos x="650590" y="1013717"/>
                </a:cxn>
                <a:cxn ang="0">
                  <a:pos x="763409" y="972418"/>
                </a:cxn>
                <a:cxn ang="0">
                  <a:pos x="913834" y="754656"/>
                </a:cxn>
                <a:cxn ang="0">
                  <a:pos x="868706" y="668302"/>
                </a:cxn>
                <a:cxn ang="0">
                  <a:pos x="1733652" y="1344114"/>
                </a:cxn>
                <a:cxn ang="0">
                  <a:pos x="1711088" y="1888517"/>
                </a:cxn>
                <a:cxn ang="0">
                  <a:pos x="1188360" y="1993644"/>
                </a:cxn>
                <a:cxn ang="0">
                  <a:pos x="1733652" y="2222669"/>
                </a:cxn>
                <a:cxn ang="0">
                  <a:pos x="1007850" y="3007361"/>
                </a:cxn>
                <a:cxn ang="0">
                  <a:pos x="2087151" y="3127505"/>
                </a:cxn>
                <a:cxn ang="0">
                  <a:pos x="2354156" y="3101223"/>
                </a:cxn>
                <a:cxn ang="0">
                  <a:pos x="2673810" y="2316531"/>
                </a:cxn>
                <a:cxn ang="0">
                  <a:pos x="2463215" y="2192633"/>
                </a:cxn>
                <a:cxn ang="0">
                  <a:pos x="2519624" y="2143824"/>
                </a:cxn>
                <a:cxn ang="0">
                  <a:pos x="2542188" y="1629456"/>
                </a:cxn>
                <a:cxn ang="0">
                  <a:pos x="2670050" y="1351623"/>
                </a:cxn>
                <a:cxn ang="0">
                  <a:pos x="2685092" y="754656"/>
                </a:cxn>
                <a:cxn ang="0">
                  <a:pos x="2839278" y="1145125"/>
                </a:cxn>
                <a:cxn ang="0">
                  <a:pos x="3173974" y="750902"/>
                </a:cxn>
                <a:cxn ang="0">
                  <a:pos x="3211581" y="1137616"/>
                </a:cxn>
                <a:cxn ang="0">
                  <a:pos x="3700463" y="754656"/>
                </a:cxn>
                <a:cxn ang="0">
                  <a:pos x="3467304" y="0"/>
                </a:cxn>
              </a:cxnLst>
              <a:pathLst>
                <a:path w="984" h="904">
                  <a:moveTo>
                    <a:pt x="922" y="0"/>
                  </a:moveTo>
                  <a:cubicBezTo>
                    <a:pt x="922" y="0"/>
                    <a:pt x="898" y="5"/>
                    <a:pt x="870" y="14"/>
                  </a:cubicBezTo>
                  <a:cubicBezTo>
                    <a:pt x="892" y="29"/>
                    <a:pt x="926" y="66"/>
                    <a:pt x="926" y="66"/>
                  </a:cubicBezTo>
                  <a:cubicBezTo>
                    <a:pt x="926" y="66"/>
                    <a:pt x="832" y="29"/>
                    <a:pt x="837" y="47"/>
                  </a:cubicBezTo>
                  <a:cubicBezTo>
                    <a:pt x="920" y="107"/>
                    <a:pt x="920" y="107"/>
                    <a:pt x="920" y="107"/>
                  </a:cubicBezTo>
                  <a:cubicBezTo>
                    <a:pt x="905" y="96"/>
                    <a:pt x="858" y="65"/>
                    <a:pt x="832" y="72"/>
                  </a:cubicBezTo>
                  <a:cubicBezTo>
                    <a:pt x="832" y="72"/>
                    <a:pt x="887" y="119"/>
                    <a:pt x="917" y="123"/>
                  </a:cubicBezTo>
                  <a:cubicBezTo>
                    <a:pt x="917" y="123"/>
                    <a:pt x="829" y="109"/>
                    <a:pt x="837" y="116"/>
                  </a:cubicBezTo>
                  <a:cubicBezTo>
                    <a:pt x="864" y="168"/>
                    <a:pt x="864" y="168"/>
                    <a:pt x="864" y="168"/>
                  </a:cubicBezTo>
                  <a:cubicBezTo>
                    <a:pt x="864" y="168"/>
                    <a:pt x="930" y="192"/>
                    <a:pt x="955" y="198"/>
                  </a:cubicBezTo>
                  <a:cubicBezTo>
                    <a:pt x="863" y="182"/>
                    <a:pt x="863" y="182"/>
                    <a:pt x="863" y="182"/>
                  </a:cubicBezTo>
                  <a:cubicBezTo>
                    <a:pt x="957" y="218"/>
                    <a:pt x="957" y="218"/>
                    <a:pt x="957" y="218"/>
                  </a:cubicBezTo>
                  <a:cubicBezTo>
                    <a:pt x="957" y="218"/>
                    <a:pt x="870" y="207"/>
                    <a:pt x="827" y="168"/>
                  </a:cubicBezTo>
                  <a:cubicBezTo>
                    <a:pt x="810" y="167"/>
                    <a:pt x="757" y="168"/>
                    <a:pt x="737" y="190"/>
                  </a:cubicBezTo>
                  <a:cubicBezTo>
                    <a:pt x="737" y="190"/>
                    <a:pt x="724" y="171"/>
                    <a:pt x="718" y="178"/>
                  </a:cubicBezTo>
                  <a:cubicBezTo>
                    <a:pt x="713" y="184"/>
                    <a:pt x="690" y="180"/>
                    <a:pt x="682" y="178"/>
                  </a:cubicBezTo>
                  <a:cubicBezTo>
                    <a:pt x="682" y="178"/>
                    <a:pt x="626" y="142"/>
                    <a:pt x="611" y="156"/>
                  </a:cubicBezTo>
                  <a:cubicBezTo>
                    <a:pt x="596" y="169"/>
                    <a:pt x="542" y="134"/>
                    <a:pt x="529" y="147"/>
                  </a:cubicBezTo>
                  <a:cubicBezTo>
                    <a:pt x="529" y="147"/>
                    <a:pt x="529" y="148"/>
                    <a:pt x="530" y="150"/>
                  </a:cubicBezTo>
                  <a:cubicBezTo>
                    <a:pt x="553" y="155"/>
                    <a:pt x="591" y="165"/>
                    <a:pt x="605" y="178"/>
                  </a:cubicBezTo>
                  <a:cubicBezTo>
                    <a:pt x="623" y="193"/>
                    <a:pt x="636" y="248"/>
                    <a:pt x="588" y="290"/>
                  </a:cubicBezTo>
                  <a:cubicBezTo>
                    <a:pt x="576" y="322"/>
                    <a:pt x="549" y="365"/>
                    <a:pt x="549" y="365"/>
                  </a:cubicBezTo>
                  <a:cubicBezTo>
                    <a:pt x="549" y="365"/>
                    <a:pt x="449" y="202"/>
                    <a:pt x="438" y="162"/>
                  </a:cubicBezTo>
                  <a:cubicBezTo>
                    <a:pt x="438" y="162"/>
                    <a:pt x="395" y="149"/>
                    <a:pt x="363" y="153"/>
                  </a:cubicBezTo>
                  <a:cubicBezTo>
                    <a:pt x="400" y="219"/>
                    <a:pt x="479" y="348"/>
                    <a:pt x="540" y="350"/>
                  </a:cubicBezTo>
                  <a:cubicBezTo>
                    <a:pt x="540" y="350"/>
                    <a:pt x="502" y="359"/>
                    <a:pt x="444" y="306"/>
                  </a:cubicBezTo>
                  <a:cubicBezTo>
                    <a:pt x="387" y="253"/>
                    <a:pt x="316" y="255"/>
                    <a:pt x="316" y="255"/>
                  </a:cubicBezTo>
                  <a:cubicBezTo>
                    <a:pt x="316" y="255"/>
                    <a:pt x="266" y="133"/>
                    <a:pt x="192" y="168"/>
                  </a:cubicBezTo>
                  <a:cubicBezTo>
                    <a:pt x="192" y="168"/>
                    <a:pt x="192" y="168"/>
                    <a:pt x="192" y="168"/>
                  </a:cubicBezTo>
                  <a:cubicBezTo>
                    <a:pt x="185" y="178"/>
                    <a:pt x="184" y="190"/>
                    <a:pt x="182" y="190"/>
                  </a:cubicBezTo>
                  <a:cubicBezTo>
                    <a:pt x="178" y="188"/>
                    <a:pt x="145" y="170"/>
                    <a:pt x="99" y="190"/>
                  </a:cubicBezTo>
                  <a:cubicBezTo>
                    <a:pt x="99" y="190"/>
                    <a:pt x="91" y="151"/>
                    <a:pt x="92" y="147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94" y="142"/>
                    <a:pt x="142" y="76"/>
                    <a:pt x="154" y="47"/>
                  </a:cubicBezTo>
                  <a:cubicBezTo>
                    <a:pt x="154" y="47"/>
                    <a:pt x="131" y="33"/>
                    <a:pt x="106" y="20"/>
                  </a:cubicBezTo>
                  <a:cubicBezTo>
                    <a:pt x="78" y="42"/>
                    <a:pt x="37" y="78"/>
                    <a:pt x="38" y="91"/>
                  </a:cubicBezTo>
                  <a:cubicBezTo>
                    <a:pt x="38" y="93"/>
                    <a:pt x="38" y="95"/>
                    <a:pt x="38" y="97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09" y="78"/>
                    <a:pt x="28" y="113"/>
                    <a:pt x="14" y="135"/>
                  </a:cubicBezTo>
                  <a:cubicBezTo>
                    <a:pt x="1" y="157"/>
                    <a:pt x="5" y="218"/>
                    <a:pt x="5" y="218"/>
                  </a:cubicBezTo>
                  <a:cubicBezTo>
                    <a:pt x="51" y="207"/>
                    <a:pt x="51" y="207"/>
                    <a:pt x="51" y="207"/>
                  </a:cubicBezTo>
                  <a:cubicBezTo>
                    <a:pt x="31" y="213"/>
                    <a:pt x="0" y="223"/>
                    <a:pt x="5" y="234"/>
                  </a:cubicBezTo>
                  <a:cubicBezTo>
                    <a:pt x="11" y="250"/>
                    <a:pt x="37" y="234"/>
                    <a:pt x="37" y="234"/>
                  </a:cubicBezTo>
                  <a:cubicBezTo>
                    <a:pt x="37" y="234"/>
                    <a:pt x="44" y="266"/>
                    <a:pt x="63" y="277"/>
                  </a:cubicBezTo>
                  <a:cubicBezTo>
                    <a:pt x="82" y="287"/>
                    <a:pt x="191" y="328"/>
                    <a:pt x="191" y="328"/>
                  </a:cubicBezTo>
                  <a:cubicBezTo>
                    <a:pt x="191" y="328"/>
                    <a:pt x="184" y="286"/>
                    <a:pt x="173" y="270"/>
                  </a:cubicBezTo>
                  <a:cubicBezTo>
                    <a:pt x="185" y="281"/>
                    <a:pt x="208" y="304"/>
                    <a:pt x="215" y="319"/>
                  </a:cubicBezTo>
                  <a:cubicBezTo>
                    <a:pt x="203" y="259"/>
                    <a:pt x="203" y="259"/>
                    <a:pt x="203" y="259"/>
                  </a:cubicBezTo>
                  <a:cubicBezTo>
                    <a:pt x="203" y="259"/>
                    <a:pt x="228" y="282"/>
                    <a:pt x="232" y="309"/>
                  </a:cubicBezTo>
                  <a:cubicBezTo>
                    <a:pt x="237" y="335"/>
                    <a:pt x="263" y="216"/>
                    <a:pt x="243" y="201"/>
                  </a:cubicBezTo>
                  <a:cubicBezTo>
                    <a:pt x="222" y="187"/>
                    <a:pt x="197" y="190"/>
                    <a:pt x="197" y="190"/>
                  </a:cubicBezTo>
                  <a:cubicBezTo>
                    <a:pt x="197" y="190"/>
                    <a:pt x="213" y="170"/>
                    <a:pt x="231" y="178"/>
                  </a:cubicBezTo>
                  <a:cubicBezTo>
                    <a:pt x="249" y="185"/>
                    <a:pt x="270" y="247"/>
                    <a:pt x="272" y="268"/>
                  </a:cubicBezTo>
                  <a:cubicBezTo>
                    <a:pt x="273" y="288"/>
                    <a:pt x="461" y="358"/>
                    <a:pt x="461" y="358"/>
                  </a:cubicBezTo>
                  <a:cubicBezTo>
                    <a:pt x="461" y="358"/>
                    <a:pt x="280" y="299"/>
                    <a:pt x="272" y="325"/>
                  </a:cubicBezTo>
                  <a:cubicBezTo>
                    <a:pt x="272" y="325"/>
                    <a:pt x="486" y="362"/>
                    <a:pt x="455" y="503"/>
                  </a:cubicBezTo>
                  <a:cubicBezTo>
                    <a:pt x="455" y="503"/>
                    <a:pt x="460" y="365"/>
                    <a:pt x="265" y="375"/>
                  </a:cubicBezTo>
                  <a:cubicBezTo>
                    <a:pt x="265" y="375"/>
                    <a:pt x="323" y="421"/>
                    <a:pt x="316" y="531"/>
                  </a:cubicBezTo>
                  <a:cubicBezTo>
                    <a:pt x="309" y="642"/>
                    <a:pt x="316" y="621"/>
                    <a:pt x="316" y="621"/>
                  </a:cubicBezTo>
                  <a:cubicBezTo>
                    <a:pt x="461" y="592"/>
                    <a:pt x="461" y="592"/>
                    <a:pt x="461" y="592"/>
                  </a:cubicBezTo>
                  <a:cubicBezTo>
                    <a:pt x="316" y="633"/>
                    <a:pt x="316" y="633"/>
                    <a:pt x="316" y="633"/>
                  </a:cubicBezTo>
                  <a:cubicBezTo>
                    <a:pt x="316" y="633"/>
                    <a:pt x="306" y="724"/>
                    <a:pt x="268" y="801"/>
                  </a:cubicBezTo>
                  <a:cubicBezTo>
                    <a:pt x="257" y="847"/>
                    <a:pt x="247" y="892"/>
                    <a:pt x="252" y="904"/>
                  </a:cubicBezTo>
                  <a:cubicBezTo>
                    <a:pt x="252" y="904"/>
                    <a:pt x="291" y="867"/>
                    <a:pt x="555" y="833"/>
                  </a:cubicBezTo>
                  <a:cubicBezTo>
                    <a:pt x="555" y="833"/>
                    <a:pt x="586" y="801"/>
                    <a:pt x="590" y="785"/>
                  </a:cubicBezTo>
                  <a:cubicBezTo>
                    <a:pt x="590" y="785"/>
                    <a:pt x="615" y="822"/>
                    <a:pt x="626" y="826"/>
                  </a:cubicBezTo>
                  <a:cubicBezTo>
                    <a:pt x="636" y="830"/>
                    <a:pt x="752" y="826"/>
                    <a:pt x="755" y="844"/>
                  </a:cubicBezTo>
                  <a:cubicBezTo>
                    <a:pt x="755" y="844"/>
                    <a:pt x="716" y="652"/>
                    <a:pt x="711" y="617"/>
                  </a:cubicBezTo>
                  <a:cubicBezTo>
                    <a:pt x="710" y="612"/>
                    <a:pt x="709" y="605"/>
                    <a:pt x="708" y="597"/>
                  </a:cubicBezTo>
                  <a:cubicBezTo>
                    <a:pt x="683" y="595"/>
                    <a:pt x="659" y="592"/>
                    <a:pt x="655" y="584"/>
                  </a:cubicBezTo>
                  <a:cubicBezTo>
                    <a:pt x="655" y="528"/>
                    <a:pt x="655" y="528"/>
                    <a:pt x="655" y="528"/>
                  </a:cubicBezTo>
                  <a:cubicBezTo>
                    <a:pt x="655" y="528"/>
                    <a:pt x="656" y="562"/>
                    <a:pt x="670" y="571"/>
                  </a:cubicBezTo>
                  <a:cubicBezTo>
                    <a:pt x="676" y="575"/>
                    <a:pt x="690" y="577"/>
                    <a:pt x="704" y="577"/>
                  </a:cubicBezTo>
                  <a:cubicBezTo>
                    <a:pt x="694" y="521"/>
                    <a:pt x="676" y="434"/>
                    <a:pt x="676" y="434"/>
                  </a:cubicBezTo>
                  <a:cubicBezTo>
                    <a:pt x="704" y="362"/>
                    <a:pt x="704" y="362"/>
                    <a:pt x="704" y="362"/>
                  </a:cubicBezTo>
                  <a:cubicBezTo>
                    <a:pt x="704" y="362"/>
                    <a:pt x="706" y="361"/>
                    <a:pt x="710" y="360"/>
                  </a:cubicBezTo>
                  <a:cubicBezTo>
                    <a:pt x="711" y="342"/>
                    <a:pt x="715" y="319"/>
                    <a:pt x="725" y="291"/>
                  </a:cubicBezTo>
                  <a:cubicBezTo>
                    <a:pt x="725" y="291"/>
                    <a:pt x="705" y="212"/>
                    <a:pt x="714" y="201"/>
                  </a:cubicBezTo>
                  <a:cubicBezTo>
                    <a:pt x="714" y="201"/>
                    <a:pt x="720" y="255"/>
                    <a:pt x="737" y="263"/>
                  </a:cubicBezTo>
                  <a:cubicBezTo>
                    <a:pt x="755" y="305"/>
                    <a:pt x="755" y="305"/>
                    <a:pt x="755" y="305"/>
                  </a:cubicBezTo>
                  <a:cubicBezTo>
                    <a:pt x="817" y="291"/>
                    <a:pt x="817" y="291"/>
                    <a:pt x="817" y="291"/>
                  </a:cubicBezTo>
                  <a:cubicBezTo>
                    <a:pt x="817" y="291"/>
                    <a:pt x="852" y="216"/>
                    <a:pt x="844" y="200"/>
                  </a:cubicBezTo>
                  <a:cubicBezTo>
                    <a:pt x="835" y="184"/>
                    <a:pt x="852" y="203"/>
                    <a:pt x="852" y="203"/>
                  </a:cubicBezTo>
                  <a:cubicBezTo>
                    <a:pt x="852" y="203"/>
                    <a:pt x="856" y="257"/>
                    <a:pt x="854" y="303"/>
                  </a:cubicBezTo>
                  <a:cubicBezTo>
                    <a:pt x="901" y="277"/>
                    <a:pt x="975" y="234"/>
                    <a:pt x="982" y="207"/>
                  </a:cubicBezTo>
                  <a:cubicBezTo>
                    <a:pt x="983" y="205"/>
                    <a:pt x="983" y="203"/>
                    <a:pt x="984" y="201"/>
                  </a:cubicBezTo>
                  <a:cubicBezTo>
                    <a:pt x="974" y="187"/>
                    <a:pt x="951" y="150"/>
                    <a:pt x="950" y="140"/>
                  </a:cubicBezTo>
                  <a:cubicBezTo>
                    <a:pt x="948" y="126"/>
                    <a:pt x="922" y="0"/>
                    <a:pt x="922" y="0"/>
                  </a:cubicBezTo>
                  <a:close/>
                </a:path>
              </a:pathLst>
            </a:custGeom>
            <a:solidFill>
              <a:srgbClr val="262423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531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2" name="文本框 7"/>
          <p:cNvSpPr txBox="1"/>
          <p:nvPr/>
        </p:nvSpPr>
        <p:spPr>
          <a:xfrm>
            <a:off x="987425" y="323850"/>
            <a:ext cx="27717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职位提升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itle 20"/>
          <p:cNvSpPr txBox="1"/>
          <p:nvPr/>
        </p:nvSpPr>
        <p:spPr>
          <a:xfrm>
            <a:off x="7794625" y="2060575"/>
            <a:ext cx="866775" cy="723900"/>
          </a:xfrm>
          <a:prstGeom prst="rect">
            <a:avLst/>
          </a:prstGeom>
        </p:spPr>
        <p:txBody>
          <a:bodyPr vert="horz" lIns="45714" tIns="22857" rIns="45714" bIns="22857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itle 20"/>
          <p:cNvSpPr txBox="1"/>
          <p:nvPr/>
        </p:nvSpPr>
        <p:spPr>
          <a:xfrm>
            <a:off x="7789863" y="4200525"/>
            <a:ext cx="868363" cy="723900"/>
          </a:xfrm>
          <a:prstGeom prst="rect">
            <a:avLst/>
          </a:prstGeom>
        </p:spPr>
        <p:txBody>
          <a:bodyPr vert="horz" lIns="45714" tIns="22857" rIns="45714" bIns="22857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57D1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57D1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"/>
          <p:cNvSpPr>
            <a:spLocks noChangeArrowheads="1"/>
          </p:cNvSpPr>
          <p:nvPr/>
        </p:nvSpPr>
        <p:spPr bwMode="auto">
          <a:xfrm>
            <a:off x="1439863" y="1314450"/>
            <a:ext cx="1196975" cy="7197725"/>
          </a:xfrm>
          <a:custGeom>
            <a:avLst/>
            <a:gdLst>
              <a:gd name="T0" fmla="*/ 3267 w 4318"/>
              <a:gd name="T1" fmla="*/ 25661 h 25939"/>
              <a:gd name="T2" fmla="*/ 3188 w 4318"/>
              <a:gd name="T3" fmla="*/ 0 h 25939"/>
              <a:gd name="T4" fmla="*/ 3010 w 4318"/>
              <a:gd name="T5" fmla="*/ 1763 h 25939"/>
              <a:gd name="T6" fmla="*/ 1208 w 4318"/>
              <a:gd name="T7" fmla="*/ 99 h 25939"/>
              <a:gd name="T8" fmla="*/ 1030 w 4318"/>
              <a:gd name="T9" fmla="*/ 3842 h 25939"/>
              <a:gd name="T10" fmla="*/ 0 w 4318"/>
              <a:gd name="T11" fmla="*/ 25859 h 25939"/>
              <a:gd name="T12" fmla="*/ 1208 w 4318"/>
              <a:gd name="T13" fmla="*/ 24295 h 25939"/>
              <a:gd name="T14" fmla="*/ 3108 w 4318"/>
              <a:gd name="T15" fmla="*/ 25859 h 25939"/>
              <a:gd name="T16" fmla="*/ 4217 w 4318"/>
              <a:gd name="T17" fmla="*/ 25760 h 25939"/>
              <a:gd name="T18" fmla="*/ 3108 w 4318"/>
              <a:gd name="T19" fmla="*/ 2040 h 25939"/>
              <a:gd name="T20" fmla="*/ 1208 w 4318"/>
              <a:gd name="T21" fmla="*/ 2990 h 25939"/>
              <a:gd name="T22" fmla="*/ 3108 w 4318"/>
              <a:gd name="T23" fmla="*/ 23939 h 25939"/>
              <a:gd name="T24" fmla="*/ 1208 w 4318"/>
              <a:gd name="T25" fmla="*/ 22988 h 25939"/>
              <a:gd name="T26" fmla="*/ 3108 w 4318"/>
              <a:gd name="T27" fmla="*/ 23939 h 25939"/>
              <a:gd name="T28" fmla="*/ 1307 w 4318"/>
              <a:gd name="T29" fmla="*/ 22730 h 25939"/>
              <a:gd name="T30" fmla="*/ 3010 w 4318"/>
              <a:gd name="T31" fmla="*/ 21602 h 25939"/>
              <a:gd name="T32" fmla="*/ 3108 w 4318"/>
              <a:gd name="T33" fmla="*/ 21325 h 25939"/>
              <a:gd name="T34" fmla="*/ 1208 w 4318"/>
              <a:gd name="T35" fmla="*/ 20374 h 25939"/>
              <a:gd name="T36" fmla="*/ 3108 w 4318"/>
              <a:gd name="T37" fmla="*/ 21325 h 25939"/>
              <a:gd name="T38" fmla="*/ 1307 w 4318"/>
              <a:gd name="T39" fmla="*/ 20097 h 25939"/>
              <a:gd name="T40" fmla="*/ 3010 w 4318"/>
              <a:gd name="T41" fmla="*/ 18968 h 25939"/>
              <a:gd name="T42" fmla="*/ 3108 w 4318"/>
              <a:gd name="T43" fmla="*/ 18711 h 25939"/>
              <a:gd name="T44" fmla="*/ 1208 w 4318"/>
              <a:gd name="T45" fmla="*/ 17761 h 25939"/>
              <a:gd name="T46" fmla="*/ 3108 w 4318"/>
              <a:gd name="T47" fmla="*/ 18711 h 25939"/>
              <a:gd name="T48" fmla="*/ 1307 w 4318"/>
              <a:gd name="T49" fmla="*/ 17483 h 25939"/>
              <a:gd name="T50" fmla="*/ 3010 w 4318"/>
              <a:gd name="T51" fmla="*/ 16355 h 25939"/>
              <a:gd name="T52" fmla="*/ 3108 w 4318"/>
              <a:gd name="T53" fmla="*/ 16077 h 25939"/>
              <a:gd name="T54" fmla="*/ 1208 w 4318"/>
              <a:gd name="T55" fmla="*/ 15127 h 25939"/>
              <a:gd name="T56" fmla="*/ 3108 w 4318"/>
              <a:gd name="T57" fmla="*/ 16077 h 25939"/>
              <a:gd name="T58" fmla="*/ 1307 w 4318"/>
              <a:gd name="T59" fmla="*/ 14870 h 25939"/>
              <a:gd name="T60" fmla="*/ 3010 w 4318"/>
              <a:gd name="T61" fmla="*/ 13741 h 25939"/>
              <a:gd name="T62" fmla="*/ 3108 w 4318"/>
              <a:gd name="T63" fmla="*/ 13464 h 25939"/>
              <a:gd name="T64" fmla="*/ 1208 w 4318"/>
              <a:gd name="T65" fmla="*/ 12514 h 25939"/>
              <a:gd name="T66" fmla="*/ 3108 w 4318"/>
              <a:gd name="T67" fmla="*/ 13464 h 25939"/>
              <a:gd name="T68" fmla="*/ 1307 w 4318"/>
              <a:gd name="T69" fmla="*/ 12257 h 25939"/>
              <a:gd name="T70" fmla="*/ 3010 w 4318"/>
              <a:gd name="T71" fmla="*/ 11109 h 25939"/>
              <a:gd name="T72" fmla="*/ 3108 w 4318"/>
              <a:gd name="T73" fmla="*/ 10851 h 25939"/>
              <a:gd name="T74" fmla="*/ 1208 w 4318"/>
              <a:gd name="T75" fmla="*/ 9900 h 25939"/>
              <a:gd name="T76" fmla="*/ 3108 w 4318"/>
              <a:gd name="T77" fmla="*/ 10851 h 25939"/>
              <a:gd name="T78" fmla="*/ 1307 w 4318"/>
              <a:gd name="T79" fmla="*/ 9624 h 25939"/>
              <a:gd name="T80" fmla="*/ 3010 w 4318"/>
              <a:gd name="T81" fmla="*/ 8495 h 25939"/>
              <a:gd name="T82" fmla="*/ 3108 w 4318"/>
              <a:gd name="T83" fmla="*/ 8237 h 25939"/>
              <a:gd name="T84" fmla="*/ 1208 w 4318"/>
              <a:gd name="T85" fmla="*/ 7287 h 25939"/>
              <a:gd name="T86" fmla="*/ 3108 w 4318"/>
              <a:gd name="T87" fmla="*/ 8237 h 25939"/>
              <a:gd name="T88" fmla="*/ 1307 w 4318"/>
              <a:gd name="T89" fmla="*/ 7010 h 25939"/>
              <a:gd name="T90" fmla="*/ 3010 w 4318"/>
              <a:gd name="T91" fmla="*/ 5881 h 25939"/>
              <a:gd name="T92" fmla="*/ 3108 w 4318"/>
              <a:gd name="T93" fmla="*/ 5604 h 25939"/>
              <a:gd name="T94" fmla="*/ 1208 w 4318"/>
              <a:gd name="T95" fmla="*/ 4653 h 25939"/>
              <a:gd name="T96" fmla="*/ 3108 w 4318"/>
              <a:gd name="T97" fmla="*/ 5604 h 25939"/>
              <a:gd name="T98" fmla="*/ 1307 w 4318"/>
              <a:gd name="T99" fmla="*/ 4396 h 25939"/>
              <a:gd name="T100" fmla="*/ 1307 w 4318"/>
              <a:gd name="T101" fmla="*/ 3267 h 25939"/>
              <a:gd name="T102" fmla="*/ 3108 w 4318"/>
              <a:gd name="T103" fmla="*/ 4297 h 25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318" h="25939">
                <a:moveTo>
                  <a:pt x="4217" y="25760"/>
                </a:moveTo>
                <a:lnTo>
                  <a:pt x="4217" y="25760"/>
                </a:lnTo>
                <a:cubicBezTo>
                  <a:pt x="3366" y="25760"/>
                  <a:pt x="3366" y="25760"/>
                  <a:pt x="3366" y="25760"/>
                </a:cubicBezTo>
                <a:cubicBezTo>
                  <a:pt x="3307" y="25760"/>
                  <a:pt x="3267" y="25720"/>
                  <a:pt x="3267" y="25661"/>
                </a:cubicBezTo>
                <a:cubicBezTo>
                  <a:pt x="3267" y="3842"/>
                  <a:pt x="3267" y="3842"/>
                  <a:pt x="3267" y="3842"/>
                </a:cubicBezTo>
                <a:cubicBezTo>
                  <a:pt x="3267" y="1406"/>
                  <a:pt x="3267" y="1406"/>
                  <a:pt x="3267" y="1406"/>
                </a:cubicBezTo>
                <a:cubicBezTo>
                  <a:pt x="3267" y="99"/>
                  <a:pt x="3267" y="99"/>
                  <a:pt x="3267" y="99"/>
                </a:cubicBezTo>
                <a:cubicBezTo>
                  <a:pt x="3267" y="40"/>
                  <a:pt x="3228" y="0"/>
                  <a:pt x="3188" y="0"/>
                </a:cubicBezTo>
                <a:cubicBezTo>
                  <a:pt x="3148" y="0"/>
                  <a:pt x="3108" y="40"/>
                  <a:pt x="3108" y="99"/>
                </a:cubicBezTo>
                <a:cubicBezTo>
                  <a:pt x="3108" y="1406"/>
                  <a:pt x="3108" y="1406"/>
                  <a:pt x="3108" y="1406"/>
                </a:cubicBezTo>
                <a:cubicBezTo>
                  <a:pt x="3108" y="1684"/>
                  <a:pt x="3108" y="1684"/>
                  <a:pt x="3108" y="1684"/>
                </a:cubicBezTo>
                <a:cubicBezTo>
                  <a:pt x="3108" y="1723"/>
                  <a:pt x="3050" y="1763"/>
                  <a:pt x="3010" y="1763"/>
                </a:cubicBezTo>
                <a:cubicBezTo>
                  <a:pt x="1307" y="1763"/>
                  <a:pt x="1307" y="1763"/>
                  <a:pt x="1307" y="1763"/>
                </a:cubicBezTo>
                <a:cubicBezTo>
                  <a:pt x="1248" y="1763"/>
                  <a:pt x="1208" y="1723"/>
                  <a:pt x="1208" y="1684"/>
                </a:cubicBezTo>
                <a:cubicBezTo>
                  <a:pt x="1208" y="1406"/>
                  <a:pt x="1208" y="1406"/>
                  <a:pt x="1208" y="1406"/>
                </a:cubicBezTo>
                <a:cubicBezTo>
                  <a:pt x="1208" y="99"/>
                  <a:pt x="1208" y="99"/>
                  <a:pt x="1208" y="99"/>
                </a:cubicBezTo>
                <a:cubicBezTo>
                  <a:pt x="1208" y="40"/>
                  <a:pt x="1168" y="0"/>
                  <a:pt x="1128" y="0"/>
                </a:cubicBezTo>
                <a:cubicBezTo>
                  <a:pt x="1070" y="0"/>
                  <a:pt x="1030" y="40"/>
                  <a:pt x="1030" y="99"/>
                </a:cubicBezTo>
                <a:cubicBezTo>
                  <a:pt x="1030" y="1406"/>
                  <a:pt x="1030" y="1406"/>
                  <a:pt x="1030" y="1406"/>
                </a:cubicBezTo>
                <a:cubicBezTo>
                  <a:pt x="1030" y="3842"/>
                  <a:pt x="1030" y="3842"/>
                  <a:pt x="1030" y="3842"/>
                </a:cubicBezTo>
                <a:cubicBezTo>
                  <a:pt x="1030" y="25661"/>
                  <a:pt x="1030" y="25661"/>
                  <a:pt x="1030" y="25661"/>
                </a:cubicBezTo>
                <a:cubicBezTo>
                  <a:pt x="1030" y="25720"/>
                  <a:pt x="990" y="25760"/>
                  <a:pt x="950" y="25760"/>
                </a:cubicBezTo>
                <a:cubicBezTo>
                  <a:pt x="99" y="25760"/>
                  <a:pt x="99" y="25760"/>
                  <a:pt x="99" y="25760"/>
                </a:cubicBezTo>
                <a:cubicBezTo>
                  <a:pt x="40" y="25760"/>
                  <a:pt x="0" y="25800"/>
                  <a:pt x="0" y="25859"/>
                </a:cubicBezTo>
                <a:cubicBezTo>
                  <a:pt x="0" y="25898"/>
                  <a:pt x="40" y="25938"/>
                  <a:pt x="99" y="25938"/>
                </a:cubicBezTo>
                <a:cubicBezTo>
                  <a:pt x="1128" y="25938"/>
                  <a:pt x="1128" y="25938"/>
                  <a:pt x="1128" y="25938"/>
                </a:cubicBezTo>
                <a:cubicBezTo>
                  <a:pt x="1168" y="25938"/>
                  <a:pt x="1208" y="25898"/>
                  <a:pt x="1208" y="25859"/>
                </a:cubicBezTo>
                <a:cubicBezTo>
                  <a:pt x="1208" y="24295"/>
                  <a:pt x="1208" y="24295"/>
                  <a:pt x="1208" y="24295"/>
                </a:cubicBezTo>
                <a:cubicBezTo>
                  <a:pt x="1208" y="24255"/>
                  <a:pt x="1248" y="24216"/>
                  <a:pt x="1307" y="24216"/>
                </a:cubicBezTo>
                <a:cubicBezTo>
                  <a:pt x="3010" y="24216"/>
                  <a:pt x="3010" y="24216"/>
                  <a:pt x="3010" y="24216"/>
                </a:cubicBezTo>
                <a:cubicBezTo>
                  <a:pt x="3050" y="24216"/>
                  <a:pt x="3108" y="24255"/>
                  <a:pt x="3108" y="24295"/>
                </a:cubicBezTo>
                <a:cubicBezTo>
                  <a:pt x="3108" y="25859"/>
                  <a:pt x="3108" y="25859"/>
                  <a:pt x="3108" y="25859"/>
                </a:cubicBezTo>
                <a:cubicBezTo>
                  <a:pt x="3108" y="25898"/>
                  <a:pt x="3148" y="25938"/>
                  <a:pt x="3188" y="25938"/>
                </a:cubicBezTo>
                <a:cubicBezTo>
                  <a:pt x="4217" y="25938"/>
                  <a:pt x="4217" y="25938"/>
                  <a:pt x="4217" y="25938"/>
                </a:cubicBezTo>
                <a:cubicBezTo>
                  <a:pt x="4277" y="25938"/>
                  <a:pt x="4317" y="25898"/>
                  <a:pt x="4317" y="25859"/>
                </a:cubicBezTo>
                <a:cubicBezTo>
                  <a:pt x="4317" y="25800"/>
                  <a:pt x="4277" y="25760"/>
                  <a:pt x="4217" y="25760"/>
                </a:cubicBezTo>
                <a:close/>
                <a:moveTo>
                  <a:pt x="1307" y="1941"/>
                </a:moveTo>
                <a:lnTo>
                  <a:pt x="1307" y="1941"/>
                </a:lnTo>
                <a:cubicBezTo>
                  <a:pt x="3010" y="1941"/>
                  <a:pt x="3010" y="1941"/>
                  <a:pt x="3010" y="1941"/>
                </a:cubicBezTo>
                <a:cubicBezTo>
                  <a:pt x="3050" y="1941"/>
                  <a:pt x="3108" y="1980"/>
                  <a:pt x="3108" y="2040"/>
                </a:cubicBezTo>
                <a:cubicBezTo>
                  <a:pt x="3108" y="2990"/>
                  <a:pt x="3108" y="2990"/>
                  <a:pt x="3108" y="2990"/>
                </a:cubicBezTo>
                <a:cubicBezTo>
                  <a:pt x="3108" y="3029"/>
                  <a:pt x="3050" y="3089"/>
                  <a:pt x="3010" y="3089"/>
                </a:cubicBezTo>
                <a:cubicBezTo>
                  <a:pt x="1307" y="3089"/>
                  <a:pt x="1307" y="3089"/>
                  <a:pt x="1307" y="3089"/>
                </a:cubicBezTo>
                <a:cubicBezTo>
                  <a:pt x="1248" y="3089"/>
                  <a:pt x="1208" y="3029"/>
                  <a:pt x="1208" y="2990"/>
                </a:cubicBezTo>
                <a:cubicBezTo>
                  <a:pt x="1208" y="2040"/>
                  <a:pt x="1208" y="2040"/>
                  <a:pt x="1208" y="2040"/>
                </a:cubicBezTo>
                <a:cubicBezTo>
                  <a:pt x="1208" y="1980"/>
                  <a:pt x="1248" y="1941"/>
                  <a:pt x="1307" y="1941"/>
                </a:cubicBezTo>
                <a:close/>
                <a:moveTo>
                  <a:pt x="3108" y="23939"/>
                </a:moveTo>
                <a:lnTo>
                  <a:pt x="3108" y="23939"/>
                </a:lnTo>
                <a:cubicBezTo>
                  <a:pt x="3108" y="23998"/>
                  <a:pt x="3050" y="24037"/>
                  <a:pt x="3010" y="24037"/>
                </a:cubicBezTo>
                <a:cubicBezTo>
                  <a:pt x="1307" y="24037"/>
                  <a:pt x="1307" y="24037"/>
                  <a:pt x="1307" y="24037"/>
                </a:cubicBezTo>
                <a:cubicBezTo>
                  <a:pt x="1248" y="24037"/>
                  <a:pt x="1208" y="23998"/>
                  <a:pt x="1208" y="23939"/>
                </a:cubicBezTo>
                <a:cubicBezTo>
                  <a:pt x="1208" y="22988"/>
                  <a:pt x="1208" y="22988"/>
                  <a:pt x="1208" y="22988"/>
                </a:cubicBezTo>
                <a:cubicBezTo>
                  <a:pt x="1208" y="22948"/>
                  <a:pt x="1248" y="22909"/>
                  <a:pt x="1307" y="22909"/>
                </a:cubicBezTo>
                <a:cubicBezTo>
                  <a:pt x="3010" y="22909"/>
                  <a:pt x="3010" y="22909"/>
                  <a:pt x="3010" y="22909"/>
                </a:cubicBezTo>
                <a:cubicBezTo>
                  <a:pt x="3050" y="22909"/>
                  <a:pt x="3108" y="22948"/>
                  <a:pt x="3108" y="22988"/>
                </a:cubicBezTo>
                <a:lnTo>
                  <a:pt x="3108" y="23939"/>
                </a:lnTo>
                <a:close/>
                <a:moveTo>
                  <a:pt x="3108" y="22631"/>
                </a:moveTo>
                <a:lnTo>
                  <a:pt x="3108" y="22631"/>
                </a:lnTo>
                <a:cubicBezTo>
                  <a:pt x="3108" y="22691"/>
                  <a:pt x="3050" y="22730"/>
                  <a:pt x="3010" y="22730"/>
                </a:cubicBezTo>
                <a:cubicBezTo>
                  <a:pt x="1307" y="22730"/>
                  <a:pt x="1307" y="22730"/>
                  <a:pt x="1307" y="22730"/>
                </a:cubicBezTo>
                <a:cubicBezTo>
                  <a:pt x="1248" y="22730"/>
                  <a:pt x="1208" y="22691"/>
                  <a:pt x="1208" y="22631"/>
                </a:cubicBezTo>
                <a:cubicBezTo>
                  <a:pt x="1208" y="21681"/>
                  <a:pt x="1208" y="21681"/>
                  <a:pt x="1208" y="21681"/>
                </a:cubicBezTo>
                <a:cubicBezTo>
                  <a:pt x="1208" y="21642"/>
                  <a:pt x="1248" y="21602"/>
                  <a:pt x="1307" y="21602"/>
                </a:cubicBezTo>
                <a:cubicBezTo>
                  <a:pt x="3010" y="21602"/>
                  <a:pt x="3010" y="21602"/>
                  <a:pt x="3010" y="21602"/>
                </a:cubicBezTo>
                <a:cubicBezTo>
                  <a:pt x="3050" y="21602"/>
                  <a:pt x="3108" y="21642"/>
                  <a:pt x="3108" y="21681"/>
                </a:cubicBezTo>
                <a:lnTo>
                  <a:pt x="3108" y="22631"/>
                </a:lnTo>
                <a:close/>
                <a:moveTo>
                  <a:pt x="3108" y="21325"/>
                </a:moveTo>
                <a:lnTo>
                  <a:pt x="3108" y="21325"/>
                </a:lnTo>
                <a:cubicBezTo>
                  <a:pt x="3108" y="21384"/>
                  <a:pt x="3050" y="21424"/>
                  <a:pt x="3010" y="21424"/>
                </a:cubicBezTo>
                <a:cubicBezTo>
                  <a:pt x="1307" y="21424"/>
                  <a:pt x="1307" y="21424"/>
                  <a:pt x="1307" y="21424"/>
                </a:cubicBezTo>
                <a:cubicBezTo>
                  <a:pt x="1248" y="21424"/>
                  <a:pt x="1208" y="21384"/>
                  <a:pt x="1208" y="21325"/>
                </a:cubicBezTo>
                <a:cubicBezTo>
                  <a:pt x="1208" y="20374"/>
                  <a:pt x="1208" y="20374"/>
                  <a:pt x="1208" y="20374"/>
                </a:cubicBezTo>
                <a:cubicBezTo>
                  <a:pt x="1208" y="20315"/>
                  <a:pt x="1248" y="20275"/>
                  <a:pt x="1307" y="20275"/>
                </a:cubicBezTo>
                <a:cubicBezTo>
                  <a:pt x="3010" y="20275"/>
                  <a:pt x="3010" y="20275"/>
                  <a:pt x="3010" y="20275"/>
                </a:cubicBezTo>
                <a:cubicBezTo>
                  <a:pt x="3050" y="20275"/>
                  <a:pt x="3108" y="20315"/>
                  <a:pt x="3108" y="20374"/>
                </a:cubicBezTo>
                <a:lnTo>
                  <a:pt x="3108" y="21325"/>
                </a:lnTo>
                <a:close/>
                <a:moveTo>
                  <a:pt x="3108" y="20018"/>
                </a:moveTo>
                <a:lnTo>
                  <a:pt x="3108" y="20018"/>
                </a:lnTo>
                <a:cubicBezTo>
                  <a:pt x="3108" y="20058"/>
                  <a:pt x="3050" y="20097"/>
                  <a:pt x="3010" y="20097"/>
                </a:cubicBezTo>
                <a:cubicBezTo>
                  <a:pt x="1307" y="20097"/>
                  <a:pt x="1307" y="20097"/>
                  <a:pt x="1307" y="20097"/>
                </a:cubicBezTo>
                <a:cubicBezTo>
                  <a:pt x="1248" y="20097"/>
                  <a:pt x="1208" y="20058"/>
                  <a:pt x="1208" y="20018"/>
                </a:cubicBezTo>
                <a:cubicBezTo>
                  <a:pt x="1208" y="19067"/>
                  <a:pt x="1208" y="19067"/>
                  <a:pt x="1208" y="19067"/>
                </a:cubicBezTo>
                <a:cubicBezTo>
                  <a:pt x="1208" y="19008"/>
                  <a:pt x="1248" y="18968"/>
                  <a:pt x="1307" y="18968"/>
                </a:cubicBezTo>
                <a:cubicBezTo>
                  <a:pt x="3010" y="18968"/>
                  <a:pt x="3010" y="18968"/>
                  <a:pt x="3010" y="18968"/>
                </a:cubicBezTo>
                <a:cubicBezTo>
                  <a:pt x="3050" y="18968"/>
                  <a:pt x="3108" y="19008"/>
                  <a:pt x="3108" y="19067"/>
                </a:cubicBezTo>
                <a:lnTo>
                  <a:pt x="3108" y="20018"/>
                </a:lnTo>
                <a:close/>
                <a:moveTo>
                  <a:pt x="3108" y="18711"/>
                </a:moveTo>
                <a:lnTo>
                  <a:pt x="3108" y="18711"/>
                </a:lnTo>
                <a:cubicBezTo>
                  <a:pt x="3108" y="18751"/>
                  <a:pt x="3050" y="18790"/>
                  <a:pt x="3010" y="18790"/>
                </a:cubicBezTo>
                <a:cubicBezTo>
                  <a:pt x="1307" y="18790"/>
                  <a:pt x="1307" y="18790"/>
                  <a:pt x="1307" y="18790"/>
                </a:cubicBezTo>
                <a:cubicBezTo>
                  <a:pt x="1248" y="18790"/>
                  <a:pt x="1208" y="18751"/>
                  <a:pt x="1208" y="18711"/>
                </a:cubicBezTo>
                <a:cubicBezTo>
                  <a:pt x="1208" y="17761"/>
                  <a:pt x="1208" y="17761"/>
                  <a:pt x="1208" y="17761"/>
                </a:cubicBezTo>
                <a:cubicBezTo>
                  <a:pt x="1208" y="17701"/>
                  <a:pt x="1248" y="17661"/>
                  <a:pt x="1307" y="17661"/>
                </a:cubicBezTo>
                <a:cubicBezTo>
                  <a:pt x="3010" y="17661"/>
                  <a:pt x="3010" y="17661"/>
                  <a:pt x="3010" y="17661"/>
                </a:cubicBezTo>
                <a:cubicBezTo>
                  <a:pt x="3050" y="17661"/>
                  <a:pt x="3108" y="17701"/>
                  <a:pt x="3108" y="17761"/>
                </a:cubicBezTo>
                <a:lnTo>
                  <a:pt x="3108" y="18711"/>
                </a:lnTo>
                <a:close/>
                <a:moveTo>
                  <a:pt x="3108" y="17404"/>
                </a:moveTo>
                <a:lnTo>
                  <a:pt x="3108" y="17404"/>
                </a:lnTo>
                <a:cubicBezTo>
                  <a:pt x="3108" y="17444"/>
                  <a:pt x="3050" y="17483"/>
                  <a:pt x="3010" y="17483"/>
                </a:cubicBezTo>
                <a:cubicBezTo>
                  <a:pt x="1307" y="17483"/>
                  <a:pt x="1307" y="17483"/>
                  <a:pt x="1307" y="17483"/>
                </a:cubicBezTo>
                <a:cubicBezTo>
                  <a:pt x="1248" y="17483"/>
                  <a:pt x="1208" y="17444"/>
                  <a:pt x="1208" y="17404"/>
                </a:cubicBezTo>
                <a:cubicBezTo>
                  <a:pt x="1208" y="16434"/>
                  <a:pt x="1208" y="16434"/>
                  <a:pt x="1208" y="16434"/>
                </a:cubicBezTo>
                <a:cubicBezTo>
                  <a:pt x="1208" y="16394"/>
                  <a:pt x="1248" y="16355"/>
                  <a:pt x="1307" y="16355"/>
                </a:cubicBezTo>
                <a:cubicBezTo>
                  <a:pt x="3010" y="16355"/>
                  <a:pt x="3010" y="16355"/>
                  <a:pt x="3010" y="16355"/>
                </a:cubicBezTo>
                <a:cubicBezTo>
                  <a:pt x="3050" y="16355"/>
                  <a:pt x="3108" y="16394"/>
                  <a:pt x="3108" y="16434"/>
                </a:cubicBezTo>
                <a:lnTo>
                  <a:pt x="3108" y="17404"/>
                </a:lnTo>
                <a:close/>
                <a:moveTo>
                  <a:pt x="3108" y="16077"/>
                </a:moveTo>
                <a:lnTo>
                  <a:pt x="3108" y="16077"/>
                </a:lnTo>
                <a:cubicBezTo>
                  <a:pt x="3108" y="16137"/>
                  <a:pt x="3050" y="16177"/>
                  <a:pt x="3010" y="16177"/>
                </a:cubicBezTo>
                <a:cubicBezTo>
                  <a:pt x="1307" y="16177"/>
                  <a:pt x="1307" y="16177"/>
                  <a:pt x="1307" y="16177"/>
                </a:cubicBezTo>
                <a:cubicBezTo>
                  <a:pt x="1248" y="16177"/>
                  <a:pt x="1208" y="16137"/>
                  <a:pt x="1208" y="16077"/>
                </a:cubicBezTo>
                <a:cubicBezTo>
                  <a:pt x="1208" y="15127"/>
                  <a:pt x="1208" y="15127"/>
                  <a:pt x="1208" y="15127"/>
                </a:cubicBezTo>
                <a:cubicBezTo>
                  <a:pt x="1208" y="15088"/>
                  <a:pt x="1248" y="15048"/>
                  <a:pt x="1307" y="15048"/>
                </a:cubicBezTo>
                <a:cubicBezTo>
                  <a:pt x="3010" y="15048"/>
                  <a:pt x="3010" y="15048"/>
                  <a:pt x="3010" y="15048"/>
                </a:cubicBezTo>
                <a:cubicBezTo>
                  <a:pt x="3050" y="15048"/>
                  <a:pt x="3108" y="15088"/>
                  <a:pt x="3108" y="15127"/>
                </a:cubicBezTo>
                <a:lnTo>
                  <a:pt x="3108" y="16077"/>
                </a:lnTo>
                <a:close/>
                <a:moveTo>
                  <a:pt x="3108" y="14771"/>
                </a:moveTo>
                <a:lnTo>
                  <a:pt x="3108" y="14771"/>
                </a:lnTo>
                <a:cubicBezTo>
                  <a:pt x="3108" y="14830"/>
                  <a:pt x="3050" y="14870"/>
                  <a:pt x="3010" y="14870"/>
                </a:cubicBezTo>
                <a:cubicBezTo>
                  <a:pt x="1307" y="14870"/>
                  <a:pt x="1307" y="14870"/>
                  <a:pt x="1307" y="14870"/>
                </a:cubicBezTo>
                <a:cubicBezTo>
                  <a:pt x="1248" y="14870"/>
                  <a:pt x="1208" y="14830"/>
                  <a:pt x="1208" y="14771"/>
                </a:cubicBezTo>
                <a:cubicBezTo>
                  <a:pt x="1208" y="13820"/>
                  <a:pt x="1208" y="13820"/>
                  <a:pt x="1208" y="13820"/>
                </a:cubicBezTo>
                <a:cubicBezTo>
                  <a:pt x="1208" y="13780"/>
                  <a:pt x="1248" y="13741"/>
                  <a:pt x="1307" y="13741"/>
                </a:cubicBezTo>
                <a:cubicBezTo>
                  <a:pt x="3010" y="13741"/>
                  <a:pt x="3010" y="13741"/>
                  <a:pt x="3010" y="13741"/>
                </a:cubicBezTo>
                <a:cubicBezTo>
                  <a:pt x="3050" y="13741"/>
                  <a:pt x="3108" y="13780"/>
                  <a:pt x="3108" y="13820"/>
                </a:cubicBezTo>
                <a:lnTo>
                  <a:pt x="3108" y="14771"/>
                </a:lnTo>
                <a:close/>
                <a:moveTo>
                  <a:pt x="3108" y="13464"/>
                </a:moveTo>
                <a:lnTo>
                  <a:pt x="3108" y="13464"/>
                </a:lnTo>
                <a:cubicBezTo>
                  <a:pt x="3108" y="13523"/>
                  <a:pt x="3050" y="13562"/>
                  <a:pt x="3010" y="13562"/>
                </a:cubicBezTo>
                <a:cubicBezTo>
                  <a:pt x="1307" y="13562"/>
                  <a:pt x="1307" y="13562"/>
                  <a:pt x="1307" y="13562"/>
                </a:cubicBezTo>
                <a:cubicBezTo>
                  <a:pt x="1248" y="13562"/>
                  <a:pt x="1208" y="13523"/>
                  <a:pt x="1208" y="13464"/>
                </a:cubicBezTo>
                <a:cubicBezTo>
                  <a:pt x="1208" y="12514"/>
                  <a:pt x="1208" y="12514"/>
                  <a:pt x="1208" y="12514"/>
                </a:cubicBezTo>
                <a:cubicBezTo>
                  <a:pt x="1208" y="12475"/>
                  <a:pt x="1248" y="12435"/>
                  <a:pt x="1307" y="12435"/>
                </a:cubicBezTo>
                <a:cubicBezTo>
                  <a:pt x="3010" y="12435"/>
                  <a:pt x="3010" y="12435"/>
                  <a:pt x="3010" y="12435"/>
                </a:cubicBezTo>
                <a:cubicBezTo>
                  <a:pt x="3050" y="12435"/>
                  <a:pt x="3108" y="12475"/>
                  <a:pt x="3108" y="12514"/>
                </a:cubicBezTo>
                <a:lnTo>
                  <a:pt x="3108" y="13464"/>
                </a:lnTo>
                <a:close/>
                <a:moveTo>
                  <a:pt x="3108" y="12158"/>
                </a:moveTo>
                <a:lnTo>
                  <a:pt x="3108" y="12158"/>
                </a:lnTo>
                <a:cubicBezTo>
                  <a:pt x="3108" y="12218"/>
                  <a:pt x="3050" y="12257"/>
                  <a:pt x="3010" y="12257"/>
                </a:cubicBezTo>
                <a:cubicBezTo>
                  <a:pt x="1307" y="12257"/>
                  <a:pt x="1307" y="12257"/>
                  <a:pt x="1307" y="12257"/>
                </a:cubicBezTo>
                <a:cubicBezTo>
                  <a:pt x="1248" y="12257"/>
                  <a:pt x="1208" y="12218"/>
                  <a:pt x="1208" y="12158"/>
                </a:cubicBezTo>
                <a:cubicBezTo>
                  <a:pt x="1208" y="11208"/>
                  <a:pt x="1208" y="11208"/>
                  <a:pt x="1208" y="11208"/>
                </a:cubicBezTo>
                <a:cubicBezTo>
                  <a:pt x="1208" y="11148"/>
                  <a:pt x="1248" y="11109"/>
                  <a:pt x="1307" y="11109"/>
                </a:cubicBezTo>
                <a:cubicBezTo>
                  <a:pt x="3010" y="11109"/>
                  <a:pt x="3010" y="11109"/>
                  <a:pt x="3010" y="11109"/>
                </a:cubicBezTo>
                <a:cubicBezTo>
                  <a:pt x="3050" y="11109"/>
                  <a:pt x="3108" y="11148"/>
                  <a:pt x="3108" y="11208"/>
                </a:cubicBezTo>
                <a:lnTo>
                  <a:pt x="3108" y="12158"/>
                </a:lnTo>
                <a:close/>
                <a:moveTo>
                  <a:pt x="3108" y="10851"/>
                </a:moveTo>
                <a:lnTo>
                  <a:pt x="3108" y="10851"/>
                </a:lnTo>
                <a:cubicBezTo>
                  <a:pt x="3108" y="10891"/>
                  <a:pt x="3050" y="10930"/>
                  <a:pt x="3010" y="10930"/>
                </a:cubicBezTo>
                <a:cubicBezTo>
                  <a:pt x="1307" y="10930"/>
                  <a:pt x="1307" y="10930"/>
                  <a:pt x="1307" y="10930"/>
                </a:cubicBezTo>
                <a:cubicBezTo>
                  <a:pt x="1248" y="10930"/>
                  <a:pt x="1208" y="10891"/>
                  <a:pt x="1208" y="10851"/>
                </a:cubicBezTo>
                <a:cubicBezTo>
                  <a:pt x="1208" y="9900"/>
                  <a:pt x="1208" y="9900"/>
                  <a:pt x="1208" y="9900"/>
                </a:cubicBezTo>
                <a:cubicBezTo>
                  <a:pt x="1208" y="9841"/>
                  <a:pt x="1248" y="9802"/>
                  <a:pt x="1307" y="9802"/>
                </a:cubicBezTo>
                <a:cubicBezTo>
                  <a:pt x="3010" y="9802"/>
                  <a:pt x="3010" y="9802"/>
                  <a:pt x="3010" y="9802"/>
                </a:cubicBezTo>
                <a:cubicBezTo>
                  <a:pt x="3050" y="9802"/>
                  <a:pt x="3108" y="9841"/>
                  <a:pt x="3108" y="9900"/>
                </a:cubicBezTo>
                <a:lnTo>
                  <a:pt x="3108" y="10851"/>
                </a:lnTo>
                <a:close/>
                <a:moveTo>
                  <a:pt x="3108" y="9544"/>
                </a:moveTo>
                <a:lnTo>
                  <a:pt x="3108" y="9544"/>
                </a:lnTo>
                <a:cubicBezTo>
                  <a:pt x="3108" y="9584"/>
                  <a:pt x="3050" y="9624"/>
                  <a:pt x="3010" y="9624"/>
                </a:cubicBezTo>
                <a:cubicBezTo>
                  <a:pt x="1307" y="9624"/>
                  <a:pt x="1307" y="9624"/>
                  <a:pt x="1307" y="9624"/>
                </a:cubicBezTo>
                <a:cubicBezTo>
                  <a:pt x="1248" y="9624"/>
                  <a:pt x="1208" y="9584"/>
                  <a:pt x="1208" y="9544"/>
                </a:cubicBezTo>
                <a:cubicBezTo>
                  <a:pt x="1208" y="8594"/>
                  <a:pt x="1208" y="8594"/>
                  <a:pt x="1208" y="8594"/>
                </a:cubicBezTo>
                <a:cubicBezTo>
                  <a:pt x="1208" y="8534"/>
                  <a:pt x="1248" y="8495"/>
                  <a:pt x="1307" y="8495"/>
                </a:cubicBezTo>
                <a:cubicBezTo>
                  <a:pt x="3010" y="8495"/>
                  <a:pt x="3010" y="8495"/>
                  <a:pt x="3010" y="8495"/>
                </a:cubicBezTo>
                <a:cubicBezTo>
                  <a:pt x="3050" y="8495"/>
                  <a:pt x="3108" y="8534"/>
                  <a:pt x="3108" y="8594"/>
                </a:cubicBezTo>
                <a:lnTo>
                  <a:pt x="3108" y="9544"/>
                </a:lnTo>
                <a:close/>
                <a:moveTo>
                  <a:pt x="3108" y="8237"/>
                </a:moveTo>
                <a:lnTo>
                  <a:pt x="3108" y="8237"/>
                </a:lnTo>
                <a:cubicBezTo>
                  <a:pt x="3108" y="8277"/>
                  <a:pt x="3050" y="8316"/>
                  <a:pt x="3010" y="8316"/>
                </a:cubicBezTo>
                <a:cubicBezTo>
                  <a:pt x="1307" y="8316"/>
                  <a:pt x="1307" y="8316"/>
                  <a:pt x="1307" y="8316"/>
                </a:cubicBezTo>
                <a:cubicBezTo>
                  <a:pt x="1248" y="8316"/>
                  <a:pt x="1208" y="8277"/>
                  <a:pt x="1208" y="8237"/>
                </a:cubicBezTo>
                <a:cubicBezTo>
                  <a:pt x="1208" y="7287"/>
                  <a:pt x="1208" y="7287"/>
                  <a:pt x="1208" y="7287"/>
                </a:cubicBezTo>
                <a:cubicBezTo>
                  <a:pt x="1208" y="7228"/>
                  <a:pt x="1248" y="7188"/>
                  <a:pt x="1307" y="7188"/>
                </a:cubicBezTo>
                <a:cubicBezTo>
                  <a:pt x="3010" y="7188"/>
                  <a:pt x="3010" y="7188"/>
                  <a:pt x="3010" y="7188"/>
                </a:cubicBezTo>
                <a:cubicBezTo>
                  <a:pt x="3050" y="7188"/>
                  <a:pt x="3108" y="7228"/>
                  <a:pt x="3108" y="7287"/>
                </a:cubicBezTo>
                <a:lnTo>
                  <a:pt x="3108" y="8237"/>
                </a:lnTo>
                <a:close/>
                <a:moveTo>
                  <a:pt x="3108" y="6911"/>
                </a:moveTo>
                <a:lnTo>
                  <a:pt x="3108" y="6911"/>
                </a:lnTo>
                <a:cubicBezTo>
                  <a:pt x="3108" y="6970"/>
                  <a:pt x="3050" y="7010"/>
                  <a:pt x="3010" y="7010"/>
                </a:cubicBezTo>
                <a:cubicBezTo>
                  <a:pt x="1307" y="7010"/>
                  <a:pt x="1307" y="7010"/>
                  <a:pt x="1307" y="7010"/>
                </a:cubicBezTo>
                <a:cubicBezTo>
                  <a:pt x="1248" y="7010"/>
                  <a:pt x="1208" y="6970"/>
                  <a:pt x="1208" y="6911"/>
                </a:cubicBezTo>
                <a:cubicBezTo>
                  <a:pt x="1208" y="5961"/>
                  <a:pt x="1208" y="5961"/>
                  <a:pt x="1208" y="5961"/>
                </a:cubicBezTo>
                <a:cubicBezTo>
                  <a:pt x="1208" y="5921"/>
                  <a:pt x="1248" y="5881"/>
                  <a:pt x="1307" y="5881"/>
                </a:cubicBezTo>
                <a:cubicBezTo>
                  <a:pt x="3010" y="5881"/>
                  <a:pt x="3010" y="5881"/>
                  <a:pt x="3010" y="5881"/>
                </a:cubicBezTo>
                <a:cubicBezTo>
                  <a:pt x="3050" y="5881"/>
                  <a:pt x="3108" y="5921"/>
                  <a:pt x="3108" y="5961"/>
                </a:cubicBezTo>
                <a:lnTo>
                  <a:pt x="3108" y="6911"/>
                </a:lnTo>
                <a:close/>
                <a:moveTo>
                  <a:pt x="3108" y="5604"/>
                </a:moveTo>
                <a:lnTo>
                  <a:pt x="3108" y="5604"/>
                </a:lnTo>
                <a:cubicBezTo>
                  <a:pt x="3108" y="5663"/>
                  <a:pt x="3050" y="5703"/>
                  <a:pt x="3010" y="5703"/>
                </a:cubicBezTo>
                <a:cubicBezTo>
                  <a:pt x="1307" y="5703"/>
                  <a:pt x="1307" y="5703"/>
                  <a:pt x="1307" y="5703"/>
                </a:cubicBezTo>
                <a:cubicBezTo>
                  <a:pt x="1248" y="5703"/>
                  <a:pt x="1208" y="5663"/>
                  <a:pt x="1208" y="5604"/>
                </a:cubicBezTo>
                <a:cubicBezTo>
                  <a:pt x="1208" y="4653"/>
                  <a:pt x="1208" y="4653"/>
                  <a:pt x="1208" y="4653"/>
                </a:cubicBezTo>
                <a:cubicBezTo>
                  <a:pt x="1208" y="4614"/>
                  <a:pt x="1248" y="4574"/>
                  <a:pt x="1307" y="4574"/>
                </a:cubicBezTo>
                <a:cubicBezTo>
                  <a:pt x="3010" y="4574"/>
                  <a:pt x="3010" y="4574"/>
                  <a:pt x="3010" y="4574"/>
                </a:cubicBezTo>
                <a:cubicBezTo>
                  <a:pt x="3050" y="4574"/>
                  <a:pt x="3108" y="4614"/>
                  <a:pt x="3108" y="4653"/>
                </a:cubicBezTo>
                <a:lnTo>
                  <a:pt x="3108" y="5604"/>
                </a:lnTo>
                <a:close/>
                <a:moveTo>
                  <a:pt x="3108" y="4297"/>
                </a:moveTo>
                <a:lnTo>
                  <a:pt x="3108" y="4297"/>
                </a:lnTo>
                <a:cubicBezTo>
                  <a:pt x="3108" y="4356"/>
                  <a:pt x="3050" y="4396"/>
                  <a:pt x="3010" y="4396"/>
                </a:cubicBezTo>
                <a:cubicBezTo>
                  <a:pt x="1307" y="4396"/>
                  <a:pt x="1307" y="4396"/>
                  <a:pt x="1307" y="4396"/>
                </a:cubicBezTo>
                <a:cubicBezTo>
                  <a:pt x="1248" y="4396"/>
                  <a:pt x="1208" y="4356"/>
                  <a:pt x="1208" y="4297"/>
                </a:cubicBezTo>
                <a:cubicBezTo>
                  <a:pt x="1208" y="3842"/>
                  <a:pt x="1208" y="3842"/>
                  <a:pt x="1208" y="3842"/>
                </a:cubicBezTo>
                <a:cubicBezTo>
                  <a:pt x="1208" y="3346"/>
                  <a:pt x="1208" y="3346"/>
                  <a:pt x="1208" y="3346"/>
                </a:cubicBezTo>
                <a:cubicBezTo>
                  <a:pt x="1208" y="3307"/>
                  <a:pt x="1248" y="3267"/>
                  <a:pt x="1307" y="3267"/>
                </a:cubicBezTo>
                <a:cubicBezTo>
                  <a:pt x="3010" y="3267"/>
                  <a:pt x="3010" y="3267"/>
                  <a:pt x="3010" y="3267"/>
                </a:cubicBezTo>
                <a:cubicBezTo>
                  <a:pt x="3050" y="3267"/>
                  <a:pt x="3108" y="3307"/>
                  <a:pt x="3108" y="3346"/>
                </a:cubicBezTo>
                <a:cubicBezTo>
                  <a:pt x="3108" y="3842"/>
                  <a:pt x="3108" y="3842"/>
                  <a:pt x="3108" y="3842"/>
                </a:cubicBezTo>
                <a:lnTo>
                  <a:pt x="3108" y="4297"/>
                </a:lnTo>
                <a:close/>
              </a:path>
            </a:pathLst>
          </a:custGeom>
          <a:solidFill>
            <a:srgbClr val="01010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54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>
              <a:ln>
                <a:noFill/>
              </a:ln>
              <a:solidFill>
                <a:srgbClr val="E2E3E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2"/>
          <p:cNvSpPr>
            <a:spLocks noChangeArrowheads="1"/>
          </p:cNvSpPr>
          <p:nvPr/>
        </p:nvSpPr>
        <p:spPr bwMode="auto">
          <a:xfrm>
            <a:off x="1792288" y="2808288"/>
            <a:ext cx="1692275" cy="3489325"/>
          </a:xfrm>
          <a:custGeom>
            <a:avLst/>
            <a:gdLst>
              <a:gd name="T0" fmla="*/ 5524 w 6099"/>
              <a:gd name="T1" fmla="*/ 3366 h 12573"/>
              <a:gd name="T2" fmla="*/ 5524 w 6099"/>
              <a:gd name="T3" fmla="*/ 3366 h 12573"/>
              <a:gd name="T4" fmla="*/ 4870 w 6099"/>
              <a:gd name="T5" fmla="*/ 3465 h 12573"/>
              <a:gd name="T6" fmla="*/ 2020 w 6099"/>
              <a:gd name="T7" fmla="*/ 139 h 12573"/>
              <a:gd name="T8" fmla="*/ 1545 w 6099"/>
              <a:gd name="T9" fmla="*/ 99 h 12573"/>
              <a:gd name="T10" fmla="*/ 1525 w 6099"/>
              <a:gd name="T11" fmla="*/ 575 h 12573"/>
              <a:gd name="T12" fmla="*/ 4217 w 6099"/>
              <a:gd name="T13" fmla="*/ 3703 h 12573"/>
              <a:gd name="T14" fmla="*/ 2950 w 6099"/>
              <a:gd name="T15" fmla="*/ 3386 h 12573"/>
              <a:gd name="T16" fmla="*/ 1901 w 6099"/>
              <a:gd name="T17" fmla="*/ 1782 h 12573"/>
              <a:gd name="T18" fmla="*/ 1445 w 6099"/>
              <a:gd name="T19" fmla="*/ 1683 h 12573"/>
              <a:gd name="T20" fmla="*/ 1347 w 6099"/>
              <a:gd name="T21" fmla="*/ 2138 h 12573"/>
              <a:gd name="T22" fmla="*/ 2475 w 6099"/>
              <a:gd name="T23" fmla="*/ 3841 h 12573"/>
              <a:gd name="T24" fmla="*/ 2654 w 6099"/>
              <a:gd name="T25" fmla="*/ 3980 h 12573"/>
              <a:gd name="T26" fmla="*/ 4415 w 6099"/>
              <a:gd name="T27" fmla="*/ 4416 h 12573"/>
              <a:gd name="T28" fmla="*/ 3722 w 6099"/>
              <a:gd name="T29" fmla="*/ 6494 h 12573"/>
              <a:gd name="T30" fmla="*/ 2079 w 6099"/>
              <a:gd name="T31" fmla="*/ 5564 h 12573"/>
              <a:gd name="T32" fmla="*/ 1624 w 6099"/>
              <a:gd name="T33" fmla="*/ 5663 h 12573"/>
              <a:gd name="T34" fmla="*/ 99 w 6099"/>
              <a:gd name="T35" fmla="*/ 7840 h 12573"/>
              <a:gd name="T36" fmla="*/ 178 w 6099"/>
              <a:gd name="T37" fmla="*/ 8335 h 12573"/>
              <a:gd name="T38" fmla="*/ 674 w 6099"/>
              <a:gd name="T39" fmla="*/ 8256 h 12573"/>
              <a:gd name="T40" fmla="*/ 2000 w 6099"/>
              <a:gd name="T41" fmla="*/ 6316 h 12573"/>
              <a:gd name="T42" fmla="*/ 3504 w 6099"/>
              <a:gd name="T43" fmla="*/ 7168 h 12573"/>
              <a:gd name="T44" fmla="*/ 3484 w 6099"/>
              <a:gd name="T45" fmla="*/ 7247 h 12573"/>
              <a:gd name="T46" fmla="*/ 3544 w 6099"/>
              <a:gd name="T47" fmla="*/ 7820 h 12573"/>
              <a:gd name="T48" fmla="*/ 1228 w 6099"/>
              <a:gd name="T49" fmla="*/ 12058 h 12573"/>
              <a:gd name="T50" fmla="*/ 1366 w 6099"/>
              <a:gd name="T51" fmla="*/ 12513 h 12573"/>
              <a:gd name="T52" fmla="*/ 1525 w 6099"/>
              <a:gd name="T53" fmla="*/ 12572 h 12573"/>
              <a:gd name="T54" fmla="*/ 1841 w 6099"/>
              <a:gd name="T55" fmla="*/ 12375 h 12573"/>
              <a:gd name="T56" fmla="*/ 4137 w 6099"/>
              <a:gd name="T57" fmla="*/ 8176 h 12573"/>
              <a:gd name="T58" fmla="*/ 4158 w 6099"/>
              <a:gd name="T59" fmla="*/ 8176 h 12573"/>
              <a:gd name="T60" fmla="*/ 4830 w 6099"/>
              <a:gd name="T61" fmla="*/ 7702 h 12573"/>
              <a:gd name="T62" fmla="*/ 5979 w 6099"/>
              <a:gd name="T63" fmla="*/ 4277 h 12573"/>
              <a:gd name="T64" fmla="*/ 5524 w 6099"/>
              <a:gd name="T65" fmla="*/ 3366 h 12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099" h="12573">
                <a:moveTo>
                  <a:pt x="5524" y="3366"/>
                </a:moveTo>
                <a:lnTo>
                  <a:pt x="5524" y="3366"/>
                </a:lnTo>
                <a:cubicBezTo>
                  <a:pt x="5286" y="3287"/>
                  <a:pt x="5048" y="3347"/>
                  <a:pt x="4870" y="3465"/>
                </a:cubicBezTo>
                <a:cubicBezTo>
                  <a:pt x="2020" y="139"/>
                  <a:pt x="2020" y="139"/>
                  <a:pt x="2020" y="139"/>
                </a:cubicBezTo>
                <a:cubicBezTo>
                  <a:pt x="1901" y="0"/>
                  <a:pt x="1683" y="0"/>
                  <a:pt x="1545" y="99"/>
                </a:cubicBezTo>
                <a:cubicBezTo>
                  <a:pt x="1426" y="218"/>
                  <a:pt x="1406" y="436"/>
                  <a:pt x="1525" y="575"/>
                </a:cubicBezTo>
                <a:cubicBezTo>
                  <a:pt x="4217" y="3703"/>
                  <a:pt x="4217" y="3703"/>
                  <a:pt x="4217" y="3703"/>
                </a:cubicBezTo>
                <a:cubicBezTo>
                  <a:pt x="2950" y="3386"/>
                  <a:pt x="2950" y="3386"/>
                  <a:pt x="2950" y="3386"/>
                </a:cubicBezTo>
                <a:cubicBezTo>
                  <a:pt x="1901" y="1782"/>
                  <a:pt x="1901" y="1782"/>
                  <a:pt x="1901" y="1782"/>
                </a:cubicBezTo>
                <a:cubicBezTo>
                  <a:pt x="1802" y="1624"/>
                  <a:pt x="1604" y="1584"/>
                  <a:pt x="1445" y="1683"/>
                </a:cubicBezTo>
                <a:cubicBezTo>
                  <a:pt x="1287" y="1782"/>
                  <a:pt x="1248" y="1980"/>
                  <a:pt x="1347" y="2138"/>
                </a:cubicBezTo>
                <a:cubicBezTo>
                  <a:pt x="2475" y="3841"/>
                  <a:pt x="2475" y="3841"/>
                  <a:pt x="2475" y="3841"/>
                </a:cubicBezTo>
                <a:cubicBezTo>
                  <a:pt x="2515" y="3921"/>
                  <a:pt x="2575" y="3960"/>
                  <a:pt x="2654" y="3980"/>
                </a:cubicBezTo>
                <a:cubicBezTo>
                  <a:pt x="4415" y="4416"/>
                  <a:pt x="4415" y="4416"/>
                  <a:pt x="4415" y="4416"/>
                </a:cubicBezTo>
                <a:cubicBezTo>
                  <a:pt x="3722" y="6494"/>
                  <a:pt x="3722" y="6494"/>
                  <a:pt x="3722" y="6494"/>
                </a:cubicBezTo>
                <a:cubicBezTo>
                  <a:pt x="2079" y="5564"/>
                  <a:pt x="2079" y="5564"/>
                  <a:pt x="2079" y="5564"/>
                </a:cubicBezTo>
                <a:cubicBezTo>
                  <a:pt x="1921" y="5465"/>
                  <a:pt x="1723" y="5524"/>
                  <a:pt x="1624" y="5663"/>
                </a:cubicBezTo>
                <a:cubicBezTo>
                  <a:pt x="99" y="7840"/>
                  <a:pt x="99" y="7840"/>
                  <a:pt x="99" y="7840"/>
                </a:cubicBezTo>
                <a:cubicBezTo>
                  <a:pt x="0" y="7998"/>
                  <a:pt x="20" y="8216"/>
                  <a:pt x="178" y="8335"/>
                </a:cubicBezTo>
                <a:cubicBezTo>
                  <a:pt x="337" y="8434"/>
                  <a:pt x="555" y="8415"/>
                  <a:pt x="674" y="8256"/>
                </a:cubicBezTo>
                <a:cubicBezTo>
                  <a:pt x="2000" y="6316"/>
                  <a:pt x="2000" y="6316"/>
                  <a:pt x="2000" y="6316"/>
                </a:cubicBezTo>
                <a:cubicBezTo>
                  <a:pt x="3504" y="7168"/>
                  <a:pt x="3504" y="7168"/>
                  <a:pt x="3504" y="7168"/>
                </a:cubicBezTo>
                <a:cubicBezTo>
                  <a:pt x="3484" y="7247"/>
                  <a:pt x="3484" y="7247"/>
                  <a:pt x="3484" y="7247"/>
                </a:cubicBezTo>
                <a:cubicBezTo>
                  <a:pt x="3406" y="7445"/>
                  <a:pt x="3445" y="7662"/>
                  <a:pt x="3544" y="7820"/>
                </a:cubicBezTo>
                <a:cubicBezTo>
                  <a:pt x="1228" y="12058"/>
                  <a:pt x="1228" y="12058"/>
                  <a:pt x="1228" y="12058"/>
                </a:cubicBezTo>
                <a:cubicBezTo>
                  <a:pt x="1129" y="12216"/>
                  <a:pt x="1188" y="12434"/>
                  <a:pt x="1366" y="12513"/>
                </a:cubicBezTo>
                <a:cubicBezTo>
                  <a:pt x="1426" y="12553"/>
                  <a:pt x="1485" y="12572"/>
                  <a:pt x="1525" y="12572"/>
                </a:cubicBezTo>
                <a:cubicBezTo>
                  <a:pt x="1663" y="12572"/>
                  <a:pt x="1783" y="12493"/>
                  <a:pt x="1841" y="12375"/>
                </a:cubicBezTo>
                <a:cubicBezTo>
                  <a:pt x="4137" y="8176"/>
                  <a:pt x="4137" y="8176"/>
                  <a:pt x="4137" y="8176"/>
                </a:cubicBezTo>
                <a:cubicBezTo>
                  <a:pt x="4137" y="8176"/>
                  <a:pt x="4137" y="8176"/>
                  <a:pt x="4158" y="8176"/>
                </a:cubicBezTo>
                <a:cubicBezTo>
                  <a:pt x="4454" y="8176"/>
                  <a:pt x="4732" y="7998"/>
                  <a:pt x="4830" y="7702"/>
                </a:cubicBezTo>
                <a:cubicBezTo>
                  <a:pt x="5979" y="4277"/>
                  <a:pt x="5979" y="4277"/>
                  <a:pt x="5979" y="4277"/>
                </a:cubicBezTo>
                <a:cubicBezTo>
                  <a:pt x="6098" y="3901"/>
                  <a:pt x="5900" y="3485"/>
                  <a:pt x="5524" y="3366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54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>
              <a:ln>
                <a:noFill/>
              </a:ln>
              <a:solidFill>
                <a:srgbClr val="E2E3E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3"/>
          <p:cNvSpPr>
            <a:spLocks noChangeArrowheads="1"/>
          </p:cNvSpPr>
          <p:nvPr/>
        </p:nvSpPr>
        <p:spPr bwMode="auto">
          <a:xfrm>
            <a:off x="2817813" y="2917825"/>
            <a:ext cx="1204913" cy="1258888"/>
          </a:xfrm>
          <a:custGeom>
            <a:avLst/>
            <a:gdLst>
              <a:gd name="T0" fmla="*/ 1366 w 4337"/>
              <a:gd name="T1" fmla="*/ 792 h 4536"/>
              <a:gd name="T2" fmla="*/ 1366 w 4337"/>
              <a:gd name="T3" fmla="*/ 792 h 4536"/>
              <a:gd name="T4" fmla="*/ 1386 w 4337"/>
              <a:gd name="T5" fmla="*/ 792 h 4536"/>
              <a:gd name="T6" fmla="*/ 1465 w 4337"/>
              <a:gd name="T7" fmla="*/ 673 h 4536"/>
              <a:gd name="T8" fmla="*/ 3564 w 4337"/>
              <a:gd name="T9" fmla="*/ 554 h 4536"/>
              <a:gd name="T10" fmla="*/ 3802 w 4337"/>
              <a:gd name="T11" fmla="*/ 2752 h 4536"/>
              <a:gd name="T12" fmla="*/ 0 w 4337"/>
              <a:gd name="T13" fmla="*/ 2356 h 4536"/>
              <a:gd name="T14" fmla="*/ 614 w 4337"/>
              <a:gd name="T15" fmla="*/ 1643 h 4536"/>
              <a:gd name="T16" fmla="*/ 178 w 4337"/>
              <a:gd name="T17" fmla="*/ 1267 h 4536"/>
              <a:gd name="T18" fmla="*/ 1366 w 4337"/>
              <a:gd name="T19" fmla="*/ 792 h 4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37" h="4536">
                <a:moveTo>
                  <a:pt x="1366" y="792"/>
                </a:moveTo>
                <a:lnTo>
                  <a:pt x="1366" y="792"/>
                </a:lnTo>
                <a:cubicBezTo>
                  <a:pt x="1386" y="792"/>
                  <a:pt x="1386" y="792"/>
                  <a:pt x="1386" y="792"/>
                </a:cubicBezTo>
                <a:cubicBezTo>
                  <a:pt x="1406" y="753"/>
                  <a:pt x="1445" y="713"/>
                  <a:pt x="1465" y="673"/>
                </a:cubicBezTo>
                <a:cubicBezTo>
                  <a:pt x="2019" y="59"/>
                  <a:pt x="2950" y="0"/>
                  <a:pt x="3564" y="554"/>
                </a:cubicBezTo>
                <a:cubicBezTo>
                  <a:pt x="4316" y="1247"/>
                  <a:pt x="4336" y="2138"/>
                  <a:pt x="3802" y="2752"/>
                </a:cubicBezTo>
                <a:cubicBezTo>
                  <a:pt x="2218" y="4535"/>
                  <a:pt x="0" y="2356"/>
                  <a:pt x="0" y="2356"/>
                </a:cubicBezTo>
                <a:cubicBezTo>
                  <a:pt x="614" y="1643"/>
                  <a:pt x="614" y="1643"/>
                  <a:pt x="614" y="1643"/>
                </a:cubicBezTo>
                <a:cubicBezTo>
                  <a:pt x="178" y="1267"/>
                  <a:pt x="178" y="1267"/>
                  <a:pt x="178" y="1267"/>
                </a:cubicBezTo>
                <a:lnTo>
                  <a:pt x="1366" y="792"/>
                </a:lnTo>
              </a:path>
            </a:pathLst>
          </a:custGeom>
          <a:solidFill>
            <a:srgbClr val="F7C586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54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>
              <a:ln>
                <a:noFill/>
              </a:ln>
              <a:solidFill>
                <a:srgbClr val="E2E3E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4"/>
          <p:cNvSpPr>
            <a:spLocks noChangeArrowheads="1"/>
          </p:cNvSpPr>
          <p:nvPr/>
        </p:nvSpPr>
        <p:spPr bwMode="auto">
          <a:xfrm>
            <a:off x="3367088" y="2752725"/>
            <a:ext cx="781050" cy="1198563"/>
          </a:xfrm>
          <a:custGeom>
            <a:avLst/>
            <a:gdLst>
              <a:gd name="T0" fmla="*/ 376 w 2812"/>
              <a:gd name="T1" fmla="*/ 2317 h 4317"/>
              <a:gd name="T2" fmla="*/ 376 w 2812"/>
              <a:gd name="T3" fmla="*/ 2317 h 4317"/>
              <a:gd name="T4" fmla="*/ 693 w 2812"/>
              <a:gd name="T5" fmla="*/ 1227 h 4317"/>
              <a:gd name="T6" fmla="*/ 336 w 2812"/>
              <a:gd name="T7" fmla="*/ 0 h 4317"/>
              <a:gd name="T8" fmla="*/ 1010 w 2812"/>
              <a:gd name="T9" fmla="*/ 594 h 4317"/>
              <a:gd name="T10" fmla="*/ 2277 w 2812"/>
              <a:gd name="T11" fmla="*/ 3049 h 4317"/>
              <a:gd name="T12" fmla="*/ 475 w 2812"/>
              <a:gd name="T13" fmla="*/ 4316 h 4317"/>
              <a:gd name="T14" fmla="*/ 673 w 2812"/>
              <a:gd name="T15" fmla="*/ 3188 h 4317"/>
              <a:gd name="T16" fmla="*/ 990 w 2812"/>
              <a:gd name="T17" fmla="*/ 2515 h 4317"/>
              <a:gd name="T18" fmla="*/ 376 w 2812"/>
              <a:gd name="T19" fmla="*/ 2812 h 4317"/>
              <a:gd name="T20" fmla="*/ 20 w 2812"/>
              <a:gd name="T21" fmla="*/ 2574 h 4317"/>
              <a:gd name="T22" fmla="*/ 376 w 2812"/>
              <a:gd name="T23" fmla="*/ 2317 h 4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12" h="4317">
                <a:moveTo>
                  <a:pt x="376" y="2317"/>
                </a:moveTo>
                <a:lnTo>
                  <a:pt x="376" y="2317"/>
                </a:lnTo>
                <a:cubicBezTo>
                  <a:pt x="376" y="2317"/>
                  <a:pt x="1208" y="1703"/>
                  <a:pt x="693" y="1227"/>
                </a:cubicBezTo>
                <a:cubicBezTo>
                  <a:pt x="158" y="773"/>
                  <a:pt x="0" y="534"/>
                  <a:pt x="336" y="0"/>
                </a:cubicBezTo>
                <a:cubicBezTo>
                  <a:pt x="336" y="0"/>
                  <a:pt x="456" y="277"/>
                  <a:pt x="1010" y="594"/>
                </a:cubicBezTo>
                <a:cubicBezTo>
                  <a:pt x="1564" y="891"/>
                  <a:pt x="2811" y="1703"/>
                  <a:pt x="2277" y="3049"/>
                </a:cubicBezTo>
                <a:cubicBezTo>
                  <a:pt x="2277" y="3049"/>
                  <a:pt x="1921" y="3960"/>
                  <a:pt x="475" y="4316"/>
                </a:cubicBezTo>
                <a:cubicBezTo>
                  <a:pt x="475" y="4316"/>
                  <a:pt x="119" y="3485"/>
                  <a:pt x="673" y="3188"/>
                </a:cubicBezTo>
                <a:cubicBezTo>
                  <a:pt x="1129" y="2931"/>
                  <a:pt x="1227" y="2594"/>
                  <a:pt x="990" y="2515"/>
                </a:cubicBezTo>
                <a:cubicBezTo>
                  <a:pt x="713" y="2416"/>
                  <a:pt x="376" y="2812"/>
                  <a:pt x="376" y="2812"/>
                </a:cubicBezTo>
                <a:cubicBezTo>
                  <a:pt x="20" y="2574"/>
                  <a:pt x="20" y="2574"/>
                  <a:pt x="20" y="2574"/>
                </a:cubicBezTo>
                <a:lnTo>
                  <a:pt x="376" y="2317"/>
                </a:lnTo>
              </a:path>
            </a:pathLst>
          </a:custGeom>
          <a:solidFill>
            <a:srgbClr val="01010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54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>
              <a:ln>
                <a:noFill/>
              </a:ln>
              <a:solidFill>
                <a:srgbClr val="E2E3E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5"/>
          <p:cNvSpPr>
            <a:spLocks noChangeArrowheads="1"/>
          </p:cNvSpPr>
          <p:nvPr/>
        </p:nvSpPr>
        <p:spPr bwMode="auto">
          <a:xfrm>
            <a:off x="3208338" y="3232150"/>
            <a:ext cx="77788" cy="76200"/>
          </a:xfrm>
          <a:custGeom>
            <a:avLst/>
            <a:gdLst>
              <a:gd name="T0" fmla="*/ 79 w 278"/>
              <a:gd name="T1" fmla="*/ 20 h 278"/>
              <a:gd name="T2" fmla="*/ 79 w 278"/>
              <a:gd name="T3" fmla="*/ 20 h 278"/>
              <a:gd name="T4" fmla="*/ 20 w 278"/>
              <a:gd name="T5" fmla="*/ 198 h 278"/>
              <a:gd name="T6" fmla="*/ 198 w 278"/>
              <a:gd name="T7" fmla="*/ 238 h 278"/>
              <a:gd name="T8" fmla="*/ 238 w 278"/>
              <a:gd name="T9" fmla="*/ 79 h 278"/>
              <a:gd name="T10" fmla="*/ 79 w 278"/>
              <a:gd name="T11" fmla="*/ 2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8" h="278">
                <a:moveTo>
                  <a:pt x="79" y="20"/>
                </a:moveTo>
                <a:lnTo>
                  <a:pt x="79" y="20"/>
                </a:lnTo>
                <a:cubicBezTo>
                  <a:pt x="20" y="59"/>
                  <a:pt x="0" y="138"/>
                  <a:pt x="20" y="198"/>
                </a:cubicBezTo>
                <a:cubicBezTo>
                  <a:pt x="59" y="257"/>
                  <a:pt x="138" y="277"/>
                  <a:pt x="198" y="238"/>
                </a:cubicBezTo>
                <a:cubicBezTo>
                  <a:pt x="257" y="217"/>
                  <a:pt x="277" y="138"/>
                  <a:pt x="238" y="79"/>
                </a:cubicBezTo>
                <a:cubicBezTo>
                  <a:pt x="198" y="20"/>
                  <a:pt x="138" y="0"/>
                  <a:pt x="79" y="20"/>
                </a:cubicBezTo>
              </a:path>
            </a:pathLst>
          </a:custGeom>
          <a:solidFill>
            <a:srgbClr val="01010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54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>
              <a:ln>
                <a:noFill/>
              </a:ln>
              <a:solidFill>
                <a:srgbClr val="E2E3E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6"/>
          <p:cNvSpPr>
            <a:spLocks noChangeArrowheads="1"/>
          </p:cNvSpPr>
          <p:nvPr/>
        </p:nvSpPr>
        <p:spPr bwMode="auto">
          <a:xfrm>
            <a:off x="3235325" y="3154363"/>
            <a:ext cx="127000" cy="127000"/>
          </a:xfrm>
          <a:custGeom>
            <a:avLst/>
            <a:gdLst>
              <a:gd name="T0" fmla="*/ 39 w 456"/>
              <a:gd name="T1" fmla="*/ 20 h 457"/>
              <a:gd name="T2" fmla="*/ 39 w 456"/>
              <a:gd name="T3" fmla="*/ 20 h 457"/>
              <a:gd name="T4" fmla="*/ 19 w 456"/>
              <a:gd name="T5" fmla="*/ 99 h 457"/>
              <a:gd name="T6" fmla="*/ 336 w 456"/>
              <a:gd name="T7" fmla="*/ 436 h 457"/>
              <a:gd name="T8" fmla="*/ 415 w 456"/>
              <a:gd name="T9" fmla="*/ 436 h 457"/>
              <a:gd name="T10" fmla="*/ 415 w 456"/>
              <a:gd name="T11" fmla="*/ 436 h 457"/>
              <a:gd name="T12" fmla="*/ 435 w 456"/>
              <a:gd name="T13" fmla="*/ 357 h 457"/>
              <a:gd name="T14" fmla="*/ 118 w 456"/>
              <a:gd name="T15" fmla="*/ 20 h 457"/>
              <a:gd name="T16" fmla="*/ 39 w 456"/>
              <a:gd name="T17" fmla="*/ 20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6" h="457">
                <a:moveTo>
                  <a:pt x="39" y="20"/>
                </a:moveTo>
                <a:lnTo>
                  <a:pt x="39" y="20"/>
                </a:lnTo>
                <a:cubicBezTo>
                  <a:pt x="0" y="40"/>
                  <a:pt x="0" y="80"/>
                  <a:pt x="19" y="99"/>
                </a:cubicBezTo>
                <a:cubicBezTo>
                  <a:pt x="336" y="436"/>
                  <a:pt x="336" y="436"/>
                  <a:pt x="336" y="436"/>
                </a:cubicBezTo>
                <a:cubicBezTo>
                  <a:pt x="376" y="456"/>
                  <a:pt x="396" y="456"/>
                  <a:pt x="415" y="436"/>
                </a:cubicBezTo>
                <a:lnTo>
                  <a:pt x="415" y="436"/>
                </a:lnTo>
                <a:cubicBezTo>
                  <a:pt x="455" y="396"/>
                  <a:pt x="455" y="377"/>
                  <a:pt x="435" y="357"/>
                </a:cubicBezTo>
                <a:cubicBezTo>
                  <a:pt x="118" y="20"/>
                  <a:pt x="118" y="20"/>
                  <a:pt x="118" y="20"/>
                </a:cubicBezTo>
                <a:cubicBezTo>
                  <a:pt x="79" y="0"/>
                  <a:pt x="59" y="0"/>
                  <a:pt x="39" y="20"/>
                </a:cubicBezTo>
              </a:path>
            </a:pathLst>
          </a:custGeom>
          <a:solidFill>
            <a:srgbClr val="01010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54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>
              <a:ln>
                <a:noFill/>
              </a:ln>
              <a:solidFill>
                <a:srgbClr val="E2E3E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7"/>
          <p:cNvSpPr>
            <a:spLocks noChangeArrowheads="1"/>
          </p:cNvSpPr>
          <p:nvPr/>
        </p:nvSpPr>
        <p:spPr bwMode="auto">
          <a:xfrm>
            <a:off x="2940050" y="3402013"/>
            <a:ext cx="169863" cy="104775"/>
          </a:xfrm>
          <a:custGeom>
            <a:avLst/>
            <a:gdLst>
              <a:gd name="T0" fmla="*/ 614 w 615"/>
              <a:gd name="T1" fmla="*/ 317 h 378"/>
              <a:gd name="T2" fmla="*/ 614 w 615"/>
              <a:gd name="T3" fmla="*/ 317 h 378"/>
              <a:gd name="T4" fmla="*/ 555 w 615"/>
              <a:gd name="T5" fmla="*/ 258 h 378"/>
              <a:gd name="T6" fmla="*/ 100 w 615"/>
              <a:gd name="T7" fmla="*/ 0 h 378"/>
              <a:gd name="T8" fmla="*/ 0 w 615"/>
              <a:gd name="T9" fmla="*/ 100 h 378"/>
              <a:gd name="T10" fmla="*/ 40 w 615"/>
              <a:gd name="T11" fmla="*/ 139 h 378"/>
              <a:gd name="T12" fmla="*/ 535 w 615"/>
              <a:gd name="T13" fmla="*/ 377 h 378"/>
              <a:gd name="T14" fmla="*/ 614 w 615"/>
              <a:gd name="T15" fmla="*/ 317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15" h="378">
                <a:moveTo>
                  <a:pt x="614" y="317"/>
                </a:moveTo>
                <a:lnTo>
                  <a:pt x="614" y="317"/>
                </a:lnTo>
                <a:cubicBezTo>
                  <a:pt x="614" y="297"/>
                  <a:pt x="595" y="258"/>
                  <a:pt x="555" y="258"/>
                </a:cubicBezTo>
                <a:cubicBezTo>
                  <a:pt x="317" y="199"/>
                  <a:pt x="159" y="60"/>
                  <a:pt x="100" y="0"/>
                </a:cubicBezTo>
                <a:cubicBezTo>
                  <a:pt x="0" y="100"/>
                  <a:pt x="0" y="100"/>
                  <a:pt x="0" y="100"/>
                </a:cubicBezTo>
                <a:cubicBezTo>
                  <a:pt x="21" y="119"/>
                  <a:pt x="40" y="119"/>
                  <a:pt x="40" y="139"/>
                </a:cubicBezTo>
                <a:cubicBezTo>
                  <a:pt x="139" y="218"/>
                  <a:pt x="297" y="337"/>
                  <a:pt x="535" y="377"/>
                </a:cubicBezTo>
                <a:cubicBezTo>
                  <a:pt x="575" y="377"/>
                  <a:pt x="614" y="357"/>
                  <a:pt x="614" y="317"/>
                </a:cubicBezTo>
              </a:path>
            </a:pathLst>
          </a:custGeom>
          <a:solidFill>
            <a:srgbClr val="01010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5441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>
              <a:ln>
                <a:noFill/>
              </a:ln>
              <a:solidFill>
                <a:srgbClr val="E2E3E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itle 20"/>
          <p:cNvSpPr txBox="1"/>
          <p:nvPr/>
        </p:nvSpPr>
        <p:spPr>
          <a:xfrm>
            <a:off x="4422775" y="2060575"/>
            <a:ext cx="866775" cy="723900"/>
          </a:xfrm>
          <a:prstGeom prst="rect">
            <a:avLst/>
          </a:prstGeom>
        </p:spPr>
        <p:txBody>
          <a:bodyPr vert="horz" lIns="45714" tIns="22857" rIns="45714" bIns="22857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itle 20"/>
          <p:cNvSpPr txBox="1"/>
          <p:nvPr/>
        </p:nvSpPr>
        <p:spPr>
          <a:xfrm>
            <a:off x="4387850" y="4194175"/>
            <a:ext cx="866775" cy="723900"/>
          </a:xfrm>
          <a:prstGeom prst="rect">
            <a:avLst/>
          </a:prstGeom>
        </p:spPr>
        <p:txBody>
          <a:bodyPr vert="horz" lIns="45714" tIns="22857" rIns="45714" bIns="22857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57D1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57D1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544" name="矩形 43"/>
          <p:cNvSpPr/>
          <p:nvPr/>
        </p:nvSpPr>
        <p:spPr>
          <a:xfrm>
            <a:off x="5286375" y="2505075"/>
            <a:ext cx="2843213" cy="10350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5" name="TextBox 13"/>
          <p:cNvSpPr txBox="1"/>
          <p:nvPr/>
        </p:nvSpPr>
        <p:spPr>
          <a:xfrm>
            <a:off x="5286375" y="2184400"/>
            <a:ext cx="27527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6" name="矩形 45"/>
          <p:cNvSpPr/>
          <p:nvPr/>
        </p:nvSpPr>
        <p:spPr>
          <a:xfrm>
            <a:off x="8658225" y="2505075"/>
            <a:ext cx="2843213" cy="10350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7" name="TextBox 13"/>
          <p:cNvSpPr txBox="1"/>
          <p:nvPr/>
        </p:nvSpPr>
        <p:spPr>
          <a:xfrm>
            <a:off x="8658225" y="2184400"/>
            <a:ext cx="27527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8" name="矩形 47"/>
          <p:cNvSpPr/>
          <p:nvPr/>
        </p:nvSpPr>
        <p:spPr>
          <a:xfrm>
            <a:off x="8658225" y="4754563"/>
            <a:ext cx="2843213" cy="10334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9" name="TextBox 13"/>
          <p:cNvSpPr txBox="1"/>
          <p:nvPr/>
        </p:nvSpPr>
        <p:spPr>
          <a:xfrm>
            <a:off x="8658225" y="4432300"/>
            <a:ext cx="27527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0" name="矩形 49"/>
          <p:cNvSpPr/>
          <p:nvPr/>
        </p:nvSpPr>
        <p:spPr>
          <a:xfrm>
            <a:off x="5195888" y="4754563"/>
            <a:ext cx="2843212" cy="10334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1" name="TextBox 13"/>
          <p:cNvSpPr txBox="1"/>
          <p:nvPr/>
        </p:nvSpPr>
        <p:spPr>
          <a:xfrm>
            <a:off x="5195888" y="4432300"/>
            <a:ext cx="27527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555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6" name="文本框 7"/>
          <p:cNvSpPr txBox="1"/>
          <p:nvPr/>
        </p:nvSpPr>
        <p:spPr>
          <a:xfrm>
            <a:off x="987425" y="323850"/>
            <a:ext cx="34544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给予表达成功的机会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20"/>
          <p:cNvSpPr/>
          <p:nvPr/>
        </p:nvSpPr>
        <p:spPr>
          <a:xfrm>
            <a:off x="3692525" y="1490663"/>
            <a:ext cx="2316163" cy="2309813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Rectangle 21"/>
          <p:cNvSpPr/>
          <p:nvPr/>
        </p:nvSpPr>
        <p:spPr>
          <a:xfrm>
            <a:off x="3705225" y="3900488"/>
            <a:ext cx="2316163" cy="2309813"/>
          </a:xfrm>
          <a:prstGeom prst="rect">
            <a:avLst/>
          </a:prstGeom>
          <a:solidFill>
            <a:srgbClr val="F57D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Rectangle 22"/>
          <p:cNvSpPr/>
          <p:nvPr/>
        </p:nvSpPr>
        <p:spPr>
          <a:xfrm>
            <a:off x="8466138" y="1482725"/>
            <a:ext cx="2317750" cy="2309813"/>
          </a:xfrm>
          <a:prstGeom prst="rect">
            <a:avLst/>
          </a:prstGeom>
          <a:solidFill>
            <a:srgbClr val="F57D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Rectangle 23"/>
          <p:cNvSpPr/>
          <p:nvPr/>
        </p:nvSpPr>
        <p:spPr>
          <a:xfrm>
            <a:off x="8480425" y="3892550"/>
            <a:ext cx="2316163" cy="2309813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marL="0" marR="0" lvl="0" indent="0" algn="ctr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23561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8575" y="1497013"/>
            <a:ext cx="2328863" cy="23034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62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275" y="3911600"/>
            <a:ext cx="2328863" cy="2298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63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6475" y="3897313"/>
            <a:ext cx="2328863" cy="2298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64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3775" y="1484313"/>
            <a:ext cx="2328863" cy="2305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65" name="矩形 15"/>
          <p:cNvSpPr/>
          <p:nvPr/>
        </p:nvSpPr>
        <p:spPr>
          <a:xfrm>
            <a:off x="4119563" y="1741488"/>
            <a:ext cx="1449387" cy="18097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6" name="矩形 16"/>
          <p:cNvSpPr/>
          <p:nvPr/>
        </p:nvSpPr>
        <p:spPr>
          <a:xfrm>
            <a:off x="8901113" y="1741488"/>
            <a:ext cx="1447800" cy="18097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7" name="矩形 17"/>
          <p:cNvSpPr/>
          <p:nvPr/>
        </p:nvSpPr>
        <p:spPr>
          <a:xfrm>
            <a:off x="4119563" y="4179888"/>
            <a:ext cx="1449387" cy="18097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8" name="矩形 18"/>
          <p:cNvSpPr/>
          <p:nvPr/>
        </p:nvSpPr>
        <p:spPr>
          <a:xfrm>
            <a:off x="8901113" y="4179888"/>
            <a:ext cx="1447800" cy="18097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579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2.5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0" name="文本框 7"/>
          <p:cNvSpPr txBox="1"/>
          <p:nvPr/>
        </p:nvSpPr>
        <p:spPr>
          <a:xfrm>
            <a:off x="987425" y="323850"/>
            <a:ext cx="34544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物质奖励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1" name="Freeform 70"/>
          <p:cNvSpPr/>
          <p:nvPr/>
        </p:nvSpPr>
        <p:spPr>
          <a:xfrm rot="5400000">
            <a:off x="2270125" y="2744788"/>
            <a:ext cx="639763" cy="1828800"/>
          </a:xfrm>
          <a:custGeom>
            <a:avLst/>
            <a:gdLst/>
            <a:ahLst/>
            <a:cxnLst>
              <a:cxn ang="0">
                <a:pos x="639396" y="505738"/>
              </a:cxn>
              <a:cxn ang="0">
                <a:pos x="0" y="0"/>
              </a:cxn>
              <a:cxn ang="0">
                <a:pos x="0" y="1034205"/>
              </a:cxn>
              <a:cxn ang="0">
                <a:pos x="639396" y="1829748"/>
              </a:cxn>
              <a:cxn ang="0">
                <a:pos x="639396" y="505738"/>
              </a:cxn>
            </a:cxnLst>
            <a:pathLst>
              <a:path w="465" h="644">
                <a:moveTo>
                  <a:pt x="465" y="178"/>
                </a:moveTo>
                <a:lnTo>
                  <a:pt x="0" y="0"/>
                </a:lnTo>
                <a:lnTo>
                  <a:pt x="0" y="364"/>
                </a:lnTo>
                <a:lnTo>
                  <a:pt x="465" y="644"/>
                </a:lnTo>
                <a:lnTo>
                  <a:pt x="465" y="178"/>
                </a:lnTo>
                <a:close/>
              </a:path>
            </a:pathLst>
          </a:custGeom>
          <a:solidFill>
            <a:srgbClr val="1F4E7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4582" name="Freeform 73"/>
          <p:cNvSpPr/>
          <p:nvPr/>
        </p:nvSpPr>
        <p:spPr>
          <a:xfrm rot="5400000">
            <a:off x="3813175" y="2589213"/>
            <a:ext cx="1025525" cy="1755775"/>
          </a:xfrm>
          <a:custGeom>
            <a:avLst/>
            <a:gdLst/>
            <a:ahLst/>
            <a:cxnLst>
              <a:cxn ang="0">
                <a:pos x="1025783" y="318217"/>
              </a:cxn>
              <a:cxn ang="0">
                <a:pos x="0" y="0"/>
              </a:cxn>
              <a:cxn ang="0">
                <a:pos x="0" y="1119441"/>
              </a:cxn>
              <a:cxn ang="0">
                <a:pos x="1025783" y="1755874"/>
              </a:cxn>
              <a:cxn ang="0">
                <a:pos x="1025783" y="318217"/>
              </a:cxn>
            </a:cxnLst>
            <a:pathLst>
              <a:path w="746" h="618">
                <a:moveTo>
                  <a:pt x="746" y="112"/>
                </a:moveTo>
                <a:lnTo>
                  <a:pt x="0" y="0"/>
                </a:lnTo>
                <a:lnTo>
                  <a:pt x="0" y="394"/>
                </a:lnTo>
                <a:lnTo>
                  <a:pt x="746" y="618"/>
                </a:lnTo>
                <a:lnTo>
                  <a:pt x="746" y="112"/>
                </a:lnTo>
                <a:close/>
              </a:path>
            </a:pathLst>
          </a:custGeom>
          <a:solidFill>
            <a:srgbClr val="F57D1C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4583" name="Freeform 76"/>
          <p:cNvSpPr/>
          <p:nvPr/>
        </p:nvSpPr>
        <p:spPr>
          <a:xfrm rot="5400000">
            <a:off x="9199563" y="2744788"/>
            <a:ext cx="639762" cy="1828800"/>
          </a:xfrm>
          <a:custGeom>
            <a:avLst/>
            <a:gdLst/>
            <a:ahLst/>
            <a:cxnLst>
              <a:cxn ang="0">
                <a:pos x="639396" y="1326851"/>
              </a:cxn>
              <a:cxn ang="0">
                <a:pos x="0" y="1829748"/>
              </a:cxn>
              <a:cxn ang="0">
                <a:pos x="0" y="795543"/>
              </a:cxn>
              <a:cxn ang="0">
                <a:pos x="639396" y="0"/>
              </a:cxn>
              <a:cxn ang="0">
                <a:pos x="639396" y="1326851"/>
              </a:cxn>
            </a:cxnLst>
            <a:pathLst>
              <a:path w="465" h="644">
                <a:moveTo>
                  <a:pt x="465" y="467"/>
                </a:moveTo>
                <a:lnTo>
                  <a:pt x="0" y="644"/>
                </a:lnTo>
                <a:lnTo>
                  <a:pt x="0" y="280"/>
                </a:lnTo>
                <a:lnTo>
                  <a:pt x="465" y="0"/>
                </a:lnTo>
                <a:lnTo>
                  <a:pt x="465" y="467"/>
                </a:lnTo>
                <a:close/>
              </a:path>
            </a:pathLst>
          </a:custGeom>
          <a:solidFill>
            <a:srgbClr val="1F4E7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4584" name="Freeform 79"/>
          <p:cNvSpPr/>
          <p:nvPr/>
        </p:nvSpPr>
        <p:spPr>
          <a:xfrm rot="5400000">
            <a:off x="7273925" y="2590800"/>
            <a:ext cx="1025525" cy="1752600"/>
          </a:xfrm>
          <a:custGeom>
            <a:avLst/>
            <a:gdLst/>
            <a:ahLst/>
            <a:cxnLst>
              <a:cxn ang="0">
                <a:pos x="1025783" y="1437660"/>
              </a:cxn>
              <a:cxn ang="0">
                <a:pos x="0" y="1753036"/>
              </a:cxn>
              <a:cxn ang="0">
                <a:pos x="0" y="636434"/>
              </a:cxn>
              <a:cxn ang="0">
                <a:pos x="1025783" y="0"/>
              </a:cxn>
              <a:cxn ang="0">
                <a:pos x="1025783" y="1437660"/>
              </a:cxn>
            </a:cxnLst>
            <a:pathLst>
              <a:path w="746" h="617">
                <a:moveTo>
                  <a:pt x="746" y="506"/>
                </a:moveTo>
                <a:lnTo>
                  <a:pt x="0" y="617"/>
                </a:lnTo>
                <a:lnTo>
                  <a:pt x="0" y="224"/>
                </a:lnTo>
                <a:lnTo>
                  <a:pt x="746" y="0"/>
                </a:lnTo>
                <a:lnTo>
                  <a:pt x="746" y="506"/>
                </a:lnTo>
                <a:close/>
              </a:path>
            </a:pathLst>
          </a:custGeom>
          <a:solidFill>
            <a:srgbClr val="F57D1C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4585" name="Freeform 81"/>
          <p:cNvSpPr/>
          <p:nvPr/>
        </p:nvSpPr>
        <p:spPr>
          <a:xfrm rot="5400000">
            <a:off x="5349875" y="2362200"/>
            <a:ext cx="1412875" cy="1820863"/>
          </a:xfrm>
          <a:custGeom>
            <a:avLst/>
            <a:gdLst/>
            <a:ahLst/>
            <a:cxnLst>
              <a:cxn ang="0">
                <a:pos x="1412171" y="1821223"/>
              </a:cxn>
              <a:cxn ang="0">
                <a:pos x="0" y="1511530"/>
              </a:cxn>
              <a:cxn ang="0">
                <a:pos x="0" y="315376"/>
              </a:cxn>
              <a:cxn ang="0">
                <a:pos x="1412171" y="0"/>
              </a:cxn>
              <a:cxn ang="0">
                <a:pos x="1412171" y="1821223"/>
              </a:cxn>
            </a:cxnLst>
            <a:pathLst>
              <a:path w="1027" h="641">
                <a:moveTo>
                  <a:pt x="1027" y="641"/>
                </a:moveTo>
                <a:lnTo>
                  <a:pt x="0" y="532"/>
                </a:lnTo>
                <a:lnTo>
                  <a:pt x="0" y="111"/>
                </a:lnTo>
                <a:lnTo>
                  <a:pt x="1027" y="0"/>
                </a:lnTo>
                <a:lnTo>
                  <a:pt x="1027" y="641"/>
                </a:lnTo>
                <a:close/>
              </a:path>
            </a:pathLst>
          </a:custGeom>
          <a:solidFill>
            <a:srgbClr val="1F4E7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3" name="Oval 36"/>
          <p:cNvSpPr/>
          <p:nvPr/>
        </p:nvSpPr>
        <p:spPr>
          <a:xfrm>
            <a:off x="2200275" y="3836988"/>
            <a:ext cx="285750" cy="285750"/>
          </a:xfrm>
          <a:prstGeom prst="ellipse">
            <a:avLst/>
          </a:prstGeom>
          <a:solidFill>
            <a:srgbClr val="1F4E7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Oval 38"/>
          <p:cNvSpPr/>
          <p:nvPr/>
        </p:nvSpPr>
        <p:spPr>
          <a:xfrm>
            <a:off x="4038600" y="3836988"/>
            <a:ext cx="284163" cy="285750"/>
          </a:xfrm>
          <a:prstGeom prst="ellipse">
            <a:avLst/>
          </a:prstGeom>
          <a:solidFill>
            <a:srgbClr val="F57D1C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Oval 40"/>
          <p:cNvSpPr/>
          <p:nvPr/>
        </p:nvSpPr>
        <p:spPr>
          <a:xfrm>
            <a:off x="5911850" y="3836988"/>
            <a:ext cx="284163" cy="285750"/>
          </a:xfrm>
          <a:prstGeom prst="ellipse">
            <a:avLst/>
          </a:prstGeom>
          <a:solidFill>
            <a:srgbClr val="1F4E7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Oval 42"/>
          <p:cNvSpPr/>
          <p:nvPr/>
        </p:nvSpPr>
        <p:spPr>
          <a:xfrm>
            <a:off x="7754938" y="3836988"/>
            <a:ext cx="284163" cy="285750"/>
          </a:xfrm>
          <a:prstGeom prst="ellipse">
            <a:avLst/>
          </a:prstGeom>
          <a:solidFill>
            <a:srgbClr val="F57D1C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Oval 44"/>
          <p:cNvSpPr/>
          <p:nvPr/>
        </p:nvSpPr>
        <p:spPr>
          <a:xfrm>
            <a:off x="9598025" y="3836988"/>
            <a:ext cx="284163" cy="285750"/>
          </a:xfrm>
          <a:prstGeom prst="ellipse">
            <a:avLst/>
          </a:prstGeom>
          <a:solidFill>
            <a:srgbClr val="1F4E7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5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8" name="Group 32"/>
          <p:cNvGrpSpPr/>
          <p:nvPr/>
        </p:nvGrpSpPr>
        <p:grpSpPr>
          <a:xfrm>
            <a:off x="5803209" y="2070077"/>
            <a:ext cx="501649" cy="404812"/>
            <a:chOff x="2562226" y="655638"/>
            <a:chExt cx="501650" cy="404813"/>
          </a:xfrm>
          <a:solidFill>
            <a:srgbClr val="1F4E79"/>
          </a:solidFill>
        </p:grpSpPr>
        <p:sp>
          <p:nvSpPr>
            <p:cNvPr id="19" name="Freeform 180"/>
            <p:cNvSpPr/>
            <p:nvPr/>
          </p:nvSpPr>
          <p:spPr bwMode="auto">
            <a:xfrm>
              <a:off x="2614613" y="655638"/>
              <a:ext cx="396875" cy="66675"/>
            </a:xfrm>
            <a:custGeom>
              <a:avLst/>
              <a:gdLst>
                <a:gd name="T0" fmla="*/ 250 w 250"/>
                <a:gd name="T1" fmla="*/ 35 h 42"/>
                <a:gd name="T2" fmla="*/ 250 w 250"/>
                <a:gd name="T3" fmla="*/ 35 h 42"/>
                <a:gd name="T4" fmla="*/ 249 w 250"/>
                <a:gd name="T5" fmla="*/ 38 h 42"/>
                <a:gd name="T6" fmla="*/ 247 w 250"/>
                <a:gd name="T7" fmla="*/ 40 h 42"/>
                <a:gd name="T8" fmla="*/ 245 w 250"/>
                <a:gd name="T9" fmla="*/ 42 h 42"/>
                <a:gd name="T10" fmla="*/ 242 w 250"/>
                <a:gd name="T11" fmla="*/ 42 h 42"/>
                <a:gd name="T12" fmla="*/ 6 w 250"/>
                <a:gd name="T13" fmla="*/ 42 h 42"/>
                <a:gd name="T14" fmla="*/ 6 w 250"/>
                <a:gd name="T15" fmla="*/ 42 h 42"/>
                <a:gd name="T16" fmla="*/ 4 w 250"/>
                <a:gd name="T17" fmla="*/ 42 h 42"/>
                <a:gd name="T18" fmla="*/ 2 w 250"/>
                <a:gd name="T19" fmla="*/ 40 h 42"/>
                <a:gd name="T20" fmla="*/ 1 w 250"/>
                <a:gd name="T21" fmla="*/ 38 h 42"/>
                <a:gd name="T22" fmla="*/ 0 w 250"/>
                <a:gd name="T23" fmla="*/ 35 h 42"/>
                <a:gd name="T24" fmla="*/ 0 w 250"/>
                <a:gd name="T25" fmla="*/ 6 h 42"/>
                <a:gd name="T26" fmla="*/ 0 w 250"/>
                <a:gd name="T27" fmla="*/ 6 h 42"/>
                <a:gd name="T28" fmla="*/ 1 w 250"/>
                <a:gd name="T29" fmla="*/ 4 h 42"/>
                <a:gd name="T30" fmla="*/ 2 w 250"/>
                <a:gd name="T31" fmla="*/ 2 h 42"/>
                <a:gd name="T32" fmla="*/ 4 w 250"/>
                <a:gd name="T33" fmla="*/ 0 h 42"/>
                <a:gd name="T34" fmla="*/ 6 w 250"/>
                <a:gd name="T35" fmla="*/ 0 h 42"/>
                <a:gd name="T36" fmla="*/ 242 w 250"/>
                <a:gd name="T37" fmla="*/ 0 h 42"/>
                <a:gd name="T38" fmla="*/ 242 w 250"/>
                <a:gd name="T39" fmla="*/ 0 h 42"/>
                <a:gd name="T40" fmla="*/ 245 w 250"/>
                <a:gd name="T41" fmla="*/ 0 h 42"/>
                <a:gd name="T42" fmla="*/ 247 w 250"/>
                <a:gd name="T43" fmla="*/ 2 h 42"/>
                <a:gd name="T44" fmla="*/ 249 w 250"/>
                <a:gd name="T45" fmla="*/ 4 h 42"/>
                <a:gd name="T46" fmla="*/ 250 w 250"/>
                <a:gd name="T47" fmla="*/ 6 h 42"/>
                <a:gd name="T48" fmla="*/ 250 w 250"/>
                <a:gd name="T49" fmla="*/ 3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0" h="42">
                  <a:moveTo>
                    <a:pt x="250" y="35"/>
                  </a:moveTo>
                  <a:lnTo>
                    <a:pt x="250" y="35"/>
                  </a:lnTo>
                  <a:lnTo>
                    <a:pt x="249" y="38"/>
                  </a:lnTo>
                  <a:lnTo>
                    <a:pt x="247" y="40"/>
                  </a:lnTo>
                  <a:lnTo>
                    <a:pt x="245" y="42"/>
                  </a:lnTo>
                  <a:lnTo>
                    <a:pt x="242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4" y="42"/>
                  </a:lnTo>
                  <a:lnTo>
                    <a:pt x="2" y="40"/>
                  </a:lnTo>
                  <a:lnTo>
                    <a:pt x="1" y="38"/>
                  </a:lnTo>
                  <a:lnTo>
                    <a:pt x="0" y="35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6" y="0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245" y="0"/>
                  </a:lnTo>
                  <a:lnTo>
                    <a:pt x="247" y="2"/>
                  </a:lnTo>
                  <a:lnTo>
                    <a:pt x="249" y="4"/>
                  </a:lnTo>
                  <a:lnTo>
                    <a:pt x="250" y="6"/>
                  </a:lnTo>
                  <a:lnTo>
                    <a:pt x="25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" name="Rectangle 181"/>
            <p:cNvSpPr>
              <a:spLocks noChangeArrowheads="1"/>
            </p:cNvSpPr>
            <p:nvPr/>
          </p:nvSpPr>
          <p:spPr bwMode="auto">
            <a:xfrm>
              <a:off x="2751138" y="893763"/>
              <a:ext cx="122238" cy="149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1" name="Freeform 182"/>
            <p:cNvSpPr/>
            <p:nvPr/>
          </p:nvSpPr>
          <p:spPr bwMode="auto">
            <a:xfrm>
              <a:off x="2671763" y="990601"/>
              <a:ext cx="290513" cy="69850"/>
            </a:xfrm>
            <a:custGeom>
              <a:avLst/>
              <a:gdLst>
                <a:gd name="T0" fmla="*/ 183 w 183"/>
                <a:gd name="T1" fmla="*/ 44 h 44"/>
                <a:gd name="T2" fmla="*/ 183 w 183"/>
                <a:gd name="T3" fmla="*/ 34 h 44"/>
                <a:gd name="T4" fmla="*/ 183 w 183"/>
                <a:gd name="T5" fmla="*/ 34 h 44"/>
                <a:gd name="T6" fmla="*/ 182 w 183"/>
                <a:gd name="T7" fmla="*/ 27 h 44"/>
                <a:gd name="T8" fmla="*/ 180 w 183"/>
                <a:gd name="T9" fmla="*/ 22 h 44"/>
                <a:gd name="T10" fmla="*/ 177 w 183"/>
                <a:gd name="T11" fmla="*/ 15 h 44"/>
                <a:gd name="T12" fmla="*/ 173 w 183"/>
                <a:gd name="T13" fmla="*/ 10 h 44"/>
                <a:gd name="T14" fmla="*/ 167 w 183"/>
                <a:gd name="T15" fmla="*/ 6 h 44"/>
                <a:gd name="T16" fmla="*/ 161 w 183"/>
                <a:gd name="T17" fmla="*/ 2 h 44"/>
                <a:gd name="T18" fmla="*/ 156 w 183"/>
                <a:gd name="T19" fmla="*/ 1 h 44"/>
                <a:gd name="T20" fmla="*/ 148 w 183"/>
                <a:gd name="T21" fmla="*/ 0 h 44"/>
                <a:gd name="T22" fmla="*/ 34 w 183"/>
                <a:gd name="T23" fmla="*/ 0 h 44"/>
                <a:gd name="T24" fmla="*/ 34 w 183"/>
                <a:gd name="T25" fmla="*/ 0 h 44"/>
                <a:gd name="T26" fmla="*/ 27 w 183"/>
                <a:gd name="T27" fmla="*/ 1 h 44"/>
                <a:gd name="T28" fmla="*/ 20 w 183"/>
                <a:gd name="T29" fmla="*/ 2 h 44"/>
                <a:gd name="T30" fmla="*/ 15 w 183"/>
                <a:gd name="T31" fmla="*/ 6 h 44"/>
                <a:gd name="T32" fmla="*/ 10 w 183"/>
                <a:gd name="T33" fmla="*/ 10 h 44"/>
                <a:gd name="T34" fmla="*/ 6 w 183"/>
                <a:gd name="T35" fmla="*/ 15 h 44"/>
                <a:gd name="T36" fmla="*/ 2 w 183"/>
                <a:gd name="T37" fmla="*/ 22 h 44"/>
                <a:gd name="T38" fmla="*/ 0 w 183"/>
                <a:gd name="T39" fmla="*/ 27 h 44"/>
                <a:gd name="T40" fmla="*/ 0 w 183"/>
                <a:gd name="T41" fmla="*/ 34 h 44"/>
                <a:gd name="T42" fmla="*/ 0 w 183"/>
                <a:gd name="T43" fmla="*/ 44 h 44"/>
                <a:gd name="T44" fmla="*/ 183 w 183"/>
                <a:gd name="T4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3" h="44">
                  <a:moveTo>
                    <a:pt x="183" y="44"/>
                  </a:moveTo>
                  <a:lnTo>
                    <a:pt x="183" y="34"/>
                  </a:lnTo>
                  <a:lnTo>
                    <a:pt x="183" y="34"/>
                  </a:lnTo>
                  <a:lnTo>
                    <a:pt x="182" y="27"/>
                  </a:lnTo>
                  <a:lnTo>
                    <a:pt x="180" y="22"/>
                  </a:lnTo>
                  <a:lnTo>
                    <a:pt x="177" y="15"/>
                  </a:lnTo>
                  <a:lnTo>
                    <a:pt x="173" y="10"/>
                  </a:lnTo>
                  <a:lnTo>
                    <a:pt x="167" y="6"/>
                  </a:lnTo>
                  <a:lnTo>
                    <a:pt x="161" y="2"/>
                  </a:lnTo>
                  <a:lnTo>
                    <a:pt x="156" y="1"/>
                  </a:lnTo>
                  <a:lnTo>
                    <a:pt x="148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7" y="1"/>
                  </a:lnTo>
                  <a:lnTo>
                    <a:pt x="20" y="2"/>
                  </a:lnTo>
                  <a:lnTo>
                    <a:pt x="15" y="6"/>
                  </a:lnTo>
                  <a:lnTo>
                    <a:pt x="10" y="10"/>
                  </a:lnTo>
                  <a:lnTo>
                    <a:pt x="6" y="15"/>
                  </a:lnTo>
                  <a:lnTo>
                    <a:pt x="2" y="22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0" y="44"/>
                  </a:lnTo>
                  <a:lnTo>
                    <a:pt x="183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Freeform 183"/>
            <p:cNvSpPr>
              <a:spLocks noEditPoints="1"/>
            </p:cNvSpPr>
            <p:nvPr/>
          </p:nvSpPr>
          <p:spPr bwMode="auto">
            <a:xfrm>
              <a:off x="2562226" y="750888"/>
              <a:ext cx="192088" cy="115888"/>
            </a:xfrm>
            <a:custGeom>
              <a:avLst/>
              <a:gdLst>
                <a:gd name="T0" fmla="*/ 113 w 121"/>
                <a:gd name="T1" fmla="*/ 29 h 73"/>
                <a:gd name="T2" fmla="*/ 111 w 121"/>
                <a:gd name="T3" fmla="*/ 25 h 73"/>
                <a:gd name="T4" fmla="*/ 114 w 121"/>
                <a:gd name="T5" fmla="*/ 24 h 73"/>
                <a:gd name="T6" fmla="*/ 120 w 121"/>
                <a:gd name="T7" fmla="*/ 23 h 73"/>
                <a:gd name="T8" fmla="*/ 114 w 121"/>
                <a:gd name="T9" fmla="*/ 13 h 73"/>
                <a:gd name="T10" fmla="*/ 108 w 121"/>
                <a:gd name="T11" fmla="*/ 7 h 73"/>
                <a:gd name="T12" fmla="*/ 97 w 121"/>
                <a:gd name="T13" fmla="*/ 1 h 73"/>
                <a:gd name="T14" fmla="*/ 87 w 121"/>
                <a:gd name="T15" fmla="*/ 0 h 73"/>
                <a:gd name="T16" fmla="*/ 34 w 121"/>
                <a:gd name="T17" fmla="*/ 0 h 73"/>
                <a:gd name="T18" fmla="*/ 21 w 121"/>
                <a:gd name="T19" fmla="*/ 2 h 73"/>
                <a:gd name="T20" fmla="*/ 10 w 121"/>
                <a:gd name="T21" fmla="*/ 10 h 73"/>
                <a:gd name="T22" fmla="*/ 2 w 121"/>
                <a:gd name="T23" fmla="*/ 20 h 73"/>
                <a:gd name="T24" fmla="*/ 0 w 121"/>
                <a:gd name="T25" fmla="*/ 34 h 73"/>
                <a:gd name="T26" fmla="*/ 0 w 121"/>
                <a:gd name="T27" fmla="*/ 37 h 73"/>
                <a:gd name="T28" fmla="*/ 2 w 121"/>
                <a:gd name="T29" fmla="*/ 51 h 73"/>
                <a:gd name="T30" fmla="*/ 10 w 121"/>
                <a:gd name="T31" fmla="*/ 62 h 73"/>
                <a:gd name="T32" fmla="*/ 21 w 121"/>
                <a:gd name="T33" fmla="*/ 69 h 73"/>
                <a:gd name="T34" fmla="*/ 34 w 121"/>
                <a:gd name="T35" fmla="*/ 73 h 73"/>
                <a:gd name="T36" fmla="*/ 87 w 121"/>
                <a:gd name="T37" fmla="*/ 73 h 73"/>
                <a:gd name="T38" fmla="*/ 101 w 121"/>
                <a:gd name="T39" fmla="*/ 69 h 73"/>
                <a:gd name="T40" fmla="*/ 111 w 121"/>
                <a:gd name="T41" fmla="*/ 62 h 73"/>
                <a:gd name="T42" fmla="*/ 119 w 121"/>
                <a:gd name="T43" fmla="*/ 51 h 73"/>
                <a:gd name="T44" fmla="*/ 121 w 121"/>
                <a:gd name="T45" fmla="*/ 37 h 73"/>
                <a:gd name="T46" fmla="*/ 113 w 121"/>
                <a:gd name="T47" fmla="*/ 29 h 73"/>
                <a:gd name="T48" fmla="*/ 110 w 121"/>
                <a:gd name="T49" fmla="*/ 37 h 73"/>
                <a:gd name="T50" fmla="*/ 108 w 121"/>
                <a:gd name="T51" fmla="*/ 46 h 73"/>
                <a:gd name="T52" fmla="*/ 102 w 121"/>
                <a:gd name="T53" fmla="*/ 54 h 73"/>
                <a:gd name="T54" fmla="*/ 93 w 121"/>
                <a:gd name="T55" fmla="*/ 60 h 73"/>
                <a:gd name="T56" fmla="*/ 81 w 121"/>
                <a:gd name="T57" fmla="*/ 62 h 73"/>
                <a:gd name="T58" fmla="*/ 39 w 121"/>
                <a:gd name="T59" fmla="*/ 62 h 73"/>
                <a:gd name="T60" fmla="*/ 28 w 121"/>
                <a:gd name="T61" fmla="*/ 60 h 73"/>
                <a:gd name="T62" fmla="*/ 19 w 121"/>
                <a:gd name="T63" fmla="*/ 54 h 73"/>
                <a:gd name="T64" fmla="*/ 13 w 121"/>
                <a:gd name="T65" fmla="*/ 46 h 73"/>
                <a:gd name="T66" fmla="*/ 11 w 121"/>
                <a:gd name="T67" fmla="*/ 37 h 73"/>
                <a:gd name="T68" fmla="*/ 11 w 121"/>
                <a:gd name="T69" fmla="*/ 35 h 73"/>
                <a:gd name="T70" fmla="*/ 13 w 121"/>
                <a:gd name="T71" fmla="*/ 25 h 73"/>
                <a:gd name="T72" fmla="*/ 19 w 121"/>
                <a:gd name="T73" fmla="*/ 17 h 73"/>
                <a:gd name="T74" fmla="*/ 28 w 121"/>
                <a:gd name="T75" fmla="*/ 12 h 73"/>
                <a:gd name="T76" fmla="*/ 39 w 121"/>
                <a:gd name="T77" fmla="*/ 10 h 73"/>
                <a:gd name="T78" fmla="*/ 81 w 121"/>
                <a:gd name="T79" fmla="*/ 10 h 73"/>
                <a:gd name="T80" fmla="*/ 93 w 121"/>
                <a:gd name="T81" fmla="*/ 12 h 73"/>
                <a:gd name="T82" fmla="*/ 102 w 121"/>
                <a:gd name="T83" fmla="*/ 17 h 73"/>
                <a:gd name="T84" fmla="*/ 108 w 121"/>
                <a:gd name="T85" fmla="*/ 25 h 73"/>
                <a:gd name="T86" fmla="*/ 110 w 121"/>
                <a:gd name="T87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1" h="73">
                  <a:moveTo>
                    <a:pt x="113" y="29"/>
                  </a:moveTo>
                  <a:lnTo>
                    <a:pt x="113" y="29"/>
                  </a:lnTo>
                  <a:lnTo>
                    <a:pt x="111" y="27"/>
                  </a:lnTo>
                  <a:lnTo>
                    <a:pt x="111" y="25"/>
                  </a:lnTo>
                  <a:lnTo>
                    <a:pt x="112" y="24"/>
                  </a:lnTo>
                  <a:lnTo>
                    <a:pt x="114" y="24"/>
                  </a:lnTo>
                  <a:lnTo>
                    <a:pt x="120" y="23"/>
                  </a:lnTo>
                  <a:lnTo>
                    <a:pt x="120" y="23"/>
                  </a:lnTo>
                  <a:lnTo>
                    <a:pt x="118" y="18"/>
                  </a:lnTo>
                  <a:lnTo>
                    <a:pt x="114" y="13"/>
                  </a:lnTo>
                  <a:lnTo>
                    <a:pt x="111" y="10"/>
                  </a:lnTo>
                  <a:lnTo>
                    <a:pt x="108" y="7"/>
                  </a:lnTo>
                  <a:lnTo>
                    <a:pt x="103" y="3"/>
                  </a:lnTo>
                  <a:lnTo>
                    <a:pt x="97" y="1"/>
                  </a:lnTo>
                  <a:lnTo>
                    <a:pt x="93" y="0"/>
                  </a:lnTo>
                  <a:lnTo>
                    <a:pt x="87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21" y="2"/>
                  </a:lnTo>
                  <a:lnTo>
                    <a:pt x="14" y="5"/>
                  </a:lnTo>
                  <a:lnTo>
                    <a:pt x="10" y="10"/>
                  </a:lnTo>
                  <a:lnTo>
                    <a:pt x="5" y="15"/>
                  </a:lnTo>
                  <a:lnTo>
                    <a:pt x="2" y="20"/>
                  </a:lnTo>
                  <a:lnTo>
                    <a:pt x="1" y="27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2" y="51"/>
                  </a:lnTo>
                  <a:lnTo>
                    <a:pt x="5" y="57"/>
                  </a:lnTo>
                  <a:lnTo>
                    <a:pt x="10" y="62"/>
                  </a:lnTo>
                  <a:lnTo>
                    <a:pt x="14" y="67"/>
                  </a:lnTo>
                  <a:lnTo>
                    <a:pt x="21" y="69"/>
                  </a:lnTo>
                  <a:lnTo>
                    <a:pt x="27" y="71"/>
                  </a:lnTo>
                  <a:lnTo>
                    <a:pt x="34" y="73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94" y="71"/>
                  </a:lnTo>
                  <a:lnTo>
                    <a:pt x="101" y="69"/>
                  </a:lnTo>
                  <a:lnTo>
                    <a:pt x="106" y="67"/>
                  </a:lnTo>
                  <a:lnTo>
                    <a:pt x="111" y="62"/>
                  </a:lnTo>
                  <a:lnTo>
                    <a:pt x="116" y="57"/>
                  </a:lnTo>
                  <a:lnTo>
                    <a:pt x="119" y="51"/>
                  </a:lnTo>
                  <a:lnTo>
                    <a:pt x="121" y="44"/>
                  </a:lnTo>
                  <a:lnTo>
                    <a:pt x="121" y="37"/>
                  </a:lnTo>
                  <a:lnTo>
                    <a:pt x="121" y="37"/>
                  </a:lnTo>
                  <a:lnTo>
                    <a:pt x="113" y="29"/>
                  </a:lnTo>
                  <a:close/>
                  <a:moveTo>
                    <a:pt x="110" y="37"/>
                  </a:moveTo>
                  <a:lnTo>
                    <a:pt x="110" y="37"/>
                  </a:lnTo>
                  <a:lnTo>
                    <a:pt x="110" y="42"/>
                  </a:lnTo>
                  <a:lnTo>
                    <a:pt x="108" y="46"/>
                  </a:lnTo>
                  <a:lnTo>
                    <a:pt x="105" y="51"/>
                  </a:lnTo>
                  <a:lnTo>
                    <a:pt x="102" y="54"/>
                  </a:lnTo>
                  <a:lnTo>
                    <a:pt x="97" y="58"/>
                  </a:lnTo>
                  <a:lnTo>
                    <a:pt x="93" y="60"/>
                  </a:lnTo>
                  <a:lnTo>
                    <a:pt x="87" y="61"/>
                  </a:lnTo>
                  <a:lnTo>
                    <a:pt x="81" y="62"/>
                  </a:lnTo>
                  <a:lnTo>
                    <a:pt x="39" y="62"/>
                  </a:lnTo>
                  <a:lnTo>
                    <a:pt x="39" y="62"/>
                  </a:lnTo>
                  <a:lnTo>
                    <a:pt x="34" y="61"/>
                  </a:lnTo>
                  <a:lnTo>
                    <a:pt x="28" y="60"/>
                  </a:lnTo>
                  <a:lnTo>
                    <a:pt x="23" y="58"/>
                  </a:lnTo>
                  <a:lnTo>
                    <a:pt x="19" y="54"/>
                  </a:lnTo>
                  <a:lnTo>
                    <a:pt x="15" y="51"/>
                  </a:lnTo>
                  <a:lnTo>
                    <a:pt x="13" y="46"/>
                  </a:lnTo>
                  <a:lnTo>
                    <a:pt x="12" y="42"/>
                  </a:lnTo>
                  <a:lnTo>
                    <a:pt x="11" y="37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2" y="29"/>
                  </a:lnTo>
                  <a:lnTo>
                    <a:pt x="13" y="25"/>
                  </a:lnTo>
                  <a:lnTo>
                    <a:pt x="15" y="20"/>
                  </a:lnTo>
                  <a:lnTo>
                    <a:pt x="19" y="17"/>
                  </a:lnTo>
                  <a:lnTo>
                    <a:pt x="23" y="15"/>
                  </a:lnTo>
                  <a:lnTo>
                    <a:pt x="28" y="12"/>
                  </a:lnTo>
                  <a:lnTo>
                    <a:pt x="34" y="10"/>
                  </a:lnTo>
                  <a:lnTo>
                    <a:pt x="39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7" y="10"/>
                  </a:lnTo>
                  <a:lnTo>
                    <a:pt x="93" y="12"/>
                  </a:lnTo>
                  <a:lnTo>
                    <a:pt x="97" y="15"/>
                  </a:lnTo>
                  <a:lnTo>
                    <a:pt x="102" y="17"/>
                  </a:lnTo>
                  <a:lnTo>
                    <a:pt x="105" y="20"/>
                  </a:lnTo>
                  <a:lnTo>
                    <a:pt x="108" y="25"/>
                  </a:lnTo>
                  <a:lnTo>
                    <a:pt x="110" y="29"/>
                  </a:lnTo>
                  <a:lnTo>
                    <a:pt x="110" y="35"/>
                  </a:lnTo>
                  <a:lnTo>
                    <a:pt x="11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3" name="Freeform 184"/>
            <p:cNvSpPr>
              <a:spLocks noEditPoints="1"/>
            </p:cNvSpPr>
            <p:nvPr/>
          </p:nvSpPr>
          <p:spPr bwMode="auto">
            <a:xfrm>
              <a:off x="2868613" y="750888"/>
              <a:ext cx="195263" cy="115888"/>
            </a:xfrm>
            <a:custGeom>
              <a:avLst/>
              <a:gdLst>
                <a:gd name="T0" fmla="*/ 35 w 123"/>
                <a:gd name="T1" fmla="*/ 0 h 73"/>
                <a:gd name="T2" fmla="*/ 29 w 123"/>
                <a:gd name="T3" fmla="*/ 0 h 73"/>
                <a:gd name="T4" fmla="*/ 19 w 123"/>
                <a:gd name="T5" fmla="*/ 3 h 73"/>
                <a:gd name="T6" fmla="*/ 10 w 123"/>
                <a:gd name="T7" fmla="*/ 10 h 73"/>
                <a:gd name="T8" fmla="*/ 4 w 123"/>
                <a:gd name="T9" fmla="*/ 18 h 73"/>
                <a:gd name="T10" fmla="*/ 7 w 123"/>
                <a:gd name="T11" fmla="*/ 24 h 73"/>
                <a:gd name="T12" fmla="*/ 10 w 123"/>
                <a:gd name="T13" fmla="*/ 24 h 73"/>
                <a:gd name="T14" fmla="*/ 10 w 123"/>
                <a:gd name="T15" fmla="*/ 27 h 73"/>
                <a:gd name="T16" fmla="*/ 0 w 123"/>
                <a:gd name="T17" fmla="*/ 37 h 73"/>
                <a:gd name="T18" fmla="*/ 0 w 123"/>
                <a:gd name="T19" fmla="*/ 37 h 73"/>
                <a:gd name="T20" fmla="*/ 3 w 123"/>
                <a:gd name="T21" fmla="*/ 51 h 73"/>
                <a:gd name="T22" fmla="*/ 10 w 123"/>
                <a:gd name="T23" fmla="*/ 62 h 73"/>
                <a:gd name="T24" fmla="*/ 21 w 123"/>
                <a:gd name="T25" fmla="*/ 69 h 73"/>
                <a:gd name="T26" fmla="*/ 35 w 123"/>
                <a:gd name="T27" fmla="*/ 73 h 73"/>
                <a:gd name="T28" fmla="*/ 87 w 123"/>
                <a:gd name="T29" fmla="*/ 73 h 73"/>
                <a:gd name="T30" fmla="*/ 101 w 123"/>
                <a:gd name="T31" fmla="*/ 69 h 73"/>
                <a:gd name="T32" fmla="*/ 112 w 123"/>
                <a:gd name="T33" fmla="*/ 62 h 73"/>
                <a:gd name="T34" fmla="*/ 119 w 123"/>
                <a:gd name="T35" fmla="*/ 51 h 73"/>
                <a:gd name="T36" fmla="*/ 123 w 123"/>
                <a:gd name="T37" fmla="*/ 37 h 73"/>
                <a:gd name="T38" fmla="*/ 123 w 123"/>
                <a:gd name="T39" fmla="*/ 34 h 73"/>
                <a:gd name="T40" fmla="*/ 119 w 123"/>
                <a:gd name="T41" fmla="*/ 20 h 73"/>
                <a:gd name="T42" fmla="*/ 112 w 123"/>
                <a:gd name="T43" fmla="*/ 10 h 73"/>
                <a:gd name="T44" fmla="*/ 101 w 123"/>
                <a:gd name="T45" fmla="*/ 2 h 73"/>
                <a:gd name="T46" fmla="*/ 87 w 123"/>
                <a:gd name="T47" fmla="*/ 0 h 73"/>
                <a:gd name="T48" fmla="*/ 110 w 123"/>
                <a:gd name="T49" fmla="*/ 37 h 73"/>
                <a:gd name="T50" fmla="*/ 108 w 123"/>
                <a:gd name="T51" fmla="*/ 46 h 73"/>
                <a:gd name="T52" fmla="*/ 102 w 123"/>
                <a:gd name="T53" fmla="*/ 54 h 73"/>
                <a:gd name="T54" fmla="*/ 93 w 123"/>
                <a:gd name="T55" fmla="*/ 60 h 73"/>
                <a:gd name="T56" fmla="*/ 83 w 123"/>
                <a:gd name="T57" fmla="*/ 62 h 73"/>
                <a:gd name="T58" fmla="*/ 40 w 123"/>
                <a:gd name="T59" fmla="*/ 62 h 73"/>
                <a:gd name="T60" fmla="*/ 29 w 123"/>
                <a:gd name="T61" fmla="*/ 60 h 73"/>
                <a:gd name="T62" fmla="*/ 20 w 123"/>
                <a:gd name="T63" fmla="*/ 54 h 73"/>
                <a:gd name="T64" fmla="*/ 15 w 123"/>
                <a:gd name="T65" fmla="*/ 46 h 73"/>
                <a:gd name="T66" fmla="*/ 12 w 123"/>
                <a:gd name="T67" fmla="*/ 37 h 73"/>
                <a:gd name="T68" fmla="*/ 12 w 123"/>
                <a:gd name="T69" fmla="*/ 35 h 73"/>
                <a:gd name="T70" fmla="*/ 15 w 123"/>
                <a:gd name="T71" fmla="*/ 25 h 73"/>
                <a:gd name="T72" fmla="*/ 20 w 123"/>
                <a:gd name="T73" fmla="*/ 17 h 73"/>
                <a:gd name="T74" fmla="*/ 29 w 123"/>
                <a:gd name="T75" fmla="*/ 12 h 73"/>
                <a:gd name="T76" fmla="*/ 40 w 123"/>
                <a:gd name="T77" fmla="*/ 10 h 73"/>
                <a:gd name="T78" fmla="*/ 83 w 123"/>
                <a:gd name="T79" fmla="*/ 10 h 73"/>
                <a:gd name="T80" fmla="*/ 93 w 123"/>
                <a:gd name="T81" fmla="*/ 12 h 73"/>
                <a:gd name="T82" fmla="*/ 102 w 123"/>
                <a:gd name="T83" fmla="*/ 17 h 73"/>
                <a:gd name="T84" fmla="*/ 108 w 123"/>
                <a:gd name="T85" fmla="*/ 25 h 73"/>
                <a:gd name="T86" fmla="*/ 110 w 123"/>
                <a:gd name="T87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3" h="73">
                  <a:moveTo>
                    <a:pt x="87" y="0"/>
                  </a:moveTo>
                  <a:lnTo>
                    <a:pt x="35" y="0"/>
                  </a:lnTo>
                  <a:lnTo>
                    <a:pt x="35" y="0"/>
                  </a:lnTo>
                  <a:lnTo>
                    <a:pt x="29" y="0"/>
                  </a:lnTo>
                  <a:lnTo>
                    <a:pt x="24" y="1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0" y="10"/>
                  </a:lnTo>
                  <a:lnTo>
                    <a:pt x="7" y="13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10" y="24"/>
                  </a:lnTo>
                  <a:lnTo>
                    <a:pt x="10" y="25"/>
                  </a:lnTo>
                  <a:lnTo>
                    <a:pt x="10" y="27"/>
                  </a:lnTo>
                  <a:lnTo>
                    <a:pt x="9" y="2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3" y="51"/>
                  </a:lnTo>
                  <a:lnTo>
                    <a:pt x="6" y="57"/>
                  </a:lnTo>
                  <a:lnTo>
                    <a:pt x="10" y="62"/>
                  </a:lnTo>
                  <a:lnTo>
                    <a:pt x="16" y="67"/>
                  </a:lnTo>
                  <a:lnTo>
                    <a:pt x="21" y="69"/>
                  </a:lnTo>
                  <a:lnTo>
                    <a:pt x="28" y="71"/>
                  </a:lnTo>
                  <a:lnTo>
                    <a:pt x="35" y="73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94" y="71"/>
                  </a:lnTo>
                  <a:lnTo>
                    <a:pt x="101" y="69"/>
                  </a:lnTo>
                  <a:lnTo>
                    <a:pt x="107" y="67"/>
                  </a:lnTo>
                  <a:lnTo>
                    <a:pt x="112" y="62"/>
                  </a:lnTo>
                  <a:lnTo>
                    <a:pt x="116" y="57"/>
                  </a:lnTo>
                  <a:lnTo>
                    <a:pt x="119" y="51"/>
                  </a:lnTo>
                  <a:lnTo>
                    <a:pt x="122" y="44"/>
                  </a:lnTo>
                  <a:lnTo>
                    <a:pt x="123" y="37"/>
                  </a:lnTo>
                  <a:lnTo>
                    <a:pt x="123" y="34"/>
                  </a:lnTo>
                  <a:lnTo>
                    <a:pt x="123" y="34"/>
                  </a:lnTo>
                  <a:lnTo>
                    <a:pt x="122" y="27"/>
                  </a:lnTo>
                  <a:lnTo>
                    <a:pt x="119" y="20"/>
                  </a:lnTo>
                  <a:lnTo>
                    <a:pt x="116" y="15"/>
                  </a:lnTo>
                  <a:lnTo>
                    <a:pt x="112" y="10"/>
                  </a:lnTo>
                  <a:lnTo>
                    <a:pt x="107" y="5"/>
                  </a:lnTo>
                  <a:lnTo>
                    <a:pt x="101" y="2"/>
                  </a:lnTo>
                  <a:lnTo>
                    <a:pt x="94" y="0"/>
                  </a:lnTo>
                  <a:lnTo>
                    <a:pt x="87" y="0"/>
                  </a:lnTo>
                  <a:close/>
                  <a:moveTo>
                    <a:pt x="110" y="37"/>
                  </a:moveTo>
                  <a:lnTo>
                    <a:pt x="110" y="37"/>
                  </a:lnTo>
                  <a:lnTo>
                    <a:pt x="110" y="42"/>
                  </a:lnTo>
                  <a:lnTo>
                    <a:pt x="108" y="46"/>
                  </a:lnTo>
                  <a:lnTo>
                    <a:pt x="106" y="51"/>
                  </a:lnTo>
                  <a:lnTo>
                    <a:pt x="102" y="54"/>
                  </a:lnTo>
                  <a:lnTo>
                    <a:pt x="99" y="58"/>
                  </a:lnTo>
                  <a:lnTo>
                    <a:pt x="93" y="60"/>
                  </a:lnTo>
                  <a:lnTo>
                    <a:pt x="89" y="61"/>
                  </a:lnTo>
                  <a:lnTo>
                    <a:pt x="83" y="62"/>
                  </a:lnTo>
                  <a:lnTo>
                    <a:pt x="40" y="62"/>
                  </a:lnTo>
                  <a:lnTo>
                    <a:pt x="40" y="62"/>
                  </a:lnTo>
                  <a:lnTo>
                    <a:pt x="34" y="61"/>
                  </a:lnTo>
                  <a:lnTo>
                    <a:pt x="29" y="60"/>
                  </a:lnTo>
                  <a:lnTo>
                    <a:pt x="24" y="58"/>
                  </a:lnTo>
                  <a:lnTo>
                    <a:pt x="20" y="54"/>
                  </a:lnTo>
                  <a:lnTo>
                    <a:pt x="17" y="51"/>
                  </a:lnTo>
                  <a:lnTo>
                    <a:pt x="15" y="46"/>
                  </a:lnTo>
                  <a:lnTo>
                    <a:pt x="12" y="42"/>
                  </a:lnTo>
                  <a:lnTo>
                    <a:pt x="12" y="37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2" y="29"/>
                  </a:lnTo>
                  <a:lnTo>
                    <a:pt x="15" y="25"/>
                  </a:lnTo>
                  <a:lnTo>
                    <a:pt x="17" y="20"/>
                  </a:lnTo>
                  <a:lnTo>
                    <a:pt x="20" y="17"/>
                  </a:lnTo>
                  <a:lnTo>
                    <a:pt x="24" y="15"/>
                  </a:lnTo>
                  <a:lnTo>
                    <a:pt x="29" y="12"/>
                  </a:lnTo>
                  <a:lnTo>
                    <a:pt x="34" y="10"/>
                  </a:lnTo>
                  <a:lnTo>
                    <a:pt x="40" y="10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9" y="10"/>
                  </a:lnTo>
                  <a:lnTo>
                    <a:pt x="93" y="12"/>
                  </a:lnTo>
                  <a:lnTo>
                    <a:pt x="99" y="15"/>
                  </a:lnTo>
                  <a:lnTo>
                    <a:pt x="102" y="17"/>
                  </a:lnTo>
                  <a:lnTo>
                    <a:pt x="106" y="20"/>
                  </a:lnTo>
                  <a:lnTo>
                    <a:pt x="108" y="25"/>
                  </a:lnTo>
                  <a:lnTo>
                    <a:pt x="110" y="29"/>
                  </a:lnTo>
                  <a:lnTo>
                    <a:pt x="110" y="35"/>
                  </a:lnTo>
                  <a:lnTo>
                    <a:pt x="11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Freeform 185"/>
            <p:cNvSpPr/>
            <p:nvPr/>
          </p:nvSpPr>
          <p:spPr bwMode="auto">
            <a:xfrm>
              <a:off x="2868613" y="750888"/>
              <a:ext cx="195263" cy="115888"/>
            </a:xfrm>
            <a:custGeom>
              <a:avLst/>
              <a:gdLst>
                <a:gd name="T0" fmla="*/ 87 w 123"/>
                <a:gd name="T1" fmla="*/ 0 h 73"/>
                <a:gd name="T2" fmla="*/ 35 w 123"/>
                <a:gd name="T3" fmla="*/ 0 h 73"/>
                <a:gd name="T4" fmla="*/ 35 w 123"/>
                <a:gd name="T5" fmla="*/ 0 h 73"/>
                <a:gd name="T6" fmla="*/ 29 w 123"/>
                <a:gd name="T7" fmla="*/ 0 h 73"/>
                <a:gd name="T8" fmla="*/ 24 w 123"/>
                <a:gd name="T9" fmla="*/ 1 h 73"/>
                <a:gd name="T10" fmla="*/ 19 w 123"/>
                <a:gd name="T11" fmla="*/ 3 h 73"/>
                <a:gd name="T12" fmla="*/ 15 w 123"/>
                <a:gd name="T13" fmla="*/ 7 h 73"/>
                <a:gd name="T14" fmla="*/ 10 w 123"/>
                <a:gd name="T15" fmla="*/ 10 h 73"/>
                <a:gd name="T16" fmla="*/ 7 w 123"/>
                <a:gd name="T17" fmla="*/ 13 h 73"/>
                <a:gd name="T18" fmla="*/ 4 w 123"/>
                <a:gd name="T19" fmla="*/ 18 h 73"/>
                <a:gd name="T20" fmla="*/ 2 w 123"/>
                <a:gd name="T21" fmla="*/ 23 h 73"/>
                <a:gd name="T22" fmla="*/ 7 w 123"/>
                <a:gd name="T23" fmla="*/ 24 h 73"/>
                <a:gd name="T24" fmla="*/ 7 w 123"/>
                <a:gd name="T25" fmla="*/ 24 h 73"/>
                <a:gd name="T26" fmla="*/ 10 w 123"/>
                <a:gd name="T27" fmla="*/ 24 h 73"/>
                <a:gd name="T28" fmla="*/ 10 w 123"/>
                <a:gd name="T29" fmla="*/ 25 h 73"/>
                <a:gd name="T30" fmla="*/ 10 w 123"/>
                <a:gd name="T31" fmla="*/ 27 h 73"/>
                <a:gd name="T32" fmla="*/ 9 w 123"/>
                <a:gd name="T33" fmla="*/ 29 h 73"/>
                <a:gd name="T34" fmla="*/ 0 w 123"/>
                <a:gd name="T35" fmla="*/ 37 h 73"/>
                <a:gd name="T36" fmla="*/ 0 w 123"/>
                <a:gd name="T37" fmla="*/ 37 h 73"/>
                <a:gd name="T38" fmla="*/ 0 w 123"/>
                <a:gd name="T39" fmla="*/ 37 h 73"/>
                <a:gd name="T40" fmla="*/ 1 w 123"/>
                <a:gd name="T41" fmla="*/ 44 h 73"/>
                <a:gd name="T42" fmla="*/ 3 w 123"/>
                <a:gd name="T43" fmla="*/ 51 h 73"/>
                <a:gd name="T44" fmla="*/ 6 w 123"/>
                <a:gd name="T45" fmla="*/ 57 h 73"/>
                <a:gd name="T46" fmla="*/ 10 w 123"/>
                <a:gd name="T47" fmla="*/ 62 h 73"/>
                <a:gd name="T48" fmla="*/ 16 w 123"/>
                <a:gd name="T49" fmla="*/ 67 h 73"/>
                <a:gd name="T50" fmla="*/ 21 w 123"/>
                <a:gd name="T51" fmla="*/ 69 h 73"/>
                <a:gd name="T52" fmla="*/ 28 w 123"/>
                <a:gd name="T53" fmla="*/ 71 h 73"/>
                <a:gd name="T54" fmla="*/ 35 w 123"/>
                <a:gd name="T55" fmla="*/ 73 h 73"/>
                <a:gd name="T56" fmla="*/ 87 w 123"/>
                <a:gd name="T57" fmla="*/ 73 h 73"/>
                <a:gd name="T58" fmla="*/ 87 w 123"/>
                <a:gd name="T59" fmla="*/ 73 h 73"/>
                <a:gd name="T60" fmla="*/ 94 w 123"/>
                <a:gd name="T61" fmla="*/ 71 h 73"/>
                <a:gd name="T62" fmla="*/ 101 w 123"/>
                <a:gd name="T63" fmla="*/ 69 h 73"/>
                <a:gd name="T64" fmla="*/ 107 w 123"/>
                <a:gd name="T65" fmla="*/ 67 h 73"/>
                <a:gd name="T66" fmla="*/ 112 w 123"/>
                <a:gd name="T67" fmla="*/ 62 h 73"/>
                <a:gd name="T68" fmla="*/ 116 w 123"/>
                <a:gd name="T69" fmla="*/ 57 h 73"/>
                <a:gd name="T70" fmla="*/ 119 w 123"/>
                <a:gd name="T71" fmla="*/ 51 h 73"/>
                <a:gd name="T72" fmla="*/ 122 w 123"/>
                <a:gd name="T73" fmla="*/ 44 h 73"/>
                <a:gd name="T74" fmla="*/ 123 w 123"/>
                <a:gd name="T75" fmla="*/ 37 h 73"/>
                <a:gd name="T76" fmla="*/ 123 w 123"/>
                <a:gd name="T77" fmla="*/ 34 h 73"/>
                <a:gd name="T78" fmla="*/ 123 w 123"/>
                <a:gd name="T79" fmla="*/ 34 h 73"/>
                <a:gd name="T80" fmla="*/ 122 w 123"/>
                <a:gd name="T81" fmla="*/ 27 h 73"/>
                <a:gd name="T82" fmla="*/ 119 w 123"/>
                <a:gd name="T83" fmla="*/ 20 h 73"/>
                <a:gd name="T84" fmla="*/ 116 w 123"/>
                <a:gd name="T85" fmla="*/ 15 h 73"/>
                <a:gd name="T86" fmla="*/ 112 w 123"/>
                <a:gd name="T87" fmla="*/ 10 h 73"/>
                <a:gd name="T88" fmla="*/ 107 w 123"/>
                <a:gd name="T89" fmla="*/ 5 h 73"/>
                <a:gd name="T90" fmla="*/ 101 w 123"/>
                <a:gd name="T91" fmla="*/ 2 h 73"/>
                <a:gd name="T92" fmla="*/ 94 w 123"/>
                <a:gd name="T93" fmla="*/ 0 h 73"/>
                <a:gd name="T94" fmla="*/ 87 w 123"/>
                <a:gd name="T9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3" h="73">
                  <a:moveTo>
                    <a:pt x="87" y="0"/>
                  </a:moveTo>
                  <a:lnTo>
                    <a:pt x="35" y="0"/>
                  </a:lnTo>
                  <a:lnTo>
                    <a:pt x="35" y="0"/>
                  </a:lnTo>
                  <a:lnTo>
                    <a:pt x="29" y="0"/>
                  </a:lnTo>
                  <a:lnTo>
                    <a:pt x="24" y="1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0" y="10"/>
                  </a:lnTo>
                  <a:lnTo>
                    <a:pt x="7" y="13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10" y="24"/>
                  </a:lnTo>
                  <a:lnTo>
                    <a:pt x="10" y="25"/>
                  </a:lnTo>
                  <a:lnTo>
                    <a:pt x="10" y="27"/>
                  </a:lnTo>
                  <a:lnTo>
                    <a:pt x="9" y="2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3" y="51"/>
                  </a:lnTo>
                  <a:lnTo>
                    <a:pt x="6" y="57"/>
                  </a:lnTo>
                  <a:lnTo>
                    <a:pt x="10" y="62"/>
                  </a:lnTo>
                  <a:lnTo>
                    <a:pt x="16" y="67"/>
                  </a:lnTo>
                  <a:lnTo>
                    <a:pt x="21" y="69"/>
                  </a:lnTo>
                  <a:lnTo>
                    <a:pt x="28" y="71"/>
                  </a:lnTo>
                  <a:lnTo>
                    <a:pt x="35" y="73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94" y="71"/>
                  </a:lnTo>
                  <a:lnTo>
                    <a:pt x="101" y="69"/>
                  </a:lnTo>
                  <a:lnTo>
                    <a:pt x="107" y="67"/>
                  </a:lnTo>
                  <a:lnTo>
                    <a:pt x="112" y="62"/>
                  </a:lnTo>
                  <a:lnTo>
                    <a:pt x="116" y="57"/>
                  </a:lnTo>
                  <a:lnTo>
                    <a:pt x="119" y="51"/>
                  </a:lnTo>
                  <a:lnTo>
                    <a:pt x="122" y="44"/>
                  </a:lnTo>
                  <a:lnTo>
                    <a:pt x="123" y="37"/>
                  </a:lnTo>
                  <a:lnTo>
                    <a:pt x="123" y="34"/>
                  </a:lnTo>
                  <a:lnTo>
                    <a:pt x="123" y="34"/>
                  </a:lnTo>
                  <a:lnTo>
                    <a:pt x="122" y="27"/>
                  </a:lnTo>
                  <a:lnTo>
                    <a:pt x="119" y="20"/>
                  </a:lnTo>
                  <a:lnTo>
                    <a:pt x="116" y="15"/>
                  </a:lnTo>
                  <a:lnTo>
                    <a:pt x="112" y="10"/>
                  </a:lnTo>
                  <a:lnTo>
                    <a:pt x="107" y="5"/>
                  </a:lnTo>
                  <a:lnTo>
                    <a:pt x="101" y="2"/>
                  </a:lnTo>
                  <a:lnTo>
                    <a:pt x="94" y="0"/>
                  </a:lnTo>
                  <a:lnTo>
                    <a:pt x="8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5" name="Freeform 186"/>
            <p:cNvSpPr/>
            <p:nvPr/>
          </p:nvSpPr>
          <p:spPr bwMode="auto">
            <a:xfrm>
              <a:off x="2887663" y="766763"/>
              <a:ext cx="155575" cy="82550"/>
            </a:xfrm>
            <a:custGeom>
              <a:avLst/>
              <a:gdLst>
                <a:gd name="T0" fmla="*/ 98 w 98"/>
                <a:gd name="T1" fmla="*/ 27 h 52"/>
                <a:gd name="T2" fmla="*/ 98 w 98"/>
                <a:gd name="T3" fmla="*/ 27 h 52"/>
                <a:gd name="T4" fmla="*/ 98 w 98"/>
                <a:gd name="T5" fmla="*/ 32 h 52"/>
                <a:gd name="T6" fmla="*/ 96 w 98"/>
                <a:gd name="T7" fmla="*/ 36 h 52"/>
                <a:gd name="T8" fmla="*/ 94 w 98"/>
                <a:gd name="T9" fmla="*/ 41 h 52"/>
                <a:gd name="T10" fmla="*/ 90 w 98"/>
                <a:gd name="T11" fmla="*/ 44 h 52"/>
                <a:gd name="T12" fmla="*/ 87 w 98"/>
                <a:gd name="T13" fmla="*/ 48 h 52"/>
                <a:gd name="T14" fmla="*/ 81 w 98"/>
                <a:gd name="T15" fmla="*/ 50 h 52"/>
                <a:gd name="T16" fmla="*/ 77 w 98"/>
                <a:gd name="T17" fmla="*/ 51 h 52"/>
                <a:gd name="T18" fmla="*/ 71 w 98"/>
                <a:gd name="T19" fmla="*/ 52 h 52"/>
                <a:gd name="T20" fmla="*/ 28 w 98"/>
                <a:gd name="T21" fmla="*/ 52 h 52"/>
                <a:gd name="T22" fmla="*/ 28 w 98"/>
                <a:gd name="T23" fmla="*/ 52 h 52"/>
                <a:gd name="T24" fmla="*/ 22 w 98"/>
                <a:gd name="T25" fmla="*/ 51 h 52"/>
                <a:gd name="T26" fmla="*/ 17 w 98"/>
                <a:gd name="T27" fmla="*/ 50 h 52"/>
                <a:gd name="T28" fmla="*/ 12 w 98"/>
                <a:gd name="T29" fmla="*/ 48 h 52"/>
                <a:gd name="T30" fmla="*/ 8 w 98"/>
                <a:gd name="T31" fmla="*/ 44 h 52"/>
                <a:gd name="T32" fmla="*/ 5 w 98"/>
                <a:gd name="T33" fmla="*/ 41 h 52"/>
                <a:gd name="T34" fmla="*/ 3 w 98"/>
                <a:gd name="T35" fmla="*/ 36 h 52"/>
                <a:gd name="T36" fmla="*/ 0 w 98"/>
                <a:gd name="T37" fmla="*/ 32 h 52"/>
                <a:gd name="T38" fmla="*/ 0 w 98"/>
                <a:gd name="T39" fmla="*/ 27 h 52"/>
                <a:gd name="T40" fmla="*/ 0 w 98"/>
                <a:gd name="T41" fmla="*/ 25 h 52"/>
                <a:gd name="T42" fmla="*/ 0 w 98"/>
                <a:gd name="T43" fmla="*/ 25 h 52"/>
                <a:gd name="T44" fmla="*/ 0 w 98"/>
                <a:gd name="T45" fmla="*/ 19 h 52"/>
                <a:gd name="T46" fmla="*/ 3 w 98"/>
                <a:gd name="T47" fmla="*/ 15 h 52"/>
                <a:gd name="T48" fmla="*/ 5 w 98"/>
                <a:gd name="T49" fmla="*/ 10 h 52"/>
                <a:gd name="T50" fmla="*/ 8 w 98"/>
                <a:gd name="T51" fmla="*/ 7 h 52"/>
                <a:gd name="T52" fmla="*/ 12 w 98"/>
                <a:gd name="T53" fmla="*/ 5 h 52"/>
                <a:gd name="T54" fmla="*/ 17 w 98"/>
                <a:gd name="T55" fmla="*/ 2 h 52"/>
                <a:gd name="T56" fmla="*/ 22 w 98"/>
                <a:gd name="T57" fmla="*/ 0 h 52"/>
                <a:gd name="T58" fmla="*/ 28 w 98"/>
                <a:gd name="T59" fmla="*/ 0 h 52"/>
                <a:gd name="T60" fmla="*/ 71 w 98"/>
                <a:gd name="T61" fmla="*/ 0 h 52"/>
                <a:gd name="T62" fmla="*/ 71 w 98"/>
                <a:gd name="T63" fmla="*/ 0 h 52"/>
                <a:gd name="T64" fmla="*/ 77 w 98"/>
                <a:gd name="T65" fmla="*/ 0 h 52"/>
                <a:gd name="T66" fmla="*/ 81 w 98"/>
                <a:gd name="T67" fmla="*/ 2 h 52"/>
                <a:gd name="T68" fmla="*/ 87 w 98"/>
                <a:gd name="T69" fmla="*/ 5 h 52"/>
                <a:gd name="T70" fmla="*/ 90 w 98"/>
                <a:gd name="T71" fmla="*/ 7 h 52"/>
                <a:gd name="T72" fmla="*/ 94 w 98"/>
                <a:gd name="T73" fmla="*/ 10 h 52"/>
                <a:gd name="T74" fmla="*/ 96 w 98"/>
                <a:gd name="T75" fmla="*/ 15 h 52"/>
                <a:gd name="T76" fmla="*/ 98 w 98"/>
                <a:gd name="T77" fmla="*/ 19 h 52"/>
                <a:gd name="T78" fmla="*/ 98 w 98"/>
                <a:gd name="T79" fmla="*/ 25 h 52"/>
                <a:gd name="T80" fmla="*/ 98 w 98"/>
                <a:gd name="T81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" h="52">
                  <a:moveTo>
                    <a:pt x="98" y="27"/>
                  </a:moveTo>
                  <a:lnTo>
                    <a:pt x="98" y="27"/>
                  </a:lnTo>
                  <a:lnTo>
                    <a:pt x="98" y="32"/>
                  </a:lnTo>
                  <a:lnTo>
                    <a:pt x="96" y="36"/>
                  </a:lnTo>
                  <a:lnTo>
                    <a:pt x="94" y="41"/>
                  </a:lnTo>
                  <a:lnTo>
                    <a:pt x="90" y="44"/>
                  </a:lnTo>
                  <a:lnTo>
                    <a:pt x="87" y="48"/>
                  </a:lnTo>
                  <a:lnTo>
                    <a:pt x="81" y="50"/>
                  </a:lnTo>
                  <a:lnTo>
                    <a:pt x="77" y="51"/>
                  </a:lnTo>
                  <a:lnTo>
                    <a:pt x="71" y="52"/>
                  </a:lnTo>
                  <a:lnTo>
                    <a:pt x="28" y="52"/>
                  </a:lnTo>
                  <a:lnTo>
                    <a:pt x="28" y="52"/>
                  </a:lnTo>
                  <a:lnTo>
                    <a:pt x="22" y="51"/>
                  </a:lnTo>
                  <a:lnTo>
                    <a:pt x="17" y="50"/>
                  </a:lnTo>
                  <a:lnTo>
                    <a:pt x="12" y="48"/>
                  </a:lnTo>
                  <a:lnTo>
                    <a:pt x="8" y="44"/>
                  </a:lnTo>
                  <a:lnTo>
                    <a:pt x="5" y="41"/>
                  </a:lnTo>
                  <a:lnTo>
                    <a:pt x="3" y="36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3" y="15"/>
                  </a:lnTo>
                  <a:lnTo>
                    <a:pt x="5" y="10"/>
                  </a:lnTo>
                  <a:lnTo>
                    <a:pt x="8" y="7"/>
                  </a:lnTo>
                  <a:lnTo>
                    <a:pt x="12" y="5"/>
                  </a:lnTo>
                  <a:lnTo>
                    <a:pt x="17" y="2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7" y="0"/>
                  </a:lnTo>
                  <a:lnTo>
                    <a:pt x="81" y="2"/>
                  </a:lnTo>
                  <a:lnTo>
                    <a:pt x="87" y="5"/>
                  </a:lnTo>
                  <a:lnTo>
                    <a:pt x="90" y="7"/>
                  </a:lnTo>
                  <a:lnTo>
                    <a:pt x="94" y="10"/>
                  </a:lnTo>
                  <a:lnTo>
                    <a:pt x="96" y="15"/>
                  </a:lnTo>
                  <a:lnTo>
                    <a:pt x="98" y="19"/>
                  </a:lnTo>
                  <a:lnTo>
                    <a:pt x="98" y="25"/>
                  </a:lnTo>
                  <a:lnTo>
                    <a:pt x="98" y="2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6" name="Freeform 187"/>
            <p:cNvSpPr>
              <a:spLocks noEditPoints="1"/>
            </p:cNvSpPr>
            <p:nvPr/>
          </p:nvSpPr>
          <p:spPr bwMode="auto">
            <a:xfrm>
              <a:off x="2646363" y="688976"/>
              <a:ext cx="331788" cy="279400"/>
            </a:xfrm>
            <a:custGeom>
              <a:avLst/>
              <a:gdLst>
                <a:gd name="T0" fmla="*/ 0 w 209"/>
                <a:gd name="T1" fmla="*/ 72 h 176"/>
                <a:gd name="T2" fmla="*/ 0 w 209"/>
                <a:gd name="T3" fmla="*/ 82 h 176"/>
                <a:gd name="T4" fmla="*/ 5 w 209"/>
                <a:gd name="T5" fmla="*/ 102 h 176"/>
                <a:gd name="T6" fmla="*/ 12 w 209"/>
                <a:gd name="T7" fmla="*/ 122 h 176"/>
                <a:gd name="T8" fmla="*/ 24 w 209"/>
                <a:gd name="T9" fmla="*/ 138 h 176"/>
                <a:gd name="T10" fmla="*/ 38 w 209"/>
                <a:gd name="T11" fmla="*/ 153 h 176"/>
                <a:gd name="T12" fmla="*/ 55 w 209"/>
                <a:gd name="T13" fmla="*/ 164 h 176"/>
                <a:gd name="T14" fmla="*/ 73 w 209"/>
                <a:gd name="T15" fmla="*/ 172 h 176"/>
                <a:gd name="T16" fmla="*/ 93 w 209"/>
                <a:gd name="T17" fmla="*/ 175 h 176"/>
                <a:gd name="T18" fmla="*/ 105 w 209"/>
                <a:gd name="T19" fmla="*/ 176 h 176"/>
                <a:gd name="T20" fmla="*/ 125 w 209"/>
                <a:gd name="T21" fmla="*/ 174 h 176"/>
                <a:gd name="T22" fmla="*/ 146 w 209"/>
                <a:gd name="T23" fmla="*/ 168 h 176"/>
                <a:gd name="T24" fmla="*/ 163 w 209"/>
                <a:gd name="T25" fmla="*/ 158 h 176"/>
                <a:gd name="T26" fmla="*/ 179 w 209"/>
                <a:gd name="T27" fmla="*/ 146 h 176"/>
                <a:gd name="T28" fmla="*/ 191 w 209"/>
                <a:gd name="T29" fmla="*/ 130 h 176"/>
                <a:gd name="T30" fmla="*/ 201 w 209"/>
                <a:gd name="T31" fmla="*/ 113 h 176"/>
                <a:gd name="T32" fmla="*/ 207 w 209"/>
                <a:gd name="T33" fmla="*/ 92 h 176"/>
                <a:gd name="T34" fmla="*/ 209 w 209"/>
                <a:gd name="T35" fmla="*/ 72 h 176"/>
                <a:gd name="T36" fmla="*/ 0 w 209"/>
                <a:gd name="T37" fmla="*/ 0 h 176"/>
                <a:gd name="T38" fmla="*/ 133 w 209"/>
                <a:gd name="T39" fmla="*/ 82 h 176"/>
                <a:gd name="T40" fmla="*/ 132 w 209"/>
                <a:gd name="T41" fmla="*/ 84 h 176"/>
                <a:gd name="T42" fmla="*/ 130 w 209"/>
                <a:gd name="T43" fmla="*/ 91 h 176"/>
                <a:gd name="T44" fmla="*/ 134 w 209"/>
                <a:gd name="T45" fmla="*/ 115 h 176"/>
                <a:gd name="T46" fmla="*/ 134 w 209"/>
                <a:gd name="T47" fmla="*/ 117 h 176"/>
                <a:gd name="T48" fmla="*/ 132 w 209"/>
                <a:gd name="T49" fmla="*/ 120 h 176"/>
                <a:gd name="T50" fmla="*/ 110 w 209"/>
                <a:gd name="T51" fmla="*/ 108 h 176"/>
                <a:gd name="T52" fmla="*/ 108 w 209"/>
                <a:gd name="T53" fmla="*/ 107 h 176"/>
                <a:gd name="T54" fmla="*/ 101 w 209"/>
                <a:gd name="T55" fmla="*/ 107 h 176"/>
                <a:gd name="T56" fmla="*/ 80 w 209"/>
                <a:gd name="T57" fmla="*/ 118 h 176"/>
                <a:gd name="T58" fmla="*/ 77 w 209"/>
                <a:gd name="T59" fmla="*/ 120 h 176"/>
                <a:gd name="T60" fmla="*/ 75 w 209"/>
                <a:gd name="T61" fmla="*/ 117 h 176"/>
                <a:gd name="T62" fmla="*/ 80 w 209"/>
                <a:gd name="T63" fmla="*/ 95 h 176"/>
                <a:gd name="T64" fmla="*/ 80 w 209"/>
                <a:gd name="T65" fmla="*/ 91 h 176"/>
                <a:gd name="T66" fmla="*/ 77 w 209"/>
                <a:gd name="T67" fmla="*/ 84 h 176"/>
                <a:gd name="T68" fmla="*/ 60 w 209"/>
                <a:gd name="T69" fmla="*/ 68 h 176"/>
                <a:gd name="T70" fmla="*/ 58 w 209"/>
                <a:gd name="T71" fmla="*/ 66 h 176"/>
                <a:gd name="T72" fmla="*/ 59 w 209"/>
                <a:gd name="T73" fmla="*/ 63 h 176"/>
                <a:gd name="T74" fmla="*/ 83 w 209"/>
                <a:gd name="T75" fmla="*/ 60 h 176"/>
                <a:gd name="T76" fmla="*/ 85 w 209"/>
                <a:gd name="T77" fmla="*/ 59 h 176"/>
                <a:gd name="T78" fmla="*/ 91 w 209"/>
                <a:gd name="T79" fmla="*/ 55 h 176"/>
                <a:gd name="T80" fmla="*/ 101 w 209"/>
                <a:gd name="T81" fmla="*/ 33 h 176"/>
                <a:gd name="T82" fmla="*/ 102 w 209"/>
                <a:gd name="T83" fmla="*/ 31 h 176"/>
                <a:gd name="T84" fmla="*/ 106 w 209"/>
                <a:gd name="T85" fmla="*/ 31 h 176"/>
                <a:gd name="T86" fmla="*/ 116 w 209"/>
                <a:gd name="T87" fmla="*/ 52 h 176"/>
                <a:gd name="T88" fmla="*/ 118 w 209"/>
                <a:gd name="T89" fmla="*/ 55 h 176"/>
                <a:gd name="T90" fmla="*/ 123 w 209"/>
                <a:gd name="T91" fmla="*/ 59 h 176"/>
                <a:gd name="T92" fmla="*/ 147 w 209"/>
                <a:gd name="T93" fmla="*/ 63 h 176"/>
                <a:gd name="T94" fmla="*/ 150 w 209"/>
                <a:gd name="T95" fmla="*/ 63 h 176"/>
                <a:gd name="T96" fmla="*/ 150 w 209"/>
                <a:gd name="T97" fmla="*/ 6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9" h="176">
                  <a:moveTo>
                    <a:pt x="0" y="0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2" y="92"/>
                  </a:lnTo>
                  <a:lnTo>
                    <a:pt x="5" y="102"/>
                  </a:lnTo>
                  <a:lnTo>
                    <a:pt x="8" y="113"/>
                  </a:lnTo>
                  <a:lnTo>
                    <a:pt x="12" y="122"/>
                  </a:lnTo>
                  <a:lnTo>
                    <a:pt x="18" y="130"/>
                  </a:lnTo>
                  <a:lnTo>
                    <a:pt x="24" y="138"/>
                  </a:lnTo>
                  <a:lnTo>
                    <a:pt x="31" y="146"/>
                  </a:lnTo>
                  <a:lnTo>
                    <a:pt x="38" y="153"/>
                  </a:lnTo>
                  <a:lnTo>
                    <a:pt x="45" y="158"/>
                  </a:lnTo>
                  <a:lnTo>
                    <a:pt x="55" y="164"/>
                  </a:lnTo>
                  <a:lnTo>
                    <a:pt x="64" y="168"/>
                  </a:lnTo>
                  <a:lnTo>
                    <a:pt x="73" y="172"/>
                  </a:lnTo>
                  <a:lnTo>
                    <a:pt x="83" y="174"/>
                  </a:lnTo>
                  <a:lnTo>
                    <a:pt x="93" y="175"/>
                  </a:lnTo>
                  <a:lnTo>
                    <a:pt x="105" y="176"/>
                  </a:lnTo>
                  <a:lnTo>
                    <a:pt x="105" y="176"/>
                  </a:lnTo>
                  <a:lnTo>
                    <a:pt x="115" y="175"/>
                  </a:lnTo>
                  <a:lnTo>
                    <a:pt x="125" y="174"/>
                  </a:lnTo>
                  <a:lnTo>
                    <a:pt x="135" y="172"/>
                  </a:lnTo>
                  <a:lnTo>
                    <a:pt x="146" y="168"/>
                  </a:lnTo>
                  <a:lnTo>
                    <a:pt x="155" y="164"/>
                  </a:lnTo>
                  <a:lnTo>
                    <a:pt x="163" y="158"/>
                  </a:lnTo>
                  <a:lnTo>
                    <a:pt x="171" y="153"/>
                  </a:lnTo>
                  <a:lnTo>
                    <a:pt x="179" y="146"/>
                  </a:lnTo>
                  <a:lnTo>
                    <a:pt x="185" y="138"/>
                  </a:lnTo>
                  <a:lnTo>
                    <a:pt x="191" y="130"/>
                  </a:lnTo>
                  <a:lnTo>
                    <a:pt x="197" y="122"/>
                  </a:lnTo>
                  <a:lnTo>
                    <a:pt x="201" y="113"/>
                  </a:lnTo>
                  <a:lnTo>
                    <a:pt x="205" y="102"/>
                  </a:lnTo>
                  <a:lnTo>
                    <a:pt x="207" y="92"/>
                  </a:lnTo>
                  <a:lnTo>
                    <a:pt x="208" y="82"/>
                  </a:lnTo>
                  <a:lnTo>
                    <a:pt x="209" y="72"/>
                  </a:lnTo>
                  <a:lnTo>
                    <a:pt x="209" y="0"/>
                  </a:lnTo>
                  <a:lnTo>
                    <a:pt x="0" y="0"/>
                  </a:lnTo>
                  <a:close/>
                  <a:moveTo>
                    <a:pt x="149" y="68"/>
                  </a:moveTo>
                  <a:lnTo>
                    <a:pt x="133" y="82"/>
                  </a:lnTo>
                  <a:lnTo>
                    <a:pt x="133" y="82"/>
                  </a:lnTo>
                  <a:lnTo>
                    <a:pt x="132" y="84"/>
                  </a:lnTo>
                  <a:lnTo>
                    <a:pt x="131" y="88"/>
                  </a:lnTo>
                  <a:lnTo>
                    <a:pt x="130" y="91"/>
                  </a:lnTo>
                  <a:lnTo>
                    <a:pt x="130" y="9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4" y="117"/>
                  </a:lnTo>
                  <a:lnTo>
                    <a:pt x="133" y="118"/>
                  </a:lnTo>
                  <a:lnTo>
                    <a:pt x="132" y="120"/>
                  </a:lnTo>
                  <a:lnTo>
                    <a:pt x="130" y="118"/>
                  </a:lnTo>
                  <a:lnTo>
                    <a:pt x="110" y="108"/>
                  </a:lnTo>
                  <a:lnTo>
                    <a:pt x="110" y="108"/>
                  </a:lnTo>
                  <a:lnTo>
                    <a:pt x="108" y="107"/>
                  </a:lnTo>
                  <a:lnTo>
                    <a:pt x="105" y="107"/>
                  </a:lnTo>
                  <a:lnTo>
                    <a:pt x="101" y="107"/>
                  </a:lnTo>
                  <a:lnTo>
                    <a:pt x="98" y="108"/>
                  </a:lnTo>
                  <a:lnTo>
                    <a:pt x="80" y="118"/>
                  </a:lnTo>
                  <a:lnTo>
                    <a:pt x="80" y="118"/>
                  </a:lnTo>
                  <a:lnTo>
                    <a:pt x="77" y="120"/>
                  </a:lnTo>
                  <a:lnTo>
                    <a:pt x="76" y="118"/>
                  </a:lnTo>
                  <a:lnTo>
                    <a:pt x="75" y="117"/>
                  </a:lnTo>
                  <a:lnTo>
                    <a:pt x="75" y="115"/>
                  </a:lnTo>
                  <a:lnTo>
                    <a:pt x="80" y="95"/>
                  </a:lnTo>
                  <a:lnTo>
                    <a:pt x="80" y="95"/>
                  </a:lnTo>
                  <a:lnTo>
                    <a:pt x="80" y="91"/>
                  </a:lnTo>
                  <a:lnTo>
                    <a:pt x="78" y="88"/>
                  </a:lnTo>
                  <a:lnTo>
                    <a:pt x="77" y="84"/>
                  </a:lnTo>
                  <a:lnTo>
                    <a:pt x="75" y="82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58" y="66"/>
                  </a:lnTo>
                  <a:lnTo>
                    <a:pt x="58" y="64"/>
                  </a:lnTo>
                  <a:lnTo>
                    <a:pt x="59" y="63"/>
                  </a:lnTo>
                  <a:lnTo>
                    <a:pt x="61" y="63"/>
                  </a:lnTo>
                  <a:lnTo>
                    <a:pt x="83" y="60"/>
                  </a:lnTo>
                  <a:lnTo>
                    <a:pt x="83" y="60"/>
                  </a:lnTo>
                  <a:lnTo>
                    <a:pt x="85" y="59"/>
                  </a:lnTo>
                  <a:lnTo>
                    <a:pt x="89" y="57"/>
                  </a:lnTo>
                  <a:lnTo>
                    <a:pt x="91" y="55"/>
                  </a:lnTo>
                  <a:lnTo>
                    <a:pt x="92" y="52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102" y="31"/>
                  </a:lnTo>
                  <a:lnTo>
                    <a:pt x="105" y="31"/>
                  </a:lnTo>
                  <a:lnTo>
                    <a:pt x="106" y="31"/>
                  </a:lnTo>
                  <a:lnTo>
                    <a:pt x="107" y="33"/>
                  </a:lnTo>
                  <a:lnTo>
                    <a:pt x="116" y="52"/>
                  </a:lnTo>
                  <a:lnTo>
                    <a:pt x="116" y="52"/>
                  </a:lnTo>
                  <a:lnTo>
                    <a:pt x="118" y="55"/>
                  </a:lnTo>
                  <a:lnTo>
                    <a:pt x="121" y="57"/>
                  </a:lnTo>
                  <a:lnTo>
                    <a:pt x="123" y="59"/>
                  </a:lnTo>
                  <a:lnTo>
                    <a:pt x="126" y="60"/>
                  </a:lnTo>
                  <a:lnTo>
                    <a:pt x="147" y="63"/>
                  </a:lnTo>
                  <a:lnTo>
                    <a:pt x="147" y="63"/>
                  </a:lnTo>
                  <a:lnTo>
                    <a:pt x="150" y="63"/>
                  </a:lnTo>
                  <a:lnTo>
                    <a:pt x="150" y="64"/>
                  </a:lnTo>
                  <a:lnTo>
                    <a:pt x="150" y="66"/>
                  </a:lnTo>
                  <a:lnTo>
                    <a:pt x="149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7" name="Freeform 188"/>
            <p:cNvSpPr/>
            <p:nvPr/>
          </p:nvSpPr>
          <p:spPr bwMode="auto">
            <a:xfrm>
              <a:off x="2646363" y="688976"/>
              <a:ext cx="331788" cy="279400"/>
            </a:xfrm>
            <a:custGeom>
              <a:avLst/>
              <a:gdLst>
                <a:gd name="T0" fmla="*/ 0 w 209"/>
                <a:gd name="T1" fmla="*/ 0 h 176"/>
                <a:gd name="T2" fmla="*/ 0 w 209"/>
                <a:gd name="T3" fmla="*/ 72 h 176"/>
                <a:gd name="T4" fmla="*/ 0 w 209"/>
                <a:gd name="T5" fmla="*/ 72 h 176"/>
                <a:gd name="T6" fmla="*/ 0 w 209"/>
                <a:gd name="T7" fmla="*/ 82 h 176"/>
                <a:gd name="T8" fmla="*/ 2 w 209"/>
                <a:gd name="T9" fmla="*/ 92 h 176"/>
                <a:gd name="T10" fmla="*/ 5 w 209"/>
                <a:gd name="T11" fmla="*/ 102 h 176"/>
                <a:gd name="T12" fmla="*/ 8 w 209"/>
                <a:gd name="T13" fmla="*/ 113 h 176"/>
                <a:gd name="T14" fmla="*/ 12 w 209"/>
                <a:gd name="T15" fmla="*/ 122 h 176"/>
                <a:gd name="T16" fmla="*/ 18 w 209"/>
                <a:gd name="T17" fmla="*/ 130 h 176"/>
                <a:gd name="T18" fmla="*/ 24 w 209"/>
                <a:gd name="T19" fmla="*/ 138 h 176"/>
                <a:gd name="T20" fmla="*/ 31 w 209"/>
                <a:gd name="T21" fmla="*/ 146 h 176"/>
                <a:gd name="T22" fmla="*/ 38 w 209"/>
                <a:gd name="T23" fmla="*/ 153 h 176"/>
                <a:gd name="T24" fmla="*/ 45 w 209"/>
                <a:gd name="T25" fmla="*/ 158 h 176"/>
                <a:gd name="T26" fmla="*/ 55 w 209"/>
                <a:gd name="T27" fmla="*/ 164 h 176"/>
                <a:gd name="T28" fmla="*/ 64 w 209"/>
                <a:gd name="T29" fmla="*/ 168 h 176"/>
                <a:gd name="T30" fmla="*/ 73 w 209"/>
                <a:gd name="T31" fmla="*/ 172 h 176"/>
                <a:gd name="T32" fmla="*/ 83 w 209"/>
                <a:gd name="T33" fmla="*/ 174 h 176"/>
                <a:gd name="T34" fmla="*/ 93 w 209"/>
                <a:gd name="T35" fmla="*/ 175 h 176"/>
                <a:gd name="T36" fmla="*/ 105 w 209"/>
                <a:gd name="T37" fmla="*/ 176 h 176"/>
                <a:gd name="T38" fmla="*/ 105 w 209"/>
                <a:gd name="T39" fmla="*/ 176 h 176"/>
                <a:gd name="T40" fmla="*/ 115 w 209"/>
                <a:gd name="T41" fmla="*/ 175 h 176"/>
                <a:gd name="T42" fmla="*/ 125 w 209"/>
                <a:gd name="T43" fmla="*/ 174 h 176"/>
                <a:gd name="T44" fmla="*/ 135 w 209"/>
                <a:gd name="T45" fmla="*/ 172 h 176"/>
                <a:gd name="T46" fmla="*/ 146 w 209"/>
                <a:gd name="T47" fmla="*/ 168 h 176"/>
                <a:gd name="T48" fmla="*/ 155 w 209"/>
                <a:gd name="T49" fmla="*/ 164 h 176"/>
                <a:gd name="T50" fmla="*/ 163 w 209"/>
                <a:gd name="T51" fmla="*/ 158 h 176"/>
                <a:gd name="T52" fmla="*/ 171 w 209"/>
                <a:gd name="T53" fmla="*/ 153 h 176"/>
                <a:gd name="T54" fmla="*/ 179 w 209"/>
                <a:gd name="T55" fmla="*/ 146 h 176"/>
                <a:gd name="T56" fmla="*/ 185 w 209"/>
                <a:gd name="T57" fmla="*/ 138 h 176"/>
                <a:gd name="T58" fmla="*/ 191 w 209"/>
                <a:gd name="T59" fmla="*/ 130 h 176"/>
                <a:gd name="T60" fmla="*/ 197 w 209"/>
                <a:gd name="T61" fmla="*/ 122 h 176"/>
                <a:gd name="T62" fmla="*/ 201 w 209"/>
                <a:gd name="T63" fmla="*/ 113 h 176"/>
                <a:gd name="T64" fmla="*/ 205 w 209"/>
                <a:gd name="T65" fmla="*/ 102 h 176"/>
                <a:gd name="T66" fmla="*/ 207 w 209"/>
                <a:gd name="T67" fmla="*/ 92 h 176"/>
                <a:gd name="T68" fmla="*/ 208 w 209"/>
                <a:gd name="T69" fmla="*/ 82 h 176"/>
                <a:gd name="T70" fmla="*/ 209 w 209"/>
                <a:gd name="T71" fmla="*/ 72 h 176"/>
                <a:gd name="T72" fmla="*/ 209 w 209"/>
                <a:gd name="T73" fmla="*/ 0 h 176"/>
                <a:gd name="T74" fmla="*/ 0 w 209"/>
                <a:gd name="T7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9" h="176">
                  <a:moveTo>
                    <a:pt x="0" y="0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2" y="92"/>
                  </a:lnTo>
                  <a:lnTo>
                    <a:pt x="5" y="102"/>
                  </a:lnTo>
                  <a:lnTo>
                    <a:pt x="8" y="113"/>
                  </a:lnTo>
                  <a:lnTo>
                    <a:pt x="12" y="122"/>
                  </a:lnTo>
                  <a:lnTo>
                    <a:pt x="18" y="130"/>
                  </a:lnTo>
                  <a:lnTo>
                    <a:pt x="24" y="138"/>
                  </a:lnTo>
                  <a:lnTo>
                    <a:pt x="31" y="146"/>
                  </a:lnTo>
                  <a:lnTo>
                    <a:pt x="38" y="153"/>
                  </a:lnTo>
                  <a:lnTo>
                    <a:pt x="45" y="158"/>
                  </a:lnTo>
                  <a:lnTo>
                    <a:pt x="55" y="164"/>
                  </a:lnTo>
                  <a:lnTo>
                    <a:pt x="64" y="168"/>
                  </a:lnTo>
                  <a:lnTo>
                    <a:pt x="73" y="172"/>
                  </a:lnTo>
                  <a:lnTo>
                    <a:pt x="83" y="174"/>
                  </a:lnTo>
                  <a:lnTo>
                    <a:pt x="93" y="175"/>
                  </a:lnTo>
                  <a:lnTo>
                    <a:pt x="105" y="176"/>
                  </a:lnTo>
                  <a:lnTo>
                    <a:pt x="105" y="176"/>
                  </a:lnTo>
                  <a:lnTo>
                    <a:pt x="115" y="175"/>
                  </a:lnTo>
                  <a:lnTo>
                    <a:pt x="125" y="174"/>
                  </a:lnTo>
                  <a:lnTo>
                    <a:pt x="135" y="172"/>
                  </a:lnTo>
                  <a:lnTo>
                    <a:pt x="146" y="168"/>
                  </a:lnTo>
                  <a:lnTo>
                    <a:pt x="155" y="164"/>
                  </a:lnTo>
                  <a:lnTo>
                    <a:pt x="163" y="158"/>
                  </a:lnTo>
                  <a:lnTo>
                    <a:pt x="171" y="153"/>
                  </a:lnTo>
                  <a:lnTo>
                    <a:pt x="179" y="146"/>
                  </a:lnTo>
                  <a:lnTo>
                    <a:pt x="185" y="138"/>
                  </a:lnTo>
                  <a:lnTo>
                    <a:pt x="191" y="130"/>
                  </a:lnTo>
                  <a:lnTo>
                    <a:pt x="197" y="122"/>
                  </a:lnTo>
                  <a:lnTo>
                    <a:pt x="201" y="113"/>
                  </a:lnTo>
                  <a:lnTo>
                    <a:pt x="205" y="102"/>
                  </a:lnTo>
                  <a:lnTo>
                    <a:pt x="207" y="92"/>
                  </a:lnTo>
                  <a:lnTo>
                    <a:pt x="208" y="82"/>
                  </a:lnTo>
                  <a:lnTo>
                    <a:pt x="209" y="72"/>
                  </a:lnTo>
                  <a:lnTo>
                    <a:pt x="209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Freeform 189"/>
            <p:cNvSpPr/>
            <p:nvPr/>
          </p:nvSpPr>
          <p:spPr bwMode="auto">
            <a:xfrm>
              <a:off x="2738438" y="738188"/>
              <a:ext cx="146050" cy="141288"/>
            </a:xfrm>
            <a:custGeom>
              <a:avLst/>
              <a:gdLst>
                <a:gd name="T0" fmla="*/ 91 w 92"/>
                <a:gd name="T1" fmla="*/ 37 h 89"/>
                <a:gd name="T2" fmla="*/ 75 w 92"/>
                <a:gd name="T3" fmla="*/ 51 h 89"/>
                <a:gd name="T4" fmla="*/ 75 w 92"/>
                <a:gd name="T5" fmla="*/ 51 h 89"/>
                <a:gd name="T6" fmla="*/ 74 w 92"/>
                <a:gd name="T7" fmla="*/ 53 h 89"/>
                <a:gd name="T8" fmla="*/ 73 w 92"/>
                <a:gd name="T9" fmla="*/ 57 h 89"/>
                <a:gd name="T10" fmla="*/ 72 w 92"/>
                <a:gd name="T11" fmla="*/ 60 h 89"/>
                <a:gd name="T12" fmla="*/ 72 w 92"/>
                <a:gd name="T13" fmla="*/ 64 h 89"/>
                <a:gd name="T14" fmla="*/ 76 w 92"/>
                <a:gd name="T15" fmla="*/ 84 h 89"/>
                <a:gd name="T16" fmla="*/ 76 w 92"/>
                <a:gd name="T17" fmla="*/ 84 h 89"/>
                <a:gd name="T18" fmla="*/ 76 w 92"/>
                <a:gd name="T19" fmla="*/ 86 h 89"/>
                <a:gd name="T20" fmla="*/ 75 w 92"/>
                <a:gd name="T21" fmla="*/ 87 h 89"/>
                <a:gd name="T22" fmla="*/ 74 w 92"/>
                <a:gd name="T23" fmla="*/ 89 h 89"/>
                <a:gd name="T24" fmla="*/ 72 w 92"/>
                <a:gd name="T25" fmla="*/ 87 h 89"/>
                <a:gd name="T26" fmla="*/ 52 w 92"/>
                <a:gd name="T27" fmla="*/ 77 h 89"/>
                <a:gd name="T28" fmla="*/ 52 w 92"/>
                <a:gd name="T29" fmla="*/ 77 h 89"/>
                <a:gd name="T30" fmla="*/ 50 w 92"/>
                <a:gd name="T31" fmla="*/ 76 h 89"/>
                <a:gd name="T32" fmla="*/ 47 w 92"/>
                <a:gd name="T33" fmla="*/ 76 h 89"/>
                <a:gd name="T34" fmla="*/ 43 w 92"/>
                <a:gd name="T35" fmla="*/ 76 h 89"/>
                <a:gd name="T36" fmla="*/ 40 w 92"/>
                <a:gd name="T37" fmla="*/ 77 h 89"/>
                <a:gd name="T38" fmla="*/ 22 w 92"/>
                <a:gd name="T39" fmla="*/ 87 h 89"/>
                <a:gd name="T40" fmla="*/ 22 w 92"/>
                <a:gd name="T41" fmla="*/ 87 h 89"/>
                <a:gd name="T42" fmla="*/ 19 w 92"/>
                <a:gd name="T43" fmla="*/ 89 h 89"/>
                <a:gd name="T44" fmla="*/ 18 w 92"/>
                <a:gd name="T45" fmla="*/ 87 h 89"/>
                <a:gd name="T46" fmla="*/ 17 w 92"/>
                <a:gd name="T47" fmla="*/ 86 h 89"/>
                <a:gd name="T48" fmla="*/ 17 w 92"/>
                <a:gd name="T49" fmla="*/ 84 h 89"/>
                <a:gd name="T50" fmla="*/ 22 w 92"/>
                <a:gd name="T51" fmla="*/ 64 h 89"/>
                <a:gd name="T52" fmla="*/ 22 w 92"/>
                <a:gd name="T53" fmla="*/ 64 h 89"/>
                <a:gd name="T54" fmla="*/ 22 w 92"/>
                <a:gd name="T55" fmla="*/ 60 h 89"/>
                <a:gd name="T56" fmla="*/ 20 w 92"/>
                <a:gd name="T57" fmla="*/ 57 h 89"/>
                <a:gd name="T58" fmla="*/ 19 w 92"/>
                <a:gd name="T59" fmla="*/ 53 h 89"/>
                <a:gd name="T60" fmla="*/ 17 w 92"/>
                <a:gd name="T61" fmla="*/ 51 h 89"/>
                <a:gd name="T62" fmla="*/ 2 w 92"/>
                <a:gd name="T63" fmla="*/ 37 h 89"/>
                <a:gd name="T64" fmla="*/ 2 w 92"/>
                <a:gd name="T65" fmla="*/ 37 h 89"/>
                <a:gd name="T66" fmla="*/ 0 w 92"/>
                <a:gd name="T67" fmla="*/ 35 h 89"/>
                <a:gd name="T68" fmla="*/ 0 w 92"/>
                <a:gd name="T69" fmla="*/ 33 h 89"/>
                <a:gd name="T70" fmla="*/ 1 w 92"/>
                <a:gd name="T71" fmla="*/ 32 h 89"/>
                <a:gd name="T72" fmla="*/ 3 w 92"/>
                <a:gd name="T73" fmla="*/ 32 h 89"/>
                <a:gd name="T74" fmla="*/ 25 w 92"/>
                <a:gd name="T75" fmla="*/ 29 h 89"/>
                <a:gd name="T76" fmla="*/ 25 w 92"/>
                <a:gd name="T77" fmla="*/ 29 h 89"/>
                <a:gd name="T78" fmla="*/ 27 w 92"/>
                <a:gd name="T79" fmla="*/ 28 h 89"/>
                <a:gd name="T80" fmla="*/ 31 w 92"/>
                <a:gd name="T81" fmla="*/ 26 h 89"/>
                <a:gd name="T82" fmla="*/ 33 w 92"/>
                <a:gd name="T83" fmla="*/ 24 h 89"/>
                <a:gd name="T84" fmla="*/ 34 w 92"/>
                <a:gd name="T85" fmla="*/ 21 h 89"/>
                <a:gd name="T86" fmla="*/ 43 w 92"/>
                <a:gd name="T87" fmla="*/ 2 h 89"/>
                <a:gd name="T88" fmla="*/ 43 w 92"/>
                <a:gd name="T89" fmla="*/ 2 h 89"/>
                <a:gd name="T90" fmla="*/ 44 w 92"/>
                <a:gd name="T91" fmla="*/ 0 h 89"/>
                <a:gd name="T92" fmla="*/ 47 w 92"/>
                <a:gd name="T93" fmla="*/ 0 h 89"/>
                <a:gd name="T94" fmla="*/ 48 w 92"/>
                <a:gd name="T95" fmla="*/ 0 h 89"/>
                <a:gd name="T96" fmla="*/ 49 w 92"/>
                <a:gd name="T97" fmla="*/ 2 h 89"/>
                <a:gd name="T98" fmla="*/ 58 w 92"/>
                <a:gd name="T99" fmla="*/ 21 h 89"/>
                <a:gd name="T100" fmla="*/ 58 w 92"/>
                <a:gd name="T101" fmla="*/ 21 h 89"/>
                <a:gd name="T102" fmla="*/ 60 w 92"/>
                <a:gd name="T103" fmla="*/ 24 h 89"/>
                <a:gd name="T104" fmla="*/ 63 w 92"/>
                <a:gd name="T105" fmla="*/ 26 h 89"/>
                <a:gd name="T106" fmla="*/ 65 w 92"/>
                <a:gd name="T107" fmla="*/ 28 h 89"/>
                <a:gd name="T108" fmla="*/ 68 w 92"/>
                <a:gd name="T109" fmla="*/ 29 h 89"/>
                <a:gd name="T110" fmla="*/ 89 w 92"/>
                <a:gd name="T111" fmla="*/ 32 h 89"/>
                <a:gd name="T112" fmla="*/ 89 w 92"/>
                <a:gd name="T113" fmla="*/ 32 h 89"/>
                <a:gd name="T114" fmla="*/ 92 w 92"/>
                <a:gd name="T115" fmla="*/ 32 h 89"/>
                <a:gd name="T116" fmla="*/ 92 w 92"/>
                <a:gd name="T117" fmla="*/ 33 h 89"/>
                <a:gd name="T118" fmla="*/ 92 w 92"/>
                <a:gd name="T119" fmla="*/ 35 h 89"/>
                <a:gd name="T120" fmla="*/ 91 w 92"/>
                <a:gd name="T121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" h="89">
                  <a:moveTo>
                    <a:pt x="91" y="37"/>
                  </a:moveTo>
                  <a:lnTo>
                    <a:pt x="75" y="51"/>
                  </a:lnTo>
                  <a:lnTo>
                    <a:pt x="75" y="51"/>
                  </a:lnTo>
                  <a:lnTo>
                    <a:pt x="74" y="53"/>
                  </a:lnTo>
                  <a:lnTo>
                    <a:pt x="73" y="57"/>
                  </a:lnTo>
                  <a:lnTo>
                    <a:pt x="72" y="60"/>
                  </a:lnTo>
                  <a:lnTo>
                    <a:pt x="72" y="64"/>
                  </a:lnTo>
                  <a:lnTo>
                    <a:pt x="76" y="84"/>
                  </a:lnTo>
                  <a:lnTo>
                    <a:pt x="76" y="84"/>
                  </a:lnTo>
                  <a:lnTo>
                    <a:pt x="76" y="86"/>
                  </a:lnTo>
                  <a:lnTo>
                    <a:pt x="75" y="87"/>
                  </a:lnTo>
                  <a:lnTo>
                    <a:pt x="74" y="89"/>
                  </a:lnTo>
                  <a:lnTo>
                    <a:pt x="72" y="87"/>
                  </a:lnTo>
                  <a:lnTo>
                    <a:pt x="52" y="77"/>
                  </a:lnTo>
                  <a:lnTo>
                    <a:pt x="52" y="77"/>
                  </a:lnTo>
                  <a:lnTo>
                    <a:pt x="50" y="76"/>
                  </a:lnTo>
                  <a:lnTo>
                    <a:pt x="47" y="76"/>
                  </a:lnTo>
                  <a:lnTo>
                    <a:pt x="43" y="76"/>
                  </a:lnTo>
                  <a:lnTo>
                    <a:pt x="40" y="77"/>
                  </a:lnTo>
                  <a:lnTo>
                    <a:pt x="22" y="87"/>
                  </a:lnTo>
                  <a:lnTo>
                    <a:pt x="22" y="87"/>
                  </a:lnTo>
                  <a:lnTo>
                    <a:pt x="19" y="89"/>
                  </a:lnTo>
                  <a:lnTo>
                    <a:pt x="18" y="87"/>
                  </a:lnTo>
                  <a:lnTo>
                    <a:pt x="17" y="86"/>
                  </a:lnTo>
                  <a:lnTo>
                    <a:pt x="17" y="8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2" y="60"/>
                  </a:lnTo>
                  <a:lnTo>
                    <a:pt x="20" y="57"/>
                  </a:lnTo>
                  <a:lnTo>
                    <a:pt x="19" y="53"/>
                  </a:lnTo>
                  <a:lnTo>
                    <a:pt x="17" y="51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1" y="32"/>
                  </a:lnTo>
                  <a:lnTo>
                    <a:pt x="3" y="32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7" y="28"/>
                  </a:lnTo>
                  <a:lnTo>
                    <a:pt x="31" y="26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8" y="0"/>
                  </a:lnTo>
                  <a:lnTo>
                    <a:pt x="49" y="2"/>
                  </a:lnTo>
                  <a:lnTo>
                    <a:pt x="58" y="21"/>
                  </a:lnTo>
                  <a:lnTo>
                    <a:pt x="58" y="21"/>
                  </a:lnTo>
                  <a:lnTo>
                    <a:pt x="60" y="24"/>
                  </a:lnTo>
                  <a:lnTo>
                    <a:pt x="63" y="26"/>
                  </a:lnTo>
                  <a:lnTo>
                    <a:pt x="65" y="28"/>
                  </a:lnTo>
                  <a:lnTo>
                    <a:pt x="68" y="29"/>
                  </a:lnTo>
                  <a:lnTo>
                    <a:pt x="89" y="32"/>
                  </a:lnTo>
                  <a:lnTo>
                    <a:pt x="89" y="32"/>
                  </a:lnTo>
                  <a:lnTo>
                    <a:pt x="92" y="32"/>
                  </a:lnTo>
                  <a:lnTo>
                    <a:pt x="92" y="33"/>
                  </a:lnTo>
                  <a:lnTo>
                    <a:pt x="92" y="35"/>
                  </a:lnTo>
                  <a:lnTo>
                    <a:pt x="91" y="3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74"/>
          <p:cNvGrpSpPr/>
          <p:nvPr/>
        </p:nvGrpSpPr>
        <p:grpSpPr>
          <a:xfrm>
            <a:off x="4461125" y="2377070"/>
            <a:ext cx="444231" cy="509334"/>
            <a:chOff x="5937631" y="5122489"/>
            <a:chExt cx="353206" cy="404969"/>
          </a:xfrm>
          <a:solidFill>
            <a:srgbClr val="F57D1C"/>
          </a:solidFill>
        </p:grpSpPr>
        <p:sp>
          <p:nvSpPr>
            <p:cNvPr id="30" name="Freeform 11441"/>
            <p:cNvSpPr/>
            <p:nvPr/>
          </p:nvSpPr>
          <p:spPr bwMode="auto">
            <a:xfrm>
              <a:off x="5971125" y="5293003"/>
              <a:ext cx="44151" cy="153767"/>
            </a:xfrm>
            <a:custGeom>
              <a:avLst/>
              <a:gdLst>
                <a:gd name="T0" fmla="*/ 115 w 115"/>
                <a:gd name="T1" fmla="*/ 0 h 403"/>
                <a:gd name="T2" fmla="*/ 0 w 115"/>
                <a:gd name="T3" fmla="*/ 18 h 403"/>
                <a:gd name="T4" fmla="*/ 0 w 115"/>
                <a:gd name="T5" fmla="*/ 403 h 403"/>
                <a:gd name="T6" fmla="*/ 115 w 115"/>
                <a:gd name="T7" fmla="*/ 403 h 403"/>
                <a:gd name="T8" fmla="*/ 115 w 115"/>
                <a:gd name="T9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403">
                  <a:moveTo>
                    <a:pt x="115" y="0"/>
                  </a:moveTo>
                  <a:lnTo>
                    <a:pt x="0" y="18"/>
                  </a:lnTo>
                  <a:lnTo>
                    <a:pt x="0" y="403"/>
                  </a:lnTo>
                  <a:lnTo>
                    <a:pt x="115" y="403"/>
                  </a:lnTo>
                  <a:lnTo>
                    <a:pt x="1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Freeform 11442"/>
            <p:cNvSpPr/>
            <p:nvPr/>
          </p:nvSpPr>
          <p:spPr bwMode="auto">
            <a:xfrm>
              <a:off x="6038112" y="5268644"/>
              <a:ext cx="44151" cy="178126"/>
            </a:xfrm>
            <a:custGeom>
              <a:avLst/>
              <a:gdLst>
                <a:gd name="T0" fmla="*/ 113 w 113"/>
                <a:gd name="T1" fmla="*/ 464 h 464"/>
                <a:gd name="T2" fmla="*/ 113 w 113"/>
                <a:gd name="T3" fmla="*/ 19 h 464"/>
                <a:gd name="T4" fmla="*/ 0 w 113"/>
                <a:gd name="T5" fmla="*/ 0 h 464"/>
                <a:gd name="T6" fmla="*/ 0 w 113"/>
                <a:gd name="T7" fmla="*/ 464 h 464"/>
                <a:gd name="T8" fmla="*/ 113 w 113"/>
                <a:gd name="T9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464">
                  <a:moveTo>
                    <a:pt x="113" y="464"/>
                  </a:moveTo>
                  <a:lnTo>
                    <a:pt x="113" y="19"/>
                  </a:lnTo>
                  <a:lnTo>
                    <a:pt x="0" y="0"/>
                  </a:lnTo>
                  <a:lnTo>
                    <a:pt x="0" y="464"/>
                  </a:lnTo>
                  <a:lnTo>
                    <a:pt x="113" y="4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2" name="Freeform 11443"/>
            <p:cNvSpPr/>
            <p:nvPr/>
          </p:nvSpPr>
          <p:spPr bwMode="auto">
            <a:xfrm>
              <a:off x="5971125" y="5122489"/>
              <a:ext cx="245113" cy="111138"/>
            </a:xfrm>
            <a:custGeom>
              <a:avLst/>
              <a:gdLst>
                <a:gd name="T0" fmla="*/ 467 w 643"/>
                <a:gd name="T1" fmla="*/ 228 h 289"/>
                <a:gd name="T2" fmla="*/ 643 w 643"/>
                <a:gd name="T3" fmla="*/ 47 h 289"/>
                <a:gd name="T4" fmla="*/ 452 w 643"/>
                <a:gd name="T5" fmla="*/ 0 h 289"/>
                <a:gd name="T6" fmla="*/ 452 w 643"/>
                <a:gd name="T7" fmla="*/ 66 h 289"/>
                <a:gd name="T8" fmla="*/ 0 w 643"/>
                <a:gd name="T9" fmla="*/ 164 h 289"/>
                <a:gd name="T10" fmla="*/ 0 w 643"/>
                <a:gd name="T11" fmla="*/ 289 h 289"/>
                <a:gd name="T12" fmla="*/ 467 w 643"/>
                <a:gd name="T13" fmla="*/ 139 h 289"/>
                <a:gd name="T14" fmla="*/ 467 w 643"/>
                <a:gd name="T15" fmla="*/ 22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3" h="289">
                  <a:moveTo>
                    <a:pt x="467" y="228"/>
                  </a:moveTo>
                  <a:lnTo>
                    <a:pt x="643" y="47"/>
                  </a:lnTo>
                  <a:lnTo>
                    <a:pt x="452" y="0"/>
                  </a:lnTo>
                  <a:lnTo>
                    <a:pt x="452" y="66"/>
                  </a:lnTo>
                  <a:lnTo>
                    <a:pt x="0" y="164"/>
                  </a:lnTo>
                  <a:lnTo>
                    <a:pt x="0" y="289"/>
                  </a:lnTo>
                  <a:lnTo>
                    <a:pt x="467" y="139"/>
                  </a:lnTo>
                  <a:lnTo>
                    <a:pt x="467" y="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3" name="Freeform 11444"/>
            <p:cNvSpPr/>
            <p:nvPr/>
          </p:nvSpPr>
          <p:spPr bwMode="auto">
            <a:xfrm>
              <a:off x="6106622" y="5241240"/>
              <a:ext cx="42628" cy="205530"/>
            </a:xfrm>
            <a:custGeom>
              <a:avLst/>
              <a:gdLst>
                <a:gd name="T0" fmla="*/ 114 w 114"/>
                <a:gd name="T1" fmla="*/ 536 h 536"/>
                <a:gd name="T2" fmla="*/ 114 w 114"/>
                <a:gd name="T3" fmla="*/ 0 h 536"/>
                <a:gd name="T4" fmla="*/ 0 w 114"/>
                <a:gd name="T5" fmla="*/ 18 h 536"/>
                <a:gd name="T6" fmla="*/ 0 w 114"/>
                <a:gd name="T7" fmla="*/ 536 h 536"/>
                <a:gd name="T8" fmla="*/ 114 w 114"/>
                <a:gd name="T9" fmla="*/ 53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536">
                  <a:moveTo>
                    <a:pt x="114" y="536"/>
                  </a:moveTo>
                  <a:lnTo>
                    <a:pt x="114" y="0"/>
                  </a:lnTo>
                  <a:lnTo>
                    <a:pt x="0" y="18"/>
                  </a:lnTo>
                  <a:lnTo>
                    <a:pt x="0" y="536"/>
                  </a:lnTo>
                  <a:lnTo>
                    <a:pt x="114" y="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4" name="Freeform 11445"/>
            <p:cNvSpPr/>
            <p:nvPr/>
          </p:nvSpPr>
          <p:spPr bwMode="auto">
            <a:xfrm>
              <a:off x="6172087" y="5174252"/>
              <a:ext cx="44151" cy="248158"/>
            </a:xfrm>
            <a:custGeom>
              <a:avLst/>
              <a:gdLst>
                <a:gd name="T0" fmla="*/ 115 w 115"/>
                <a:gd name="T1" fmla="*/ 587 h 651"/>
                <a:gd name="T2" fmla="*/ 115 w 115"/>
                <a:gd name="T3" fmla="*/ 0 h 651"/>
                <a:gd name="T4" fmla="*/ 0 w 115"/>
                <a:gd name="T5" fmla="*/ 117 h 651"/>
                <a:gd name="T6" fmla="*/ 0 w 115"/>
                <a:gd name="T7" fmla="*/ 651 h 651"/>
                <a:gd name="T8" fmla="*/ 0 w 115"/>
                <a:gd name="T9" fmla="*/ 651 h 651"/>
                <a:gd name="T10" fmla="*/ 12 w 115"/>
                <a:gd name="T11" fmla="*/ 639 h 651"/>
                <a:gd name="T12" fmla="*/ 24 w 115"/>
                <a:gd name="T13" fmla="*/ 627 h 651"/>
                <a:gd name="T14" fmla="*/ 37 w 115"/>
                <a:gd name="T15" fmla="*/ 618 h 651"/>
                <a:gd name="T16" fmla="*/ 51 w 115"/>
                <a:gd name="T17" fmla="*/ 609 h 651"/>
                <a:gd name="T18" fmla="*/ 65 w 115"/>
                <a:gd name="T19" fmla="*/ 601 h 651"/>
                <a:gd name="T20" fmla="*/ 81 w 115"/>
                <a:gd name="T21" fmla="*/ 596 h 651"/>
                <a:gd name="T22" fmla="*/ 98 w 115"/>
                <a:gd name="T23" fmla="*/ 591 h 651"/>
                <a:gd name="T24" fmla="*/ 115 w 115"/>
                <a:gd name="T25" fmla="*/ 587 h 651"/>
                <a:gd name="T26" fmla="*/ 115 w 115"/>
                <a:gd name="T27" fmla="*/ 587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5" h="651">
                  <a:moveTo>
                    <a:pt x="115" y="587"/>
                  </a:moveTo>
                  <a:lnTo>
                    <a:pt x="115" y="0"/>
                  </a:lnTo>
                  <a:lnTo>
                    <a:pt x="0" y="117"/>
                  </a:lnTo>
                  <a:lnTo>
                    <a:pt x="0" y="651"/>
                  </a:lnTo>
                  <a:lnTo>
                    <a:pt x="0" y="651"/>
                  </a:lnTo>
                  <a:lnTo>
                    <a:pt x="12" y="639"/>
                  </a:lnTo>
                  <a:lnTo>
                    <a:pt x="24" y="627"/>
                  </a:lnTo>
                  <a:lnTo>
                    <a:pt x="37" y="618"/>
                  </a:lnTo>
                  <a:lnTo>
                    <a:pt x="51" y="609"/>
                  </a:lnTo>
                  <a:lnTo>
                    <a:pt x="65" y="601"/>
                  </a:lnTo>
                  <a:lnTo>
                    <a:pt x="81" y="596"/>
                  </a:lnTo>
                  <a:lnTo>
                    <a:pt x="98" y="591"/>
                  </a:lnTo>
                  <a:lnTo>
                    <a:pt x="115" y="587"/>
                  </a:lnTo>
                  <a:lnTo>
                    <a:pt x="115" y="5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5" name="Freeform 11446"/>
            <p:cNvSpPr/>
            <p:nvPr/>
          </p:nvSpPr>
          <p:spPr bwMode="auto">
            <a:xfrm>
              <a:off x="5937631" y="5468083"/>
              <a:ext cx="223799" cy="28926"/>
            </a:xfrm>
            <a:custGeom>
              <a:avLst/>
              <a:gdLst>
                <a:gd name="T0" fmla="*/ 573 w 590"/>
                <a:gd name="T1" fmla="*/ 0 h 75"/>
                <a:gd name="T2" fmla="*/ 0 w 590"/>
                <a:gd name="T3" fmla="*/ 0 h 75"/>
                <a:gd name="T4" fmla="*/ 0 w 590"/>
                <a:gd name="T5" fmla="*/ 75 h 75"/>
                <a:gd name="T6" fmla="*/ 590 w 590"/>
                <a:gd name="T7" fmla="*/ 75 h 75"/>
                <a:gd name="T8" fmla="*/ 590 w 590"/>
                <a:gd name="T9" fmla="*/ 75 h 75"/>
                <a:gd name="T10" fmla="*/ 585 w 590"/>
                <a:gd name="T11" fmla="*/ 60 h 75"/>
                <a:gd name="T12" fmla="*/ 580 w 590"/>
                <a:gd name="T13" fmla="*/ 47 h 75"/>
                <a:gd name="T14" fmla="*/ 580 w 590"/>
                <a:gd name="T15" fmla="*/ 47 h 75"/>
                <a:gd name="T16" fmla="*/ 577 w 590"/>
                <a:gd name="T17" fmla="*/ 36 h 75"/>
                <a:gd name="T18" fmla="*/ 575 w 590"/>
                <a:gd name="T19" fmla="*/ 24 h 75"/>
                <a:gd name="T20" fmla="*/ 573 w 590"/>
                <a:gd name="T21" fmla="*/ 12 h 75"/>
                <a:gd name="T22" fmla="*/ 573 w 590"/>
                <a:gd name="T23" fmla="*/ 0 h 75"/>
                <a:gd name="T24" fmla="*/ 573 w 590"/>
                <a:gd name="T2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0" h="75">
                  <a:moveTo>
                    <a:pt x="573" y="0"/>
                  </a:moveTo>
                  <a:lnTo>
                    <a:pt x="0" y="0"/>
                  </a:lnTo>
                  <a:lnTo>
                    <a:pt x="0" y="75"/>
                  </a:lnTo>
                  <a:lnTo>
                    <a:pt x="590" y="75"/>
                  </a:lnTo>
                  <a:lnTo>
                    <a:pt x="590" y="75"/>
                  </a:lnTo>
                  <a:lnTo>
                    <a:pt x="585" y="60"/>
                  </a:lnTo>
                  <a:lnTo>
                    <a:pt x="580" y="47"/>
                  </a:lnTo>
                  <a:lnTo>
                    <a:pt x="580" y="47"/>
                  </a:lnTo>
                  <a:lnTo>
                    <a:pt x="577" y="36"/>
                  </a:lnTo>
                  <a:lnTo>
                    <a:pt x="575" y="24"/>
                  </a:lnTo>
                  <a:lnTo>
                    <a:pt x="573" y="12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6" name="Freeform 11447"/>
            <p:cNvSpPr>
              <a:spLocks noEditPoints="1"/>
            </p:cNvSpPr>
            <p:nvPr/>
          </p:nvSpPr>
          <p:spPr bwMode="auto">
            <a:xfrm>
              <a:off x="6172087" y="5408708"/>
              <a:ext cx="118750" cy="118750"/>
            </a:xfrm>
            <a:custGeom>
              <a:avLst/>
              <a:gdLst>
                <a:gd name="T0" fmla="*/ 303 w 310"/>
                <a:gd name="T1" fmla="*/ 113 h 309"/>
                <a:gd name="T2" fmla="*/ 287 w 310"/>
                <a:gd name="T3" fmla="*/ 77 h 309"/>
                <a:gd name="T4" fmla="*/ 264 w 310"/>
                <a:gd name="T5" fmla="*/ 46 h 309"/>
                <a:gd name="T6" fmla="*/ 232 w 310"/>
                <a:gd name="T7" fmla="*/ 21 h 309"/>
                <a:gd name="T8" fmla="*/ 196 w 310"/>
                <a:gd name="T9" fmla="*/ 5 h 309"/>
                <a:gd name="T10" fmla="*/ 154 w 310"/>
                <a:gd name="T11" fmla="*/ 0 h 309"/>
                <a:gd name="T12" fmla="*/ 123 w 310"/>
                <a:gd name="T13" fmla="*/ 4 h 309"/>
                <a:gd name="T14" fmla="*/ 81 w 310"/>
                <a:gd name="T15" fmla="*/ 18 h 309"/>
                <a:gd name="T16" fmla="*/ 44 w 310"/>
                <a:gd name="T17" fmla="*/ 46 h 309"/>
                <a:gd name="T18" fmla="*/ 18 w 310"/>
                <a:gd name="T19" fmla="*/ 81 h 309"/>
                <a:gd name="T20" fmla="*/ 3 w 310"/>
                <a:gd name="T21" fmla="*/ 124 h 309"/>
                <a:gd name="T22" fmla="*/ 0 w 310"/>
                <a:gd name="T23" fmla="*/ 155 h 309"/>
                <a:gd name="T24" fmla="*/ 4 w 310"/>
                <a:gd name="T25" fmla="*/ 193 h 309"/>
                <a:gd name="T26" fmla="*/ 18 w 310"/>
                <a:gd name="T27" fmla="*/ 230 h 309"/>
                <a:gd name="T28" fmla="*/ 41 w 310"/>
                <a:gd name="T29" fmla="*/ 260 h 309"/>
                <a:gd name="T30" fmla="*/ 69 w 310"/>
                <a:gd name="T31" fmla="*/ 285 h 309"/>
                <a:gd name="T32" fmla="*/ 103 w 310"/>
                <a:gd name="T33" fmla="*/ 300 h 309"/>
                <a:gd name="T34" fmla="*/ 141 w 310"/>
                <a:gd name="T35" fmla="*/ 309 h 309"/>
                <a:gd name="T36" fmla="*/ 170 w 310"/>
                <a:gd name="T37" fmla="*/ 309 h 309"/>
                <a:gd name="T38" fmla="*/ 214 w 310"/>
                <a:gd name="T39" fmla="*/ 298 h 309"/>
                <a:gd name="T40" fmla="*/ 252 w 310"/>
                <a:gd name="T41" fmla="*/ 274 h 309"/>
                <a:gd name="T42" fmla="*/ 282 w 310"/>
                <a:gd name="T43" fmla="*/ 241 h 309"/>
                <a:gd name="T44" fmla="*/ 302 w 310"/>
                <a:gd name="T45" fmla="*/ 201 h 309"/>
                <a:gd name="T46" fmla="*/ 310 w 310"/>
                <a:gd name="T47" fmla="*/ 155 h 309"/>
                <a:gd name="T48" fmla="*/ 307 w 310"/>
                <a:gd name="T49" fmla="*/ 128 h 309"/>
                <a:gd name="T50" fmla="*/ 235 w 310"/>
                <a:gd name="T51" fmla="*/ 168 h 309"/>
                <a:gd name="T52" fmla="*/ 230 w 310"/>
                <a:gd name="T53" fmla="*/ 177 h 309"/>
                <a:gd name="T54" fmla="*/ 171 w 310"/>
                <a:gd name="T55" fmla="*/ 234 h 309"/>
                <a:gd name="T56" fmla="*/ 168 w 310"/>
                <a:gd name="T57" fmla="*/ 240 h 309"/>
                <a:gd name="T58" fmla="*/ 145 w 310"/>
                <a:gd name="T59" fmla="*/ 243 h 309"/>
                <a:gd name="T60" fmla="*/ 138 w 310"/>
                <a:gd name="T61" fmla="*/ 240 h 309"/>
                <a:gd name="T62" fmla="*/ 136 w 310"/>
                <a:gd name="T63" fmla="*/ 179 h 309"/>
                <a:gd name="T64" fmla="*/ 77 w 310"/>
                <a:gd name="T65" fmla="*/ 177 h 309"/>
                <a:gd name="T66" fmla="*/ 71 w 310"/>
                <a:gd name="T67" fmla="*/ 168 h 309"/>
                <a:gd name="T68" fmla="*/ 72 w 310"/>
                <a:gd name="T69" fmla="*/ 149 h 309"/>
                <a:gd name="T70" fmla="*/ 81 w 310"/>
                <a:gd name="T71" fmla="*/ 142 h 309"/>
                <a:gd name="T72" fmla="*/ 136 w 310"/>
                <a:gd name="T73" fmla="*/ 89 h 309"/>
                <a:gd name="T74" fmla="*/ 141 w 310"/>
                <a:gd name="T75" fmla="*/ 79 h 309"/>
                <a:gd name="T76" fmla="*/ 162 w 310"/>
                <a:gd name="T77" fmla="*/ 78 h 309"/>
                <a:gd name="T78" fmla="*/ 171 w 310"/>
                <a:gd name="T79" fmla="*/ 85 h 309"/>
                <a:gd name="T80" fmla="*/ 226 w 310"/>
                <a:gd name="T81" fmla="*/ 142 h 309"/>
                <a:gd name="T82" fmla="*/ 232 w 310"/>
                <a:gd name="T83" fmla="*/ 146 h 309"/>
                <a:gd name="T84" fmla="*/ 235 w 310"/>
                <a:gd name="T85" fmla="*/ 168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0" h="309">
                  <a:moveTo>
                    <a:pt x="307" y="128"/>
                  </a:moveTo>
                  <a:lnTo>
                    <a:pt x="307" y="128"/>
                  </a:lnTo>
                  <a:lnTo>
                    <a:pt x="303" y="113"/>
                  </a:lnTo>
                  <a:lnTo>
                    <a:pt x="299" y="102"/>
                  </a:lnTo>
                  <a:lnTo>
                    <a:pt x="294" y="89"/>
                  </a:lnTo>
                  <a:lnTo>
                    <a:pt x="287" y="77"/>
                  </a:lnTo>
                  <a:lnTo>
                    <a:pt x="281" y="65"/>
                  </a:lnTo>
                  <a:lnTo>
                    <a:pt x="273" y="55"/>
                  </a:lnTo>
                  <a:lnTo>
                    <a:pt x="264" y="46"/>
                  </a:lnTo>
                  <a:lnTo>
                    <a:pt x="253" y="36"/>
                  </a:lnTo>
                  <a:lnTo>
                    <a:pt x="243" y="29"/>
                  </a:lnTo>
                  <a:lnTo>
                    <a:pt x="232" y="21"/>
                  </a:lnTo>
                  <a:lnTo>
                    <a:pt x="221" y="16"/>
                  </a:lnTo>
                  <a:lnTo>
                    <a:pt x="208" y="10"/>
                  </a:lnTo>
                  <a:lnTo>
                    <a:pt x="196" y="5"/>
                  </a:lnTo>
                  <a:lnTo>
                    <a:pt x="182" y="2"/>
                  </a:lnTo>
                  <a:lnTo>
                    <a:pt x="168" y="1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3" y="4"/>
                  </a:lnTo>
                  <a:lnTo>
                    <a:pt x="108" y="8"/>
                  </a:lnTo>
                  <a:lnTo>
                    <a:pt x="94" y="13"/>
                  </a:lnTo>
                  <a:lnTo>
                    <a:pt x="81" y="18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4" y="46"/>
                  </a:lnTo>
                  <a:lnTo>
                    <a:pt x="35" y="56"/>
                  </a:lnTo>
                  <a:lnTo>
                    <a:pt x="26" y="68"/>
                  </a:lnTo>
                  <a:lnTo>
                    <a:pt x="18" y="81"/>
                  </a:lnTo>
                  <a:lnTo>
                    <a:pt x="12" y="95"/>
                  </a:lnTo>
                  <a:lnTo>
                    <a:pt x="7" y="108"/>
                  </a:lnTo>
                  <a:lnTo>
                    <a:pt x="3" y="124"/>
                  </a:lnTo>
                  <a:lnTo>
                    <a:pt x="0" y="140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1" y="175"/>
                  </a:lnTo>
                  <a:lnTo>
                    <a:pt x="4" y="193"/>
                  </a:lnTo>
                  <a:lnTo>
                    <a:pt x="4" y="193"/>
                  </a:lnTo>
                  <a:lnTo>
                    <a:pt x="8" y="206"/>
                  </a:lnTo>
                  <a:lnTo>
                    <a:pt x="13" y="218"/>
                  </a:lnTo>
                  <a:lnTo>
                    <a:pt x="18" y="230"/>
                  </a:lnTo>
                  <a:lnTo>
                    <a:pt x="25" y="240"/>
                  </a:lnTo>
                  <a:lnTo>
                    <a:pt x="33" y="251"/>
                  </a:lnTo>
                  <a:lnTo>
                    <a:pt x="41" y="260"/>
                  </a:lnTo>
                  <a:lnTo>
                    <a:pt x="50" y="269"/>
                  </a:lnTo>
                  <a:lnTo>
                    <a:pt x="59" y="277"/>
                  </a:lnTo>
                  <a:lnTo>
                    <a:pt x="69" y="285"/>
                  </a:lnTo>
                  <a:lnTo>
                    <a:pt x="80" y="291"/>
                  </a:lnTo>
                  <a:lnTo>
                    <a:pt x="91" y="296"/>
                  </a:lnTo>
                  <a:lnTo>
                    <a:pt x="103" y="300"/>
                  </a:lnTo>
                  <a:lnTo>
                    <a:pt x="115" y="304"/>
                  </a:lnTo>
                  <a:lnTo>
                    <a:pt x="128" y="307"/>
                  </a:lnTo>
                  <a:lnTo>
                    <a:pt x="141" y="309"/>
                  </a:lnTo>
                  <a:lnTo>
                    <a:pt x="154" y="309"/>
                  </a:lnTo>
                  <a:lnTo>
                    <a:pt x="154" y="309"/>
                  </a:lnTo>
                  <a:lnTo>
                    <a:pt x="170" y="309"/>
                  </a:lnTo>
                  <a:lnTo>
                    <a:pt x="185" y="307"/>
                  </a:lnTo>
                  <a:lnTo>
                    <a:pt x="200" y="303"/>
                  </a:lnTo>
                  <a:lnTo>
                    <a:pt x="214" y="298"/>
                  </a:lnTo>
                  <a:lnTo>
                    <a:pt x="229" y="291"/>
                  </a:lnTo>
                  <a:lnTo>
                    <a:pt x="240" y="283"/>
                  </a:lnTo>
                  <a:lnTo>
                    <a:pt x="252" y="274"/>
                  </a:lnTo>
                  <a:lnTo>
                    <a:pt x="264" y="264"/>
                  </a:lnTo>
                  <a:lnTo>
                    <a:pt x="273" y="253"/>
                  </a:lnTo>
                  <a:lnTo>
                    <a:pt x="282" y="241"/>
                  </a:lnTo>
                  <a:lnTo>
                    <a:pt x="290" y="228"/>
                  </a:lnTo>
                  <a:lnTo>
                    <a:pt x="296" y="215"/>
                  </a:lnTo>
                  <a:lnTo>
                    <a:pt x="302" y="201"/>
                  </a:lnTo>
                  <a:lnTo>
                    <a:pt x="306" y="187"/>
                  </a:lnTo>
                  <a:lnTo>
                    <a:pt x="308" y="171"/>
                  </a:lnTo>
                  <a:lnTo>
                    <a:pt x="310" y="155"/>
                  </a:lnTo>
                  <a:lnTo>
                    <a:pt x="310" y="155"/>
                  </a:lnTo>
                  <a:lnTo>
                    <a:pt x="308" y="141"/>
                  </a:lnTo>
                  <a:lnTo>
                    <a:pt x="307" y="128"/>
                  </a:lnTo>
                  <a:lnTo>
                    <a:pt x="307" y="128"/>
                  </a:lnTo>
                  <a:close/>
                  <a:moveTo>
                    <a:pt x="235" y="168"/>
                  </a:moveTo>
                  <a:lnTo>
                    <a:pt x="235" y="168"/>
                  </a:lnTo>
                  <a:lnTo>
                    <a:pt x="235" y="172"/>
                  </a:lnTo>
                  <a:lnTo>
                    <a:pt x="232" y="176"/>
                  </a:lnTo>
                  <a:lnTo>
                    <a:pt x="230" y="177"/>
                  </a:lnTo>
                  <a:lnTo>
                    <a:pt x="226" y="179"/>
                  </a:lnTo>
                  <a:lnTo>
                    <a:pt x="171" y="179"/>
                  </a:lnTo>
                  <a:lnTo>
                    <a:pt x="171" y="234"/>
                  </a:lnTo>
                  <a:lnTo>
                    <a:pt x="171" y="234"/>
                  </a:lnTo>
                  <a:lnTo>
                    <a:pt x="171" y="238"/>
                  </a:lnTo>
                  <a:lnTo>
                    <a:pt x="168" y="240"/>
                  </a:lnTo>
                  <a:lnTo>
                    <a:pt x="166" y="243"/>
                  </a:lnTo>
                  <a:lnTo>
                    <a:pt x="162" y="243"/>
                  </a:lnTo>
                  <a:lnTo>
                    <a:pt x="145" y="243"/>
                  </a:lnTo>
                  <a:lnTo>
                    <a:pt x="145" y="243"/>
                  </a:lnTo>
                  <a:lnTo>
                    <a:pt x="141" y="243"/>
                  </a:lnTo>
                  <a:lnTo>
                    <a:pt x="138" y="240"/>
                  </a:lnTo>
                  <a:lnTo>
                    <a:pt x="136" y="238"/>
                  </a:lnTo>
                  <a:lnTo>
                    <a:pt x="136" y="234"/>
                  </a:lnTo>
                  <a:lnTo>
                    <a:pt x="136" y="179"/>
                  </a:lnTo>
                  <a:lnTo>
                    <a:pt x="81" y="179"/>
                  </a:lnTo>
                  <a:lnTo>
                    <a:pt x="81" y="179"/>
                  </a:lnTo>
                  <a:lnTo>
                    <a:pt x="77" y="177"/>
                  </a:lnTo>
                  <a:lnTo>
                    <a:pt x="74" y="176"/>
                  </a:lnTo>
                  <a:lnTo>
                    <a:pt x="72" y="172"/>
                  </a:lnTo>
                  <a:lnTo>
                    <a:pt x="71" y="168"/>
                  </a:lnTo>
                  <a:lnTo>
                    <a:pt x="71" y="153"/>
                  </a:lnTo>
                  <a:lnTo>
                    <a:pt x="71" y="153"/>
                  </a:lnTo>
                  <a:lnTo>
                    <a:pt x="72" y="149"/>
                  </a:lnTo>
                  <a:lnTo>
                    <a:pt x="74" y="146"/>
                  </a:lnTo>
                  <a:lnTo>
                    <a:pt x="77" y="143"/>
                  </a:lnTo>
                  <a:lnTo>
                    <a:pt x="81" y="142"/>
                  </a:lnTo>
                  <a:lnTo>
                    <a:pt x="136" y="142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6" y="85"/>
                  </a:lnTo>
                  <a:lnTo>
                    <a:pt x="138" y="81"/>
                  </a:lnTo>
                  <a:lnTo>
                    <a:pt x="141" y="79"/>
                  </a:lnTo>
                  <a:lnTo>
                    <a:pt x="145" y="78"/>
                  </a:lnTo>
                  <a:lnTo>
                    <a:pt x="162" y="78"/>
                  </a:lnTo>
                  <a:lnTo>
                    <a:pt x="162" y="78"/>
                  </a:lnTo>
                  <a:lnTo>
                    <a:pt x="166" y="79"/>
                  </a:lnTo>
                  <a:lnTo>
                    <a:pt x="168" y="81"/>
                  </a:lnTo>
                  <a:lnTo>
                    <a:pt x="171" y="85"/>
                  </a:lnTo>
                  <a:lnTo>
                    <a:pt x="171" y="89"/>
                  </a:lnTo>
                  <a:lnTo>
                    <a:pt x="171" y="142"/>
                  </a:lnTo>
                  <a:lnTo>
                    <a:pt x="226" y="142"/>
                  </a:lnTo>
                  <a:lnTo>
                    <a:pt x="226" y="142"/>
                  </a:lnTo>
                  <a:lnTo>
                    <a:pt x="230" y="143"/>
                  </a:lnTo>
                  <a:lnTo>
                    <a:pt x="232" y="146"/>
                  </a:lnTo>
                  <a:lnTo>
                    <a:pt x="235" y="149"/>
                  </a:lnTo>
                  <a:lnTo>
                    <a:pt x="235" y="153"/>
                  </a:lnTo>
                  <a:lnTo>
                    <a:pt x="235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82"/>
          <p:cNvGrpSpPr/>
          <p:nvPr/>
        </p:nvGrpSpPr>
        <p:grpSpPr>
          <a:xfrm>
            <a:off x="2826851" y="2760899"/>
            <a:ext cx="357774" cy="447598"/>
            <a:chOff x="7268245" y="5108787"/>
            <a:chExt cx="357774" cy="447598"/>
          </a:xfrm>
          <a:solidFill>
            <a:srgbClr val="1F4E79"/>
          </a:solidFill>
        </p:grpSpPr>
        <p:sp>
          <p:nvSpPr>
            <p:cNvPr id="38" name="Freeform 11482"/>
            <p:cNvSpPr>
              <a:spLocks noEditPoints="1"/>
            </p:cNvSpPr>
            <p:nvPr/>
          </p:nvSpPr>
          <p:spPr bwMode="auto">
            <a:xfrm>
              <a:off x="7476820" y="5407186"/>
              <a:ext cx="149199" cy="149199"/>
            </a:xfrm>
            <a:custGeom>
              <a:avLst/>
              <a:gdLst>
                <a:gd name="T0" fmla="*/ 384 w 391"/>
                <a:gd name="T1" fmla="*/ 145 h 392"/>
                <a:gd name="T2" fmla="*/ 364 w 391"/>
                <a:gd name="T3" fmla="*/ 98 h 392"/>
                <a:gd name="T4" fmla="*/ 334 w 391"/>
                <a:gd name="T5" fmla="*/ 57 h 392"/>
                <a:gd name="T6" fmla="*/ 295 w 391"/>
                <a:gd name="T7" fmla="*/ 27 h 392"/>
                <a:gd name="T8" fmla="*/ 248 w 391"/>
                <a:gd name="T9" fmla="*/ 8 h 392"/>
                <a:gd name="T10" fmla="*/ 196 w 391"/>
                <a:gd name="T11" fmla="*/ 0 h 392"/>
                <a:gd name="T12" fmla="*/ 155 w 391"/>
                <a:gd name="T13" fmla="*/ 4 h 392"/>
                <a:gd name="T14" fmla="*/ 102 w 391"/>
                <a:gd name="T15" fmla="*/ 23 h 392"/>
                <a:gd name="T16" fmla="*/ 57 w 391"/>
                <a:gd name="T17" fmla="*/ 57 h 392"/>
                <a:gd name="T18" fmla="*/ 23 w 391"/>
                <a:gd name="T19" fmla="*/ 103 h 392"/>
                <a:gd name="T20" fmla="*/ 4 w 391"/>
                <a:gd name="T21" fmla="*/ 157 h 392"/>
                <a:gd name="T22" fmla="*/ 0 w 391"/>
                <a:gd name="T23" fmla="*/ 196 h 392"/>
                <a:gd name="T24" fmla="*/ 5 w 391"/>
                <a:gd name="T25" fmla="*/ 245 h 392"/>
                <a:gd name="T26" fmla="*/ 17 w 391"/>
                <a:gd name="T27" fmla="*/ 275 h 392"/>
                <a:gd name="T28" fmla="*/ 40 w 391"/>
                <a:gd name="T29" fmla="*/ 316 h 392"/>
                <a:gd name="T30" fmla="*/ 74 w 391"/>
                <a:gd name="T31" fmla="*/ 350 h 392"/>
                <a:gd name="T32" fmla="*/ 115 w 391"/>
                <a:gd name="T33" fmla="*/ 375 h 392"/>
                <a:gd name="T34" fmla="*/ 162 w 391"/>
                <a:gd name="T35" fmla="*/ 389 h 392"/>
                <a:gd name="T36" fmla="*/ 196 w 391"/>
                <a:gd name="T37" fmla="*/ 392 h 392"/>
                <a:gd name="T38" fmla="*/ 253 w 391"/>
                <a:gd name="T39" fmla="*/ 383 h 392"/>
                <a:gd name="T40" fmla="*/ 305 w 391"/>
                <a:gd name="T41" fmla="*/ 359 h 392"/>
                <a:gd name="T42" fmla="*/ 346 w 391"/>
                <a:gd name="T43" fmla="*/ 321 h 392"/>
                <a:gd name="T44" fmla="*/ 376 w 391"/>
                <a:gd name="T45" fmla="*/ 273 h 392"/>
                <a:gd name="T46" fmla="*/ 390 w 391"/>
                <a:gd name="T47" fmla="*/ 215 h 392"/>
                <a:gd name="T48" fmla="*/ 390 w 391"/>
                <a:gd name="T49" fmla="*/ 179 h 392"/>
                <a:gd name="T50" fmla="*/ 299 w 391"/>
                <a:gd name="T51" fmla="*/ 214 h 392"/>
                <a:gd name="T52" fmla="*/ 295 w 391"/>
                <a:gd name="T53" fmla="*/ 222 h 392"/>
                <a:gd name="T54" fmla="*/ 216 w 391"/>
                <a:gd name="T55" fmla="*/ 226 h 392"/>
                <a:gd name="T56" fmla="*/ 216 w 391"/>
                <a:gd name="T57" fmla="*/ 300 h 392"/>
                <a:gd name="T58" fmla="*/ 205 w 391"/>
                <a:gd name="T59" fmla="*/ 308 h 392"/>
                <a:gd name="T60" fmla="*/ 179 w 391"/>
                <a:gd name="T61" fmla="*/ 307 h 392"/>
                <a:gd name="T62" fmla="*/ 171 w 391"/>
                <a:gd name="T63" fmla="*/ 295 h 392"/>
                <a:gd name="T64" fmla="*/ 103 w 391"/>
                <a:gd name="T65" fmla="*/ 226 h 392"/>
                <a:gd name="T66" fmla="*/ 91 w 391"/>
                <a:gd name="T67" fmla="*/ 218 h 392"/>
                <a:gd name="T68" fmla="*/ 90 w 391"/>
                <a:gd name="T69" fmla="*/ 193 h 392"/>
                <a:gd name="T70" fmla="*/ 98 w 391"/>
                <a:gd name="T71" fmla="*/ 181 h 392"/>
                <a:gd name="T72" fmla="*/ 171 w 391"/>
                <a:gd name="T73" fmla="*/ 111 h 392"/>
                <a:gd name="T74" fmla="*/ 175 w 391"/>
                <a:gd name="T75" fmla="*/ 103 h 392"/>
                <a:gd name="T76" fmla="*/ 205 w 391"/>
                <a:gd name="T77" fmla="*/ 99 h 392"/>
                <a:gd name="T78" fmla="*/ 214 w 391"/>
                <a:gd name="T79" fmla="*/ 103 h 392"/>
                <a:gd name="T80" fmla="*/ 216 w 391"/>
                <a:gd name="T81" fmla="*/ 180 h 392"/>
                <a:gd name="T82" fmla="*/ 291 w 391"/>
                <a:gd name="T83" fmla="*/ 181 h 392"/>
                <a:gd name="T84" fmla="*/ 299 w 391"/>
                <a:gd name="T85" fmla="*/ 193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1" h="392">
                  <a:moveTo>
                    <a:pt x="388" y="162"/>
                  </a:moveTo>
                  <a:lnTo>
                    <a:pt x="388" y="162"/>
                  </a:lnTo>
                  <a:lnTo>
                    <a:pt x="384" y="145"/>
                  </a:lnTo>
                  <a:lnTo>
                    <a:pt x="378" y="128"/>
                  </a:lnTo>
                  <a:lnTo>
                    <a:pt x="372" y="112"/>
                  </a:lnTo>
                  <a:lnTo>
                    <a:pt x="364" y="98"/>
                  </a:lnTo>
                  <a:lnTo>
                    <a:pt x="355" y="83"/>
                  </a:lnTo>
                  <a:lnTo>
                    <a:pt x="346" y="70"/>
                  </a:lnTo>
                  <a:lnTo>
                    <a:pt x="334" y="57"/>
                  </a:lnTo>
                  <a:lnTo>
                    <a:pt x="321" y="47"/>
                  </a:lnTo>
                  <a:lnTo>
                    <a:pt x="308" y="36"/>
                  </a:lnTo>
                  <a:lnTo>
                    <a:pt x="295" y="27"/>
                  </a:lnTo>
                  <a:lnTo>
                    <a:pt x="279" y="20"/>
                  </a:lnTo>
                  <a:lnTo>
                    <a:pt x="264" y="13"/>
                  </a:lnTo>
                  <a:lnTo>
                    <a:pt x="248" y="8"/>
                  </a:lnTo>
                  <a:lnTo>
                    <a:pt x="231" y="4"/>
                  </a:lnTo>
                  <a:lnTo>
                    <a:pt x="213" y="1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75" y="1"/>
                  </a:lnTo>
                  <a:lnTo>
                    <a:pt x="155" y="4"/>
                  </a:lnTo>
                  <a:lnTo>
                    <a:pt x="137" y="9"/>
                  </a:lnTo>
                  <a:lnTo>
                    <a:pt x="119" y="16"/>
                  </a:lnTo>
                  <a:lnTo>
                    <a:pt x="102" y="23"/>
                  </a:lnTo>
                  <a:lnTo>
                    <a:pt x="86" y="34"/>
                  </a:lnTo>
                  <a:lnTo>
                    <a:pt x="70" y="44"/>
                  </a:lnTo>
                  <a:lnTo>
                    <a:pt x="57" y="57"/>
                  </a:lnTo>
                  <a:lnTo>
                    <a:pt x="44" y="72"/>
                  </a:lnTo>
                  <a:lnTo>
                    <a:pt x="32" y="86"/>
                  </a:lnTo>
                  <a:lnTo>
                    <a:pt x="23" y="103"/>
                  </a:lnTo>
                  <a:lnTo>
                    <a:pt x="15" y="120"/>
                  </a:lnTo>
                  <a:lnTo>
                    <a:pt x="8" y="138"/>
                  </a:lnTo>
                  <a:lnTo>
                    <a:pt x="4" y="157"/>
                  </a:lnTo>
                  <a:lnTo>
                    <a:pt x="0" y="17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0" y="209"/>
                  </a:lnTo>
                  <a:lnTo>
                    <a:pt x="1" y="221"/>
                  </a:lnTo>
                  <a:lnTo>
                    <a:pt x="5" y="245"/>
                  </a:lnTo>
                  <a:lnTo>
                    <a:pt x="5" y="245"/>
                  </a:lnTo>
                  <a:lnTo>
                    <a:pt x="10" y="261"/>
                  </a:lnTo>
                  <a:lnTo>
                    <a:pt x="17" y="275"/>
                  </a:lnTo>
                  <a:lnTo>
                    <a:pt x="23" y="290"/>
                  </a:lnTo>
                  <a:lnTo>
                    <a:pt x="31" y="304"/>
                  </a:lnTo>
                  <a:lnTo>
                    <a:pt x="40" y="316"/>
                  </a:lnTo>
                  <a:lnTo>
                    <a:pt x="51" y="329"/>
                  </a:lnTo>
                  <a:lnTo>
                    <a:pt x="62" y="339"/>
                  </a:lnTo>
                  <a:lnTo>
                    <a:pt x="74" y="350"/>
                  </a:lnTo>
                  <a:lnTo>
                    <a:pt x="87" y="359"/>
                  </a:lnTo>
                  <a:lnTo>
                    <a:pt x="100" y="368"/>
                  </a:lnTo>
                  <a:lnTo>
                    <a:pt x="115" y="375"/>
                  </a:lnTo>
                  <a:lnTo>
                    <a:pt x="130" y="381"/>
                  </a:lnTo>
                  <a:lnTo>
                    <a:pt x="146" y="385"/>
                  </a:lnTo>
                  <a:lnTo>
                    <a:pt x="162" y="389"/>
                  </a:lnTo>
                  <a:lnTo>
                    <a:pt x="179" y="392"/>
                  </a:lnTo>
                  <a:lnTo>
                    <a:pt x="196" y="392"/>
                  </a:lnTo>
                  <a:lnTo>
                    <a:pt x="196" y="392"/>
                  </a:lnTo>
                  <a:lnTo>
                    <a:pt x="215" y="390"/>
                  </a:lnTo>
                  <a:lnTo>
                    <a:pt x="235" y="388"/>
                  </a:lnTo>
                  <a:lnTo>
                    <a:pt x="253" y="383"/>
                  </a:lnTo>
                  <a:lnTo>
                    <a:pt x="271" y="376"/>
                  </a:lnTo>
                  <a:lnTo>
                    <a:pt x="288" y="368"/>
                  </a:lnTo>
                  <a:lnTo>
                    <a:pt x="305" y="359"/>
                  </a:lnTo>
                  <a:lnTo>
                    <a:pt x="320" y="347"/>
                  </a:lnTo>
                  <a:lnTo>
                    <a:pt x="334" y="334"/>
                  </a:lnTo>
                  <a:lnTo>
                    <a:pt x="346" y="321"/>
                  </a:lnTo>
                  <a:lnTo>
                    <a:pt x="358" y="306"/>
                  </a:lnTo>
                  <a:lnTo>
                    <a:pt x="368" y="290"/>
                  </a:lnTo>
                  <a:lnTo>
                    <a:pt x="376" y="273"/>
                  </a:lnTo>
                  <a:lnTo>
                    <a:pt x="382" y="255"/>
                  </a:lnTo>
                  <a:lnTo>
                    <a:pt x="388" y="235"/>
                  </a:lnTo>
                  <a:lnTo>
                    <a:pt x="390" y="215"/>
                  </a:lnTo>
                  <a:lnTo>
                    <a:pt x="391" y="196"/>
                  </a:lnTo>
                  <a:lnTo>
                    <a:pt x="391" y="196"/>
                  </a:lnTo>
                  <a:lnTo>
                    <a:pt x="390" y="179"/>
                  </a:lnTo>
                  <a:lnTo>
                    <a:pt x="388" y="162"/>
                  </a:lnTo>
                  <a:lnTo>
                    <a:pt x="388" y="162"/>
                  </a:lnTo>
                  <a:close/>
                  <a:moveTo>
                    <a:pt x="299" y="214"/>
                  </a:moveTo>
                  <a:lnTo>
                    <a:pt x="299" y="214"/>
                  </a:lnTo>
                  <a:lnTo>
                    <a:pt x="297" y="218"/>
                  </a:lnTo>
                  <a:lnTo>
                    <a:pt x="295" y="222"/>
                  </a:lnTo>
                  <a:lnTo>
                    <a:pt x="291" y="225"/>
                  </a:lnTo>
                  <a:lnTo>
                    <a:pt x="286" y="226"/>
                  </a:lnTo>
                  <a:lnTo>
                    <a:pt x="216" y="226"/>
                  </a:lnTo>
                  <a:lnTo>
                    <a:pt x="216" y="295"/>
                  </a:lnTo>
                  <a:lnTo>
                    <a:pt x="216" y="295"/>
                  </a:lnTo>
                  <a:lnTo>
                    <a:pt x="216" y="300"/>
                  </a:lnTo>
                  <a:lnTo>
                    <a:pt x="214" y="304"/>
                  </a:lnTo>
                  <a:lnTo>
                    <a:pt x="210" y="307"/>
                  </a:lnTo>
                  <a:lnTo>
                    <a:pt x="205" y="308"/>
                  </a:lnTo>
                  <a:lnTo>
                    <a:pt x="184" y="308"/>
                  </a:lnTo>
                  <a:lnTo>
                    <a:pt x="184" y="308"/>
                  </a:lnTo>
                  <a:lnTo>
                    <a:pt x="179" y="307"/>
                  </a:lnTo>
                  <a:lnTo>
                    <a:pt x="175" y="304"/>
                  </a:lnTo>
                  <a:lnTo>
                    <a:pt x="172" y="300"/>
                  </a:lnTo>
                  <a:lnTo>
                    <a:pt x="171" y="295"/>
                  </a:lnTo>
                  <a:lnTo>
                    <a:pt x="171" y="226"/>
                  </a:lnTo>
                  <a:lnTo>
                    <a:pt x="103" y="226"/>
                  </a:lnTo>
                  <a:lnTo>
                    <a:pt x="103" y="226"/>
                  </a:lnTo>
                  <a:lnTo>
                    <a:pt x="98" y="225"/>
                  </a:lnTo>
                  <a:lnTo>
                    <a:pt x="94" y="222"/>
                  </a:lnTo>
                  <a:lnTo>
                    <a:pt x="91" y="218"/>
                  </a:lnTo>
                  <a:lnTo>
                    <a:pt x="90" y="214"/>
                  </a:lnTo>
                  <a:lnTo>
                    <a:pt x="90" y="193"/>
                  </a:lnTo>
                  <a:lnTo>
                    <a:pt x="90" y="193"/>
                  </a:lnTo>
                  <a:lnTo>
                    <a:pt x="91" y="188"/>
                  </a:lnTo>
                  <a:lnTo>
                    <a:pt x="94" y="184"/>
                  </a:lnTo>
                  <a:lnTo>
                    <a:pt x="98" y="181"/>
                  </a:lnTo>
                  <a:lnTo>
                    <a:pt x="103" y="180"/>
                  </a:lnTo>
                  <a:lnTo>
                    <a:pt x="171" y="180"/>
                  </a:lnTo>
                  <a:lnTo>
                    <a:pt x="171" y="111"/>
                  </a:lnTo>
                  <a:lnTo>
                    <a:pt x="171" y="111"/>
                  </a:lnTo>
                  <a:lnTo>
                    <a:pt x="172" y="107"/>
                  </a:lnTo>
                  <a:lnTo>
                    <a:pt x="175" y="103"/>
                  </a:lnTo>
                  <a:lnTo>
                    <a:pt x="179" y="100"/>
                  </a:lnTo>
                  <a:lnTo>
                    <a:pt x="184" y="99"/>
                  </a:lnTo>
                  <a:lnTo>
                    <a:pt x="205" y="99"/>
                  </a:lnTo>
                  <a:lnTo>
                    <a:pt x="205" y="99"/>
                  </a:lnTo>
                  <a:lnTo>
                    <a:pt x="210" y="100"/>
                  </a:lnTo>
                  <a:lnTo>
                    <a:pt x="214" y="103"/>
                  </a:lnTo>
                  <a:lnTo>
                    <a:pt x="216" y="107"/>
                  </a:lnTo>
                  <a:lnTo>
                    <a:pt x="216" y="111"/>
                  </a:lnTo>
                  <a:lnTo>
                    <a:pt x="216" y="180"/>
                  </a:lnTo>
                  <a:lnTo>
                    <a:pt x="286" y="180"/>
                  </a:lnTo>
                  <a:lnTo>
                    <a:pt x="286" y="180"/>
                  </a:lnTo>
                  <a:lnTo>
                    <a:pt x="291" y="181"/>
                  </a:lnTo>
                  <a:lnTo>
                    <a:pt x="295" y="184"/>
                  </a:lnTo>
                  <a:lnTo>
                    <a:pt x="297" y="188"/>
                  </a:lnTo>
                  <a:lnTo>
                    <a:pt x="299" y="193"/>
                  </a:lnTo>
                  <a:lnTo>
                    <a:pt x="299" y="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9" name="Freeform 11483"/>
            <p:cNvSpPr/>
            <p:nvPr/>
          </p:nvSpPr>
          <p:spPr bwMode="auto">
            <a:xfrm>
              <a:off x="7268245" y="5108787"/>
              <a:ext cx="315145" cy="408014"/>
            </a:xfrm>
            <a:custGeom>
              <a:avLst/>
              <a:gdLst>
                <a:gd name="T0" fmla="*/ 505 w 825"/>
                <a:gd name="T1" fmla="*/ 981 h 1070"/>
                <a:gd name="T2" fmla="*/ 369 w 825"/>
                <a:gd name="T3" fmla="*/ 980 h 1070"/>
                <a:gd name="T4" fmla="*/ 106 w 825"/>
                <a:gd name="T5" fmla="*/ 232 h 1070"/>
                <a:gd name="T6" fmla="*/ 202 w 825"/>
                <a:gd name="T7" fmla="*/ 231 h 1070"/>
                <a:gd name="T8" fmla="*/ 202 w 825"/>
                <a:gd name="T9" fmla="*/ 151 h 1070"/>
                <a:gd name="T10" fmla="*/ 189 w 825"/>
                <a:gd name="T11" fmla="*/ 101 h 1070"/>
                <a:gd name="T12" fmla="*/ 231 w 825"/>
                <a:gd name="T13" fmla="*/ 151 h 1070"/>
                <a:gd name="T14" fmla="*/ 219 w 825"/>
                <a:gd name="T15" fmla="*/ 231 h 1070"/>
                <a:gd name="T16" fmla="*/ 618 w 825"/>
                <a:gd name="T17" fmla="*/ 151 h 1070"/>
                <a:gd name="T18" fmla="*/ 606 w 825"/>
                <a:gd name="T19" fmla="*/ 101 h 1070"/>
                <a:gd name="T20" fmla="*/ 648 w 825"/>
                <a:gd name="T21" fmla="*/ 151 h 1070"/>
                <a:gd name="T22" fmla="*/ 635 w 825"/>
                <a:gd name="T23" fmla="*/ 231 h 1070"/>
                <a:gd name="T24" fmla="*/ 730 w 825"/>
                <a:gd name="T25" fmla="*/ 232 h 1070"/>
                <a:gd name="T26" fmla="*/ 730 w 825"/>
                <a:gd name="T27" fmla="*/ 576 h 1070"/>
                <a:gd name="T28" fmla="*/ 730 w 825"/>
                <a:gd name="T29" fmla="*/ 741 h 1070"/>
                <a:gd name="T30" fmla="*/ 747 w 825"/>
                <a:gd name="T31" fmla="*/ 741 h 1070"/>
                <a:gd name="T32" fmla="*/ 766 w 825"/>
                <a:gd name="T33" fmla="*/ 741 h 1070"/>
                <a:gd name="T34" fmla="*/ 807 w 825"/>
                <a:gd name="T35" fmla="*/ 748 h 1070"/>
                <a:gd name="T36" fmla="*/ 825 w 825"/>
                <a:gd name="T37" fmla="*/ 145 h 1070"/>
                <a:gd name="T38" fmla="*/ 684 w 825"/>
                <a:gd name="T39" fmla="*/ 145 h 1070"/>
                <a:gd name="T40" fmla="*/ 543 w 825"/>
                <a:gd name="T41" fmla="*/ 80 h 1070"/>
                <a:gd name="T42" fmla="*/ 543 w 825"/>
                <a:gd name="T43" fmla="*/ 77 h 1070"/>
                <a:gd name="T44" fmla="*/ 540 w 825"/>
                <a:gd name="T45" fmla="*/ 61 h 1070"/>
                <a:gd name="T46" fmla="*/ 533 w 825"/>
                <a:gd name="T47" fmla="*/ 47 h 1070"/>
                <a:gd name="T48" fmla="*/ 521 w 825"/>
                <a:gd name="T49" fmla="*/ 34 h 1070"/>
                <a:gd name="T50" fmla="*/ 505 w 825"/>
                <a:gd name="T51" fmla="*/ 22 h 1070"/>
                <a:gd name="T52" fmla="*/ 486 w 825"/>
                <a:gd name="T53" fmla="*/ 13 h 1070"/>
                <a:gd name="T54" fmla="*/ 463 w 825"/>
                <a:gd name="T55" fmla="*/ 7 h 1070"/>
                <a:gd name="T56" fmla="*/ 439 w 825"/>
                <a:gd name="T57" fmla="*/ 1 h 1070"/>
                <a:gd name="T58" fmla="*/ 413 w 825"/>
                <a:gd name="T59" fmla="*/ 0 h 1070"/>
                <a:gd name="T60" fmla="*/ 399 w 825"/>
                <a:gd name="T61" fmla="*/ 0 h 1070"/>
                <a:gd name="T62" fmla="*/ 375 w 825"/>
                <a:gd name="T63" fmla="*/ 4 h 1070"/>
                <a:gd name="T64" fmla="*/ 351 w 825"/>
                <a:gd name="T65" fmla="*/ 9 h 1070"/>
                <a:gd name="T66" fmla="*/ 330 w 825"/>
                <a:gd name="T67" fmla="*/ 18 h 1070"/>
                <a:gd name="T68" fmla="*/ 312 w 825"/>
                <a:gd name="T69" fmla="*/ 29 h 1070"/>
                <a:gd name="T70" fmla="*/ 299 w 825"/>
                <a:gd name="T71" fmla="*/ 40 h 1070"/>
                <a:gd name="T72" fmla="*/ 288 w 825"/>
                <a:gd name="T73" fmla="*/ 55 h 1070"/>
                <a:gd name="T74" fmla="*/ 283 w 825"/>
                <a:gd name="T75" fmla="*/ 69 h 1070"/>
                <a:gd name="T76" fmla="*/ 282 w 825"/>
                <a:gd name="T77" fmla="*/ 80 h 1070"/>
                <a:gd name="T78" fmla="*/ 142 w 825"/>
                <a:gd name="T79" fmla="*/ 145 h 1070"/>
                <a:gd name="T80" fmla="*/ 0 w 825"/>
                <a:gd name="T81" fmla="*/ 1070 h 1070"/>
                <a:gd name="T82" fmla="*/ 522 w 825"/>
                <a:gd name="T83" fmla="*/ 1070 h 1070"/>
                <a:gd name="T84" fmla="*/ 513 w 825"/>
                <a:gd name="T85" fmla="*/ 1041 h 1070"/>
                <a:gd name="T86" fmla="*/ 509 w 825"/>
                <a:gd name="T87" fmla="*/ 1027 h 1070"/>
                <a:gd name="T88" fmla="*/ 505 w 825"/>
                <a:gd name="T89" fmla="*/ 996 h 1070"/>
                <a:gd name="T90" fmla="*/ 505 w 825"/>
                <a:gd name="T91" fmla="*/ 981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5" h="1070">
                  <a:moveTo>
                    <a:pt x="505" y="981"/>
                  </a:moveTo>
                  <a:lnTo>
                    <a:pt x="505" y="981"/>
                  </a:lnTo>
                  <a:lnTo>
                    <a:pt x="505" y="980"/>
                  </a:lnTo>
                  <a:lnTo>
                    <a:pt x="369" y="980"/>
                  </a:lnTo>
                  <a:lnTo>
                    <a:pt x="106" y="696"/>
                  </a:lnTo>
                  <a:lnTo>
                    <a:pt x="106" y="232"/>
                  </a:lnTo>
                  <a:lnTo>
                    <a:pt x="202" y="232"/>
                  </a:lnTo>
                  <a:lnTo>
                    <a:pt x="202" y="231"/>
                  </a:lnTo>
                  <a:lnTo>
                    <a:pt x="202" y="231"/>
                  </a:lnTo>
                  <a:lnTo>
                    <a:pt x="202" y="151"/>
                  </a:lnTo>
                  <a:lnTo>
                    <a:pt x="189" y="151"/>
                  </a:lnTo>
                  <a:lnTo>
                    <a:pt x="189" y="101"/>
                  </a:lnTo>
                  <a:lnTo>
                    <a:pt x="231" y="101"/>
                  </a:lnTo>
                  <a:lnTo>
                    <a:pt x="231" y="151"/>
                  </a:lnTo>
                  <a:lnTo>
                    <a:pt x="219" y="151"/>
                  </a:lnTo>
                  <a:lnTo>
                    <a:pt x="219" y="231"/>
                  </a:lnTo>
                  <a:lnTo>
                    <a:pt x="618" y="231"/>
                  </a:lnTo>
                  <a:lnTo>
                    <a:pt x="618" y="151"/>
                  </a:lnTo>
                  <a:lnTo>
                    <a:pt x="606" y="151"/>
                  </a:lnTo>
                  <a:lnTo>
                    <a:pt x="606" y="101"/>
                  </a:lnTo>
                  <a:lnTo>
                    <a:pt x="648" y="101"/>
                  </a:lnTo>
                  <a:lnTo>
                    <a:pt x="648" y="151"/>
                  </a:lnTo>
                  <a:lnTo>
                    <a:pt x="635" y="151"/>
                  </a:lnTo>
                  <a:lnTo>
                    <a:pt x="635" y="231"/>
                  </a:lnTo>
                  <a:lnTo>
                    <a:pt x="635" y="232"/>
                  </a:lnTo>
                  <a:lnTo>
                    <a:pt x="730" y="232"/>
                  </a:lnTo>
                  <a:lnTo>
                    <a:pt x="730" y="521"/>
                  </a:lnTo>
                  <a:lnTo>
                    <a:pt x="730" y="576"/>
                  </a:lnTo>
                  <a:lnTo>
                    <a:pt x="730" y="631"/>
                  </a:lnTo>
                  <a:lnTo>
                    <a:pt x="730" y="741"/>
                  </a:lnTo>
                  <a:lnTo>
                    <a:pt x="730" y="741"/>
                  </a:lnTo>
                  <a:lnTo>
                    <a:pt x="747" y="741"/>
                  </a:lnTo>
                  <a:lnTo>
                    <a:pt x="747" y="741"/>
                  </a:lnTo>
                  <a:lnTo>
                    <a:pt x="766" y="741"/>
                  </a:lnTo>
                  <a:lnTo>
                    <a:pt x="787" y="743"/>
                  </a:lnTo>
                  <a:lnTo>
                    <a:pt x="807" y="748"/>
                  </a:lnTo>
                  <a:lnTo>
                    <a:pt x="825" y="754"/>
                  </a:lnTo>
                  <a:lnTo>
                    <a:pt x="825" y="145"/>
                  </a:lnTo>
                  <a:lnTo>
                    <a:pt x="685" y="145"/>
                  </a:lnTo>
                  <a:lnTo>
                    <a:pt x="684" y="145"/>
                  </a:lnTo>
                  <a:lnTo>
                    <a:pt x="684" y="80"/>
                  </a:lnTo>
                  <a:lnTo>
                    <a:pt x="543" y="80"/>
                  </a:lnTo>
                  <a:lnTo>
                    <a:pt x="543" y="77"/>
                  </a:lnTo>
                  <a:lnTo>
                    <a:pt x="543" y="77"/>
                  </a:lnTo>
                  <a:lnTo>
                    <a:pt x="543" y="69"/>
                  </a:lnTo>
                  <a:lnTo>
                    <a:pt x="540" y="61"/>
                  </a:lnTo>
                  <a:lnTo>
                    <a:pt x="538" y="55"/>
                  </a:lnTo>
                  <a:lnTo>
                    <a:pt x="533" y="47"/>
                  </a:lnTo>
                  <a:lnTo>
                    <a:pt x="527" y="40"/>
                  </a:lnTo>
                  <a:lnTo>
                    <a:pt x="521" y="34"/>
                  </a:lnTo>
                  <a:lnTo>
                    <a:pt x="513" y="29"/>
                  </a:lnTo>
                  <a:lnTo>
                    <a:pt x="505" y="22"/>
                  </a:lnTo>
                  <a:lnTo>
                    <a:pt x="496" y="18"/>
                  </a:lnTo>
                  <a:lnTo>
                    <a:pt x="486" y="13"/>
                  </a:lnTo>
                  <a:lnTo>
                    <a:pt x="475" y="9"/>
                  </a:lnTo>
                  <a:lnTo>
                    <a:pt x="463" y="7"/>
                  </a:lnTo>
                  <a:lnTo>
                    <a:pt x="452" y="4"/>
                  </a:lnTo>
                  <a:lnTo>
                    <a:pt x="439" y="1"/>
                  </a:lnTo>
                  <a:lnTo>
                    <a:pt x="426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399" y="0"/>
                  </a:lnTo>
                  <a:lnTo>
                    <a:pt x="386" y="1"/>
                  </a:lnTo>
                  <a:lnTo>
                    <a:pt x="375" y="4"/>
                  </a:lnTo>
                  <a:lnTo>
                    <a:pt x="362" y="7"/>
                  </a:lnTo>
                  <a:lnTo>
                    <a:pt x="351" y="9"/>
                  </a:lnTo>
                  <a:lnTo>
                    <a:pt x="339" y="13"/>
                  </a:lnTo>
                  <a:lnTo>
                    <a:pt x="330" y="18"/>
                  </a:lnTo>
                  <a:lnTo>
                    <a:pt x="321" y="22"/>
                  </a:lnTo>
                  <a:lnTo>
                    <a:pt x="312" y="29"/>
                  </a:lnTo>
                  <a:lnTo>
                    <a:pt x="305" y="34"/>
                  </a:lnTo>
                  <a:lnTo>
                    <a:pt x="299" y="40"/>
                  </a:lnTo>
                  <a:lnTo>
                    <a:pt x="292" y="47"/>
                  </a:lnTo>
                  <a:lnTo>
                    <a:pt x="288" y="55"/>
                  </a:lnTo>
                  <a:lnTo>
                    <a:pt x="286" y="61"/>
                  </a:lnTo>
                  <a:lnTo>
                    <a:pt x="283" y="69"/>
                  </a:lnTo>
                  <a:lnTo>
                    <a:pt x="282" y="77"/>
                  </a:lnTo>
                  <a:lnTo>
                    <a:pt x="282" y="80"/>
                  </a:lnTo>
                  <a:lnTo>
                    <a:pt x="142" y="80"/>
                  </a:lnTo>
                  <a:lnTo>
                    <a:pt x="142" y="145"/>
                  </a:lnTo>
                  <a:lnTo>
                    <a:pt x="0" y="145"/>
                  </a:lnTo>
                  <a:lnTo>
                    <a:pt x="0" y="1070"/>
                  </a:lnTo>
                  <a:lnTo>
                    <a:pt x="522" y="1070"/>
                  </a:lnTo>
                  <a:lnTo>
                    <a:pt x="522" y="1070"/>
                  </a:lnTo>
                  <a:lnTo>
                    <a:pt x="517" y="1055"/>
                  </a:lnTo>
                  <a:lnTo>
                    <a:pt x="513" y="1041"/>
                  </a:lnTo>
                  <a:lnTo>
                    <a:pt x="513" y="1041"/>
                  </a:lnTo>
                  <a:lnTo>
                    <a:pt x="509" y="1027"/>
                  </a:lnTo>
                  <a:lnTo>
                    <a:pt x="508" y="1012"/>
                  </a:lnTo>
                  <a:lnTo>
                    <a:pt x="505" y="996"/>
                  </a:lnTo>
                  <a:lnTo>
                    <a:pt x="505" y="981"/>
                  </a:lnTo>
                  <a:lnTo>
                    <a:pt x="505" y="9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" name="Freeform 11484"/>
            <p:cNvSpPr/>
            <p:nvPr/>
          </p:nvSpPr>
          <p:spPr bwMode="auto">
            <a:xfrm>
              <a:off x="7327621" y="5219925"/>
              <a:ext cx="200962" cy="240546"/>
            </a:xfrm>
            <a:custGeom>
              <a:avLst/>
              <a:gdLst>
                <a:gd name="T0" fmla="*/ 530 w 530"/>
                <a:gd name="T1" fmla="*/ 458 h 633"/>
                <a:gd name="T2" fmla="*/ 530 w 530"/>
                <a:gd name="T3" fmla="*/ 286 h 633"/>
                <a:gd name="T4" fmla="*/ 530 w 530"/>
                <a:gd name="T5" fmla="*/ 231 h 633"/>
                <a:gd name="T6" fmla="*/ 530 w 530"/>
                <a:gd name="T7" fmla="*/ 0 h 633"/>
                <a:gd name="T8" fmla="*/ 0 w 530"/>
                <a:gd name="T9" fmla="*/ 0 h 633"/>
                <a:gd name="T10" fmla="*/ 0 w 530"/>
                <a:gd name="T11" fmla="*/ 396 h 633"/>
                <a:gd name="T12" fmla="*/ 231 w 530"/>
                <a:gd name="T13" fmla="*/ 396 h 633"/>
                <a:gd name="T14" fmla="*/ 231 w 530"/>
                <a:gd name="T15" fmla="*/ 633 h 633"/>
                <a:gd name="T16" fmla="*/ 359 w 530"/>
                <a:gd name="T17" fmla="*/ 633 h 633"/>
                <a:gd name="T18" fmla="*/ 359 w 530"/>
                <a:gd name="T19" fmla="*/ 633 h 633"/>
                <a:gd name="T20" fmla="*/ 364 w 530"/>
                <a:gd name="T21" fmla="*/ 618 h 633"/>
                <a:gd name="T22" fmla="*/ 369 w 530"/>
                <a:gd name="T23" fmla="*/ 602 h 633"/>
                <a:gd name="T24" fmla="*/ 376 w 530"/>
                <a:gd name="T25" fmla="*/ 588 h 633"/>
                <a:gd name="T26" fmla="*/ 382 w 530"/>
                <a:gd name="T27" fmla="*/ 573 h 633"/>
                <a:gd name="T28" fmla="*/ 391 w 530"/>
                <a:gd name="T29" fmla="*/ 560 h 633"/>
                <a:gd name="T30" fmla="*/ 401 w 530"/>
                <a:gd name="T31" fmla="*/ 547 h 633"/>
                <a:gd name="T32" fmla="*/ 410 w 530"/>
                <a:gd name="T33" fmla="*/ 534 h 633"/>
                <a:gd name="T34" fmla="*/ 421 w 530"/>
                <a:gd name="T35" fmla="*/ 522 h 633"/>
                <a:gd name="T36" fmla="*/ 432 w 530"/>
                <a:gd name="T37" fmla="*/ 512 h 633"/>
                <a:gd name="T38" fmla="*/ 445 w 530"/>
                <a:gd name="T39" fmla="*/ 501 h 633"/>
                <a:gd name="T40" fmla="*/ 458 w 530"/>
                <a:gd name="T41" fmla="*/ 492 h 633"/>
                <a:gd name="T42" fmla="*/ 471 w 530"/>
                <a:gd name="T43" fmla="*/ 483 h 633"/>
                <a:gd name="T44" fmla="*/ 485 w 530"/>
                <a:gd name="T45" fmla="*/ 475 h 633"/>
                <a:gd name="T46" fmla="*/ 500 w 530"/>
                <a:gd name="T47" fmla="*/ 469 h 633"/>
                <a:gd name="T48" fmla="*/ 514 w 530"/>
                <a:gd name="T49" fmla="*/ 464 h 633"/>
                <a:gd name="T50" fmla="*/ 530 w 530"/>
                <a:gd name="T51" fmla="*/ 458 h 633"/>
                <a:gd name="T52" fmla="*/ 530 w 530"/>
                <a:gd name="T53" fmla="*/ 458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0" h="633">
                  <a:moveTo>
                    <a:pt x="530" y="458"/>
                  </a:moveTo>
                  <a:lnTo>
                    <a:pt x="530" y="286"/>
                  </a:lnTo>
                  <a:lnTo>
                    <a:pt x="530" y="231"/>
                  </a:lnTo>
                  <a:lnTo>
                    <a:pt x="530" y="0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231" y="396"/>
                  </a:lnTo>
                  <a:lnTo>
                    <a:pt x="231" y="633"/>
                  </a:lnTo>
                  <a:lnTo>
                    <a:pt x="359" y="633"/>
                  </a:lnTo>
                  <a:lnTo>
                    <a:pt x="359" y="633"/>
                  </a:lnTo>
                  <a:lnTo>
                    <a:pt x="364" y="618"/>
                  </a:lnTo>
                  <a:lnTo>
                    <a:pt x="369" y="602"/>
                  </a:lnTo>
                  <a:lnTo>
                    <a:pt x="376" y="588"/>
                  </a:lnTo>
                  <a:lnTo>
                    <a:pt x="382" y="573"/>
                  </a:lnTo>
                  <a:lnTo>
                    <a:pt x="391" y="560"/>
                  </a:lnTo>
                  <a:lnTo>
                    <a:pt x="401" y="547"/>
                  </a:lnTo>
                  <a:lnTo>
                    <a:pt x="410" y="534"/>
                  </a:lnTo>
                  <a:lnTo>
                    <a:pt x="421" y="522"/>
                  </a:lnTo>
                  <a:lnTo>
                    <a:pt x="432" y="512"/>
                  </a:lnTo>
                  <a:lnTo>
                    <a:pt x="445" y="501"/>
                  </a:lnTo>
                  <a:lnTo>
                    <a:pt x="458" y="492"/>
                  </a:lnTo>
                  <a:lnTo>
                    <a:pt x="471" y="483"/>
                  </a:lnTo>
                  <a:lnTo>
                    <a:pt x="485" y="475"/>
                  </a:lnTo>
                  <a:lnTo>
                    <a:pt x="500" y="469"/>
                  </a:lnTo>
                  <a:lnTo>
                    <a:pt x="514" y="464"/>
                  </a:lnTo>
                  <a:lnTo>
                    <a:pt x="530" y="458"/>
                  </a:lnTo>
                  <a:lnTo>
                    <a:pt x="530" y="4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86"/>
          <p:cNvGrpSpPr/>
          <p:nvPr/>
        </p:nvGrpSpPr>
        <p:grpSpPr>
          <a:xfrm>
            <a:off x="7265513" y="2370554"/>
            <a:ext cx="458697" cy="501067"/>
            <a:chOff x="1886078" y="2616151"/>
            <a:chExt cx="379088" cy="414105"/>
          </a:xfrm>
          <a:solidFill>
            <a:srgbClr val="F57D1C"/>
          </a:solidFill>
        </p:grpSpPr>
        <p:sp>
          <p:nvSpPr>
            <p:cNvPr id="42" name="Freeform 11008"/>
            <p:cNvSpPr>
              <a:spLocks noEditPoints="1"/>
            </p:cNvSpPr>
            <p:nvPr/>
          </p:nvSpPr>
          <p:spPr bwMode="auto">
            <a:xfrm>
              <a:off x="1886078" y="2807979"/>
              <a:ext cx="187260" cy="190305"/>
            </a:xfrm>
            <a:custGeom>
              <a:avLst/>
              <a:gdLst>
                <a:gd name="T0" fmla="*/ 477 w 494"/>
                <a:gd name="T1" fmla="*/ 148 h 498"/>
                <a:gd name="T2" fmla="*/ 429 w 494"/>
                <a:gd name="T3" fmla="*/ 142 h 498"/>
                <a:gd name="T4" fmla="*/ 408 w 494"/>
                <a:gd name="T5" fmla="*/ 114 h 498"/>
                <a:gd name="T6" fmla="*/ 413 w 494"/>
                <a:gd name="T7" fmla="*/ 75 h 498"/>
                <a:gd name="T8" fmla="*/ 387 w 494"/>
                <a:gd name="T9" fmla="*/ 41 h 498"/>
                <a:gd name="T10" fmla="*/ 354 w 494"/>
                <a:gd name="T11" fmla="*/ 52 h 498"/>
                <a:gd name="T12" fmla="*/ 314 w 494"/>
                <a:gd name="T13" fmla="*/ 54 h 498"/>
                <a:gd name="T14" fmla="*/ 282 w 494"/>
                <a:gd name="T15" fmla="*/ 27 h 498"/>
                <a:gd name="T16" fmla="*/ 216 w 494"/>
                <a:gd name="T17" fmla="*/ 0 h 498"/>
                <a:gd name="T18" fmla="*/ 207 w 494"/>
                <a:gd name="T19" fmla="*/ 35 h 498"/>
                <a:gd name="T20" fmla="*/ 173 w 494"/>
                <a:gd name="T21" fmla="*/ 56 h 498"/>
                <a:gd name="T22" fmla="*/ 131 w 494"/>
                <a:gd name="T23" fmla="*/ 47 h 498"/>
                <a:gd name="T24" fmla="*/ 93 w 494"/>
                <a:gd name="T25" fmla="*/ 50 h 498"/>
                <a:gd name="T26" fmla="*/ 77 w 494"/>
                <a:gd name="T27" fmla="*/ 72 h 498"/>
                <a:gd name="T28" fmla="*/ 89 w 494"/>
                <a:gd name="T29" fmla="*/ 107 h 498"/>
                <a:gd name="T30" fmla="*/ 72 w 494"/>
                <a:gd name="T31" fmla="*/ 140 h 498"/>
                <a:gd name="T32" fmla="*/ 29 w 494"/>
                <a:gd name="T33" fmla="*/ 149 h 498"/>
                <a:gd name="T34" fmla="*/ 0 w 494"/>
                <a:gd name="T35" fmla="*/ 201 h 498"/>
                <a:gd name="T36" fmla="*/ 33 w 494"/>
                <a:gd name="T37" fmla="*/ 225 h 498"/>
                <a:gd name="T38" fmla="*/ 37 w 494"/>
                <a:gd name="T39" fmla="*/ 264 h 498"/>
                <a:gd name="T40" fmla="*/ 9 w 494"/>
                <a:gd name="T41" fmla="*/ 294 h 498"/>
                <a:gd name="T42" fmla="*/ 19 w 494"/>
                <a:gd name="T43" fmla="*/ 350 h 498"/>
                <a:gd name="T44" fmla="*/ 66 w 494"/>
                <a:gd name="T45" fmla="*/ 354 h 498"/>
                <a:gd name="T46" fmla="*/ 88 w 494"/>
                <a:gd name="T47" fmla="*/ 384 h 498"/>
                <a:gd name="T48" fmla="*/ 81 w 494"/>
                <a:gd name="T49" fmla="*/ 423 h 498"/>
                <a:gd name="T50" fmla="*/ 107 w 494"/>
                <a:gd name="T51" fmla="*/ 457 h 498"/>
                <a:gd name="T52" fmla="*/ 141 w 494"/>
                <a:gd name="T53" fmla="*/ 445 h 498"/>
                <a:gd name="T54" fmla="*/ 182 w 494"/>
                <a:gd name="T55" fmla="*/ 443 h 498"/>
                <a:gd name="T56" fmla="*/ 212 w 494"/>
                <a:gd name="T57" fmla="*/ 470 h 498"/>
                <a:gd name="T58" fmla="*/ 278 w 494"/>
                <a:gd name="T59" fmla="*/ 498 h 498"/>
                <a:gd name="T60" fmla="*/ 288 w 494"/>
                <a:gd name="T61" fmla="*/ 461 h 498"/>
                <a:gd name="T62" fmla="*/ 323 w 494"/>
                <a:gd name="T63" fmla="*/ 442 h 498"/>
                <a:gd name="T64" fmla="*/ 365 w 494"/>
                <a:gd name="T65" fmla="*/ 451 h 498"/>
                <a:gd name="T66" fmla="*/ 402 w 494"/>
                <a:gd name="T67" fmla="*/ 448 h 498"/>
                <a:gd name="T68" fmla="*/ 418 w 494"/>
                <a:gd name="T69" fmla="*/ 426 h 498"/>
                <a:gd name="T70" fmla="*/ 406 w 494"/>
                <a:gd name="T71" fmla="*/ 389 h 498"/>
                <a:gd name="T72" fmla="*/ 423 w 494"/>
                <a:gd name="T73" fmla="*/ 358 h 498"/>
                <a:gd name="T74" fmla="*/ 465 w 494"/>
                <a:gd name="T75" fmla="*/ 347 h 498"/>
                <a:gd name="T76" fmla="*/ 494 w 494"/>
                <a:gd name="T77" fmla="*/ 295 h 498"/>
                <a:gd name="T78" fmla="*/ 460 w 494"/>
                <a:gd name="T79" fmla="*/ 270 h 498"/>
                <a:gd name="T80" fmla="*/ 457 w 494"/>
                <a:gd name="T81" fmla="*/ 234 h 498"/>
                <a:gd name="T82" fmla="*/ 485 w 494"/>
                <a:gd name="T83" fmla="*/ 205 h 498"/>
                <a:gd name="T84" fmla="*/ 238 w 494"/>
                <a:gd name="T85" fmla="*/ 342 h 498"/>
                <a:gd name="T86" fmla="*/ 195 w 494"/>
                <a:gd name="T87" fmla="*/ 327 h 498"/>
                <a:gd name="T88" fmla="*/ 165 w 494"/>
                <a:gd name="T89" fmla="*/ 293 h 498"/>
                <a:gd name="T90" fmla="*/ 154 w 494"/>
                <a:gd name="T91" fmla="*/ 248 h 498"/>
                <a:gd name="T92" fmla="*/ 161 w 494"/>
                <a:gd name="T93" fmla="*/ 212 h 498"/>
                <a:gd name="T94" fmla="*/ 188 w 494"/>
                <a:gd name="T95" fmla="*/ 176 h 498"/>
                <a:gd name="T96" fmla="*/ 229 w 494"/>
                <a:gd name="T97" fmla="*/ 157 h 498"/>
                <a:gd name="T98" fmla="*/ 267 w 494"/>
                <a:gd name="T99" fmla="*/ 157 h 498"/>
                <a:gd name="T100" fmla="*/ 307 w 494"/>
                <a:gd name="T101" fmla="*/ 176 h 498"/>
                <a:gd name="T102" fmla="*/ 333 w 494"/>
                <a:gd name="T103" fmla="*/ 212 h 498"/>
                <a:gd name="T104" fmla="*/ 341 w 494"/>
                <a:gd name="T105" fmla="*/ 248 h 498"/>
                <a:gd name="T106" fmla="*/ 329 w 494"/>
                <a:gd name="T107" fmla="*/ 293 h 498"/>
                <a:gd name="T108" fmla="*/ 299 w 494"/>
                <a:gd name="T109" fmla="*/ 327 h 498"/>
                <a:gd name="T110" fmla="*/ 258 w 494"/>
                <a:gd name="T111" fmla="*/ 342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94" h="498">
                  <a:moveTo>
                    <a:pt x="494" y="201"/>
                  </a:moveTo>
                  <a:lnTo>
                    <a:pt x="494" y="201"/>
                  </a:lnTo>
                  <a:lnTo>
                    <a:pt x="486" y="174"/>
                  </a:lnTo>
                  <a:lnTo>
                    <a:pt x="477" y="148"/>
                  </a:lnTo>
                  <a:lnTo>
                    <a:pt x="477" y="148"/>
                  </a:lnTo>
                  <a:lnTo>
                    <a:pt x="465" y="149"/>
                  </a:lnTo>
                  <a:lnTo>
                    <a:pt x="455" y="150"/>
                  </a:lnTo>
                  <a:lnTo>
                    <a:pt x="444" y="149"/>
                  </a:lnTo>
                  <a:lnTo>
                    <a:pt x="436" y="146"/>
                  </a:lnTo>
                  <a:lnTo>
                    <a:pt x="429" y="142"/>
                  </a:lnTo>
                  <a:lnTo>
                    <a:pt x="422" y="139"/>
                  </a:lnTo>
                  <a:lnTo>
                    <a:pt x="417" y="133"/>
                  </a:lnTo>
                  <a:lnTo>
                    <a:pt x="413" y="127"/>
                  </a:lnTo>
                  <a:lnTo>
                    <a:pt x="409" y="120"/>
                  </a:lnTo>
                  <a:lnTo>
                    <a:pt x="408" y="114"/>
                  </a:lnTo>
                  <a:lnTo>
                    <a:pt x="406" y="106"/>
                  </a:lnTo>
                  <a:lnTo>
                    <a:pt x="406" y="98"/>
                  </a:lnTo>
                  <a:lnTo>
                    <a:pt x="408" y="90"/>
                  </a:lnTo>
                  <a:lnTo>
                    <a:pt x="410" y="82"/>
                  </a:lnTo>
                  <a:lnTo>
                    <a:pt x="413" y="75"/>
                  </a:lnTo>
                  <a:lnTo>
                    <a:pt x="418" y="67"/>
                  </a:lnTo>
                  <a:lnTo>
                    <a:pt x="418" y="67"/>
                  </a:lnTo>
                  <a:lnTo>
                    <a:pt x="409" y="56"/>
                  </a:lnTo>
                  <a:lnTo>
                    <a:pt x="400" y="47"/>
                  </a:lnTo>
                  <a:lnTo>
                    <a:pt x="387" y="41"/>
                  </a:lnTo>
                  <a:lnTo>
                    <a:pt x="372" y="35"/>
                  </a:lnTo>
                  <a:lnTo>
                    <a:pt x="372" y="35"/>
                  </a:lnTo>
                  <a:lnTo>
                    <a:pt x="367" y="42"/>
                  </a:lnTo>
                  <a:lnTo>
                    <a:pt x="361" y="48"/>
                  </a:lnTo>
                  <a:lnTo>
                    <a:pt x="354" y="52"/>
                  </a:lnTo>
                  <a:lnTo>
                    <a:pt x="346" y="55"/>
                  </a:lnTo>
                  <a:lnTo>
                    <a:pt x="338" y="56"/>
                  </a:lnTo>
                  <a:lnTo>
                    <a:pt x="329" y="58"/>
                  </a:lnTo>
                  <a:lnTo>
                    <a:pt x="321" y="56"/>
                  </a:lnTo>
                  <a:lnTo>
                    <a:pt x="314" y="54"/>
                  </a:lnTo>
                  <a:lnTo>
                    <a:pt x="306" y="51"/>
                  </a:lnTo>
                  <a:lnTo>
                    <a:pt x="298" y="47"/>
                  </a:lnTo>
                  <a:lnTo>
                    <a:pt x="293" y="41"/>
                  </a:lnTo>
                  <a:lnTo>
                    <a:pt x="288" y="35"/>
                  </a:lnTo>
                  <a:lnTo>
                    <a:pt x="282" y="27"/>
                  </a:lnTo>
                  <a:lnTo>
                    <a:pt x="280" y="18"/>
                  </a:lnTo>
                  <a:lnTo>
                    <a:pt x="278" y="9"/>
                  </a:lnTo>
                  <a:lnTo>
                    <a:pt x="278" y="0"/>
                  </a:lnTo>
                  <a:lnTo>
                    <a:pt x="278" y="0"/>
                  </a:lnTo>
                  <a:lnTo>
                    <a:pt x="216" y="0"/>
                  </a:lnTo>
                  <a:lnTo>
                    <a:pt x="216" y="0"/>
                  </a:lnTo>
                  <a:lnTo>
                    <a:pt x="216" y="11"/>
                  </a:lnTo>
                  <a:lnTo>
                    <a:pt x="214" y="20"/>
                  </a:lnTo>
                  <a:lnTo>
                    <a:pt x="212" y="29"/>
                  </a:lnTo>
                  <a:lnTo>
                    <a:pt x="207" y="35"/>
                  </a:lnTo>
                  <a:lnTo>
                    <a:pt x="201" y="42"/>
                  </a:lnTo>
                  <a:lnTo>
                    <a:pt x="195" y="47"/>
                  </a:lnTo>
                  <a:lnTo>
                    <a:pt x="188" y="51"/>
                  </a:lnTo>
                  <a:lnTo>
                    <a:pt x="180" y="54"/>
                  </a:lnTo>
                  <a:lnTo>
                    <a:pt x="173" y="56"/>
                  </a:lnTo>
                  <a:lnTo>
                    <a:pt x="163" y="56"/>
                  </a:lnTo>
                  <a:lnTo>
                    <a:pt x="154" y="56"/>
                  </a:lnTo>
                  <a:lnTo>
                    <a:pt x="147" y="54"/>
                  </a:lnTo>
                  <a:lnTo>
                    <a:pt x="139" y="51"/>
                  </a:lnTo>
                  <a:lnTo>
                    <a:pt x="131" y="47"/>
                  </a:lnTo>
                  <a:lnTo>
                    <a:pt x="123" y="42"/>
                  </a:lnTo>
                  <a:lnTo>
                    <a:pt x="118" y="35"/>
                  </a:lnTo>
                  <a:lnTo>
                    <a:pt x="118" y="35"/>
                  </a:lnTo>
                  <a:lnTo>
                    <a:pt x="105" y="42"/>
                  </a:lnTo>
                  <a:lnTo>
                    <a:pt x="93" y="50"/>
                  </a:lnTo>
                  <a:lnTo>
                    <a:pt x="88" y="54"/>
                  </a:lnTo>
                  <a:lnTo>
                    <a:pt x="83" y="58"/>
                  </a:lnTo>
                  <a:lnTo>
                    <a:pt x="79" y="64"/>
                  </a:lnTo>
                  <a:lnTo>
                    <a:pt x="77" y="72"/>
                  </a:lnTo>
                  <a:lnTo>
                    <a:pt x="77" y="72"/>
                  </a:lnTo>
                  <a:lnTo>
                    <a:pt x="81" y="78"/>
                  </a:lnTo>
                  <a:lnTo>
                    <a:pt x="85" y="85"/>
                  </a:lnTo>
                  <a:lnTo>
                    <a:pt x="88" y="93"/>
                  </a:lnTo>
                  <a:lnTo>
                    <a:pt x="89" y="101"/>
                  </a:lnTo>
                  <a:lnTo>
                    <a:pt x="89" y="107"/>
                  </a:lnTo>
                  <a:lnTo>
                    <a:pt x="88" y="115"/>
                  </a:lnTo>
                  <a:lnTo>
                    <a:pt x="85" y="122"/>
                  </a:lnTo>
                  <a:lnTo>
                    <a:pt x="81" y="128"/>
                  </a:lnTo>
                  <a:lnTo>
                    <a:pt x="77" y="135"/>
                  </a:lnTo>
                  <a:lnTo>
                    <a:pt x="72" y="140"/>
                  </a:lnTo>
                  <a:lnTo>
                    <a:pt x="66" y="144"/>
                  </a:lnTo>
                  <a:lnTo>
                    <a:pt x="58" y="146"/>
                  </a:lnTo>
                  <a:lnTo>
                    <a:pt x="49" y="149"/>
                  </a:lnTo>
                  <a:lnTo>
                    <a:pt x="39" y="150"/>
                  </a:lnTo>
                  <a:lnTo>
                    <a:pt x="29" y="149"/>
                  </a:lnTo>
                  <a:lnTo>
                    <a:pt x="19" y="148"/>
                  </a:lnTo>
                  <a:lnTo>
                    <a:pt x="19" y="148"/>
                  </a:lnTo>
                  <a:lnTo>
                    <a:pt x="9" y="174"/>
                  </a:lnTo>
                  <a:lnTo>
                    <a:pt x="0" y="201"/>
                  </a:lnTo>
                  <a:lnTo>
                    <a:pt x="0" y="201"/>
                  </a:lnTo>
                  <a:lnTo>
                    <a:pt x="9" y="204"/>
                  </a:lnTo>
                  <a:lnTo>
                    <a:pt x="17" y="208"/>
                  </a:lnTo>
                  <a:lnTo>
                    <a:pt x="24" y="213"/>
                  </a:lnTo>
                  <a:lnTo>
                    <a:pt x="29" y="218"/>
                  </a:lnTo>
                  <a:lnTo>
                    <a:pt x="33" y="225"/>
                  </a:lnTo>
                  <a:lnTo>
                    <a:pt x="37" y="233"/>
                  </a:lnTo>
                  <a:lnTo>
                    <a:pt x="38" y="240"/>
                  </a:lnTo>
                  <a:lnTo>
                    <a:pt x="39" y="248"/>
                  </a:lnTo>
                  <a:lnTo>
                    <a:pt x="38" y="256"/>
                  </a:lnTo>
                  <a:lnTo>
                    <a:pt x="37" y="264"/>
                  </a:lnTo>
                  <a:lnTo>
                    <a:pt x="33" y="272"/>
                  </a:lnTo>
                  <a:lnTo>
                    <a:pt x="29" y="278"/>
                  </a:lnTo>
                  <a:lnTo>
                    <a:pt x="24" y="285"/>
                  </a:lnTo>
                  <a:lnTo>
                    <a:pt x="17" y="290"/>
                  </a:lnTo>
                  <a:lnTo>
                    <a:pt x="9" y="294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9" y="324"/>
                  </a:lnTo>
                  <a:lnTo>
                    <a:pt x="19" y="350"/>
                  </a:lnTo>
                  <a:lnTo>
                    <a:pt x="19" y="350"/>
                  </a:lnTo>
                  <a:lnTo>
                    <a:pt x="30" y="347"/>
                  </a:lnTo>
                  <a:lnTo>
                    <a:pt x="41" y="347"/>
                  </a:lnTo>
                  <a:lnTo>
                    <a:pt x="50" y="349"/>
                  </a:lnTo>
                  <a:lnTo>
                    <a:pt x="59" y="351"/>
                  </a:lnTo>
                  <a:lnTo>
                    <a:pt x="66" y="354"/>
                  </a:lnTo>
                  <a:lnTo>
                    <a:pt x="72" y="359"/>
                  </a:lnTo>
                  <a:lnTo>
                    <a:pt x="77" y="364"/>
                  </a:lnTo>
                  <a:lnTo>
                    <a:pt x="83" y="370"/>
                  </a:lnTo>
                  <a:lnTo>
                    <a:pt x="85" y="376"/>
                  </a:lnTo>
                  <a:lnTo>
                    <a:pt x="88" y="384"/>
                  </a:lnTo>
                  <a:lnTo>
                    <a:pt x="88" y="392"/>
                  </a:lnTo>
                  <a:lnTo>
                    <a:pt x="88" y="400"/>
                  </a:lnTo>
                  <a:lnTo>
                    <a:pt x="86" y="408"/>
                  </a:lnTo>
                  <a:lnTo>
                    <a:pt x="85" y="415"/>
                  </a:lnTo>
                  <a:lnTo>
                    <a:pt x="81" y="423"/>
                  </a:lnTo>
                  <a:lnTo>
                    <a:pt x="77" y="431"/>
                  </a:lnTo>
                  <a:lnTo>
                    <a:pt x="77" y="431"/>
                  </a:lnTo>
                  <a:lnTo>
                    <a:pt x="85" y="442"/>
                  </a:lnTo>
                  <a:lnTo>
                    <a:pt x="96" y="449"/>
                  </a:lnTo>
                  <a:lnTo>
                    <a:pt x="107" y="457"/>
                  </a:lnTo>
                  <a:lnTo>
                    <a:pt x="122" y="461"/>
                  </a:lnTo>
                  <a:lnTo>
                    <a:pt x="122" y="461"/>
                  </a:lnTo>
                  <a:lnTo>
                    <a:pt x="127" y="455"/>
                  </a:lnTo>
                  <a:lnTo>
                    <a:pt x="133" y="449"/>
                  </a:lnTo>
                  <a:lnTo>
                    <a:pt x="141" y="445"/>
                  </a:lnTo>
                  <a:lnTo>
                    <a:pt x="149" y="442"/>
                  </a:lnTo>
                  <a:lnTo>
                    <a:pt x="157" y="440"/>
                  </a:lnTo>
                  <a:lnTo>
                    <a:pt x="165" y="440"/>
                  </a:lnTo>
                  <a:lnTo>
                    <a:pt x="174" y="442"/>
                  </a:lnTo>
                  <a:lnTo>
                    <a:pt x="182" y="443"/>
                  </a:lnTo>
                  <a:lnTo>
                    <a:pt x="190" y="447"/>
                  </a:lnTo>
                  <a:lnTo>
                    <a:pt x="196" y="451"/>
                  </a:lnTo>
                  <a:lnTo>
                    <a:pt x="203" y="456"/>
                  </a:lnTo>
                  <a:lnTo>
                    <a:pt x="208" y="462"/>
                  </a:lnTo>
                  <a:lnTo>
                    <a:pt x="212" y="470"/>
                  </a:lnTo>
                  <a:lnTo>
                    <a:pt x="214" y="478"/>
                  </a:lnTo>
                  <a:lnTo>
                    <a:pt x="216" y="487"/>
                  </a:lnTo>
                  <a:lnTo>
                    <a:pt x="216" y="498"/>
                  </a:lnTo>
                  <a:lnTo>
                    <a:pt x="216" y="498"/>
                  </a:lnTo>
                  <a:lnTo>
                    <a:pt x="278" y="498"/>
                  </a:lnTo>
                  <a:lnTo>
                    <a:pt x="278" y="498"/>
                  </a:lnTo>
                  <a:lnTo>
                    <a:pt x="278" y="487"/>
                  </a:lnTo>
                  <a:lnTo>
                    <a:pt x="280" y="477"/>
                  </a:lnTo>
                  <a:lnTo>
                    <a:pt x="284" y="469"/>
                  </a:lnTo>
                  <a:lnTo>
                    <a:pt x="288" y="461"/>
                  </a:lnTo>
                  <a:lnTo>
                    <a:pt x="293" y="455"/>
                  </a:lnTo>
                  <a:lnTo>
                    <a:pt x="299" y="449"/>
                  </a:lnTo>
                  <a:lnTo>
                    <a:pt x="307" y="445"/>
                  </a:lnTo>
                  <a:lnTo>
                    <a:pt x="315" y="443"/>
                  </a:lnTo>
                  <a:lnTo>
                    <a:pt x="323" y="442"/>
                  </a:lnTo>
                  <a:lnTo>
                    <a:pt x="331" y="440"/>
                  </a:lnTo>
                  <a:lnTo>
                    <a:pt x="340" y="442"/>
                  </a:lnTo>
                  <a:lnTo>
                    <a:pt x="349" y="443"/>
                  </a:lnTo>
                  <a:lnTo>
                    <a:pt x="357" y="445"/>
                  </a:lnTo>
                  <a:lnTo>
                    <a:pt x="365" y="451"/>
                  </a:lnTo>
                  <a:lnTo>
                    <a:pt x="371" y="456"/>
                  </a:lnTo>
                  <a:lnTo>
                    <a:pt x="378" y="461"/>
                  </a:lnTo>
                  <a:lnTo>
                    <a:pt x="378" y="461"/>
                  </a:lnTo>
                  <a:lnTo>
                    <a:pt x="389" y="455"/>
                  </a:lnTo>
                  <a:lnTo>
                    <a:pt x="402" y="448"/>
                  </a:lnTo>
                  <a:lnTo>
                    <a:pt x="408" y="444"/>
                  </a:lnTo>
                  <a:lnTo>
                    <a:pt x="412" y="439"/>
                  </a:lnTo>
                  <a:lnTo>
                    <a:pt x="416" y="434"/>
                  </a:lnTo>
                  <a:lnTo>
                    <a:pt x="418" y="426"/>
                  </a:lnTo>
                  <a:lnTo>
                    <a:pt x="418" y="426"/>
                  </a:lnTo>
                  <a:lnTo>
                    <a:pt x="413" y="419"/>
                  </a:lnTo>
                  <a:lnTo>
                    <a:pt x="409" y="411"/>
                  </a:lnTo>
                  <a:lnTo>
                    <a:pt x="408" y="405"/>
                  </a:lnTo>
                  <a:lnTo>
                    <a:pt x="406" y="397"/>
                  </a:lnTo>
                  <a:lnTo>
                    <a:pt x="406" y="389"/>
                  </a:lnTo>
                  <a:lnTo>
                    <a:pt x="408" y="383"/>
                  </a:lnTo>
                  <a:lnTo>
                    <a:pt x="410" y="375"/>
                  </a:lnTo>
                  <a:lnTo>
                    <a:pt x="413" y="368"/>
                  </a:lnTo>
                  <a:lnTo>
                    <a:pt x="418" y="363"/>
                  </a:lnTo>
                  <a:lnTo>
                    <a:pt x="423" y="358"/>
                  </a:lnTo>
                  <a:lnTo>
                    <a:pt x="430" y="354"/>
                  </a:lnTo>
                  <a:lnTo>
                    <a:pt x="438" y="350"/>
                  </a:lnTo>
                  <a:lnTo>
                    <a:pt x="446" y="349"/>
                  </a:lnTo>
                  <a:lnTo>
                    <a:pt x="455" y="347"/>
                  </a:lnTo>
                  <a:lnTo>
                    <a:pt x="465" y="347"/>
                  </a:lnTo>
                  <a:lnTo>
                    <a:pt x="477" y="350"/>
                  </a:lnTo>
                  <a:lnTo>
                    <a:pt x="477" y="350"/>
                  </a:lnTo>
                  <a:lnTo>
                    <a:pt x="486" y="324"/>
                  </a:lnTo>
                  <a:lnTo>
                    <a:pt x="494" y="295"/>
                  </a:lnTo>
                  <a:lnTo>
                    <a:pt x="494" y="295"/>
                  </a:lnTo>
                  <a:lnTo>
                    <a:pt x="485" y="293"/>
                  </a:lnTo>
                  <a:lnTo>
                    <a:pt x="477" y="289"/>
                  </a:lnTo>
                  <a:lnTo>
                    <a:pt x="470" y="283"/>
                  </a:lnTo>
                  <a:lnTo>
                    <a:pt x="464" y="277"/>
                  </a:lnTo>
                  <a:lnTo>
                    <a:pt x="460" y="270"/>
                  </a:lnTo>
                  <a:lnTo>
                    <a:pt x="457" y="264"/>
                  </a:lnTo>
                  <a:lnTo>
                    <a:pt x="455" y="256"/>
                  </a:lnTo>
                  <a:lnTo>
                    <a:pt x="455" y="248"/>
                  </a:lnTo>
                  <a:lnTo>
                    <a:pt x="455" y="240"/>
                  </a:lnTo>
                  <a:lnTo>
                    <a:pt x="457" y="234"/>
                  </a:lnTo>
                  <a:lnTo>
                    <a:pt x="460" y="226"/>
                  </a:lnTo>
                  <a:lnTo>
                    <a:pt x="464" y="219"/>
                  </a:lnTo>
                  <a:lnTo>
                    <a:pt x="470" y="214"/>
                  </a:lnTo>
                  <a:lnTo>
                    <a:pt x="477" y="209"/>
                  </a:lnTo>
                  <a:lnTo>
                    <a:pt x="485" y="205"/>
                  </a:lnTo>
                  <a:lnTo>
                    <a:pt x="494" y="201"/>
                  </a:lnTo>
                  <a:lnTo>
                    <a:pt x="494" y="201"/>
                  </a:lnTo>
                  <a:close/>
                  <a:moveTo>
                    <a:pt x="247" y="342"/>
                  </a:moveTo>
                  <a:lnTo>
                    <a:pt x="247" y="342"/>
                  </a:lnTo>
                  <a:lnTo>
                    <a:pt x="238" y="342"/>
                  </a:lnTo>
                  <a:lnTo>
                    <a:pt x="229" y="340"/>
                  </a:lnTo>
                  <a:lnTo>
                    <a:pt x="220" y="338"/>
                  </a:lnTo>
                  <a:lnTo>
                    <a:pt x="210" y="334"/>
                  </a:lnTo>
                  <a:lnTo>
                    <a:pt x="203" y="330"/>
                  </a:lnTo>
                  <a:lnTo>
                    <a:pt x="195" y="327"/>
                  </a:lnTo>
                  <a:lnTo>
                    <a:pt x="188" y="321"/>
                  </a:lnTo>
                  <a:lnTo>
                    <a:pt x="182" y="315"/>
                  </a:lnTo>
                  <a:lnTo>
                    <a:pt x="175" y="308"/>
                  </a:lnTo>
                  <a:lnTo>
                    <a:pt x="170" y="300"/>
                  </a:lnTo>
                  <a:lnTo>
                    <a:pt x="165" y="293"/>
                  </a:lnTo>
                  <a:lnTo>
                    <a:pt x="161" y="285"/>
                  </a:lnTo>
                  <a:lnTo>
                    <a:pt x="158" y="277"/>
                  </a:lnTo>
                  <a:lnTo>
                    <a:pt x="156" y="268"/>
                  </a:lnTo>
                  <a:lnTo>
                    <a:pt x="154" y="259"/>
                  </a:lnTo>
                  <a:lnTo>
                    <a:pt x="154" y="248"/>
                  </a:lnTo>
                  <a:lnTo>
                    <a:pt x="154" y="248"/>
                  </a:lnTo>
                  <a:lnTo>
                    <a:pt x="154" y="239"/>
                  </a:lnTo>
                  <a:lnTo>
                    <a:pt x="156" y="230"/>
                  </a:lnTo>
                  <a:lnTo>
                    <a:pt x="158" y="221"/>
                  </a:lnTo>
                  <a:lnTo>
                    <a:pt x="161" y="212"/>
                  </a:lnTo>
                  <a:lnTo>
                    <a:pt x="165" y="204"/>
                  </a:lnTo>
                  <a:lnTo>
                    <a:pt x="170" y="196"/>
                  </a:lnTo>
                  <a:lnTo>
                    <a:pt x="175" y="189"/>
                  </a:lnTo>
                  <a:lnTo>
                    <a:pt x="182" y="183"/>
                  </a:lnTo>
                  <a:lnTo>
                    <a:pt x="188" y="176"/>
                  </a:lnTo>
                  <a:lnTo>
                    <a:pt x="195" y="171"/>
                  </a:lnTo>
                  <a:lnTo>
                    <a:pt x="203" y="166"/>
                  </a:lnTo>
                  <a:lnTo>
                    <a:pt x="210" y="162"/>
                  </a:lnTo>
                  <a:lnTo>
                    <a:pt x="220" y="159"/>
                  </a:lnTo>
                  <a:lnTo>
                    <a:pt x="229" y="157"/>
                  </a:lnTo>
                  <a:lnTo>
                    <a:pt x="238" y="155"/>
                  </a:lnTo>
                  <a:lnTo>
                    <a:pt x="247" y="155"/>
                  </a:lnTo>
                  <a:lnTo>
                    <a:pt x="247" y="155"/>
                  </a:lnTo>
                  <a:lnTo>
                    <a:pt x="258" y="155"/>
                  </a:lnTo>
                  <a:lnTo>
                    <a:pt x="267" y="157"/>
                  </a:lnTo>
                  <a:lnTo>
                    <a:pt x="276" y="159"/>
                  </a:lnTo>
                  <a:lnTo>
                    <a:pt x="284" y="162"/>
                  </a:lnTo>
                  <a:lnTo>
                    <a:pt x="291" y="166"/>
                  </a:lnTo>
                  <a:lnTo>
                    <a:pt x="299" y="171"/>
                  </a:lnTo>
                  <a:lnTo>
                    <a:pt x="307" y="176"/>
                  </a:lnTo>
                  <a:lnTo>
                    <a:pt x="314" y="183"/>
                  </a:lnTo>
                  <a:lnTo>
                    <a:pt x="320" y="189"/>
                  </a:lnTo>
                  <a:lnTo>
                    <a:pt x="325" y="196"/>
                  </a:lnTo>
                  <a:lnTo>
                    <a:pt x="329" y="204"/>
                  </a:lnTo>
                  <a:lnTo>
                    <a:pt x="333" y="212"/>
                  </a:lnTo>
                  <a:lnTo>
                    <a:pt x="337" y="221"/>
                  </a:lnTo>
                  <a:lnTo>
                    <a:pt x="338" y="230"/>
                  </a:lnTo>
                  <a:lnTo>
                    <a:pt x="341" y="239"/>
                  </a:lnTo>
                  <a:lnTo>
                    <a:pt x="341" y="248"/>
                  </a:lnTo>
                  <a:lnTo>
                    <a:pt x="341" y="248"/>
                  </a:lnTo>
                  <a:lnTo>
                    <a:pt x="341" y="259"/>
                  </a:lnTo>
                  <a:lnTo>
                    <a:pt x="338" y="268"/>
                  </a:lnTo>
                  <a:lnTo>
                    <a:pt x="337" y="277"/>
                  </a:lnTo>
                  <a:lnTo>
                    <a:pt x="333" y="285"/>
                  </a:lnTo>
                  <a:lnTo>
                    <a:pt x="329" y="293"/>
                  </a:lnTo>
                  <a:lnTo>
                    <a:pt x="325" y="300"/>
                  </a:lnTo>
                  <a:lnTo>
                    <a:pt x="320" y="308"/>
                  </a:lnTo>
                  <a:lnTo>
                    <a:pt x="314" y="315"/>
                  </a:lnTo>
                  <a:lnTo>
                    <a:pt x="307" y="321"/>
                  </a:lnTo>
                  <a:lnTo>
                    <a:pt x="299" y="327"/>
                  </a:lnTo>
                  <a:lnTo>
                    <a:pt x="291" y="330"/>
                  </a:lnTo>
                  <a:lnTo>
                    <a:pt x="284" y="334"/>
                  </a:lnTo>
                  <a:lnTo>
                    <a:pt x="276" y="338"/>
                  </a:lnTo>
                  <a:lnTo>
                    <a:pt x="267" y="340"/>
                  </a:lnTo>
                  <a:lnTo>
                    <a:pt x="258" y="342"/>
                  </a:lnTo>
                  <a:lnTo>
                    <a:pt x="247" y="342"/>
                  </a:lnTo>
                  <a:lnTo>
                    <a:pt x="247" y="3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3" name="Freeform 11009"/>
            <p:cNvSpPr>
              <a:spLocks noEditPoints="1"/>
            </p:cNvSpPr>
            <p:nvPr/>
          </p:nvSpPr>
          <p:spPr bwMode="auto">
            <a:xfrm>
              <a:off x="2056591" y="2926730"/>
              <a:ext cx="102004" cy="103526"/>
            </a:xfrm>
            <a:custGeom>
              <a:avLst/>
              <a:gdLst>
                <a:gd name="T0" fmla="*/ 265 w 268"/>
                <a:gd name="T1" fmla="*/ 110 h 269"/>
                <a:gd name="T2" fmla="*/ 250 w 268"/>
                <a:gd name="T3" fmla="*/ 96 h 269"/>
                <a:gd name="T4" fmla="*/ 234 w 268"/>
                <a:gd name="T5" fmla="*/ 88 h 269"/>
                <a:gd name="T6" fmla="*/ 227 w 268"/>
                <a:gd name="T7" fmla="*/ 64 h 269"/>
                <a:gd name="T8" fmla="*/ 237 w 268"/>
                <a:gd name="T9" fmla="*/ 49 h 269"/>
                <a:gd name="T10" fmla="*/ 221 w 268"/>
                <a:gd name="T11" fmla="*/ 33 h 269"/>
                <a:gd name="T12" fmla="*/ 210 w 268"/>
                <a:gd name="T13" fmla="*/ 33 h 269"/>
                <a:gd name="T14" fmla="*/ 199 w 268"/>
                <a:gd name="T15" fmla="*/ 38 h 269"/>
                <a:gd name="T16" fmla="*/ 174 w 268"/>
                <a:gd name="T17" fmla="*/ 30 h 269"/>
                <a:gd name="T18" fmla="*/ 166 w 268"/>
                <a:gd name="T19" fmla="*/ 15 h 269"/>
                <a:gd name="T20" fmla="*/ 166 w 268"/>
                <a:gd name="T21" fmla="*/ 4 h 269"/>
                <a:gd name="T22" fmla="*/ 132 w 268"/>
                <a:gd name="T23" fmla="*/ 7 h 269"/>
                <a:gd name="T24" fmla="*/ 127 w 268"/>
                <a:gd name="T25" fmla="*/ 20 h 269"/>
                <a:gd name="T26" fmla="*/ 111 w 268"/>
                <a:gd name="T27" fmla="*/ 28 h 269"/>
                <a:gd name="T28" fmla="*/ 85 w 268"/>
                <a:gd name="T29" fmla="*/ 21 h 269"/>
                <a:gd name="T30" fmla="*/ 65 w 268"/>
                <a:gd name="T31" fmla="*/ 20 h 269"/>
                <a:gd name="T32" fmla="*/ 55 w 268"/>
                <a:gd name="T33" fmla="*/ 30 h 269"/>
                <a:gd name="T34" fmla="*/ 59 w 268"/>
                <a:gd name="T35" fmla="*/ 46 h 269"/>
                <a:gd name="T36" fmla="*/ 48 w 268"/>
                <a:gd name="T37" fmla="*/ 66 h 269"/>
                <a:gd name="T38" fmla="*/ 20 w 268"/>
                <a:gd name="T39" fmla="*/ 67 h 269"/>
                <a:gd name="T40" fmla="*/ 7 w 268"/>
                <a:gd name="T41" fmla="*/ 94 h 269"/>
                <a:gd name="T42" fmla="*/ 15 w 268"/>
                <a:gd name="T43" fmla="*/ 98 h 269"/>
                <a:gd name="T44" fmla="*/ 24 w 268"/>
                <a:gd name="T45" fmla="*/ 113 h 269"/>
                <a:gd name="T46" fmla="*/ 17 w 268"/>
                <a:gd name="T47" fmla="*/ 137 h 269"/>
                <a:gd name="T48" fmla="*/ 5 w 268"/>
                <a:gd name="T49" fmla="*/ 144 h 269"/>
                <a:gd name="T50" fmla="*/ 3 w 268"/>
                <a:gd name="T51" fmla="*/ 160 h 269"/>
                <a:gd name="T52" fmla="*/ 18 w 268"/>
                <a:gd name="T53" fmla="*/ 174 h 269"/>
                <a:gd name="T54" fmla="*/ 35 w 268"/>
                <a:gd name="T55" fmla="*/ 182 h 269"/>
                <a:gd name="T56" fmla="*/ 41 w 268"/>
                <a:gd name="T57" fmla="*/ 205 h 269"/>
                <a:gd name="T58" fmla="*/ 33 w 268"/>
                <a:gd name="T59" fmla="*/ 221 h 269"/>
                <a:gd name="T60" fmla="*/ 47 w 268"/>
                <a:gd name="T61" fmla="*/ 237 h 269"/>
                <a:gd name="T62" fmla="*/ 58 w 268"/>
                <a:gd name="T63" fmla="*/ 237 h 269"/>
                <a:gd name="T64" fmla="*/ 71 w 268"/>
                <a:gd name="T65" fmla="*/ 231 h 269"/>
                <a:gd name="T66" fmla="*/ 94 w 268"/>
                <a:gd name="T67" fmla="*/ 238 h 269"/>
                <a:gd name="T68" fmla="*/ 103 w 268"/>
                <a:gd name="T69" fmla="*/ 255 h 269"/>
                <a:gd name="T70" fmla="*/ 102 w 268"/>
                <a:gd name="T71" fmla="*/ 265 h 269"/>
                <a:gd name="T72" fmla="*/ 136 w 268"/>
                <a:gd name="T73" fmla="*/ 263 h 269"/>
                <a:gd name="T74" fmla="*/ 143 w 268"/>
                <a:gd name="T75" fmla="*/ 250 h 269"/>
                <a:gd name="T76" fmla="*/ 158 w 268"/>
                <a:gd name="T77" fmla="*/ 242 h 269"/>
                <a:gd name="T78" fmla="*/ 184 w 268"/>
                <a:gd name="T79" fmla="*/ 248 h 269"/>
                <a:gd name="T80" fmla="*/ 204 w 268"/>
                <a:gd name="T81" fmla="*/ 250 h 269"/>
                <a:gd name="T82" fmla="*/ 214 w 268"/>
                <a:gd name="T83" fmla="*/ 239 h 269"/>
                <a:gd name="T84" fmla="*/ 209 w 268"/>
                <a:gd name="T85" fmla="*/ 224 h 269"/>
                <a:gd name="T86" fmla="*/ 221 w 268"/>
                <a:gd name="T87" fmla="*/ 204 h 269"/>
                <a:gd name="T88" fmla="*/ 250 w 268"/>
                <a:gd name="T89" fmla="*/ 203 h 269"/>
                <a:gd name="T90" fmla="*/ 263 w 268"/>
                <a:gd name="T91" fmla="*/ 175 h 269"/>
                <a:gd name="T92" fmla="*/ 254 w 268"/>
                <a:gd name="T93" fmla="*/ 170 h 269"/>
                <a:gd name="T94" fmla="*/ 244 w 268"/>
                <a:gd name="T95" fmla="*/ 156 h 269"/>
                <a:gd name="T96" fmla="*/ 251 w 268"/>
                <a:gd name="T97" fmla="*/ 133 h 269"/>
                <a:gd name="T98" fmla="*/ 263 w 268"/>
                <a:gd name="T99" fmla="*/ 126 h 269"/>
                <a:gd name="T100" fmla="*/ 128 w 268"/>
                <a:gd name="T101" fmla="*/ 184 h 269"/>
                <a:gd name="T102" fmla="*/ 110 w 268"/>
                <a:gd name="T103" fmla="*/ 178 h 269"/>
                <a:gd name="T104" fmla="*/ 90 w 268"/>
                <a:gd name="T105" fmla="*/ 157 h 269"/>
                <a:gd name="T106" fmla="*/ 85 w 268"/>
                <a:gd name="T107" fmla="*/ 130 h 269"/>
                <a:gd name="T108" fmla="*/ 92 w 268"/>
                <a:gd name="T109" fmla="*/ 110 h 269"/>
                <a:gd name="T110" fmla="*/ 111 w 268"/>
                <a:gd name="T111" fmla="*/ 90 h 269"/>
                <a:gd name="T112" fmla="*/ 140 w 268"/>
                <a:gd name="T113" fmla="*/ 85 h 269"/>
                <a:gd name="T114" fmla="*/ 159 w 268"/>
                <a:gd name="T115" fmla="*/ 92 h 269"/>
                <a:gd name="T116" fmla="*/ 179 w 268"/>
                <a:gd name="T117" fmla="*/ 111 h 269"/>
                <a:gd name="T118" fmla="*/ 184 w 268"/>
                <a:gd name="T119" fmla="*/ 140 h 269"/>
                <a:gd name="T120" fmla="*/ 178 w 268"/>
                <a:gd name="T121" fmla="*/ 160 h 269"/>
                <a:gd name="T122" fmla="*/ 157 w 268"/>
                <a:gd name="T123" fmla="*/ 179 h 269"/>
                <a:gd name="T124" fmla="*/ 128 w 268"/>
                <a:gd name="T125" fmla="*/ 18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8" h="269">
                  <a:moveTo>
                    <a:pt x="268" y="126"/>
                  </a:moveTo>
                  <a:lnTo>
                    <a:pt x="268" y="126"/>
                  </a:lnTo>
                  <a:lnTo>
                    <a:pt x="265" y="110"/>
                  </a:lnTo>
                  <a:lnTo>
                    <a:pt x="261" y="96"/>
                  </a:lnTo>
                  <a:lnTo>
                    <a:pt x="261" y="96"/>
                  </a:lnTo>
                  <a:lnTo>
                    <a:pt x="250" y="96"/>
                  </a:lnTo>
                  <a:lnTo>
                    <a:pt x="246" y="94"/>
                  </a:lnTo>
                  <a:lnTo>
                    <a:pt x="240" y="92"/>
                  </a:lnTo>
                  <a:lnTo>
                    <a:pt x="234" y="88"/>
                  </a:lnTo>
                  <a:lnTo>
                    <a:pt x="230" y="80"/>
                  </a:lnTo>
                  <a:lnTo>
                    <a:pt x="227" y="73"/>
                  </a:lnTo>
                  <a:lnTo>
                    <a:pt x="227" y="64"/>
                  </a:lnTo>
                  <a:lnTo>
                    <a:pt x="231" y="56"/>
                  </a:lnTo>
                  <a:lnTo>
                    <a:pt x="237" y="49"/>
                  </a:lnTo>
                  <a:lnTo>
                    <a:pt x="237" y="49"/>
                  </a:lnTo>
                  <a:lnTo>
                    <a:pt x="233" y="43"/>
                  </a:lnTo>
                  <a:lnTo>
                    <a:pt x="227" y="38"/>
                  </a:lnTo>
                  <a:lnTo>
                    <a:pt x="221" y="33"/>
                  </a:lnTo>
                  <a:lnTo>
                    <a:pt x="214" y="29"/>
                  </a:lnTo>
                  <a:lnTo>
                    <a:pt x="214" y="29"/>
                  </a:lnTo>
                  <a:lnTo>
                    <a:pt x="210" y="33"/>
                  </a:lnTo>
                  <a:lnTo>
                    <a:pt x="207" y="35"/>
                  </a:lnTo>
                  <a:lnTo>
                    <a:pt x="203" y="37"/>
                  </a:lnTo>
                  <a:lnTo>
                    <a:pt x="199" y="38"/>
                  </a:lnTo>
                  <a:lnTo>
                    <a:pt x="190" y="38"/>
                  </a:lnTo>
                  <a:lnTo>
                    <a:pt x="182" y="35"/>
                  </a:lnTo>
                  <a:lnTo>
                    <a:pt x="174" y="30"/>
                  </a:lnTo>
                  <a:lnTo>
                    <a:pt x="169" y="24"/>
                  </a:lnTo>
                  <a:lnTo>
                    <a:pt x="167" y="20"/>
                  </a:lnTo>
                  <a:lnTo>
                    <a:pt x="166" y="15"/>
                  </a:lnTo>
                  <a:lnTo>
                    <a:pt x="166" y="9"/>
                  </a:lnTo>
                  <a:lnTo>
                    <a:pt x="166" y="4"/>
                  </a:lnTo>
                  <a:lnTo>
                    <a:pt x="166" y="4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2" y="7"/>
                  </a:lnTo>
                  <a:lnTo>
                    <a:pt x="131" y="12"/>
                  </a:lnTo>
                  <a:lnTo>
                    <a:pt x="129" y="16"/>
                  </a:lnTo>
                  <a:lnTo>
                    <a:pt x="127" y="20"/>
                  </a:lnTo>
                  <a:lnTo>
                    <a:pt x="123" y="22"/>
                  </a:lnTo>
                  <a:lnTo>
                    <a:pt x="119" y="25"/>
                  </a:lnTo>
                  <a:lnTo>
                    <a:pt x="111" y="28"/>
                  </a:lnTo>
                  <a:lnTo>
                    <a:pt x="102" y="28"/>
                  </a:lnTo>
                  <a:lnTo>
                    <a:pt x="93" y="25"/>
                  </a:lnTo>
                  <a:lnTo>
                    <a:pt x="85" y="21"/>
                  </a:lnTo>
                  <a:lnTo>
                    <a:pt x="79" y="13"/>
                  </a:lnTo>
                  <a:lnTo>
                    <a:pt x="79" y="13"/>
                  </a:lnTo>
                  <a:lnTo>
                    <a:pt x="65" y="20"/>
                  </a:lnTo>
                  <a:lnTo>
                    <a:pt x="59" y="24"/>
                  </a:lnTo>
                  <a:lnTo>
                    <a:pt x="56" y="26"/>
                  </a:lnTo>
                  <a:lnTo>
                    <a:pt x="55" y="30"/>
                  </a:lnTo>
                  <a:lnTo>
                    <a:pt x="55" y="30"/>
                  </a:lnTo>
                  <a:lnTo>
                    <a:pt x="59" y="38"/>
                  </a:lnTo>
                  <a:lnTo>
                    <a:pt x="59" y="46"/>
                  </a:lnTo>
                  <a:lnTo>
                    <a:pt x="58" y="54"/>
                  </a:lnTo>
                  <a:lnTo>
                    <a:pt x="54" y="60"/>
                  </a:lnTo>
                  <a:lnTo>
                    <a:pt x="48" y="66"/>
                  </a:lnTo>
                  <a:lnTo>
                    <a:pt x="41" y="69"/>
                  </a:lnTo>
                  <a:lnTo>
                    <a:pt x="30" y="69"/>
                  </a:lnTo>
                  <a:lnTo>
                    <a:pt x="20" y="67"/>
                  </a:lnTo>
                  <a:lnTo>
                    <a:pt x="20" y="67"/>
                  </a:lnTo>
                  <a:lnTo>
                    <a:pt x="13" y="80"/>
                  </a:lnTo>
                  <a:lnTo>
                    <a:pt x="7" y="94"/>
                  </a:lnTo>
                  <a:lnTo>
                    <a:pt x="7" y="94"/>
                  </a:lnTo>
                  <a:lnTo>
                    <a:pt x="11" y="96"/>
                  </a:lnTo>
                  <a:lnTo>
                    <a:pt x="15" y="98"/>
                  </a:lnTo>
                  <a:lnTo>
                    <a:pt x="18" y="102"/>
                  </a:lnTo>
                  <a:lnTo>
                    <a:pt x="21" y="105"/>
                  </a:lnTo>
                  <a:lnTo>
                    <a:pt x="24" y="113"/>
                  </a:lnTo>
                  <a:lnTo>
                    <a:pt x="24" y="122"/>
                  </a:lnTo>
                  <a:lnTo>
                    <a:pt x="21" y="130"/>
                  </a:lnTo>
                  <a:lnTo>
                    <a:pt x="17" y="137"/>
                  </a:lnTo>
                  <a:lnTo>
                    <a:pt x="13" y="140"/>
                  </a:lnTo>
                  <a:lnTo>
                    <a:pt x="9" y="143"/>
                  </a:lnTo>
                  <a:lnTo>
                    <a:pt x="5" y="144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3" y="160"/>
                  </a:lnTo>
                  <a:lnTo>
                    <a:pt x="7" y="174"/>
                  </a:lnTo>
                  <a:lnTo>
                    <a:pt x="7" y="174"/>
                  </a:lnTo>
                  <a:lnTo>
                    <a:pt x="18" y="174"/>
                  </a:lnTo>
                  <a:lnTo>
                    <a:pt x="24" y="175"/>
                  </a:lnTo>
                  <a:lnTo>
                    <a:pt x="28" y="177"/>
                  </a:lnTo>
                  <a:lnTo>
                    <a:pt x="35" y="182"/>
                  </a:lnTo>
                  <a:lnTo>
                    <a:pt x="39" y="188"/>
                  </a:lnTo>
                  <a:lnTo>
                    <a:pt x="42" y="196"/>
                  </a:lnTo>
                  <a:lnTo>
                    <a:pt x="41" y="205"/>
                  </a:lnTo>
                  <a:lnTo>
                    <a:pt x="38" y="213"/>
                  </a:lnTo>
                  <a:lnTo>
                    <a:pt x="33" y="221"/>
                  </a:lnTo>
                  <a:lnTo>
                    <a:pt x="33" y="221"/>
                  </a:lnTo>
                  <a:lnTo>
                    <a:pt x="37" y="226"/>
                  </a:lnTo>
                  <a:lnTo>
                    <a:pt x="42" y="231"/>
                  </a:lnTo>
                  <a:lnTo>
                    <a:pt x="47" y="237"/>
                  </a:lnTo>
                  <a:lnTo>
                    <a:pt x="55" y="239"/>
                  </a:lnTo>
                  <a:lnTo>
                    <a:pt x="55" y="239"/>
                  </a:lnTo>
                  <a:lnTo>
                    <a:pt x="58" y="237"/>
                  </a:lnTo>
                  <a:lnTo>
                    <a:pt x="62" y="234"/>
                  </a:lnTo>
                  <a:lnTo>
                    <a:pt x="65" y="231"/>
                  </a:lnTo>
                  <a:lnTo>
                    <a:pt x="71" y="231"/>
                  </a:lnTo>
                  <a:lnTo>
                    <a:pt x="79" y="231"/>
                  </a:lnTo>
                  <a:lnTo>
                    <a:pt x="88" y="234"/>
                  </a:lnTo>
                  <a:lnTo>
                    <a:pt x="94" y="238"/>
                  </a:lnTo>
                  <a:lnTo>
                    <a:pt x="101" y="246"/>
                  </a:lnTo>
                  <a:lnTo>
                    <a:pt x="102" y="250"/>
                  </a:lnTo>
                  <a:lnTo>
                    <a:pt x="103" y="255"/>
                  </a:lnTo>
                  <a:lnTo>
                    <a:pt x="103" y="259"/>
                  </a:lnTo>
                  <a:lnTo>
                    <a:pt x="102" y="265"/>
                  </a:lnTo>
                  <a:lnTo>
                    <a:pt x="102" y="265"/>
                  </a:lnTo>
                  <a:lnTo>
                    <a:pt x="136" y="269"/>
                  </a:lnTo>
                  <a:lnTo>
                    <a:pt x="136" y="269"/>
                  </a:lnTo>
                  <a:lnTo>
                    <a:pt x="136" y="263"/>
                  </a:lnTo>
                  <a:lnTo>
                    <a:pt x="137" y="257"/>
                  </a:lnTo>
                  <a:lnTo>
                    <a:pt x="140" y="254"/>
                  </a:lnTo>
                  <a:lnTo>
                    <a:pt x="143" y="250"/>
                  </a:lnTo>
                  <a:lnTo>
                    <a:pt x="146" y="247"/>
                  </a:lnTo>
                  <a:lnTo>
                    <a:pt x="149" y="244"/>
                  </a:lnTo>
                  <a:lnTo>
                    <a:pt x="158" y="242"/>
                  </a:lnTo>
                  <a:lnTo>
                    <a:pt x="167" y="242"/>
                  </a:lnTo>
                  <a:lnTo>
                    <a:pt x="176" y="244"/>
                  </a:lnTo>
                  <a:lnTo>
                    <a:pt x="184" y="248"/>
                  </a:lnTo>
                  <a:lnTo>
                    <a:pt x="191" y="256"/>
                  </a:lnTo>
                  <a:lnTo>
                    <a:pt x="191" y="256"/>
                  </a:lnTo>
                  <a:lnTo>
                    <a:pt x="204" y="250"/>
                  </a:lnTo>
                  <a:lnTo>
                    <a:pt x="210" y="246"/>
                  </a:lnTo>
                  <a:lnTo>
                    <a:pt x="212" y="243"/>
                  </a:lnTo>
                  <a:lnTo>
                    <a:pt x="214" y="239"/>
                  </a:lnTo>
                  <a:lnTo>
                    <a:pt x="214" y="239"/>
                  </a:lnTo>
                  <a:lnTo>
                    <a:pt x="210" y="231"/>
                  </a:lnTo>
                  <a:lnTo>
                    <a:pt x="209" y="224"/>
                  </a:lnTo>
                  <a:lnTo>
                    <a:pt x="210" y="216"/>
                  </a:lnTo>
                  <a:lnTo>
                    <a:pt x="214" y="209"/>
                  </a:lnTo>
                  <a:lnTo>
                    <a:pt x="221" y="204"/>
                  </a:lnTo>
                  <a:lnTo>
                    <a:pt x="229" y="200"/>
                  </a:lnTo>
                  <a:lnTo>
                    <a:pt x="238" y="200"/>
                  </a:lnTo>
                  <a:lnTo>
                    <a:pt x="250" y="203"/>
                  </a:lnTo>
                  <a:lnTo>
                    <a:pt x="250" y="203"/>
                  </a:lnTo>
                  <a:lnTo>
                    <a:pt x="256" y="190"/>
                  </a:lnTo>
                  <a:lnTo>
                    <a:pt x="263" y="175"/>
                  </a:lnTo>
                  <a:lnTo>
                    <a:pt x="263" y="175"/>
                  </a:lnTo>
                  <a:lnTo>
                    <a:pt x="257" y="173"/>
                  </a:lnTo>
                  <a:lnTo>
                    <a:pt x="254" y="170"/>
                  </a:lnTo>
                  <a:lnTo>
                    <a:pt x="250" y="167"/>
                  </a:lnTo>
                  <a:lnTo>
                    <a:pt x="247" y="163"/>
                  </a:lnTo>
                  <a:lnTo>
                    <a:pt x="244" y="156"/>
                  </a:lnTo>
                  <a:lnTo>
                    <a:pt x="244" y="148"/>
                  </a:lnTo>
                  <a:lnTo>
                    <a:pt x="247" y="140"/>
                  </a:lnTo>
                  <a:lnTo>
                    <a:pt x="251" y="133"/>
                  </a:lnTo>
                  <a:lnTo>
                    <a:pt x="255" y="130"/>
                  </a:lnTo>
                  <a:lnTo>
                    <a:pt x="259" y="128"/>
                  </a:lnTo>
                  <a:lnTo>
                    <a:pt x="263" y="126"/>
                  </a:lnTo>
                  <a:lnTo>
                    <a:pt x="268" y="126"/>
                  </a:lnTo>
                  <a:lnTo>
                    <a:pt x="268" y="126"/>
                  </a:lnTo>
                  <a:close/>
                  <a:moveTo>
                    <a:pt x="128" y="184"/>
                  </a:moveTo>
                  <a:lnTo>
                    <a:pt x="128" y="184"/>
                  </a:lnTo>
                  <a:lnTo>
                    <a:pt x="119" y="182"/>
                  </a:lnTo>
                  <a:lnTo>
                    <a:pt x="110" y="178"/>
                  </a:lnTo>
                  <a:lnTo>
                    <a:pt x="102" y="173"/>
                  </a:lnTo>
                  <a:lnTo>
                    <a:pt x="95" y="166"/>
                  </a:lnTo>
                  <a:lnTo>
                    <a:pt x="90" y="157"/>
                  </a:lnTo>
                  <a:lnTo>
                    <a:pt x="86" y="149"/>
                  </a:lnTo>
                  <a:lnTo>
                    <a:pt x="85" y="139"/>
                  </a:lnTo>
                  <a:lnTo>
                    <a:pt x="85" y="130"/>
                  </a:lnTo>
                  <a:lnTo>
                    <a:pt x="85" y="130"/>
                  </a:lnTo>
                  <a:lnTo>
                    <a:pt x="88" y="119"/>
                  </a:lnTo>
                  <a:lnTo>
                    <a:pt x="92" y="110"/>
                  </a:lnTo>
                  <a:lnTo>
                    <a:pt x="97" y="102"/>
                  </a:lnTo>
                  <a:lnTo>
                    <a:pt x="103" y="96"/>
                  </a:lnTo>
                  <a:lnTo>
                    <a:pt x="111" y="90"/>
                  </a:lnTo>
                  <a:lnTo>
                    <a:pt x="120" y="86"/>
                  </a:lnTo>
                  <a:lnTo>
                    <a:pt x="129" y="85"/>
                  </a:lnTo>
                  <a:lnTo>
                    <a:pt x="140" y="85"/>
                  </a:lnTo>
                  <a:lnTo>
                    <a:pt x="140" y="85"/>
                  </a:lnTo>
                  <a:lnTo>
                    <a:pt x="150" y="88"/>
                  </a:lnTo>
                  <a:lnTo>
                    <a:pt x="159" y="92"/>
                  </a:lnTo>
                  <a:lnTo>
                    <a:pt x="167" y="97"/>
                  </a:lnTo>
                  <a:lnTo>
                    <a:pt x="174" y="103"/>
                  </a:lnTo>
                  <a:lnTo>
                    <a:pt x="179" y="111"/>
                  </a:lnTo>
                  <a:lnTo>
                    <a:pt x="182" y="120"/>
                  </a:lnTo>
                  <a:lnTo>
                    <a:pt x="184" y="131"/>
                  </a:lnTo>
                  <a:lnTo>
                    <a:pt x="184" y="140"/>
                  </a:lnTo>
                  <a:lnTo>
                    <a:pt x="184" y="140"/>
                  </a:lnTo>
                  <a:lnTo>
                    <a:pt x="182" y="150"/>
                  </a:lnTo>
                  <a:lnTo>
                    <a:pt x="178" y="160"/>
                  </a:lnTo>
                  <a:lnTo>
                    <a:pt x="173" y="167"/>
                  </a:lnTo>
                  <a:lnTo>
                    <a:pt x="165" y="174"/>
                  </a:lnTo>
                  <a:lnTo>
                    <a:pt x="157" y="179"/>
                  </a:lnTo>
                  <a:lnTo>
                    <a:pt x="148" y="183"/>
                  </a:lnTo>
                  <a:lnTo>
                    <a:pt x="139" y="184"/>
                  </a:lnTo>
                  <a:lnTo>
                    <a:pt x="128" y="184"/>
                  </a:lnTo>
                  <a:lnTo>
                    <a:pt x="128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" name="Freeform 11010"/>
            <p:cNvSpPr/>
            <p:nvPr/>
          </p:nvSpPr>
          <p:spPr bwMode="auto">
            <a:xfrm>
              <a:off x="2073338" y="2667914"/>
              <a:ext cx="127885" cy="178126"/>
            </a:xfrm>
            <a:custGeom>
              <a:avLst/>
              <a:gdLst>
                <a:gd name="T0" fmla="*/ 340 w 340"/>
                <a:gd name="T1" fmla="*/ 178 h 468"/>
                <a:gd name="T2" fmla="*/ 336 w 340"/>
                <a:gd name="T3" fmla="*/ 143 h 468"/>
                <a:gd name="T4" fmla="*/ 327 w 340"/>
                <a:gd name="T5" fmla="*/ 109 h 468"/>
                <a:gd name="T6" fmla="*/ 311 w 340"/>
                <a:gd name="T7" fmla="*/ 79 h 468"/>
                <a:gd name="T8" fmla="*/ 290 w 340"/>
                <a:gd name="T9" fmla="*/ 53 h 468"/>
                <a:gd name="T10" fmla="*/ 265 w 340"/>
                <a:gd name="T11" fmla="*/ 32 h 468"/>
                <a:gd name="T12" fmla="*/ 237 w 340"/>
                <a:gd name="T13" fmla="*/ 15 h 468"/>
                <a:gd name="T14" fmla="*/ 204 w 340"/>
                <a:gd name="T15" fmla="*/ 4 h 468"/>
                <a:gd name="T16" fmla="*/ 170 w 340"/>
                <a:gd name="T17" fmla="*/ 0 h 468"/>
                <a:gd name="T18" fmla="*/ 153 w 340"/>
                <a:gd name="T19" fmla="*/ 2 h 468"/>
                <a:gd name="T20" fmla="*/ 120 w 340"/>
                <a:gd name="T21" fmla="*/ 10 h 468"/>
                <a:gd name="T22" fmla="*/ 89 w 340"/>
                <a:gd name="T23" fmla="*/ 23 h 468"/>
                <a:gd name="T24" fmla="*/ 63 w 340"/>
                <a:gd name="T25" fmla="*/ 41 h 468"/>
                <a:gd name="T26" fmla="*/ 39 w 340"/>
                <a:gd name="T27" fmla="*/ 66 h 468"/>
                <a:gd name="T28" fmla="*/ 21 w 340"/>
                <a:gd name="T29" fmla="*/ 94 h 468"/>
                <a:gd name="T30" fmla="*/ 8 w 340"/>
                <a:gd name="T31" fmla="*/ 126 h 468"/>
                <a:gd name="T32" fmla="*/ 2 w 340"/>
                <a:gd name="T33" fmla="*/ 160 h 468"/>
                <a:gd name="T34" fmla="*/ 0 w 340"/>
                <a:gd name="T35" fmla="*/ 178 h 468"/>
                <a:gd name="T36" fmla="*/ 4 w 340"/>
                <a:gd name="T37" fmla="*/ 213 h 468"/>
                <a:gd name="T38" fmla="*/ 13 w 340"/>
                <a:gd name="T39" fmla="*/ 247 h 468"/>
                <a:gd name="T40" fmla="*/ 29 w 340"/>
                <a:gd name="T41" fmla="*/ 277 h 468"/>
                <a:gd name="T42" fmla="*/ 51 w 340"/>
                <a:gd name="T43" fmla="*/ 305 h 468"/>
                <a:gd name="T44" fmla="*/ 60 w 340"/>
                <a:gd name="T45" fmla="*/ 323 h 468"/>
                <a:gd name="T46" fmla="*/ 76 w 340"/>
                <a:gd name="T47" fmla="*/ 362 h 468"/>
                <a:gd name="T48" fmla="*/ 80 w 340"/>
                <a:gd name="T49" fmla="*/ 384 h 468"/>
                <a:gd name="T50" fmla="*/ 79 w 340"/>
                <a:gd name="T51" fmla="*/ 392 h 468"/>
                <a:gd name="T52" fmla="*/ 79 w 340"/>
                <a:gd name="T53" fmla="*/ 413 h 468"/>
                <a:gd name="T54" fmla="*/ 86 w 340"/>
                <a:gd name="T55" fmla="*/ 434 h 468"/>
                <a:gd name="T56" fmla="*/ 97 w 340"/>
                <a:gd name="T57" fmla="*/ 448 h 468"/>
                <a:gd name="T58" fmla="*/ 103 w 340"/>
                <a:gd name="T59" fmla="*/ 454 h 468"/>
                <a:gd name="T60" fmla="*/ 119 w 340"/>
                <a:gd name="T61" fmla="*/ 461 h 468"/>
                <a:gd name="T62" fmla="*/ 137 w 340"/>
                <a:gd name="T63" fmla="*/ 467 h 468"/>
                <a:gd name="T64" fmla="*/ 162 w 340"/>
                <a:gd name="T65" fmla="*/ 468 h 468"/>
                <a:gd name="T66" fmla="*/ 179 w 340"/>
                <a:gd name="T67" fmla="*/ 468 h 468"/>
                <a:gd name="T68" fmla="*/ 216 w 340"/>
                <a:gd name="T69" fmla="*/ 460 h 468"/>
                <a:gd name="T70" fmla="*/ 235 w 340"/>
                <a:gd name="T71" fmla="*/ 454 h 468"/>
                <a:gd name="T72" fmla="*/ 235 w 340"/>
                <a:gd name="T73" fmla="*/ 454 h 468"/>
                <a:gd name="T74" fmla="*/ 246 w 340"/>
                <a:gd name="T75" fmla="*/ 445 h 468"/>
                <a:gd name="T76" fmla="*/ 256 w 340"/>
                <a:gd name="T77" fmla="*/ 426 h 468"/>
                <a:gd name="T78" fmla="*/ 261 w 340"/>
                <a:gd name="T79" fmla="*/ 408 h 468"/>
                <a:gd name="T80" fmla="*/ 260 w 340"/>
                <a:gd name="T81" fmla="*/ 392 h 468"/>
                <a:gd name="T82" fmla="*/ 259 w 340"/>
                <a:gd name="T83" fmla="*/ 384 h 468"/>
                <a:gd name="T84" fmla="*/ 263 w 340"/>
                <a:gd name="T85" fmla="*/ 362 h 468"/>
                <a:gd name="T86" fmla="*/ 278 w 340"/>
                <a:gd name="T87" fmla="*/ 324 h 468"/>
                <a:gd name="T88" fmla="*/ 286 w 340"/>
                <a:gd name="T89" fmla="*/ 307 h 468"/>
                <a:gd name="T90" fmla="*/ 310 w 340"/>
                <a:gd name="T91" fmla="*/ 280 h 468"/>
                <a:gd name="T92" fmla="*/ 325 w 340"/>
                <a:gd name="T93" fmla="*/ 249 h 468"/>
                <a:gd name="T94" fmla="*/ 336 w 340"/>
                <a:gd name="T95" fmla="*/ 215 h 468"/>
                <a:gd name="T96" fmla="*/ 340 w 340"/>
                <a:gd name="T97" fmla="*/ 17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0" h="468">
                  <a:moveTo>
                    <a:pt x="340" y="178"/>
                  </a:moveTo>
                  <a:lnTo>
                    <a:pt x="340" y="178"/>
                  </a:lnTo>
                  <a:lnTo>
                    <a:pt x="338" y="160"/>
                  </a:lnTo>
                  <a:lnTo>
                    <a:pt x="336" y="143"/>
                  </a:lnTo>
                  <a:lnTo>
                    <a:pt x="332" y="126"/>
                  </a:lnTo>
                  <a:lnTo>
                    <a:pt x="327" y="109"/>
                  </a:lnTo>
                  <a:lnTo>
                    <a:pt x="319" y="94"/>
                  </a:lnTo>
                  <a:lnTo>
                    <a:pt x="311" y="79"/>
                  </a:lnTo>
                  <a:lnTo>
                    <a:pt x="301" y="66"/>
                  </a:lnTo>
                  <a:lnTo>
                    <a:pt x="290" y="53"/>
                  </a:lnTo>
                  <a:lnTo>
                    <a:pt x="278" y="41"/>
                  </a:lnTo>
                  <a:lnTo>
                    <a:pt x="265" y="32"/>
                  </a:lnTo>
                  <a:lnTo>
                    <a:pt x="251" y="23"/>
                  </a:lnTo>
                  <a:lnTo>
                    <a:pt x="237" y="15"/>
                  </a:lnTo>
                  <a:lnTo>
                    <a:pt x="221" y="10"/>
                  </a:lnTo>
                  <a:lnTo>
                    <a:pt x="204" y="4"/>
                  </a:lnTo>
                  <a:lnTo>
                    <a:pt x="187" y="2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53" y="2"/>
                  </a:lnTo>
                  <a:lnTo>
                    <a:pt x="136" y="4"/>
                  </a:lnTo>
                  <a:lnTo>
                    <a:pt x="120" y="10"/>
                  </a:lnTo>
                  <a:lnTo>
                    <a:pt x="105" y="15"/>
                  </a:lnTo>
                  <a:lnTo>
                    <a:pt x="89" y="23"/>
                  </a:lnTo>
                  <a:lnTo>
                    <a:pt x="76" y="32"/>
                  </a:lnTo>
                  <a:lnTo>
                    <a:pt x="63" y="41"/>
                  </a:lnTo>
                  <a:lnTo>
                    <a:pt x="50" y="53"/>
                  </a:lnTo>
                  <a:lnTo>
                    <a:pt x="39" y="66"/>
                  </a:lnTo>
                  <a:lnTo>
                    <a:pt x="30" y="79"/>
                  </a:lnTo>
                  <a:lnTo>
                    <a:pt x="21" y="94"/>
                  </a:lnTo>
                  <a:lnTo>
                    <a:pt x="15" y="109"/>
                  </a:lnTo>
                  <a:lnTo>
                    <a:pt x="8" y="126"/>
                  </a:lnTo>
                  <a:lnTo>
                    <a:pt x="4" y="143"/>
                  </a:lnTo>
                  <a:lnTo>
                    <a:pt x="2" y="160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2" y="196"/>
                  </a:lnTo>
                  <a:lnTo>
                    <a:pt x="4" y="213"/>
                  </a:lnTo>
                  <a:lnTo>
                    <a:pt x="8" y="230"/>
                  </a:lnTo>
                  <a:lnTo>
                    <a:pt x="13" y="247"/>
                  </a:lnTo>
                  <a:lnTo>
                    <a:pt x="21" y="263"/>
                  </a:lnTo>
                  <a:lnTo>
                    <a:pt x="29" y="277"/>
                  </a:lnTo>
                  <a:lnTo>
                    <a:pt x="39" y="292"/>
                  </a:lnTo>
                  <a:lnTo>
                    <a:pt x="51" y="305"/>
                  </a:lnTo>
                  <a:lnTo>
                    <a:pt x="51" y="305"/>
                  </a:lnTo>
                  <a:lnTo>
                    <a:pt x="60" y="323"/>
                  </a:lnTo>
                  <a:lnTo>
                    <a:pt x="67" y="337"/>
                  </a:lnTo>
                  <a:lnTo>
                    <a:pt x="76" y="362"/>
                  </a:lnTo>
                  <a:lnTo>
                    <a:pt x="80" y="378"/>
                  </a:lnTo>
                  <a:lnTo>
                    <a:pt x="80" y="384"/>
                  </a:lnTo>
                  <a:lnTo>
                    <a:pt x="80" y="384"/>
                  </a:lnTo>
                  <a:lnTo>
                    <a:pt x="79" y="392"/>
                  </a:lnTo>
                  <a:lnTo>
                    <a:pt x="79" y="400"/>
                  </a:lnTo>
                  <a:lnTo>
                    <a:pt x="79" y="413"/>
                  </a:lnTo>
                  <a:lnTo>
                    <a:pt x="83" y="425"/>
                  </a:lnTo>
                  <a:lnTo>
                    <a:pt x="86" y="434"/>
                  </a:lnTo>
                  <a:lnTo>
                    <a:pt x="92" y="442"/>
                  </a:lnTo>
                  <a:lnTo>
                    <a:pt x="97" y="448"/>
                  </a:lnTo>
                  <a:lnTo>
                    <a:pt x="103" y="454"/>
                  </a:lnTo>
                  <a:lnTo>
                    <a:pt x="103" y="454"/>
                  </a:lnTo>
                  <a:lnTo>
                    <a:pt x="107" y="456"/>
                  </a:lnTo>
                  <a:lnTo>
                    <a:pt x="119" y="461"/>
                  </a:lnTo>
                  <a:lnTo>
                    <a:pt x="127" y="464"/>
                  </a:lnTo>
                  <a:lnTo>
                    <a:pt x="137" y="467"/>
                  </a:lnTo>
                  <a:lnTo>
                    <a:pt x="149" y="468"/>
                  </a:lnTo>
                  <a:lnTo>
                    <a:pt x="162" y="468"/>
                  </a:lnTo>
                  <a:lnTo>
                    <a:pt x="162" y="468"/>
                  </a:lnTo>
                  <a:lnTo>
                    <a:pt x="179" y="468"/>
                  </a:lnTo>
                  <a:lnTo>
                    <a:pt x="197" y="465"/>
                  </a:lnTo>
                  <a:lnTo>
                    <a:pt x="216" y="460"/>
                  </a:lnTo>
                  <a:lnTo>
                    <a:pt x="234" y="455"/>
                  </a:lnTo>
                  <a:lnTo>
                    <a:pt x="235" y="454"/>
                  </a:lnTo>
                  <a:lnTo>
                    <a:pt x="235" y="454"/>
                  </a:lnTo>
                  <a:lnTo>
                    <a:pt x="235" y="454"/>
                  </a:lnTo>
                  <a:lnTo>
                    <a:pt x="241" y="450"/>
                  </a:lnTo>
                  <a:lnTo>
                    <a:pt x="246" y="445"/>
                  </a:lnTo>
                  <a:lnTo>
                    <a:pt x="251" y="437"/>
                  </a:lnTo>
                  <a:lnTo>
                    <a:pt x="256" y="426"/>
                  </a:lnTo>
                  <a:lnTo>
                    <a:pt x="260" y="414"/>
                  </a:lnTo>
                  <a:lnTo>
                    <a:pt x="261" y="408"/>
                  </a:lnTo>
                  <a:lnTo>
                    <a:pt x="261" y="400"/>
                  </a:lnTo>
                  <a:lnTo>
                    <a:pt x="260" y="392"/>
                  </a:lnTo>
                  <a:lnTo>
                    <a:pt x="259" y="384"/>
                  </a:lnTo>
                  <a:lnTo>
                    <a:pt x="259" y="384"/>
                  </a:lnTo>
                  <a:lnTo>
                    <a:pt x="260" y="378"/>
                  </a:lnTo>
                  <a:lnTo>
                    <a:pt x="263" y="362"/>
                  </a:lnTo>
                  <a:lnTo>
                    <a:pt x="272" y="339"/>
                  </a:lnTo>
                  <a:lnTo>
                    <a:pt x="278" y="324"/>
                  </a:lnTo>
                  <a:lnTo>
                    <a:pt x="286" y="307"/>
                  </a:lnTo>
                  <a:lnTo>
                    <a:pt x="286" y="307"/>
                  </a:lnTo>
                  <a:lnTo>
                    <a:pt x="298" y="294"/>
                  </a:lnTo>
                  <a:lnTo>
                    <a:pt x="310" y="280"/>
                  </a:lnTo>
                  <a:lnTo>
                    <a:pt x="318" y="264"/>
                  </a:lnTo>
                  <a:lnTo>
                    <a:pt x="325" y="249"/>
                  </a:lnTo>
                  <a:lnTo>
                    <a:pt x="332" y="232"/>
                  </a:lnTo>
                  <a:lnTo>
                    <a:pt x="336" y="215"/>
                  </a:lnTo>
                  <a:lnTo>
                    <a:pt x="338" y="196"/>
                  </a:lnTo>
                  <a:lnTo>
                    <a:pt x="340" y="178"/>
                  </a:lnTo>
                  <a:lnTo>
                    <a:pt x="340" y="1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" name="Freeform 11011"/>
            <p:cNvSpPr/>
            <p:nvPr/>
          </p:nvSpPr>
          <p:spPr bwMode="auto">
            <a:xfrm>
              <a:off x="2117489" y="2853652"/>
              <a:ext cx="39583" cy="31971"/>
            </a:xfrm>
            <a:custGeom>
              <a:avLst/>
              <a:gdLst>
                <a:gd name="T0" fmla="*/ 51 w 104"/>
                <a:gd name="T1" fmla="*/ 9 h 85"/>
                <a:gd name="T2" fmla="*/ 51 w 104"/>
                <a:gd name="T3" fmla="*/ 9 h 85"/>
                <a:gd name="T4" fmla="*/ 39 w 104"/>
                <a:gd name="T5" fmla="*/ 9 h 85"/>
                <a:gd name="T6" fmla="*/ 27 w 104"/>
                <a:gd name="T7" fmla="*/ 7 h 85"/>
                <a:gd name="T8" fmla="*/ 15 w 104"/>
                <a:gd name="T9" fmla="*/ 5 h 85"/>
                <a:gd name="T10" fmla="*/ 5 w 104"/>
                <a:gd name="T11" fmla="*/ 2 h 85"/>
                <a:gd name="T12" fmla="*/ 0 w 104"/>
                <a:gd name="T13" fmla="*/ 0 h 85"/>
                <a:gd name="T14" fmla="*/ 5 w 104"/>
                <a:gd name="T15" fmla="*/ 60 h 85"/>
                <a:gd name="T16" fmla="*/ 34 w 104"/>
                <a:gd name="T17" fmla="*/ 85 h 85"/>
                <a:gd name="T18" fmla="*/ 68 w 104"/>
                <a:gd name="T19" fmla="*/ 85 h 85"/>
                <a:gd name="T20" fmla="*/ 98 w 104"/>
                <a:gd name="T21" fmla="*/ 58 h 85"/>
                <a:gd name="T22" fmla="*/ 104 w 104"/>
                <a:gd name="T23" fmla="*/ 0 h 85"/>
                <a:gd name="T24" fmla="*/ 98 w 104"/>
                <a:gd name="T25" fmla="*/ 2 h 85"/>
                <a:gd name="T26" fmla="*/ 98 w 104"/>
                <a:gd name="T27" fmla="*/ 2 h 85"/>
                <a:gd name="T28" fmla="*/ 85 w 104"/>
                <a:gd name="T29" fmla="*/ 5 h 85"/>
                <a:gd name="T30" fmla="*/ 69 w 104"/>
                <a:gd name="T31" fmla="*/ 7 h 85"/>
                <a:gd name="T32" fmla="*/ 51 w 104"/>
                <a:gd name="T33" fmla="*/ 9 h 85"/>
                <a:gd name="T34" fmla="*/ 51 w 104"/>
                <a:gd name="T35" fmla="*/ 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85">
                  <a:moveTo>
                    <a:pt x="51" y="9"/>
                  </a:moveTo>
                  <a:lnTo>
                    <a:pt x="51" y="9"/>
                  </a:lnTo>
                  <a:lnTo>
                    <a:pt x="39" y="9"/>
                  </a:lnTo>
                  <a:lnTo>
                    <a:pt x="27" y="7"/>
                  </a:lnTo>
                  <a:lnTo>
                    <a:pt x="15" y="5"/>
                  </a:lnTo>
                  <a:lnTo>
                    <a:pt x="5" y="2"/>
                  </a:lnTo>
                  <a:lnTo>
                    <a:pt x="0" y="0"/>
                  </a:lnTo>
                  <a:lnTo>
                    <a:pt x="5" y="60"/>
                  </a:lnTo>
                  <a:lnTo>
                    <a:pt x="34" y="85"/>
                  </a:lnTo>
                  <a:lnTo>
                    <a:pt x="68" y="85"/>
                  </a:lnTo>
                  <a:lnTo>
                    <a:pt x="98" y="58"/>
                  </a:lnTo>
                  <a:lnTo>
                    <a:pt x="104" y="0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5" y="5"/>
                  </a:lnTo>
                  <a:lnTo>
                    <a:pt x="69" y="7"/>
                  </a:lnTo>
                  <a:lnTo>
                    <a:pt x="51" y="9"/>
                  </a:lnTo>
                  <a:lnTo>
                    <a:pt x="5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6" name="Freeform 11012"/>
            <p:cNvSpPr/>
            <p:nvPr/>
          </p:nvSpPr>
          <p:spPr bwMode="auto">
            <a:xfrm>
              <a:off x="2009396" y="2739469"/>
              <a:ext cx="25882" cy="16747"/>
            </a:xfrm>
            <a:custGeom>
              <a:avLst/>
              <a:gdLst>
                <a:gd name="T0" fmla="*/ 67 w 67"/>
                <a:gd name="T1" fmla="*/ 0 h 47"/>
                <a:gd name="T2" fmla="*/ 0 w 67"/>
                <a:gd name="T3" fmla="*/ 0 h 47"/>
                <a:gd name="T4" fmla="*/ 0 w 67"/>
                <a:gd name="T5" fmla="*/ 47 h 47"/>
                <a:gd name="T6" fmla="*/ 67 w 67"/>
                <a:gd name="T7" fmla="*/ 47 h 47"/>
                <a:gd name="T8" fmla="*/ 67 w 67"/>
                <a:gd name="T9" fmla="*/ 47 h 47"/>
                <a:gd name="T10" fmla="*/ 66 w 67"/>
                <a:gd name="T11" fmla="*/ 35 h 47"/>
                <a:gd name="T12" fmla="*/ 64 w 67"/>
                <a:gd name="T13" fmla="*/ 24 h 47"/>
                <a:gd name="T14" fmla="*/ 64 w 67"/>
                <a:gd name="T15" fmla="*/ 24 h 47"/>
                <a:gd name="T16" fmla="*/ 66 w 67"/>
                <a:gd name="T17" fmla="*/ 12 h 47"/>
                <a:gd name="T18" fmla="*/ 67 w 67"/>
                <a:gd name="T19" fmla="*/ 0 h 47"/>
                <a:gd name="T20" fmla="*/ 67 w 67"/>
                <a:gd name="T2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47">
                  <a:moveTo>
                    <a:pt x="67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67" y="47"/>
                  </a:lnTo>
                  <a:lnTo>
                    <a:pt x="67" y="47"/>
                  </a:lnTo>
                  <a:lnTo>
                    <a:pt x="66" y="35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12"/>
                  </a:lnTo>
                  <a:lnTo>
                    <a:pt x="67" y="0"/>
                  </a:lnTo>
                  <a:lnTo>
                    <a:pt x="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7" name="Freeform 11013"/>
            <p:cNvSpPr/>
            <p:nvPr/>
          </p:nvSpPr>
          <p:spPr bwMode="auto">
            <a:xfrm>
              <a:off x="2239284" y="2739469"/>
              <a:ext cx="25882" cy="16747"/>
            </a:xfrm>
            <a:custGeom>
              <a:avLst/>
              <a:gdLst>
                <a:gd name="T0" fmla="*/ 0 w 68"/>
                <a:gd name="T1" fmla="*/ 47 h 47"/>
                <a:gd name="T2" fmla="*/ 68 w 68"/>
                <a:gd name="T3" fmla="*/ 47 h 47"/>
                <a:gd name="T4" fmla="*/ 68 w 68"/>
                <a:gd name="T5" fmla="*/ 0 h 47"/>
                <a:gd name="T6" fmla="*/ 0 w 68"/>
                <a:gd name="T7" fmla="*/ 0 h 47"/>
                <a:gd name="T8" fmla="*/ 0 w 68"/>
                <a:gd name="T9" fmla="*/ 0 h 47"/>
                <a:gd name="T10" fmla="*/ 1 w 68"/>
                <a:gd name="T11" fmla="*/ 12 h 47"/>
                <a:gd name="T12" fmla="*/ 3 w 68"/>
                <a:gd name="T13" fmla="*/ 24 h 47"/>
                <a:gd name="T14" fmla="*/ 3 w 68"/>
                <a:gd name="T15" fmla="*/ 24 h 47"/>
                <a:gd name="T16" fmla="*/ 1 w 68"/>
                <a:gd name="T17" fmla="*/ 35 h 47"/>
                <a:gd name="T18" fmla="*/ 0 w 68"/>
                <a:gd name="T19" fmla="*/ 47 h 47"/>
                <a:gd name="T20" fmla="*/ 0 w 68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47">
                  <a:moveTo>
                    <a:pt x="0" y="47"/>
                  </a:moveTo>
                  <a:lnTo>
                    <a:pt x="68" y="47"/>
                  </a:lnTo>
                  <a:lnTo>
                    <a:pt x="6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2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35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8" name="Freeform 11014"/>
            <p:cNvSpPr/>
            <p:nvPr/>
          </p:nvSpPr>
          <p:spPr bwMode="auto">
            <a:xfrm>
              <a:off x="2134236" y="2616151"/>
              <a:ext cx="18269" cy="28926"/>
            </a:xfrm>
            <a:custGeom>
              <a:avLst/>
              <a:gdLst>
                <a:gd name="T0" fmla="*/ 47 w 47"/>
                <a:gd name="T1" fmla="*/ 77 h 77"/>
                <a:gd name="T2" fmla="*/ 47 w 47"/>
                <a:gd name="T3" fmla="*/ 0 h 77"/>
                <a:gd name="T4" fmla="*/ 0 w 47"/>
                <a:gd name="T5" fmla="*/ 0 h 77"/>
                <a:gd name="T6" fmla="*/ 0 w 47"/>
                <a:gd name="T7" fmla="*/ 73 h 77"/>
                <a:gd name="T8" fmla="*/ 0 w 47"/>
                <a:gd name="T9" fmla="*/ 73 h 77"/>
                <a:gd name="T10" fmla="*/ 8 w 47"/>
                <a:gd name="T11" fmla="*/ 73 h 77"/>
                <a:gd name="T12" fmla="*/ 8 w 47"/>
                <a:gd name="T13" fmla="*/ 73 h 77"/>
                <a:gd name="T14" fmla="*/ 28 w 47"/>
                <a:gd name="T15" fmla="*/ 74 h 77"/>
                <a:gd name="T16" fmla="*/ 47 w 47"/>
                <a:gd name="T17" fmla="*/ 77 h 77"/>
                <a:gd name="T18" fmla="*/ 47 w 47"/>
                <a:gd name="T1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77">
                  <a:moveTo>
                    <a:pt x="47" y="77"/>
                  </a:moveTo>
                  <a:lnTo>
                    <a:pt x="47" y="0"/>
                  </a:lnTo>
                  <a:lnTo>
                    <a:pt x="0" y="0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8" y="73"/>
                  </a:lnTo>
                  <a:lnTo>
                    <a:pt x="8" y="73"/>
                  </a:lnTo>
                  <a:lnTo>
                    <a:pt x="28" y="74"/>
                  </a:lnTo>
                  <a:lnTo>
                    <a:pt x="47" y="77"/>
                  </a:lnTo>
                  <a:lnTo>
                    <a:pt x="47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9" name="Freeform 11015"/>
            <p:cNvSpPr/>
            <p:nvPr/>
          </p:nvSpPr>
          <p:spPr bwMode="auto">
            <a:xfrm>
              <a:off x="2036800" y="2651168"/>
              <a:ext cx="33494" cy="31971"/>
            </a:xfrm>
            <a:custGeom>
              <a:avLst/>
              <a:gdLst>
                <a:gd name="T0" fmla="*/ 84 w 84"/>
                <a:gd name="T1" fmla="*/ 51 h 85"/>
                <a:gd name="T2" fmla="*/ 33 w 84"/>
                <a:gd name="T3" fmla="*/ 0 h 85"/>
                <a:gd name="T4" fmla="*/ 0 w 84"/>
                <a:gd name="T5" fmla="*/ 33 h 85"/>
                <a:gd name="T6" fmla="*/ 52 w 84"/>
                <a:gd name="T7" fmla="*/ 85 h 85"/>
                <a:gd name="T8" fmla="*/ 52 w 84"/>
                <a:gd name="T9" fmla="*/ 85 h 85"/>
                <a:gd name="T10" fmla="*/ 67 w 84"/>
                <a:gd name="T11" fmla="*/ 67 h 85"/>
                <a:gd name="T12" fmla="*/ 84 w 84"/>
                <a:gd name="T13" fmla="*/ 51 h 85"/>
                <a:gd name="T14" fmla="*/ 84 w 84"/>
                <a:gd name="T15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85">
                  <a:moveTo>
                    <a:pt x="84" y="51"/>
                  </a:moveTo>
                  <a:lnTo>
                    <a:pt x="33" y="0"/>
                  </a:lnTo>
                  <a:lnTo>
                    <a:pt x="0" y="33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67" y="67"/>
                  </a:lnTo>
                  <a:lnTo>
                    <a:pt x="84" y="51"/>
                  </a:lnTo>
                  <a:lnTo>
                    <a:pt x="84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0" name="Freeform 11016"/>
            <p:cNvSpPr/>
            <p:nvPr/>
          </p:nvSpPr>
          <p:spPr bwMode="auto">
            <a:xfrm>
              <a:off x="2202746" y="2651168"/>
              <a:ext cx="31971" cy="30449"/>
            </a:xfrm>
            <a:custGeom>
              <a:avLst/>
              <a:gdLst>
                <a:gd name="T0" fmla="*/ 32 w 81"/>
                <a:gd name="T1" fmla="*/ 81 h 81"/>
                <a:gd name="T2" fmla="*/ 81 w 81"/>
                <a:gd name="T3" fmla="*/ 33 h 81"/>
                <a:gd name="T4" fmla="*/ 47 w 81"/>
                <a:gd name="T5" fmla="*/ 0 h 81"/>
                <a:gd name="T6" fmla="*/ 0 w 81"/>
                <a:gd name="T7" fmla="*/ 47 h 81"/>
                <a:gd name="T8" fmla="*/ 0 w 81"/>
                <a:gd name="T9" fmla="*/ 47 h 81"/>
                <a:gd name="T10" fmla="*/ 17 w 81"/>
                <a:gd name="T11" fmla="*/ 63 h 81"/>
                <a:gd name="T12" fmla="*/ 32 w 81"/>
                <a:gd name="T13" fmla="*/ 81 h 81"/>
                <a:gd name="T14" fmla="*/ 32 w 81"/>
                <a:gd name="T15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81">
                  <a:moveTo>
                    <a:pt x="32" y="81"/>
                  </a:moveTo>
                  <a:lnTo>
                    <a:pt x="81" y="33"/>
                  </a:lnTo>
                  <a:lnTo>
                    <a:pt x="47" y="0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63"/>
                  </a:lnTo>
                  <a:lnTo>
                    <a:pt x="32" y="81"/>
                  </a:lnTo>
                  <a:lnTo>
                    <a:pt x="32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24595" name="Freeform 2890"/>
          <p:cNvSpPr>
            <a:spLocks noEditPoints="1"/>
          </p:cNvSpPr>
          <p:nvPr/>
        </p:nvSpPr>
        <p:spPr>
          <a:xfrm>
            <a:off x="9134475" y="2917825"/>
            <a:ext cx="352425" cy="288925"/>
          </a:xfrm>
          <a:custGeom>
            <a:avLst/>
            <a:gdLst/>
            <a:ahLst/>
            <a:cxnLst>
              <a:cxn ang="0">
                <a:pos x="243329" y="129484"/>
              </a:cxn>
              <a:cxn ang="0">
                <a:pos x="234534" y="122099"/>
              </a:cxn>
              <a:cxn ang="0">
                <a:pos x="231602" y="111760"/>
              </a:cxn>
              <a:cxn ang="0">
                <a:pos x="234534" y="101421"/>
              </a:cxn>
              <a:cxn ang="0">
                <a:pos x="243329" y="94036"/>
              </a:cxn>
              <a:cxn ang="0">
                <a:pos x="254078" y="93051"/>
              </a:cxn>
              <a:cxn ang="0">
                <a:pos x="263850" y="98467"/>
              </a:cxn>
              <a:cxn ang="0">
                <a:pos x="269225" y="107821"/>
              </a:cxn>
              <a:cxn ang="0">
                <a:pos x="268248" y="119145"/>
              </a:cxn>
              <a:cxn ang="0">
                <a:pos x="260919" y="127515"/>
              </a:cxn>
              <a:cxn ang="0">
                <a:pos x="250658" y="130961"/>
              </a:cxn>
              <a:cxn ang="0">
                <a:pos x="179321" y="130469"/>
              </a:cxn>
              <a:cxn ang="0">
                <a:pos x="170037" y="125053"/>
              </a:cxn>
              <a:cxn ang="0">
                <a:pos x="164662" y="115699"/>
              </a:cxn>
              <a:cxn ang="0">
                <a:pos x="165639" y="104375"/>
              </a:cxn>
              <a:cxn ang="0">
                <a:pos x="172969" y="96005"/>
              </a:cxn>
              <a:cxn ang="0">
                <a:pos x="183229" y="92559"/>
              </a:cxn>
              <a:cxn ang="0">
                <a:pos x="193979" y="96005"/>
              </a:cxn>
              <a:cxn ang="0">
                <a:pos x="200820" y="104375"/>
              </a:cxn>
              <a:cxn ang="0">
                <a:pos x="201797" y="115699"/>
              </a:cxn>
              <a:cxn ang="0">
                <a:pos x="196422" y="125053"/>
              </a:cxn>
              <a:cxn ang="0">
                <a:pos x="187138" y="130469"/>
              </a:cxn>
              <a:cxn ang="0">
                <a:pos x="115801" y="130961"/>
              </a:cxn>
              <a:cxn ang="0">
                <a:pos x="105540" y="127515"/>
              </a:cxn>
              <a:cxn ang="0">
                <a:pos x="98211" y="119145"/>
              </a:cxn>
              <a:cxn ang="0">
                <a:pos x="97234" y="107821"/>
              </a:cxn>
              <a:cxn ang="0">
                <a:pos x="102609" y="98467"/>
              </a:cxn>
              <a:cxn ang="0">
                <a:pos x="111892" y="93051"/>
              </a:cxn>
              <a:cxn ang="0">
                <a:pos x="123619" y="94036"/>
              </a:cxn>
              <a:cxn ang="0">
                <a:pos x="131437" y="101421"/>
              </a:cxn>
              <a:cxn ang="0">
                <a:pos x="134857" y="111760"/>
              </a:cxn>
              <a:cxn ang="0">
                <a:pos x="131437" y="122099"/>
              </a:cxn>
              <a:cxn ang="0">
                <a:pos x="123619" y="129484"/>
              </a:cxn>
              <a:cxn ang="0">
                <a:pos x="115801" y="130961"/>
              </a:cxn>
              <a:cxn ang="0">
                <a:pos x="16613" y="0"/>
              </a:cxn>
              <a:cxn ang="0">
                <a:pos x="5863" y="6400"/>
              </a:cxn>
              <a:cxn ang="0">
                <a:pos x="977" y="18216"/>
              </a:cxn>
              <a:cxn ang="0">
                <a:pos x="977" y="219089"/>
              </a:cxn>
              <a:cxn ang="0">
                <a:pos x="6352" y="229428"/>
              </a:cxn>
              <a:cxn ang="0">
                <a:pos x="16613" y="235336"/>
              </a:cxn>
              <a:cxn ang="0">
                <a:pos x="35669" y="282600"/>
              </a:cxn>
              <a:cxn ang="0">
                <a:pos x="37623" y="287031"/>
              </a:cxn>
              <a:cxn ang="0">
                <a:pos x="41532" y="288508"/>
              </a:cxn>
              <a:cxn ang="0">
                <a:pos x="111404" y="235336"/>
              </a:cxn>
              <a:cxn ang="0">
                <a:pos x="339097" y="234351"/>
              </a:cxn>
              <a:cxn ang="0">
                <a:pos x="347892" y="226474"/>
              </a:cxn>
              <a:cxn ang="0">
                <a:pos x="351312" y="214658"/>
              </a:cxn>
              <a:cxn ang="0">
                <a:pos x="349846" y="13293"/>
              </a:cxn>
              <a:cxn ang="0">
                <a:pos x="343006" y="3446"/>
              </a:cxn>
              <a:cxn ang="0">
                <a:pos x="330790" y="0"/>
              </a:cxn>
            </a:cxnLst>
            <a:pathLst>
              <a:path w="719" h="586">
                <a:moveTo>
                  <a:pt x="513" y="266"/>
                </a:moveTo>
                <a:lnTo>
                  <a:pt x="505" y="265"/>
                </a:lnTo>
                <a:lnTo>
                  <a:pt x="498" y="263"/>
                </a:lnTo>
                <a:lnTo>
                  <a:pt x="490" y="259"/>
                </a:lnTo>
                <a:lnTo>
                  <a:pt x="485" y="254"/>
                </a:lnTo>
                <a:lnTo>
                  <a:pt x="480" y="248"/>
                </a:lnTo>
                <a:lnTo>
                  <a:pt x="476" y="242"/>
                </a:lnTo>
                <a:lnTo>
                  <a:pt x="474" y="235"/>
                </a:lnTo>
                <a:lnTo>
                  <a:pt x="474" y="227"/>
                </a:lnTo>
                <a:lnTo>
                  <a:pt x="474" y="219"/>
                </a:lnTo>
                <a:lnTo>
                  <a:pt x="476" y="212"/>
                </a:lnTo>
                <a:lnTo>
                  <a:pt x="480" y="206"/>
                </a:lnTo>
                <a:lnTo>
                  <a:pt x="485" y="200"/>
                </a:lnTo>
                <a:lnTo>
                  <a:pt x="490" y="195"/>
                </a:lnTo>
                <a:lnTo>
                  <a:pt x="498" y="191"/>
                </a:lnTo>
                <a:lnTo>
                  <a:pt x="505" y="189"/>
                </a:lnTo>
                <a:lnTo>
                  <a:pt x="513" y="188"/>
                </a:lnTo>
                <a:lnTo>
                  <a:pt x="520" y="189"/>
                </a:lnTo>
                <a:lnTo>
                  <a:pt x="527" y="191"/>
                </a:lnTo>
                <a:lnTo>
                  <a:pt x="534" y="195"/>
                </a:lnTo>
                <a:lnTo>
                  <a:pt x="540" y="200"/>
                </a:lnTo>
                <a:lnTo>
                  <a:pt x="545" y="206"/>
                </a:lnTo>
                <a:lnTo>
                  <a:pt x="549" y="212"/>
                </a:lnTo>
                <a:lnTo>
                  <a:pt x="551" y="219"/>
                </a:lnTo>
                <a:lnTo>
                  <a:pt x="551" y="227"/>
                </a:lnTo>
                <a:lnTo>
                  <a:pt x="551" y="235"/>
                </a:lnTo>
                <a:lnTo>
                  <a:pt x="549" y="242"/>
                </a:lnTo>
                <a:lnTo>
                  <a:pt x="545" y="248"/>
                </a:lnTo>
                <a:lnTo>
                  <a:pt x="540" y="254"/>
                </a:lnTo>
                <a:lnTo>
                  <a:pt x="534" y="259"/>
                </a:lnTo>
                <a:lnTo>
                  <a:pt x="527" y="263"/>
                </a:lnTo>
                <a:lnTo>
                  <a:pt x="520" y="265"/>
                </a:lnTo>
                <a:lnTo>
                  <a:pt x="513" y="266"/>
                </a:lnTo>
                <a:lnTo>
                  <a:pt x="513" y="266"/>
                </a:lnTo>
                <a:close/>
                <a:moveTo>
                  <a:pt x="375" y="266"/>
                </a:moveTo>
                <a:lnTo>
                  <a:pt x="367" y="265"/>
                </a:lnTo>
                <a:lnTo>
                  <a:pt x="360" y="263"/>
                </a:lnTo>
                <a:lnTo>
                  <a:pt x="354" y="259"/>
                </a:lnTo>
                <a:lnTo>
                  <a:pt x="348" y="254"/>
                </a:lnTo>
                <a:lnTo>
                  <a:pt x="343" y="248"/>
                </a:lnTo>
                <a:lnTo>
                  <a:pt x="339" y="242"/>
                </a:lnTo>
                <a:lnTo>
                  <a:pt x="337" y="235"/>
                </a:lnTo>
                <a:lnTo>
                  <a:pt x="336" y="227"/>
                </a:lnTo>
                <a:lnTo>
                  <a:pt x="337" y="219"/>
                </a:lnTo>
                <a:lnTo>
                  <a:pt x="339" y="212"/>
                </a:lnTo>
                <a:lnTo>
                  <a:pt x="343" y="206"/>
                </a:lnTo>
                <a:lnTo>
                  <a:pt x="348" y="200"/>
                </a:lnTo>
                <a:lnTo>
                  <a:pt x="354" y="195"/>
                </a:lnTo>
                <a:lnTo>
                  <a:pt x="360" y="191"/>
                </a:lnTo>
                <a:lnTo>
                  <a:pt x="367" y="189"/>
                </a:lnTo>
                <a:lnTo>
                  <a:pt x="375" y="188"/>
                </a:lnTo>
                <a:lnTo>
                  <a:pt x="383" y="189"/>
                </a:lnTo>
                <a:lnTo>
                  <a:pt x="391" y="191"/>
                </a:lnTo>
                <a:lnTo>
                  <a:pt x="397" y="195"/>
                </a:lnTo>
                <a:lnTo>
                  <a:pt x="402" y="200"/>
                </a:lnTo>
                <a:lnTo>
                  <a:pt x="407" y="206"/>
                </a:lnTo>
                <a:lnTo>
                  <a:pt x="411" y="212"/>
                </a:lnTo>
                <a:lnTo>
                  <a:pt x="413" y="219"/>
                </a:lnTo>
                <a:lnTo>
                  <a:pt x="414" y="227"/>
                </a:lnTo>
                <a:lnTo>
                  <a:pt x="413" y="235"/>
                </a:lnTo>
                <a:lnTo>
                  <a:pt x="411" y="242"/>
                </a:lnTo>
                <a:lnTo>
                  <a:pt x="407" y="248"/>
                </a:lnTo>
                <a:lnTo>
                  <a:pt x="402" y="254"/>
                </a:lnTo>
                <a:lnTo>
                  <a:pt x="397" y="259"/>
                </a:lnTo>
                <a:lnTo>
                  <a:pt x="391" y="263"/>
                </a:lnTo>
                <a:lnTo>
                  <a:pt x="383" y="265"/>
                </a:lnTo>
                <a:lnTo>
                  <a:pt x="375" y="266"/>
                </a:lnTo>
                <a:lnTo>
                  <a:pt x="375" y="266"/>
                </a:lnTo>
                <a:close/>
                <a:moveTo>
                  <a:pt x="237" y="266"/>
                </a:moveTo>
                <a:lnTo>
                  <a:pt x="229" y="265"/>
                </a:lnTo>
                <a:lnTo>
                  <a:pt x="222" y="263"/>
                </a:lnTo>
                <a:lnTo>
                  <a:pt x="216" y="259"/>
                </a:lnTo>
                <a:lnTo>
                  <a:pt x="210" y="254"/>
                </a:lnTo>
                <a:lnTo>
                  <a:pt x="205" y="248"/>
                </a:lnTo>
                <a:lnTo>
                  <a:pt x="201" y="242"/>
                </a:lnTo>
                <a:lnTo>
                  <a:pt x="199" y="235"/>
                </a:lnTo>
                <a:lnTo>
                  <a:pt x="198" y="227"/>
                </a:lnTo>
                <a:lnTo>
                  <a:pt x="199" y="219"/>
                </a:lnTo>
                <a:lnTo>
                  <a:pt x="201" y="212"/>
                </a:lnTo>
                <a:lnTo>
                  <a:pt x="205" y="206"/>
                </a:lnTo>
                <a:lnTo>
                  <a:pt x="210" y="200"/>
                </a:lnTo>
                <a:lnTo>
                  <a:pt x="216" y="195"/>
                </a:lnTo>
                <a:lnTo>
                  <a:pt x="222" y="191"/>
                </a:lnTo>
                <a:lnTo>
                  <a:pt x="229" y="189"/>
                </a:lnTo>
                <a:lnTo>
                  <a:pt x="237" y="188"/>
                </a:lnTo>
                <a:lnTo>
                  <a:pt x="245" y="189"/>
                </a:lnTo>
                <a:lnTo>
                  <a:pt x="253" y="191"/>
                </a:lnTo>
                <a:lnTo>
                  <a:pt x="259" y="195"/>
                </a:lnTo>
                <a:lnTo>
                  <a:pt x="264" y="200"/>
                </a:lnTo>
                <a:lnTo>
                  <a:pt x="269" y="206"/>
                </a:lnTo>
                <a:lnTo>
                  <a:pt x="273" y="212"/>
                </a:lnTo>
                <a:lnTo>
                  <a:pt x="275" y="219"/>
                </a:lnTo>
                <a:lnTo>
                  <a:pt x="276" y="227"/>
                </a:lnTo>
                <a:lnTo>
                  <a:pt x="275" y="235"/>
                </a:lnTo>
                <a:lnTo>
                  <a:pt x="273" y="242"/>
                </a:lnTo>
                <a:lnTo>
                  <a:pt x="269" y="248"/>
                </a:lnTo>
                <a:lnTo>
                  <a:pt x="264" y="254"/>
                </a:lnTo>
                <a:lnTo>
                  <a:pt x="259" y="259"/>
                </a:lnTo>
                <a:lnTo>
                  <a:pt x="253" y="263"/>
                </a:lnTo>
                <a:lnTo>
                  <a:pt x="245" y="265"/>
                </a:lnTo>
                <a:lnTo>
                  <a:pt x="237" y="266"/>
                </a:lnTo>
                <a:lnTo>
                  <a:pt x="237" y="266"/>
                </a:lnTo>
                <a:close/>
                <a:moveTo>
                  <a:pt x="677" y="0"/>
                </a:moveTo>
                <a:lnTo>
                  <a:pt x="43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3"/>
                </a:lnTo>
                <a:lnTo>
                  <a:pt x="8" y="19"/>
                </a:lnTo>
                <a:lnTo>
                  <a:pt x="4" y="27"/>
                </a:lnTo>
                <a:lnTo>
                  <a:pt x="2" y="37"/>
                </a:lnTo>
                <a:lnTo>
                  <a:pt x="0" y="47"/>
                </a:lnTo>
                <a:lnTo>
                  <a:pt x="0" y="436"/>
                </a:lnTo>
                <a:lnTo>
                  <a:pt x="2" y="445"/>
                </a:lnTo>
                <a:lnTo>
                  <a:pt x="4" y="453"/>
                </a:lnTo>
                <a:lnTo>
                  <a:pt x="8" y="460"/>
                </a:lnTo>
                <a:lnTo>
                  <a:pt x="13" y="466"/>
                </a:lnTo>
                <a:lnTo>
                  <a:pt x="19" y="471"/>
                </a:lnTo>
                <a:lnTo>
                  <a:pt x="27" y="476"/>
                </a:lnTo>
                <a:lnTo>
                  <a:pt x="34" y="478"/>
                </a:lnTo>
                <a:lnTo>
                  <a:pt x="43" y="478"/>
                </a:lnTo>
                <a:lnTo>
                  <a:pt x="73" y="478"/>
                </a:lnTo>
                <a:lnTo>
                  <a:pt x="73" y="574"/>
                </a:lnTo>
                <a:lnTo>
                  <a:pt x="73" y="578"/>
                </a:lnTo>
                <a:lnTo>
                  <a:pt x="74" y="580"/>
                </a:lnTo>
                <a:lnTo>
                  <a:pt x="77" y="583"/>
                </a:lnTo>
                <a:lnTo>
                  <a:pt x="79" y="585"/>
                </a:lnTo>
                <a:lnTo>
                  <a:pt x="81" y="586"/>
                </a:lnTo>
                <a:lnTo>
                  <a:pt x="85" y="586"/>
                </a:lnTo>
                <a:lnTo>
                  <a:pt x="88" y="586"/>
                </a:lnTo>
                <a:lnTo>
                  <a:pt x="92" y="584"/>
                </a:lnTo>
                <a:lnTo>
                  <a:pt x="228" y="478"/>
                </a:lnTo>
                <a:lnTo>
                  <a:pt x="677" y="478"/>
                </a:lnTo>
                <a:lnTo>
                  <a:pt x="686" y="478"/>
                </a:lnTo>
                <a:lnTo>
                  <a:pt x="694" y="476"/>
                </a:lnTo>
                <a:lnTo>
                  <a:pt x="701" y="471"/>
                </a:lnTo>
                <a:lnTo>
                  <a:pt x="707" y="466"/>
                </a:lnTo>
                <a:lnTo>
                  <a:pt x="712" y="460"/>
                </a:lnTo>
                <a:lnTo>
                  <a:pt x="716" y="453"/>
                </a:lnTo>
                <a:lnTo>
                  <a:pt x="719" y="445"/>
                </a:lnTo>
                <a:lnTo>
                  <a:pt x="719" y="436"/>
                </a:lnTo>
                <a:lnTo>
                  <a:pt x="719" y="47"/>
                </a:lnTo>
                <a:lnTo>
                  <a:pt x="719" y="37"/>
                </a:lnTo>
                <a:lnTo>
                  <a:pt x="716" y="27"/>
                </a:lnTo>
                <a:lnTo>
                  <a:pt x="713" y="19"/>
                </a:lnTo>
                <a:lnTo>
                  <a:pt x="708" y="12"/>
                </a:lnTo>
                <a:lnTo>
                  <a:pt x="702" y="7"/>
                </a:lnTo>
                <a:lnTo>
                  <a:pt x="695" y="2"/>
                </a:lnTo>
                <a:lnTo>
                  <a:pt x="687" y="0"/>
                </a:lnTo>
                <a:lnTo>
                  <a:pt x="677" y="0"/>
                </a:lnTo>
                <a:close/>
              </a:path>
            </a:pathLst>
          </a:custGeom>
          <a:solidFill>
            <a:srgbClr val="1F4E7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4596" name="Freeform 2890"/>
          <p:cNvSpPr>
            <a:spLocks noEditPoints="1"/>
          </p:cNvSpPr>
          <p:nvPr/>
        </p:nvSpPr>
        <p:spPr>
          <a:xfrm flipH="1">
            <a:off x="8751888" y="2840038"/>
            <a:ext cx="350837" cy="288925"/>
          </a:xfrm>
          <a:custGeom>
            <a:avLst/>
            <a:gdLst/>
            <a:ahLst/>
            <a:cxnLst>
              <a:cxn ang="0">
                <a:pos x="243329" y="129484"/>
              </a:cxn>
              <a:cxn ang="0">
                <a:pos x="234534" y="122099"/>
              </a:cxn>
              <a:cxn ang="0">
                <a:pos x="231602" y="111760"/>
              </a:cxn>
              <a:cxn ang="0">
                <a:pos x="234534" y="101421"/>
              </a:cxn>
              <a:cxn ang="0">
                <a:pos x="243329" y="94036"/>
              </a:cxn>
              <a:cxn ang="0">
                <a:pos x="254078" y="93051"/>
              </a:cxn>
              <a:cxn ang="0">
                <a:pos x="263850" y="98467"/>
              </a:cxn>
              <a:cxn ang="0">
                <a:pos x="269225" y="107821"/>
              </a:cxn>
              <a:cxn ang="0">
                <a:pos x="268248" y="119145"/>
              </a:cxn>
              <a:cxn ang="0">
                <a:pos x="260919" y="127515"/>
              </a:cxn>
              <a:cxn ang="0">
                <a:pos x="250658" y="130961"/>
              </a:cxn>
              <a:cxn ang="0">
                <a:pos x="179321" y="130469"/>
              </a:cxn>
              <a:cxn ang="0">
                <a:pos x="170037" y="125053"/>
              </a:cxn>
              <a:cxn ang="0">
                <a:pos x="164662" y="115699"/>
              </a:cxn>
              <a:cxn ang="0">
                <a:pos x="165639" y="104375"/>
              </a:cxn>
              <a:cxn ang="0">
                <a:pos x="172969" y="96005"/>
              </a:cxn>
              <a:cxn ang="0">
                <a:pos x="183229" y="92559"/>
              </a:cxn>
              <a:cxn ang="0">
                <a:pos x="193979" y="96005"/>
              </a:cxn>
              <a:cxn ang="0">
                <a:pos x="200820" y="104375"/>
              </a:cxn>
              <a:cxn ang="0">
                <a:pos x="201797" y="115699"/>
              </a:cxn>
              <a:cxn ang="0">
                <a:pos x="196422" y="125053"/>
              </a:cxn>
              <a:cxn ang="0">
                <a:pos x="187138" y="130469"/>
              </a:cxn>
              <a:cxn ang="0">
                <a:pos x="115801" y="130961"/>
              </a:cxn>
              <a:cxn ang="0">
                <a:pos x="105540" y="127515"/>
              </a:cxn>
              <a:cxn ang="0">
                <a:pos x="98211" y="119145"/>
              </a:cxn>
              <a:cxn ang="0">
                <a:pos x="97234" y="107821"/>
              </a:cxn>
              <a:cxn ang="0">
                <a:pos x="102609" y="98467"/>
              </a:cxn>
              <a:cxn ang="0">
                <a:pos x="111892" y="93051"/>
              </a:cxn>
              <a:cxn ang="0">
                <a:pos x="123619" y="94036"/>
              </a:cxn>
              <a:cxn ang="0">
                <a:pos x="131437" y="101421"/>
              </a:cxn>
              <a:cxn ang="0">
                <a:pos x="134857" y="111760"/>
              </a:cxn>
              <a:cxn ang="0">
                <a:pos x="131437" y="122099"/>
              </a:cxn>
              <a:cxn ang="0">
                <a:pos x="123619" y="129484"/>
              </a:cxn>
              <a:cxn ang="0">
                <a:pos x="115801" y="130961"/>
              </a:cxn>
              <a:cxn ang="0">
                <a:pos x="16613" y="0"/>
              </a:cxn>
              <a:cxn ang="0">
                <a:pos x="5863" y="6400"/>
              </a:cxn>
              <a:cxn ang="0">
                <a:pos x="977" y="18216"/>
              </a:cxn>
              <a:cxn ang="0">
                <a:pos x="977" y="219089"/>
              </a:cxn>
              <a:cxn ang="0">
                <a:pos x="6352" y="229428"/>
              </a:cxn>
              <a:cxn ang="0">
                <a:pos x="16613" y="235336"/>
              </a:cxn>
              <a:cxn ang="0">
                <a:pos x="35669" y="282600"/>
              </a:cxn>
              <a:cxn ang="0">
                <a:pos x="37623" y="287031"/>
              </a:cxn>
              <a:cxn ang="0">
                <a:pos x="41532" y="288508"/>
              </a:cxn>
              <a:cxn ang="0">
                <a:pos x="111404" y="235336"/>
              </a:cxn>
              <a:cxn ang="0">
                <a:pos x="339097" y="234351"/>
              </a:cxn>
              <a:cxn ang="0">
                <a:pos x="347892" y="226474"/>
              </a:cxn>
              <a:cxn ang="0">
                <a:pos x="351312" y="214658"/>
              </a:cxn>
              <a:cxn ang="0">
                <a:pos x="349846" y="13293"/>
              </a:cxn>
              <a:cxn ang="0">
                <a:pos x="343006" y="3446"/>
              </a:cxn>
              <a:cxn ang="0">
                <a:pos x="330790" y="0"/>
              </a:cxn>
            </a:cxnLst>
            <a:pathLst>
              <a:path w="719" h="586">
                <a:moveTo>
                  <a:pt x="513" y="266"/>
                </a:moveTo>
                <a:lnTo>
                  <a:pt x="505" y="265"/>
                </a:lnTo>
                <a:lnTo>
                  <a:pt x="498" y="263"/>
                </a:lnTo>
                <a:lnTo>
                  <a:pt x="490" y="259"/>
                </a:lnTo>
                <a:lnTo>
                  <a:pt x="485" y="254"/>
                </a:lnTo>
                <a:lnTo>
                  <a:pt x="480" y="248"/>
                </a:lnTo>
                <a:lnTo>
                  <a:pt x="476" y="242"/>
                </a:lnTo>
                <a:lnTo>
                  <a:pt x="474" y="235"/>
                </a:lnTo>
                <a:lnTo>
                  <a:pt x="474" y="227"/>
                </a:lnTo>
                <a:lnTo>
                  <a:pt x="474" y="219"/>
                </a:lnTo>
                <a:lnTo>
                  <a:pt x="476" y="212"/>
                </a:lnTo>
                <a:lnTo>
                  <a:pt x="480" y="206"/>
                </a:lnTo>
                <a:lnTo>
                  <a:pt x="485" y="200"/>
                </a:lnTo>
                <a:lnTo>
                  <a:pt x="490" y="195"/>
                </a:lnTo>
                <a:lnTo>
                  <a:pt x="498" y="191"/>
                </a:lnTo>
                <a:lnTo>
                  <a:pt x="505" y="189"/>
                </a:lnTo>
                <a:lnTo>
                  <a:pt x="513" y="188"/>
                </a:lnTo>
                <a:lnTo>
                  <a:pt x="520" y="189"/>
                </a:lnTo>
                <a:lnTo>
                  <a:pt x="527" y="191"/>
                </a:lnTo>
                <a:lnTo>
                  <a:pt x="534" y="195"/>
                </a:lnTo>
                <a:lnTo>
                  <a:pt x="540" y="200"/>
                </a:lnTo>
                <a:lnTo>
                  <a:pt x="545" y="206"/>
                </a:lnTo>
                <a:lnTo>
                  <a:pt x="549" y="212"/>
                </a:lnTo>
                <a:lnTo>
                  <a:pt x="551" y="219"/>
                </a:lnTo>
                <a:lnTo>
                  <a:pt x="551" y="227"/>
                </a:lnTo>
                <a:lnTo>
                  <a:pt x="551" y="235"/>
                </a:lnTo>
                <a:lnTo>
                  <a:pt x="549" y="242"/>
                </a:lnTo>
                <a:lnTo>
                  <a:pt x="545" y="248"/>
                </a:lnTo>
                <a:lnTo>
                  <a:pt x="540" y="254"/>
                </a:lnTo>
                <a:lnTo>
                  <a:pt x="534" y="259"/>
                </a:lnTo>
                <a:lnTo>
                  <a:pt x="527" y="263"/>
                </a:lnTo>
                <a:lnTo>
                  <a:pt x="520" y="265"/>
                </a:lnTo>
                <a:lnTo>
                  <a:pt x="513" y="266"/>
                </a:lnTo>
                <a:lnTo>
                  <a:pt x="513" y="266"/>
                </a:lnTo>
                <a:close/>
                <a:moveTo>
                  <a:pt x="375" y="266"/>
                </a:moveTo>
                <a:lnTo>
                  <a:pt x="367" y="265"/>
                </a:lnTo>
                <a:lnTo>
                  <a:pt x="360" y="263"/>
                </a:lnTo>
                <a:lnTo>
                  <a:pt x="354" y="259"/>
                </a:lnTo>
                <a:lnTo>
                  <a:pt x="348" y="254"/>
                </a:lnTo>
                <a:lnTo>
                  <a:pt x="343" y="248"/>
                </a:lnTo>
                <a:lnTo>
                  <a:pt x="339" y="242"/>
                </a:lnTo>
                <a:lnTo>
                  <a:pt x="337" y="235"/>
                </a:lnTo>
                <a:lnTo>
                  <a:pt x="336" y="227"/>
                </a:lnTo>
                <a:lnTo>
                  <a:pt x="337" y="219"/>
                </a:lnTo>
                <a:lnTo>
                  <a:pt x="339" y="212"/>
                </a:lnTo>
                <a:lnTo>
                  <a:pt x="343" y="206"/>
                </a:lnTo>
                <a:lnTo>
                  <a:pt x="348" y="200"/>
                </a:lnTo>
                <a:lnTo>
                  <a:pt x="354" y="195"/>
                </a:lnTo>
                <a:lnTo>
                  <a:pt x="360" y="191"/>
                </a:lnTo>
                <a:lnTo>
                  <a:pt x="367" y="189"/>
                </a:lnTo>
                <a:lnTo>
                  <a:pt x="375" y="188"/>
                </a:lnTo>
                <a:lnTo>
                  <a:pt x="383" y="189"/>
                </a:lnTo>
                <a:lnTo>
                  <a:pt x="391" y="191"/>
                </a:lnTo>
                <a:lnTo>
                  <a:pt x="397" y="195"/>
                </a:lnTo>
                <a:lnTo>
                  <a:pt x="402" y="200"/>
                </a:lnTo>
                <a:lnTo>
                  <a:pt x="407" y="206"/>
                </a:lnTo>
                <a:lnTo>
                  <a:pt x="411" y="212"/>
                </a:lnTo>
                <a:lnTo>
                  <a:pt x="413" y="219"/>
                </a:lnTo>
                <a:lnTo>
                  <a:pt x="414" y="227"/>
                </a:lnTo>
                <a:lnTo>
                  <a:pt x="413" y="235"/>
                </a:lnTo>
                <a:lnTo>
                  <a:pt x="411" y="242"/>
                </a:lnTo>
                <a:lnTo>
                  <a:pt x="407" y="248"/>
                </a:lnTo>
                <a:lnTo>
                  <a:pt x="402" y="254"/>
                </a:lnTo>
                <a:lnTo>
                  <a:pt x="397" y="259"/>
                </a:lnTo>
                <a:lnTo>
                  <a:pt x="391" y="263"/>
                </a:lnTo>
                <a:lnTo>
                  <a:pt x="383" y="265"/>
                </a:lnTo>
                <a:lnTo>
                  <a:pt x="375" y="266"/>
                </a:lnTo>
                <a:lnTo>
                  <a:pt x="375" y="266"/>
                </a:lnTo>
                <a:close/>
                <a:moveTo>
                  <a:pt x="237" y="266"/>
                </a:moveTo>
                <a:lnTo>
                  <a:pt x="229" y="265"/>
                </a:lnTo>
                <a:lnTo>
                  <a:pt x="222" y="263"/>
                </a:lnTo>
                <a:lnTo>
                  <a:pt x="216" y="259"/>
                </a:lnTo>
                <a:lnTo>
                  <a:pt x="210" y="254"/>
                </a:lnTo>
                <a:lnTo>
                  <a:pt x="205" y="248"/>
                </a:lnTo>
                <a:lnTo>
                  <a:pt x="201" y="242"/>
                </a:lnTo>
                <a:lnTo>
                  <a:pt x="199" y="235"/>
                </a:lnTo>
                <a:lnTo>
                  <a:pt x="198" y="227"/>
                </a:lnTo>
                <a:lnTo>
                  <a:pt x="199" y="219"/>
                </a:lnTo>
                <a:lnTo>
                  <a:pt x="201" y="212"/>
                </a:lnTo>
                <a:lnTo>
                  <a:pt x="205" y="206"/>
                </a:lnTo>
                <a:lnTo>
                  <a:pt x="210" y="200"/>
                </a:lnTo>
                <a:lnTo>
                  <a:pt x="216" y="195"/>
                </a:lnTo>
                <a:lnTo>
                  <a:pt x="222" y="191"/>
                </a:lnTo>
                <a:lnTo>
                  <a:pt x="229" y="189"/>
                </a:lnTo>
                <a:lnTo>
                  <a:pt x="237" y="188"/>
                </a:lnTo>
                <a:lnTo>
                  <a:pt x="245" y="189"/>
                </a:lnTo>
                <a:lnTo>
                  <a:pt x="253" y="191"/>
                </a:lnTo>
                <a:lnTo>
                  <a:pt x="259" y="195"/>
                </a:lnTo>
                <a:lnTo>
                  <a:pt x="264" y="200"/>
                </a:lnTo>
                <a:lnTo>
                  <a:pt x="269" y="206"/>
                </a:lnTo>
                <a:lnTo>
                  <a:pt x="273" y="212"/>
                </a:lnTo>
                <a:lnTo>
                  <a:pt x="275" y="219"/>
                </a:lnTo>
                <a:lnTo>
                  <a:pt x="276" y="227"/>
                </a:lnTo>
                <a:lnTo>
                  <a:pt x="275" y="235"/>
                </a:lnTo>
                <a:lnTo>
                  <a:pt x="273" y="242"/>
                </a:lnTo>
                <a:lnTo>
                  <a:pt x="269" y="248"/>
                </a:lnTo>
                <a:lnTo>
                  <a:pt x="264" y="254"/>
                </a:lnTo>
                <a:lnTo>
                  <a:pt x="259" y="259"/>
                </a:lnTo>
                <a:lnTo>
                  <a:pt x="253" y="263"/>
                </a:lnTo>
                <a:lnTo>
                  <a:pt x="245" y="265"/>
                </a:lnTo>
                <a:lnTo>
                  <a:pt x="237" y="266"/>
                </a:lnTo>
                <a:lnTo>
                  <a:pt x="237" y="266"/>
                </a:lnTo>
                <a:close/>
                <a:moveTo>
                  <a:pt x="677" y="0"/>
                </a:moveTo>
                <a:lnTo>
                  <a:pt x="43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3"/>
                </a:lnTo>
                <a:lnTo>
                  <a:pt x="8" y="19"/>
                </a:lnTo>
                <a:lnTo>
                  <a:pt x="4" y="27"/>
                </a:lnTo>
                <a:lnTo>
                  <a:pt x="2" y="37"/>
                </a:lnTo>
                <a:lnTo>
                  <a:pt x="0" y="47"/>
                </a:lnTo>
                <a:lnTo>
                  <a:pt x="0" y="436"/>
                </a:lnTo>
                <a:lnTo>
                  <a:pt x="2" y="445"/>
                </a:lnTo>
                <a:lnTo>
                  <a:pt x="4" y="453"/>
                </a:lnTo>
                <a:lnTo>
                  <a:pt x="8" y="460"/>
                </a:lnTo>
                <a:lnTo>
                  <a:pt x="13" y="466"/>
                </a:lnTo>
                <a:lnTo>
                  <a:pt x="19" y="471"/>
                </a:lnTo>
                <a:lnTo>
                  <a:pt x="27" y="476"/>
                </a:lnTo>
                <a:lnTo>
                  <a:pt x="34" y="478"/>
                </a:lnTo>
                <a:lnTo>
                  <a:pt x="43" y="478"/>
                </a:lnTo>
                <a:lnTo>
                  <a:pt x="73" y="478"/>
                </a:lnTo>
                <a:lnTo>
                  <a:pt x="73" y="574"/>
                </a:lnTo>
                <a:lnTo>
                  <a:pt x="73" y="578"/>
                </a:lnTo>
                <a:lnTo>
                  <a:pt x="74" y="580"/>
                </a:lnTo>
                <a:lnTo>
                  <a:pt x="77" y="583"/>
                </a:lnTo>
                <a:lnTo>
                  <a:pt x="79" y="585"/>
                </a:lnTo>
                <a:lnTo>
                  <a:pt x="81" y="586"/>
                </a:lnTo>
                <a:lnTo>
                  <a:pt x="85" y="586"/>
                </a:lnTo>
                <a:lnTo>
                  <a:pt x="88" y="586"/>
                </a:lnTo>
                <a:lnTo>
                  <a:pt x="92" y="584"/>
                </a:lnTo>
                <a:lnTo>
                  <a:pt x="228" y="478"/>
                </a:lnTo>
                <a:lnTo>
                  <a:pt x="677" y="478"/>
                </a:lnTo>
                <a:lnTo>
                  <a:pt x="686" y="478"/>
                </a:lnTo>
                <a:lnTo>
                  <a:pt x="694" y="476"/>
                </a:lnTo>
                <a:lnTo>
                  <a:pt x="701" y="471"/>
                </a:lnTo>
                <a:lnTo>
                  <a:pt x="707" y="466"/>
                </a:lnTo>
                <a:lnTo>
                  <a:pt x="712" y="460"/>
                </a:lnTo>
                <a:lnTo>
                  <a:pt x="716" y="453"/>
                </a:lnTo>
                <a:lnTo>
                  <a:pt x="719" y="445"/>
                </a:lnTo>
                <a:lnTo>
                  <a:pt x="719" y="436"/>
                </a:lnTo>
                <a:lnTo>
                  <a:pt x="719" y="47"/>
                </a:lnTo>
                <a:lnTo>
                  <a:pt x="719" y="37"/>
                </a:lnTo>
                <a:lnTo>
                  <a:pt x="716" y="27"/>
                </a:lnTo>
                <a:lnTo>
                  <a:pt x="713" y="19"/>
                </a:lnTo>
                <a:lnTo>
                  <a:pt x="708" y="12"/>
                </a:lnTo>
                <a:lnTo>
                  <a:pt x="702" y="7"/>
                </a:lnTo>
                <a:lnTo>
                  <a:pt x="695" y="2"/>
                </a:lnTo>
                <a:lnTo>
                  <a:pt x="687" y="0"/>
                </a:lnTo>
                <a:lnTo>
                  <a:pt x="677" y="0"/>
                </a:lnTo>
                <a:close/>
              </a:path>
            </a:pathLst>
          </a:custGeom>
          <a:solidFill>
            <a:srgbClr val="1F4E7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4597" name="组合 52"/>
          <p:cNvGrpSpPr/>
          <p:nvPr/>
        </p:nvGrpSpPr>
        <p:grpSpPr>
          <a:xfrm>
            <a:off x="1135063" y="4278313"/>
            <a:ext cx="2338387" cy="903287"/>
            <a:chOff x="1284058" y="4491080"/>
            <a:chExt cx="2338080" cy="903403"/>
          </a:xfrm>
        </p:grpSpPr>
        <p:sp>
          <p:nvSpPr>
            <p:cNvPr id="24610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611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598" name="组合 55"/>
          <p:cNvGrpSpPr/>
          <p:nvPr/>
        </p:nvGrpSpPr>
        <p:grpSpPr>
          <a:xfrm>
            <a:off x="3011488" y="4278313"/>
            <a:ext cx="2338387" cy="903287"/>
            <a:chOff x="1284058" y="4491080"/>
            <a:chExt cx="2338080" cy="903403"/>
          </a:xfrm>
        </p:grpSpPr>
        <p:sp>
          <p:nvSpPr>
            <p:cNvPr id="24608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609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599" name="组合 58"/>
          <p:cNvGrpSpPr/>
          <p:nvPr/>
        </p:nvGrpSpPr>
        <p:grpSpPr>
          <a:xfrm>
            <a:off x="4887913" y="4278313"/>
            <a:ext cx="2338387" cy="903287"/>
            <a:chOff x="1284058" y="4491080"/>
            <a:chExt cx="2338080" cy="903403"/>
          </a:xfrm>
        </p:grpSpPr>
        <p:sp>
          <p:nvSpPr>
            <p:cNvPr id="24606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607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600" name="组合 61"/>
          <p:cNvGrpSpPr/>
          <p:nvPr/>
        </p:nvGrpSpPr>
        <p:grpSpPr>
          <a:xfrm>
            <a:off x="6727825" y="4278313"/>
            <a:ext cx="2338388" cy="903287"/>
            <a:chOff x="1284058" y="4491080"/>
            <a:chExt cx="2338080" cy="903403"/>
          </a:xfrm>
        </p:grpSpPr>
        <p:sp>
          <p:nvSpPr>
            <p:cNvPr id="24604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605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601" name="组合 64"/>
          <p:cNvGrpSpPr/>
          <p:nvPr/>
        </p:nvGrpSpPr>
        <p:grpSpPr>
          <a:xfrm>
            <a:off x="8570913" y="4278313"/>
            <a:ext cx="2338387" cy="903287"/>
            <a:chOff x="1284058" y="4491080"/>
            <a:chExt cx="2338080" cy="903403"/>
          </a:xfrm>
        </p:grpSpPr>
        <p:sp>
          <p:nvSpPr>
            <p:cNvPr id="24602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603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0"/>
            <a:ext cx="12192000" cy="43322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0" y="3776663"/>
            <a:ext cx="12192000" cy="3081338"/>
          </a:xfrm>
          <a:custGeom>
            <a:avLst/>
            <a:gdLst>
              <a:gd name="connsiteX0" fmla="*/ 0 w 12192000"/>
              <a:gd name="connsiteY0" fmla="*/ 0 h 3082011"/>
              <a:gd name="connsiteX1" fmla="*/ 1318148 w 12192000"/>
              <a:gd name="connsiteY1" fmla="*/ 0 h 3082011"/>
              <a:gd name="connsiteX2" fmla="*/ 1331451 w 12192000"/>
              <a:gd name="connsiteY2" fmla="*/ 131962 h 3082011"/>
              <a:gd name="connsiteX3" fmla="*/ 2457450 w 12192000"/>
              <a:gd name="connsiteY3" fmla="*/ 1049678 h 3082011"/>
              <a:gd name="connsiteX4" fmla="*/ 3583450 w 12192000"/>
              <a:gd name="connsiteY4" fmla="*/ 131962 h 3082011"/>
              <a:gd name="connsiteX5" fmla="*/ 3596753 w 12192000"/>
              <a:gd name="connsiteY5" fmla="*/ 0 h 3082011"/>
              <a:gd name="connsiteX6" fmla="*/ 12192000 w 12192000"/>
              <a:gd name="connsiteY6" fmla="*/ 0 h 3082011"/>
              <a:gd name="connsiteX7" fmla="*/ 12192000 w 12192000"/>
              <a:gd name="connsiteY7" fmla="*/ 3082011 h 3082011"/>
              <a:gd name="connsiteX8" fmla="*/ 0 w 12192000"/>
              <a:gd name="connsiteY8" fmla="*/ 3082011 h 3082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3082011">
                <a:moveTo>
                  <a:pt x="0" y="0"/>
                </a:moveTo>
                <a:lnTo>
                  <a:pt x="1318148" y="0"/>
                </a:lnTo>
                <a:lnTo>
                  <a:pt x="1331451" y="131962"/>
                </a:lnTo>
                <a:cubicBezTo>
                  <a:pt x="1438624" y="655701"/>
                  <a:pt x="1902028" y="1049678"/>
                  <a:pt x="2457450" y="1049678"/>
                </a:cubicBezTo>
                <a:cubicBezTo>
                  <a:pt x="3012872" y="1049678"/>
                  <a:pt x="3476277" y="655701"/>
                  <a:pt x="3583450" y="131962"/>
                </a:cubicBezTo>
                <a:lnTo>
                  <a:pt x="3596753" y="0"/>
                </a:lnTo>
                <a:lnTo>
                  <a:pt x="12192000" y="0"/>
                </a:lnTo>
                <a:lnTo>
                  <a:pt x="12192000" y="3082011"/>
                </a:lnTo>
                <a:lnTo>
                  <a:pt x="0" y="308201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371600" y="2582863"/>
            <a:ext cx="2171700" cy="2171700"/>
          </a:xfrm>
          <a:prstGeom prst="ellips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605" name="文本框 11"/>
          <p:cNvSpPr txBox="1"/>
          <p:nvPr/>
        </p:nvSpPr>
        <p:spPr>
          <a:xfrm>
            <a:off x="3956050" y="2671763"/>
            <a:ext cx="6435725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60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如何打造团队精神</a:t>
            </a:r>
            <a:endParaRPr lang="zh-CN" altLang="en-US" sz="60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6" name="文本框 44"/>
          <p:cNvSpPr txBox="1"/>
          <p:nvPr/>
        </p:nvSpPr>
        <p:spPr>
          <a:xfrm>
            <a:off x="1833563" y="2635250"/>
            <a:ext cx="1160462" cy="221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13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3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7" name="文本框 45"/>
          <p:cNvSpPr txBox="1"/>
          <p:nvPr/>
        </p:nvSpPr>
        <p:spPr>
          <a:xfrm>
            <a:off x="4005263" y="3952875"/>
            <a:ext cx="3078162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lvl="0" indent="-285750" eaLnBrk="1" hangingPunct="1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营造相互信任的组织氛围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8" name="文本框 48"/>
          <p:cNvSpPr txBox="1"/>
          <p:nvPr/>
        </p:nvSpPr>
        <p:spPr>
          <a:xfrm>
            <a:off x="4005263" y="4462463"/>
            <a:ext cx="2878137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lvl="0" indent="-285750" eaLnBrk="1" hangingPunct="1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在组织内慎用惩罚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9" name="文本框 12"/>
          <p:cNvSpPr txBox="1"/>
          <p:nvPr/>
        </p:nvSpPr>
        <p:spPr>
          <a:xfrm>
            <a:off x="4005263" y="4975225"/>
            <a:ext cx="2878137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lvl="0" indent="-285750" eaLnBrk="1" hangingPunct="1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建立有效的沟通机制 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10" name="文本框 13"/>
          <p:cNvSpPr txBox="1"/>
          <p:nvPr/>
        </p:nvSpPr>
        <p:spPr>
          <a:xfrm>
            <a:off x="4005263" y="5432425"/>
            <a:ext cx="3267075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lvl="0" indent="-285750" eaLnBrk="1" hangingPunct="1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培养全局意识、大局观念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627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28" name="文本框 7"/>
          <p:cNvSpPr txBox="1"/>
          <p:nvPr/>
        </p:nvSpPr>
        <p:spPr>
          <a:xfrm>
            <a:off x="987425" y="323850"/>
            <a:ext cx="42672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营造相互信任的组织氛围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13"/>
          <p:cNvSpPr/>
          <p:nvPr/>
        </p:nvSpPr>
        <p:spPr bwMode="auto">
          <a:xfrm>
            <a:off x="1428750" y="2220913"/>
            <a:ext cx="2203450" cy="3686175"/>
          </a:xfrm>
          <a:custGeom>
            <a:avLst/>
            <a:gdLst>
              <a:gd name="T0" fmla="*/ 874 w 876"/>
              <a:gd name="T1" fmla="*/ 0 h 1466"/>
              <a:gd name="T2" fmla="*/ 874 w 876"/>
              <a:gd name="T3" fmla="*/ 1402 h 1466"/>
              <a:gd name="T4" fmla="*/ 859 w 876"/>
              <a:gd name="T5" fmla="*/ 1421 h 1466"/>
              <a:gd name="T6" fmla="*/ 824 w 876"/>
              <a:gd name="T7" fmla="*/ 1454 h 1466"/>
              <a:gd name="T8" fmla="*/ 815 w 876"/>
              <a:gd name="T9" fmla="*/ 1456 h 1466"/>
              <a:gd name="T10" fmla="*/ 791 w 876"/>
              <a:gd name="T11" fmla="*/ 1451 h 1466"/>
              <a:gd name="T12" fmla="*/ 760 w 876"/>
              <a:gd name="T13" fmla="*/ 1437 h 1466"/>
              <a:gd name="T14" fmla="*/ 709 w 876"/>
              <a:gd name="T15" fmla="*/ 1445 h 1466"/>
              <a:gd name="T16" fmla="*/ 685 w 876"/>
              <a:gd name="T17" fmla="*/ 1449 h 1466"/>
              <a:gd name="T18" fmla="*/ 573 w 876"/>
              <a:gd name="T19" fmla="*/ 1425 h 1466"/>
              <a:gd name="T20" fmla="*/ 537 w 876"/>
              <a:gd name="T21" fmla="*/ 1430 h 1466"/>
              <a:gd name="T22" fmla="*/ 521 w 876"/>
              <a:gd name="T23" fmla="*/ 1424 h 1466"/>
              <a:gd name="T24" fmla="*/ 499 w 876"/>
              <a:gd name="T25" fmla="*/ 1431 h 1466"/>
              <a:gd name="T26" fmla="*/ 444 w 876"/>
              <a:gd name="T27" fmla="*/ 1432 h 1466"/>
              <a:gd name="T28" fmla="*/ 370 w 876"/>
              <a:gd name="T29" fmla="*/ 1441 h 1466"/>
              <a:gd name="T30" fmla="*/ 254 w 876"/>
              <a:gd name="T31" fmla="*/ 1416 h 1466"/>
              <a:gd name="T32" fmla="*/ 208 w 876"/>
              <a:gd name="T33" fmla="*/ 1402 h 1466"/>
              <a:gd name="T34" fmla="*/ 171 w 876"/>
              <a:gd name="T35" fmla="*/ 1403 h 1466"/>
              <a:gd name="T36" fmla="*/ 160 w 876"/>
              <a:gd name="T37" fmla="*/ 1395 h 1466"/>
              <a:gd name="T38" fmla="*/ 139 w 876"/>
              <a:gd name="T39" fmla="*/ 1405 h 1466"/>
              <a:gd name="T40" fmla="*/ 104 w 876"/>
              <a:gd name="T41" fmla="*/ 1406 h 1466"/>
              <a:gd name="T42" fmla="*/ 83 w 876"/>
              <a:gd name="T43" fmla="*/ 1412 h 1466"/>
              <a:gd name="T44" fmla="*/ 32 w 876"/>
              <a:gd name="T45" fmla="*/ 1401 h 1466"/>
              <a:gd name="T46" fmla="*/ 0 w 876"/>
              <a:gd name="T47" fmla="*/ 1398 h 1466"/>
              <a:gd name="T48" fmla="*/ 0 w 876"/>
              <a:gd name="T49" fmla="*/ 0 h 1466"/>
              <a:gd name="T50" fmla="*/ 874 w 876"/>
              <a:gd name="T51" fmla="*/ 0 h 1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76" h="1466">
                <a:moveTo>
                  <a:pt x="874" y="0"/>
                </a:moveTo>
                <a:cubicBezTo>
                  <a:pt x="874" y="0"/>
                  <a:pt x="876" y="1398"/>
                  <a:pt x="874" y="1402"/>
                </a:cubicBezTo>
                <a:cubicBezTo>
                  <a:pt x="872" y="1406"/>
                  <a:pt x="874" y="1414"/>
                  <a:pt x="859" y="1421"/>
                </a:cubicBezTo>
                <a:cubicBezTo>
                  <a:pt x="843" y="1428"/>
                  <a:pt x="845" y="1466"/>
                  <a:pt x="824" y="1454"/>
                </a:cubicBezTo>
                <a:cubicBezTo>
                  <a:pt x="803" y="1442"/>
                  <a:pt x="818" y="1456"/>
                  <a:pt x="815" y="1456"/>
                </a:cubicBezTo>
                <a:cubicBezTo>
                  <a:pt x="812" y="1456"/>
                  <a:pt x="809" y="1456"/>
                  <a:pt x="791" y="1451"/>
                </a:cubicBezTo>
                <a:cubicBezTo>
                  <a:pt x="774" y="1446"/>
                  <a:pt x="772" y="1439"/>
                  <a:pt x="760" y="1437"/>
                </a:cubicBezTo>
                <a:cubicBezTo>
                  <a:pt x="748" y="1435"/>
                  <a:pt x="729" y="1436"/>
                  <a:pt x="709" y="1445"/>
                </a:cubicBezTo>
                <a:cubicBezTo>
                  <a:pt x="688" y="1454"/>
                  <a:pt x="685" y="1449"/>
                  <a:pt x="685" y="1449"/>
                </a:cubicBezTo>
                <a:cubicBezTo>
                  <a:pt x="633" y="1428"/>
                  <a:pt x="573" y="1425"/>
                  <a:pt x="573" y="1425"/>
                </a:cubicBezTo>
                <a:cubicBezTo>
                  <a:pt x="573" y="1425"/>
                  <a:pt x="541" y="1430"/>
                  <a:pt x="537" y="1430"/>
                </a:cubicBezTo>
                <a:cubicBezTo>
                  <a:pt x="533" y="1430"/>
                  <a:pt x="521" y="1424"/>
                  <a:pt x="521" y="1424"/>
                </a:cubicBezTo>
                <a:cubicBezTo>
                  <a:pt x="521" y="1424"/>
                  <a:pt x="504" y="1431"/>
                  <a:pt x="499" y="1431"/>
                </a:cubicBezTo>
                <a:cubicBezTo>
                  <a:pt x="494" y="1431"/>
                  <a:pt x="444" y="1432"/>
                  <a:pt x="444" y="1432"/>
                </a:cubicBezTo>
                <a:cubicBezTo>
                  <a:pt x="444" y="1432"/>
                  <a:pt x="424" y="1437"/>
                  <a:pt x="370" y="1441"/>
                </a:cubicBezTo>
                <a:cubicBezTo>
                  <a:pt x="316" y="1445"/>
                  <a:pt x="259" y="1422"/>
                  <a:pt x="254" y="1416"/>
                </a:cubicBezTo>
                <a:cubicBezTo>
                  <a:pt x="250" y="1410"/>
                  <a:pt x="233" y="1405"/>
                  <a:pt x="208" y="1402"/>
                </a:cubicBezTo>
                <a:cubicBezTo>
                  <a:pt x="183" y="1399"/>
                  <a:pt x="183" y="1403"/>
                  <a:pt x="171" y="1403"/>
                </a:cubicBezTo>
                <a:cubicBezTo>
                  <a:pt x="158" y="1403"/>
                  <a:pt x="164" y="1401"/>
                  <a:pt x="160" y="1395"/>
                </a:cubicBezTo>
                <a:cubicBezTo>
                  <a:pt x="156" y="1389"/>
                  <a:pt x="152" y="1403"/>
                  <a:pt x="139" y="1405"/>
                </a:cubicBezTo>
                <a:cubicBezTo>
                  <a:pt x="126" y="1407"/>
                  <a:pt x="111" y="1405"/>
                  <a:pt x="104" y="1406"/>
                </a:cubicBezTo>
                <a:cubicBezTo>
                  <a:pt x="97" y="1407"/>
                  <a:pt x="93" y="1411"/>
                  <a:pt x="83" y="1412"/>
                </a:cubicBezTo>
                <a:cubicBezTo>
                  <a:pt x="72" y="1414"/>
                  <a:pt x="47" y="1405"/>
                  <a:pt x="32" y="1401"/>
                </a:cubicBezTo>
                <a:cubicBezTo>
                  <a:pt x="18" y="1397"/>
                  <a:pt x="0" y="1398"/>
                  <a:pt x="0" y="1398"/>
                </a:cubicBezTo>
                <a:cubicBezTo>
                  <a:pt x="0" y="0"/>
                  <a:pt x="0" y="0"/>
                  <a:pt x="0" y="0"/>
                </a:cubicBezTo>
                <a:lnTo>
                  <a:pt x="874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Freeform 14"/>
          <p:cNvSpPr/>
          <p:nvPr/>
        </p:nvSpPr>
        <p:spPr bwMode="auto">
          <a:xfrm>
            <a:off x="1428750" y="2162175"/>
            <a:ext cx="2203450" cy="3686175"/>
          </a:xfrm>
          <a:custGeom>
            <a:avLst/>
            <a:gdLst>
              <a:gd name="T0" fmla="*/ 874 w 876"/>
              <a:gd name="T1" fmla="*/ 0 h 1466"/>
              <a:gd name="T2" fmla="*/ 874 w 876"/>
              <a:gd name="T3" fmla="*/ 1402 h 1466"/>
              <a:gd name="T4" fmla="*/ 859 w 876"/>
              <a:gd name="T5" fmla="*/ 1421 h 1466"/>
              <a:gd name="T6" fmla="*/ 824 w 876"/>
              <a:gd name="T7" fmla="*/ 1455 h 1466"/>
              <a:gd name="T8" fmla="*/ 815 w 876"/>
              <a:gd name="T9" fmla="*/ 1457 h 1466"/>
              <a:gd name="T10" fmla="*/ 791 w 876"/>
              <a:gd name="T11" fmla="*/ 1452 h 1466"/>
              <a:gd name="T12" fmla="*/ 760 w 876"/>
              <a:gd name="T13" fmla="*/ 1438 h 1466"/>
              <a:gd name="T14" fmla="*/ 709 w 876"/>
              <a:gd name="T15" fmla="*/ 1446 h 1466"/>
              <a:gd name="T16" fmla="*/ 685 w 876"/>
              <a:gd name="T17" fmla="*/ 1450 h 1466"/>
              <a:gd name="T18" fmla="*/ 573 w 876"/>
              <a:gd name="T19" fmla="*/ 1425 h 1466"/>
              <a:gd name="T20" fmla="*/ 537 w 876"/>
              <a:gd name="T21" fmla="*/ 1430 h 1466"/>
              <a:gd name="T22" fmla="*/ 521 w 876"/>
              <a:gd name="T23" fmla="*/ 1424 h 1466"/>
              <a:gd name="T24" fmla="*/ 499 w 876"/>
              <a:gd name="T25" fmla="*/ 1431 h 1466"/>
              <a:gd name="T26" fmla="*/ 444 w 876"/>
              <a:gd name="T27" fmla="*/ 1432 h 1466"/>
              <a:gd name="T28" fmla="*/ 370 w 876"/>
              <a:gd name="T29" fmla="*/ 1442 h 1466"/>
              <a:gd name="T30" fmla="*/ 254 w 876"/>
              <a:gd name="T31" fmla="*/ 1416 h 1466"/>
              <a:gd name="T32" fmla="*/ 208 w 876"/>
              <a:gd name="T33" fmla="*/ 1402 h 1466"/>
              <a:gd name="T34" fmla="*/ 171 w 876"/>
              <a:gd name="T35" fmla="*/ 1403 h 1466"/>
              <a:gd name="T36" fmla="*/ 160 w 876"/>
              <a:gd name="T37" fmla="*/ 1395 h 1466"/>
              <a:gd name="T38" fmla="*/ 139 w 876"/>
              <a:gd name="T39" fmla="*/ 1405 h 1466"/>
              <a:gd name="T40" fmla="*/ 104 w 876"/>
              <a:gd name="T41" fmla="*/ 1406 h 1466"/>
              <a:gd name="T42" fmla="*/ 83 w 876"/>
              <a:gd name="T43" fmla="*/ 1413 h 1466"/>
              <a:gd name="T44" fmla="*/ 32 w 876"/>
              <a:gd name="T45" fmla="*/ 1402 h 1466"/>
              <a:gd name="T46" fmla="*/ 0 w 876"/>
              <a:gd name="T47" fmla="*/ 1398 h 1466"/>
              <a:gd name="T48" fmla="*/ 0 w 876"/>
              <a:gd name="T49" fmla="*/ 0 h 1466"/>
              <a:gd name="T50" fmla="*/ 874 w 876"/>
              <a:gd name="T51" fmla="*/ 0 h 1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76" h="1466">
                <a:moveTo>
                  <a:pt x="874" y="0"/>
                </a:moveTo>
                <a:cubicBezTo>
                  <a:pt x="874" y="0"/>
                  <a:pt x="876" y="1398"/>
                  <a:pt x="874" y="1402"/>
                </a:cubicBezTo>
                <a:cubicBezTo>
                  <a:pt x="872" y="1406"/>
                  <a:pt x="874" y="1414"/>
                  <a:pt x="859" y="1421"/>
                </a:cubicBezTo>
                <a:cubicBezTo>
                  <a:pt x="843" y="1428"/>
                  <a:pt x="845" y="1466"/>
                  <a:pt x="824" y="1455"/>
                </a:cubicBezTo>
                <a:cubicBezTo>
                  <a:pt x="803" y="1443"/>
                  <a:pt x="818" y="1457"/>
                  <a:pt x="815" y="1457"/>
                </a:cubicBezTo>
                <a:cubicBezTo>
                  <a:pt x="812" y="1457"/>
                  <a:pt x="809" y="1457"/>
                  <a:pt x="791" y="1452"/>
                </a:cubicBezTo>
                <a:cubicBezTo>
                  <a:pt x="774" y="1447"/>
                  <a:pt x="772" y="1440"/>
                  <a:pt x="760" y="1438"/>
                </a:cubicBezTo>
                <a:cubicBezTo>
                  <a:pt x="748" y="1436"/>
                  <a:pt x="729" y="1437"/>
                  <a:pt x="709" y="1446"/>
                </a:cubicBezTo>
                <a:cubicBezTo>
                  <a:pt x="688" y="1455"/>
                  <a:pt x="685" y="1450"/>
                  <a:pt x="685" y="1450"/>
                </a:cubicBezTo>
                <a:cubicBezTo>
                  <a:pt x="633" y="1428"/>
                  <a:pt x="573" y="1425"/>
                  <a:pt x="573" y="1425"/>
                </a:cubicBezTo>
                <a:cubicBezTo>
                  <a:pt x="573" y="1425"/>
                  <a:pt x="541" y="1430"/>
                  <a:pt x="537" y="1430"/>
                </a:cubicBezTo>
                <a:cubicBezTo>
                  <a:pt x="533" y="1430"/>
                  <a:pt x="521" y="1424"/>
                  <a:pt x="521" y="1424"/>
                </a:cubicBezTo>
                <a:cubicBezTo>
                  <a:pt x="521" y="1424"/>
                  <a:pt x="504" y="1431"/>
                  <a:pt x="499" y="1431"/>
                </a:cubicBezTo>
                <a:cubicBezTo>
                  <a:pt x="494" y="1431"/>
                  <a:pt x="444" y="1432"/>
                  <a:pt x="444" y="1432"/>
                </a:cubicBezTo>
                <a:cubicBezTo>
                  <a:pt x="444" y="1432"/>
                  <a:pt x="424" y="1438"/>
                  <a:pt x="370" y="1442"/>
                </a:cubicBezTo>
                <a:cubicBezTo>
                  <a:pt x="316" y="1446"/>
                  <a:pt x="259" y="1422"/>
                  <a:pt x="254" y="1416"/>
                </a:cubicBezTo>
                <a:cubicBezTo>
                  <a:pt x="250" y="1410"/>
                  <a:pt x="233" y="1405"/>
                  <a:pt x="208" y="1402"/>
                </a:cubicBezTo>
                <a:cubicBezTo>
                  <a:pt x="183" y="1399"/>
                  <a:pt x="183" y="1403"/>
                  <a:pt x="171" y="1403"/>
                </a:cubicBezTo>
                <a:cubicBezTo>
                  <a:pt x="158" y="1403"/>
                  <a:pt x="164" y="1401"/>
                  <a:pt x="160" y="1395"/>
                </a:cubicBezTo>
                <a:cubicBezTo>
                  <a:pt x="156" y="1389"/>
                  <a:pt x="152" y="1403"/>
                  <a:pt x="139" y="1405"/>
                </a:cubicBezTo>
                <a:cubicBezTo>
                  <a:pt x="126" y="1407"/>
                  <a:pt x="111" y="1405"/>
                  <a:pt x="104" y="1406"/>
                </a:cubicBezTo>
                <a:cubicBezTo>
                  <a:pt x="97" y="1407"/>
                  <a:pt x="93" y="1411"/>
                  <a:pt x="83" y="1413"/>
                </a:cubicBezTo>
                <a:cubicBezTo>
                  <a:pt x="72" y="1414"/>
                  <a:pt x="47" y="1406"/>
                  <a:pt x="32" y="1402"/>
                </a:cubicBezTo>
                <a:cubicBezTo>
                  <a:pt x="18" y="1398"/>
                  <a:pt x="0" y="1398"/>
                  <a:pt x="0" y="1398"/>
                </a:cubicBezTo>
                <a:cubicBezTo>
                  <a:pt x="0" y="0"/>
                  <a:pt x="0" y="0"/>
                  <a:pt x="0" y="0"/>
                </a:cubicBezTo>
                <a:lnTo>
                  <a:pt x="874" y="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Freeform 15"/>
          <p:cNvSpPr/>
          <p:nvPr/>
        </p:nvSpPr>
        <p:spPr bwMode="auto">
          <a:xfrm>
            <a:off x="2160588" y="2000250"/>
            <a:ext cx="703263" cy="635000"/>
          </a:xfrm>
          <a:custGeom>
            <a:avLst/>
            <a:gdLst>
              <a:gd name="T0" fmla="*/ 99 w 279"/>
              <a:gd name="T1" fmla="*/ 237 h 252"/>
              <a:gd name="T2" fmla="*/ 253 w 279"/>
              <a:gd name="T3" fmla="*/ 82 h 252"/>
              <a:gd name="T4" fmla="*/ 260 w 279"/>
              <a:gd name="T5" fmla="*/ 17 h 252"/>
              <a:gd name="T6" fmla="*/ 211 w 279"/>
              <a:gd name="T7" fmla="*/ 14 h 252"/>
              <a:gd name="T8" fmla="*/ 158 w 279"/>
              <a:gd name="T9" fmla="*/ 67 h 252"/>
              <a:gd name="T10" fmla="*/ 167 w 279"/>
              <a:gd name="T11" fmla="*/ 75 h 252"/>
              <a:gd name="T12" fmla="*/ 219 w 279"/>
              <a:gd name="T13" fmla="*/ 24 h 252"/>
              <a:gd name="T14" fmla="*/ 252 w 279"/>
              <a:gd name="T15" fmla="*/ 26 h 252"/>
              <a:gd name="T16" fmla="*/ 245 w 279"/>
              <a:gd name="T17" fmla="*/ 74 h 252"/>
              <a:gd name="T18" fmla="*/ 90 w 279"/>
              <a:gd name="T19" fmla="*/ 228 h 252"/>
              <a:gd name="T20" fmla="*/ 90 w 279"/>
              <a:gd name="T21" fmla="*/ 229 h 252"/>
              <a:gd name="T22" fmla="*/ 70 w 279"/>
              <a:gd name="T23" fmla="*/ 239 h 252"/>
              <a:gd name="T24" fmla="*/ 45 w 279"/>
              <a:gd name="T25" fmla="*/ 227 h 252"/>
              <a:gd name="T26" fmla="*/ 65 w 279"/>
              <a:gd name="T27" fmla="*/ 150 h 252"/>
              <a:gd name="T28" fmla="*/ 156 w 279"/>
              <a:gd name="T29" fmla="*/ 60 h 252"/>
              <a:gd name="T30" fmla="*/ 156 w 279"/>
              <a:gd name="T31" fmla="*/ 51 h 252"/>
              <a:gd name="T32" fmla="*/ 147 w 279"/>
              <a:gd name="T33" fmla="*/ 51 h 252"/>
              <a:gd name="T34" fmla="*/ 56 w 279"/>
              <a:gd name="T35" fmla="*/ 142 h 252"/>
              <a:gd name="T36" fmla="*/ 37 w 279"/>
              <a:gd name="T37" fmla="*/ 235 h 252"/>
              <a:gd name="T38" fmla="*/ 71 w 279"/>
              <a:gd name="T39" fmla="*/ 251 h 252"/>
              <a:gd name="T40" fmla="*/ 99 w 279"/>
              <a:gd name="T41" fmla="*/ 237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79" h="252">
                <a:moveTo>
                  <a:pt x="99" y="237"/>
                </a:moveTo>
                <a:cubicBezTo>
                  <a:pt x="253" y="82"/>
                  <a:pt x="253" y="82"/>
                  <a:pt x="253" y="82"/>
                </a:cubicBezTo>
                <a:cubicBezTo>
                  <a:pt x="276" y="59"/>
                  <a:pt x="279" y="36"/>
                  <a:pt x="260" y="17"/>
                </a:cubicBezTo>
                <a:cubicBezTo>
                  <a:pt x="243" y="0"/>
                  <a:pt x="221" y="7"/>
                  <a:pt x="211" y="14"/>
                </a:cubicBezTo>
                <a:cubicBezTo>
                  <a:pt x="158" y="67"/>
                  <a:pt x="158" y="67"/>
                  <a:pt x="158" y="67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219" y="24"/>
                  <a:pt x="219" y="24"/>
                  <a:pt x="219" y="24"/>
                </a:cubicBezTo>
                <a:cubicBezTo>
                  <a:pt x="221" y="22"/>
                  <a:pt x="238" y="12"/>
                  <a:pt x="252" y="26"/>
                </a:cubicBezTo>
                <a:cubicBezTo>
                  <a:pt x="265" y="39"/>
                  <a:pt x="263" y="55"/>
                  <a:pt x="245" y="74"/>
                </a:cubicBezTo>
                <a:cubicBezTo>
                  <a:pt x="90" y="228"/>
                  <a:pt x="90" y="228"/>
                  <a:pt x="90" y="228"/>
                </a:cubicBezTo>
                <a:cubicBezTo>
                  <a:pt x="90" y="229"/>
                  <a:pt x="90" y="229"/>
                  <a:pt x="90" y="229"/>
                </a:cubicBezTo>
                <a:cubicBezTo>
                  <a:pt x="89" y="229"/>
                  <a:pt x="82" y="238"/>
                  <a:pt x="70" y="239"/>
                </a:cubicBezTo>
                <a:cubicBezTo>
                  <a:pt x="62" y="239"/>
                  <a:pt x="54" y="235"/>
                  <a:pt x="45" y="227"/>
                </a:cubicBezTo>
                <a:cubicBezTo>
                  <a:pt x="21" y="203"/>
                  <a:pt x="33" y="182"/>
                  <a:pt x="65" y="150"/>
                </a:cubicBezTo>
                <a:cubicBezTo>
                  <a:pt x="156" y="60"/>
                  <a:pt x="156" y="60"/>
                  <a:pt x="156" y="60"/>
                </a:cubicBezTo>
                <a:cubicBezTo>
                  <a:pt x="158" y="57"/>
                  <a:pt x="158" y="53"/>
                  <a:pt x="156" y="51"/>
                </a:cubicBezTo>
                <a:cubicBezTo>
                  <a:pt x="153" y="49"/>
                  <a:pt x="149" y="49"/>
                  <a:pt x="147" y="51"/>
                </a:cubicBezTo>
                <a:cubicBezTo>
                  <a:pt x="56" y="142"/>
                  <a:pt x="56" y="142"/>
                  <a:pt x="56" y="142"/>
                </a:cubicBezTo>
                <a:cubicBezTo>
                  <a:pt x="35" y="163"/>
                  <a:pt x="0" y="198"/>
                  <a:pt x="37" y="235"/>
                </a:cubicBezTo>
                <a:cubicBezTo>
                  <a:pt x="48" y="246"/>
                  <a:pt x="59" y="252"/>
                  <a:pt x="71" y="251"/>
                </a:cubicBezTo>
                <a:cubicBezTo>
                  <a:pt x="87" y="250"/>
                  <a:pt x="97" y="239"/>
                  <a:pt x="99" y="237"/>
                </a:cubicBezTo>
                <a:close/>
              </a:path>
            </a:pathLst>
          </a:custGeom>
          <a:solidFill>
            <a:srgbClr val="7F739A">
              <a:lumMod val="60000"/>
              <a:lumOff val="40000"/>
            </a:srgbClr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Freeform 228"/>
          <p:cNvSpPr/>
          <p:nvPr/>
        </p:nvSpPr>
        <p:spPr bwMode="auto">
          <a:xfrm>
            <a:off x="2282825" y="2798763"/>
            <a:ext cx="495300" cy="498475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26633" name="Straight Connector 22"/>
          <p:cNvCxnSpPr/>
          <p:nvPr/>
        </p:nvCxnSpPr>
        <p:spPr>
          <a:xfrm>
            <a:off x="1973263" y="3525838"/>
            <a:ext cx="1116012" cy="0"/>
          </a:xfrm>
          <a:prstGeom prst="line">
            <a:avLst/>
          </a:prstGeom>
          <a:ln w="19050" cap="flat" cmpd="sng">
            <a:solidFill>
              <a:srgbClr val="FFFFFF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3" name="Freeform 13"/>
          <p:cNvSpPr/>
          <p:nvPr/>
        </p:nvSpPr>
        <p:spPr bwMode="auto">
          <a:xfrm>
            <a:off x="3751263" y="1938338"/>
            <a:ext cx="2203450" cy="3686175"/>
          </a:xfrm>
          <a:custGeom>
            <a:avLst/>
            <a:gdLst>
              <a:gd name="T0" fmla="*/ 874 w 876"/>
              <a:gd name="T1" fmla="*/ 0 h 1466"/>
              <a:gd name="T2" fmla="*/ 874 w 876"/>
              <a:gd name="T3" fmla="*/ 1402 h 1466"/>
              <a:gd name="T4" fmla="*/ 859 w 876"/>
              <a:gd name="T5" fmla="*/ 1421 h 1466"/>
              <a:gd name="T6" fmla="*/ 824 w 876"/>
              <a:gd name="T7" fmla="*/ 1454 h 1466"/>
              <a:gd name="T8" fmla="*/ 815 w 876"/>
              <a:gd name="T9" fmla="*/ 1456 h 1466"/>
              <a:gd name="T10" fmla="*/ 791 w 876"/>
              <a:gd name="T11" fmla="*/ 1451 h 1466"/>
              <a:gd name="T12" fmla="*/ 760 w 876"/>
              <a:gd name="T13" fmla="*/ 1437 h 1466"/>
              <a:gd name="T14" fmla="*/ 709 w 876"/>
              <a:gd name="T15" fmla="*/ 1445 h 1466"/>
              <a:gd name="T16" fmla="*/ 685 w 876"/>
              <a:gd name="T17" fmla="*/ 1449 h 1466"/>
              <a:gd name="T18" fmla="*/ 573 w 876"/>
              <a:gd name="T19" fmla="*/ 1425 h 1466"/>
              <a:gd name="T20" fmla="*/ 537 w 876"/>
              <a:gd name="T21" fmla="*/ 1430 h 1466"/>
              <a:gd name="T22" fmla="*/ 521 w 876"/>
              <a:gd name="T23" fmla="*/ 1424 h 1466"/>
              <a:gd name="T24" fmla="*/ 499 w 876"/>
              <a:gd name="T25" fmla="*/ 1431 h 1466"/>
              <a:gd name="T26" fmla="*/ 444 w 876"/>
              <a:gd name="T27" fmla="*/ 1432 h 1466"/>
              <a:gd name="T28" fmla="*/ 370 w 876"/>
              <a:gd name="T29" fmla="*/ 1441 h 1466"/>
              <a:gd name="T30" fmla="*/ 254 w 876"/>
              <a:gd name="T31" fmla="*/ 1416 h 1466"/>
              <a:gd name="T32" fmla="*/ 208 w 876"/>
              <a:gd name="T33" fmla="*/ 1402 h 1466"/>
              <a:gd name="T34" fmla="*/ 171 w 876"/>
              <a:gd name="T35" fmla="*/ 1403 h 1466"/>
              <a:gd name="T36" fmla="*/ 160 w 876"/>
              <a:gd name="T37" fmla="*/ 1395 h 1466"/>
              <a:gd name="T38" fmla="*/ 139 w 876"/>
              <a:gd name="T39" fmla="*/ 1405 h 1466"/>
              <a:gd name="T40" fmla="*/ 104 w 876"/>
              <a:gd name="T41" fmla="*/ 1406 h 1466"/>
              <a:gd name="T42" fmla="*/ 83 w 876"/>
              <a:gd name="T43" fmla="*/ 1412 h 1466"/>
              <a:gd name="T44" fmla="*/ 32 w 876"/>
              <a:gd name="T45" fmla="*/ 1401 h 1466"/>
              <a:gd name="T46" fmla="*/ 0 w 876"/>
              <a:gd name="T47" fmla="*/ 1398 h 1466"/>
              <a:gd name="T48" fmla="*/ 0 w 876"/>
              <a:gd name="T49" fmla="*/ 0 h 1466"/>
              <a:gd name="T50" fmla="*/ 874 w 876"/>
              <a:gd name="T51" fmla="*/ 0 h 1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76" h="1466">
                <a:moveTo>
                  <a:pt x="874" y="0"/>
                </a:moveTo>
                <a:cubicBezTo>
                  <a:pt x="874" y="0"/>
                  <a:pt x="876" y="1398"/>
                  <a:pt x="874" y="1402"/>
                </a:cubicBezTo>
                <a:cubicBezTo>
                  <a:pt x="872" y="1406"/>
                  <a:pt x="874" y="1414"/>
                  <a:pt x="859" y="1421"/>
                </a:cubicBezTo>
                <a:cubicBezTo>
                  <a:pt x="843" y="1428"/>
                  <a:pt x="845" y="1466"/>
                  <a:pt x="824" y="1454"/>
                </a:cubicBezTo>
                <a:cubicBezTo>
                  <a:pt x="803" y="1442"/>
                  <a:pt x="818" y="1456"/>
                  <a:pt x="815" y="1456"/>
                </a:cubicBezTo>
                <a:cubicBezTo>
                  <a:pt x="812" y="1456"/>
                  <a:pt x="809" y="1456"/>
                  <a:pt x="791" y="1451"/>
                </a:cubicBezTo>
                <a:cubicBezTo>
                  <a:pt x="774" y="1446"/>
                  <a:pt x="772" y="1439"/>
                  <a:pt x="760" y="1437"/>
                </a:cubicBezTo>
                <a:cubicBezTo>
                  <a:pt x="748" y="1435"/>
                  <a:pt x="729" y="1436"/>
                  <a:pt x="709" y="1445"/>
                </a:cubicBezTo>
                <a:cubicBezTo>
                  <a:pt x="688" y="1454"/>
                  <a:pt x="685" y="1449"/>
                  <a:pt x="685" y="1449"/>
                </a:cubicBezTo>
                <a:cubicBezTo>
                  <a:pt x="633" y="1428"/>
                  <a:pt x="573" y="1425"/>
                  <a:pt x="573" y="1425"/>
                </a:cubicBezTo>
                <a:cubicBezTo>
                  <a:pt x="573" y="1425"/>
                  <a:pt x="541" y="1430"/>
                  <a:pt x="537" y="1430"/>
                </a:cubicBezTo>
                <a:cubicBezTo>
                  <a:pt x="533" y="1430"/>
                  <a:pt x="521" y="1424"/>
                  <a:pt x="521" y="1424"/>
                </a:cubicBezTo>
                <a:cubicBezTo>
                  <a:pt x="521" y="1424"/>
                  <a:pt x="504" y="1431"/>
                  <a:pt x="499" y="1431"/>
                </a:cubicBezTo>
                <a:cubicBezTo>
                  <a:pt x="494" y="1431"/>
                  <a:pt x="444" y="1432"/>
                  <a:pt x="444" y="1432"/>
                </a:cubicBezTo>
                <a:cubicBezTo>
                  <a:pt x="444" y="1432"/>
                  <a:pt x="424" y="1437"/>
                  <a:pt x="370" y="1441"/>
                </a:cubicBezTo>
                <a:cubicBezTo>
                  <a:pt x="316" y="1445"/>
                  <a:pt x="259" y="1422"/>
                  <a:pt x="254" y="1416"/>
                </a:cubicBezTo>
                <a:cubicBezTo>
                  <a:pt x="250" y="1410"/>
                  <a:pt x="233" y="1405"/>
                  <a:pt x="208" y="1402"/>
                </a:cubicBezTo>
                <a:cubicBezTo>
                  <a:pt x="183" y="1399"/>
                  <a:pt x="183" y="1403"/>
                  <a:pt x="171" y="1403"/>
                </a:cubicBezTo>
                <a:cubicBezTo>
                  <a:pt x="158" y="1403"/>
                  <a:pt x="164" y="1401"/>
                  <a:pt x="160" y="1395"/>
                </a:cubicBezTo>
                <a:cubicBezTo>
                  <a:pt x="156" y="1389"/>
                  <a:pt x="152" y="1403"/>
                  <a:pt x="139" y="1405"/>
                </a:cubicBezTo>
                <a:cubicBezTo>
                  <a:pt x="126" y="1407"/>
                  <a:pt x="111" y="1405"/>
                  <a:pt x="104" y="1406"/>
                </a:cubicBezTo>
                <a:cubicBezTo>
                  <a:pt x="97" y="1407"/>
                  <a:pt x="93" y="1411"/>
                  <a:pt x="83" y="1412"/>
                </a:cubicBezTo>
                <a:cubicBezTo>
                  <a:pt x="72" y="1414"/>
                  <a:pt x="47" y="1405"/>
                  <a:pt x="32" y="1401"/>
                </a:cubicBezTo>
                <a:cubicBezTo>
                  <a:pt x="18" y="1397"/>
                  <a:pt x="0" y="1398"/>
                  <a:pt x="0" y="1398"/>
                </a:cubicBezTo>
                <a:cubicBezTo>
                  <a:pt x="0" y="0"/>
                  <a:pt x="0" y="0"/>
                  <a:pt x="0" y="0"/>
                </a:cubicBezTo>
                <a:lnTo>
                  <a:pt x="874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Freeform 14"/>
          <p:cNvSpPr/>
          <p:nvPr/>
        </p:nvSpPr>
        <p:spPr bwMode="auto">
          <a:xfrm>
            <a:off x="3751263" y="1879600"/>
            <a:ext cx="2203450" cy="3686175"/>
          </a:xfrm>
          <a:custGeom>
            <a:avLst/>
            <a:gdLst>
              <a:gd name="T0" fmla="*/ 874 w 876"/>
              <a:gd name="T1" fmla="*/ 0 h 1466"/>
              <a:gd name="T2" fmla="*/ 874 w 876"/>
              <a:gd name="T3" fmla="*/ 1402 h 1466"/>
              <a:gd name="T4" fmla="*/ 859 w 876"/>
              <a:gd name="T5" fmla="*/ 1421 h 1466"/>
              <a:gd name="T6" fmla="*/ 824 w 876"/>
              <a:gd name="T7" fmla="*/ 1455 h 1466"/>
              <a:gd name="T8" fmla="*/ 815 w 876"/>
              <a:gd name="T9" fmla="*/ 1457 h 1466"/>
              <a:gd name="T10" fmla="*/ 791 w 876"/>
              <a:gd name="T11" fmla="*/ 1452 h 1466"/>
              <a:gd name="T12" fmla="*/ 760 w 876"/>
              <a:gd name="T13" fmla="*/ 1438 h 1466"/>
              <a:gd name="T14" fmla="*/ 709 w 876"/>
              <a:gd name="T15" fmla="*/ 1446 h 1466"/>
              <a:gd name="T16" fmla="*/ 685 w 876"/>
              <a:gd name="T17" fmla="*/ 1450 h 1466"/>
              <a:gd name="T18" fmla="*/ 573 w 876"/>
              <a:gd name="T19" fmla="*/ 1425 h 1466"/>
              <a:gd name="T20" fmla="*/ 537 w 876"/>
              <a:gd name="T21" fmla="*/ 1430 h 1466"/>
              <a:gd name="T22" fmla="*/ 521 w 876"/>
              <a:gd name="T23" fmla="*/ 1424 h 1466"/>
              <a:gd name="T24" fmla="*/ 499 w 876"/>
              <a:gd name="T25" fmla="*/ 1431 h 1466"/>
              <a:gd name="T26" fmla="*/ 444 w 876"/>
              <a:gd name="T27" fmla="*/ 1432 h 1466"/>
              <a:gd name="T28" fmla="*/ 370 w 876"/>
              <a:gd name="T29" fmla="*/ 1442 h 1466"/>
              <a:gd name="T30" fmla="*/ 254 w 876"/>
              <a:gd name="T31" fmla="*/ 1416 h 1466"/>
              <a:gd name="T32" fmla="*/ 208 w 876"/>
              <a:gd name="T33" fmla="*/ 1402 h 1466"/>
              <a:gd name="T34" fmla="*/ 171 w 876"/>
              <a:gd name="T35" fmla="*/ 1403 h 1466"/>
              <a:gd name="T36" fmla="*/ 160 w 876"/>
              <a:gd name="T37" fmla="*/ 1395 h 1466"/>
              <a:gd name="T38" fmla="*/ 139 w 876"/>
              <a:gd name="T39" fmla="*/ 1405 h 1466"/>
              <a:gd name="T40" fmla="*/ 104 w 876"/>
              <a:gd name="T41" fmla="*/ 1406 h 1466"/>
              <a:gd name="T42" fmla="*/ 83 w 876"/>
              <a:gd name="T43" fmla="*/ 1413 h 1466"/>
              <a:gd name="T44" fmla="*/ 32 w 876"/>
              <a:gd name="T45" fmla="*/ 1402 h 1466"/>
              <a:gd name="T46" fmla="*/ 0 w 876"/>
              <a:gd name="T47" fmla="*/ 1398 h 1466"/>
              <a:gd name="T48" fmla="*/ 0 w 876"/>
              <a:gd name="T49" fmla="*/ 0 h 1466"/>
              <a:gd name="T50" fmla="*/ 874 w 876"/>
              <a:gd name="T51" fmla="*/ 0 h 1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76" h="1466">
                <a:moveTo>
                  <a:pt x="874" y="0"/>
                </a:moveTo>
                <a:cubicBezTo>
                  <a:pt x="874" y="0"/>
                  <a:pt x="876" y="1398"/>
                  <a:pt x="874" y="1402"/>
                </a:cubicBezTo>
                <a:cubicBezTo>
                  <a:pt x="872" y="1406"/>
                  <a:pt x="874" y="1414"/>
                  <a:pt x="859" y="1421"/>
                </a:cubicBezTo>
                <a:cubicBezTo>
                  <a:pt x="843" y="1428"/>
                  <a:pt x="845" y="1466"/>
                  <a:pt x="824" y="1455"/>
                </a:cubicBezTo>
                <a:cubicBezTo>
                  <a:pt x="803" y="1443"/>
                  <a:pt x="818" y="1457"/>
                  <a:pt x="815" y="1457"/>
                </a:cubicBezTo>
                <a:cubicBezTo>
                  <a:pt x="812" y="1457"/>
                  <a:pt x="809" y="1457"/>
                  <a:pt x="791" y="1452"/>
                </a:cubicBezTo>
                <a:cubicBezTo>
                  <a:pt x="774" y="1447"/>
                  <a:pt x="772" y="1440"/>
                  <a:pt x="760" y="1438"/>
                </a:cubicBezTo>
                <a:cubicBezTo>
                  <a:pt x="748" y="1436"/>
                  <a:pt x="729" y="1437"/>
                  <a:pt x="709" y="1446"/>
                </a:cubicBezTo>
                <a:cubicBezTo>
                  <a:pt x="688" y="1455"/>
                  <a:pt x="685" y="1450"/>
                  <a:pt x="685" y="1450"/>
                </a:cubicBezTo>
                <a:cubicBezTo>
                  <a:pt x="633" y="1428"/>
                  <a:pt x="573" y="1425"/>
                  <a:pt x="573" y="1425"/>
                </a:cubicBezTo>
                <a:cubicBezTo>
                  <a:pt x="573" y="1425"/>
                  <a:pt x="541" y="1430"/>
                  <a:pt x="537" y="1430"/>
                </a:cubicBezTo>
                <a:cubicBezTo>
                  <a:pt x="533" y="1430"/>
                  <a:pt x="521" y="1424"/>
                  <a:pt x="521" y="1424"/>
                </a:cubicBezTo>
                <a:cubicBezTo>
                  <a:pt x="521" y="1424"/>
                  <a:pt x="504" y="1431"/>
                  <a:pt x="499" y="1431"/>
                </a:cubicBezTo>
                <a:cubicBezTo>
                  <a:pt x="494" y="1431"/>
                  <a:pt x="444" y="1432"/>
                  <a:pt x="444" y="1432"/>
                </a:cubicBezTo>
                <a:cubicBezTo>
                  <a:pt x="444" y="1432"/>
                  <a:pt x="424" y="1438"/>
                  <a:pt x="370" y="1442"/>
                </a:cubicBezTo>
                <a:cubicBezTo>
                  <a:pt x="316" y="1446"/>
                  <a:pt x="259" y="1422"/>
                  <a:pt x="254" y="1416"/>
                </a:cubicBezTo>
                <a:cubicBezTo>
                  <a:pt x="250" y="1410"/>
                  <a:pt x="233" y="1405"/>
                  <a:pt x="208" y="1402"/>
                </a:cubicBezTo>
                <a:cubicBezTo>
                  <a:pt x="183" y="1399"/>
                  <a:pt x="183" y="1403"/>
                  <a:pt x="171" y="1403"/>
                </a:cubicBezTo>
                <a:cubicBezTo>
                  <a:pt x="158" y="1403"/>
                  <a:pt x="164" y="1401"/>
                  <a:pt x="160" y="1395"/>
                </a:cubicBezTo>
                <a:cubicBezTo>
                  <a:pt x="156" y="1389"/>
                  <a:pt x="152" y="1403"/>
                  <a:pt x="139" y="1405"/>
                </a:cubicBezTo>
                <a:cubicBezTo>
                  <a:pt x="126" y="1407"/>
                  <a:pt x="111" y="1405"/>
                  <a:pt x="104" y="1406"/>
                </a:cubicBezTo>
                <a:cubicBezTo>
                  <a:pt x="97" y="1407"/>
                  <a:pt x="93" y="1411"/>
                  <a:pt x="83" y="1413"/>
                </a:cubicBezTo>
                <a:cubicBezTo>
                  <a:pt x="72" y="1414"/>
                  <a:pt x="47" y="1406"/>
                  <a:pt x="32" y="1402"/>
                </a:cubicBezTo>
                <a:cubicBezTo>
                  <a:pt x="18" y="1398"/>
                  <a:pt x="0" y="1398"/>
                  <a:pt x="0" y="1398"/>
                </a:cubicBezTo>
                <a:cubicBezTo>
                  <a:pt x="0" y="0"/>
                  <a:pt x="0" y="0"/>
                  <a:pt x="0" y="0"/>
                </a:cubicBezTo>
                <a:lnTo>
                  <a:pt x="874" y="0"/>
                </a:lnTo>
                <a:close/>
              </a:path>
            </a:pathLst>
          </a:custGeom>
          <a:solidFill>
            <a:srgbClr val="F57D1C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Freeform 15"/>
          <p:cNvSpPr/>
          <p:nvPr/>
        </p:nvSpPr>
        <p:spPr bwMode="auto">
          <a:xfrm>
            <a:off x="4481513" y="1719263"/>
            <a:ext cx="703263" cy="633413"/>
          </a:xfrm>
          <a:custGeom>
            <a:avLst/>
            <a:gdLst>
              <a:gd name="T0" fmla="*/ 99 w 279"/>
              <a:gd name="T1" fmla="*/ 237 h 252"/>
              <a:gd name="T2" fmla="*/ 253 w 279"/>
              <a:gd name="T3" fmla="*/ 82 h 252"/>
              <a:gd name="T4" fmla="*/ 260 w 279"/>
              <a:gd name="T5" fmla="*/ 17 h 252"/>
              <a:gd name="T6" fmla="*/ 211 w 279"/>
              <a:gd name="T7" fmla="*/ 14 h 252"/>
              <a:gd name="T8" fmla="*/ 158 w 279"/>
              <a:gd name="T9" fmla="*/ 67 h 252"/>
              <a:gd name="T10" fmla="*/ 167 w 279"/>
              <a:gd name="T11" fmla="*/ 75 h 252"/>
              <a:gd name="T12" fmla="*/ 219 w 279"/>
              <a:gd name="T13" fmla="*/ 24 h 252"/>
              <a:gd name="T14" fmla="*/ 252 w 279"/>
              <a:gd name="T15" fmla="*/ 26 h 252"/>
              <a:gd name="T16" fmla="*/ 245 w 279"/>
              <a:gd name="T17" fmla="*/ 74 h 252"/>
              <a:gd name="T18" fmla="*/ 90 w 279"/>
              <a:gd name="T19" fmla="*/ 228 h 252"/>
              <a:gd name="T20" fmla="*/ 90 w 279"/>
              <a:gd name="T21" fmla="*/ 229 h 252"/>
              <a:gd name="T22" fmla="*/ 70 w 279"/>
              <a:gd name="T23" fmla="*/ 239 h 252"/>
              <a:gd name="T24" fmla="*/ 45 w 279"/>
              <a:gd name="T25" fmla="*/ 227 h 252"/>
              <a:gd name="T26" fmla="*/ 65 w 279"/>
              <a:gd name="T27" fmla="*/ 150 h 252"/>
              <a:gd name="T28" fmla="*/ 156 w 279"/>
              <a:gd name="T29" fmla="*/ 60 h 252"/>
              <a:gd name="T30" fmla="*/ 156 w 279"/>
              <a:gd name="T31" fmla="*/ 51 h 252"/>
              <a:gd name="T32" fmla="*/ 147 w 279"/>
              <a:gd name="T33" fmla="*/ 51 h 252"/>
              <a:gd name="T34" fmla="*/ 56 w 279"/>
              <a:gd name="T35" fmla="*/ 142 h 252"/>
              <a:gd name="T36" fmla="*/ 37 w 279"/>
              <a:gd name="T37" fmla="*/ 235 h 252"/>
              <a:gd name="T38" fmla="*/ 71 w 279"/>
              <a:gd name="T39" fmla="*/ 251 h 252"/>
              <a:gd name="T40" fmla="*/ 99 w 279"/>
              <a:gd name="T41" fmla="*/ 237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79" h="252">
                <a:moveTo>
                  <a:pt x="99" y="237"/>
                </a:moveTo>
                <a:cubicBezTo>
                  <a:pt x="253" y="82"/>
                  <a:pt x="253" y="82"/>
                  <a:pt x="253" y="82"/>
                </a:cubicBezTo>
                <a:cubicBezTo>
                  <a:pt x="276" y="59"/>
                  <a:pt x="279" y="36"/>
                  <a:pt x="260" y="17"/>
                </a:cubicBezTo>
                <a:cubicBezTo>
                  <a:pt x="243" y="0"/>
                  <a:pt x="221" y="7"/>
                  <a:pt x="211" y="14"/>
                </a:cubicBezTo>
                <a:cubicBezTo>
                  <a:pt x="158" y="67"/>
                  <a:pt x="158" y="67"/>
                  <a:pt x="158" y="67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219" y="24"/>
                  <a:pt x="219" y="24"/>
                  <a:pt x="219" y="24"/>
                </a:cubicBezTo>
                <a:cubicBezTo>
                  <a:pt x="221" y="22"/>
                  <a:pt x="238" y="12"/>
                  <a:pt x="252" y="26"/>
                </a:cubicBezTo>
                <a:cubicBezTo>
                  <a:pt x="265" y="39"/>
                  <a:pt x="263" y="55"/>
                  <a:pt x="245" y="74"/>
                </a:cubicBezTo>
                <a:cubicBezTo>
                  <a:pt x="90" y="228"/>
                  <a:pt x="90" y="228"/>
                  <a:pt x="90" y="228"/>
                </a:cubicBezTo>
                <a:cubicBezTo>
                  <a:pt x="90" y="229"/>
                  <a:pt x="90" y="229"/>
                  <a:pt x="90" y="229"/>
                </a:cubicBezTo>
                <a:cubicBezTo>
                  <a:pt x="89" y="229"/>
                  <a:pt x="82" y="238"/>
                  <a:pt x="70" y="239"/>
                </a:cubicBezTo>
                <a:cubicBezTo>
                  <a:pt x="62" y="239"/>
                  <a:pt x="54" y="235"/>
                  <a:pt x="45" y="227"/>
                </a:cubicBezTo>
                <a:cubicBezTo>
                  <a:pt x="21" y="203"/>
                  <a:pt x="33" y="182"/>
                  <a:pt x="65" y="150"/>
                </a:cubicBezTo>
                <a:cubicBezTo>
                  <a:pt x="156" y="60"/>
                  <a:pt x="156" y="60"/>
                  <a:pt x="156" y="60"/>
                </a:cubicBezTo>
                <a:cubicBezTo>
                  <a:pt x="158" y="57"/>
                  <a:pt x="158" y="53"/>
                  <a:pt x="156" y="51"/>
                </a:cubicBezTo>
                <a:cubicBezTo>
                  <a:pt x="153" y="49"/>
                  <a:pt x="149" y="49"/>
                  <a:pt x="147" y="51"/>
                </a:cubicBezTo>
                <a:cubicBezTo>
                  <a:pt x="56" y="142"/>
                  <a:pt x="56" y="142"/>
                  <a:pt x="56" y="142"/>
                </a:cubicBezTo>
                <a:cubicBezTo>
                  <a:pt x="35" y="163"/>
                  <a:pt x="0" y="198"/>
                  <a:pt x="37" y="235"/>
                </a:cubicBezTo>
                <a:cubicBezTo>
                  <a:pt x="48" y="246"/>
                  <a:pt x="59" y="252"/>
                  <a:pt x="71" y="251"/>
                </a:cubicBezTo>
                <a:cubicBezTo>
                  <a:pt x="87" y="250"/>
                  <a:pt x="97" y="239"/>
                  <a:pt x="99" y="237"/>
                </a:cubicBezTo>
                <a:close/>
              </a:path>
            </a:pathLst>
          </a:custGeom>
          <a:solidFill>
            <a:srgbClr val="7F739A">
              <a:lumMod val="60000"/>
              <a:lumOff val="40000"/>
            </a:srgbClr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26637" name="Straight Connector 35"/>
          <p:cNvCxnSpPr/>
          <p:nvPr/>
        </p:nvCxnSpPr>
        <p:spPr>
          <a:xfrm>
            <a:off x="4295775" y="3243263"/>
            <a:ext cx="1114425" cy="0"/>
          </a:xfrm>
          <a:prstGeom prst="line">
            <a:avLst/>
          </a:prstGeom>
          <a:ln w="19050" cap="flat" cmpd="sng">
            <a:solidFill>
              <a:srgbClr val="FFFFFF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7" name="Freeform 13"/>
          <p:cNvSpPr/>
          <p:nvPr/>
        </p:nvSpPr>
        <p:spPr bwMode="auto">
          <a:xfrm>
            <a:off x="6072188" y="2220913"/>
            <a:ext cx="2203450" cy="3686175"/>
          </a:xfrm>
          <a:custGeom>
            <a:avLst/>
            <a:gdLst>
              <a:gd name="T0" fmla="*/ 874 w 876"/>
              <a:gd name="T1" fmla="*/ 0 h 1466"/>
              <a:gd name="T2" fmla="*/ 874 w 876"/>
              <a:gd name="T3" fmla="*/ 1402 h 1466"/>
              <a:gd name="T4" fmla="*/ 859 w 876"/>
              <a:gd name="T5" fmla="*/ 1421 h 1466"/>
              <a:gd name="T6" fmla="*/ 824 w 876"/>
              <a:gd name="T7" fmla="*/ 1454 h 1466"/>
              <a:gd name="T8" fmla="*/ 815 w 876"/>
              <a:gd name="T9" fmla="*/ 1456 h 1466"/>
              <a:gd name="T10" fmla="*/ 791 w 876"/>
              <a:gd name="T11" fmla="*/ 1451 h 1466"/>
              <a:gd name="T12" fmla="*/ 760 w 876"/>
              <a:gd name="T13" fmla="*/ 1437 h 1466"/>
              <a:gd name="T14" fmla="*/ 709 w 876"/>
              <a:gd name="T15" fmla="*/ 1445 h 1466"/>
              <a:gd name="T16" fmla="*/ 685 w 876"/>
              <a:gd name="T17" fmla="*/ 1449 h 1466"/>
              <a:gd name="T18" fmla="*/ 573 w 876"/>
              <a:gd name="T19" fmla="*/ 1425 h 1466"/>
              <a:gd name="T20" fmla="*/ 537 w 876"/>
              <a:gd name="T21" fmla="*/ 1430 h 1466"/>
              <a:gd name="T22" fmla="*/ 521 w 876"/>
              <a:gd name="T23" fmla="*/ 1424 h 1466"/>
              <a:gd name="T24" fmla="*/ 499 w 876"/>
              <a:gd name="T25" fmla="*/ 1431 h 1466"/>
              <a:gd name="T26" fmla="*/ 444 w 876"/>
              <a:gd name="T27" fmla="*/ 1432 h 1466"/>
              <a:gd name="T28" fmla="*/ 370 w 876"/>
              <a:gd name="T29" fmla="*/ 1441 h 1466"/>
              <a:gd name="T30" fmla="*/ 254 w 876"/>
              <a:gd name="T31" fmla="*/ 1416 h 1466"/>
              <a:gd name="T32" fmla="*/ 208 w 876"/>
              <a:gd name="T33" fmla="*/ 1402 h 1466"/>
              <a:gd name="T34" fmla="*/ 171 w 876"/>
              <a:gd name="T35" fmla="*/ 1403 h 1466"/>
              <a:gd name="T36" fmla="*/ 160 w 876"/>
              <a:gd name="T37" fmla="*/ 1395 h 1466"/>
              <a:gd name="T38" fmla="*/ 139 w 876"/>
              <a:gd name="T39" fmla="*/ 1405 h 1466"/>
              <a:gd name="T40" fmla="*/ 104 w 876"/>
              <a:gd name="T41" fmla="*/ 1406 h 1466"/>
              <a:gd name="T42" fmla="*/ 83 w 876"/>
              <a:gd name="T43" fmla="*/ 1412 h 1466"/>
              <a:gd name="T44" fmla="*/ 32 w 876"/>
              <a:gd name="T45" fmla="*/ 1401 h 1466"/>
              <a:gd name="T46" fmla="*/ 0 w 876"/>
              <a:gd name="T47" fmla="*/ 1398 h 1466"/>
              <a:gd name="T48" fmla="*/ 0 w 876"/>
              <a:gd name="T49" fmla="*/ 0 h 1466"/>
              <a:gd name="T50" fmla="*/ 874 w 876"/>
              <a:gd name="T51" fmla="*/ 0 h 1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76" h="1466">
                <a:moveTo>
                  <a:pt x="874" y="0"/>
                </a:moveTo>
                <a:cubicBezTo>
                  <a:pt x="874" y="0"/>
                  <a:pt x="876" y="1398"/>
                  <a:pt x="874" y="1402"/>
                </a:cubicBezTo>
                <a:cubicBezTo>
                  <a:pt x="872" y="1406"/>
                  <a:pt x="874" y="1414"/>
                  <a:pt x="859" y="1421"/>
                </a:cubicBezTo>
                <a:cubicBezTo>
                  <a:pt x="843" y="1428"/>
                  <a:pt x="845" y="1466"/>
                  <a:pt x="824" y="1454"/>
                </a:cubicBezTo>
                <a:cubicBezTo>
                  <a:pt x="803" y="1442"/>
                  <a:pt x="818" y="1456"/>
                  <a:pt x="815" y="1456"/>
                </a:cubicBezTo>
                <a:cubicBezTo>
                  <a:pt x="812" y="1456"/>
                  <a:pt x="809" y="1456"/>
                  <a:pt x="791" y="1451"/>
                </a:cubicBezTo>
                <a:cubicBezTo>
                  <a:pt x="774" y="1446"/>
                  <a:pt x="772" y="1439"/>
                  <a:pt x="760" y="1437"/>
                </a:cubicBezTo>
                <a:cubicBezTo>
                  <a:pt x="748" y="1435"/>
                  <a:pt x="729" y="1436"/>
                  <a:pt x="709" y="1445"/>
                </a:cubicBezTo>
                <a:cubicBezTo>
                  <a:pt x="688" y="1454"/>
                  <a:pt x="685" y="1449"/>
                  <a:pt x="685" y="1449"/>
                </a:cubicBezTo>
                <a:cubicBezTo>
                  <a:pt x="633" y="1428"/>
                  <a:pt x="573" y="1425"/>
                  <a:pt x="573" y="1425"/>
                </a:cubicBezTo>
                <a:cubicBezTo>
                  <a:pt x="573" y="1425"/>
                  <a:pt x="541" y="1430"/>
                  <a:pt x="537" y="1430"/>
                </a:cubicBezTo>
                <a:cubicBezTo>
                  <a:pt x="533" y="1430"/>
                  <a:pt x="521" y="1424"/>
                  <a:pt x="521" y="1424"/>
                </a:cubicBezTo>
                <a:cubicBezTo>
                  <a:pt x="521" y="1424"/>
                  <a:pt x="504" y="1431"/>
                  <a:pt x="499" y="1431"/>
                </a:cubicBezTo>
                <a:cubicBezTo>
                  <a:pt x="494" y="1431"/>
                  <a:pt x="444" y="1432"/>
                  <a:pt x="444" y="1432"/>
                </a:cubicBezTo>
                <a:cubicBezTo>
                  <a:pt x="444" y="1432"/>
                  <a:pt x="424" y="1437"/>
                  <a:pt x="370" y="1441"/>
                </a:cubicBezTo>
                <a:cubicBezTo>
                  <a:pt x="316" y="1445"/>
                  <a:pt x="259" y="1422"/>
                  <a:pt x="254" y="1416"/>
                </a:cubicBezTo>
                <a:cubicBezTo>
                  <a:pt x="250" y="1410"/>
                  <a:pt x="233" y="1405"/>
                  <a:pt x="208" y="1402"/>
                </a:cubicBezTo>
                <a:cubicBezTo>
                  <a:pt x="183" y="1399"/>
                  <a:pt x="183" y="1403"/>
                  <a:pt x="171" y="1403"/>
                </a:cubicBezTo>
                <a:cubicBezTo>
                  <a:pt x="158" y="1403"/>
                  <a:pt x="164" y="1401"/>
                  <a:pt x="160" y="1395"/>
                </a:cubicBezTo>
                <a:cubicBezTo>
                  <a:pt x="156" y="1389"/>
                  <a:pt x="152" y="1403"/>
                  <a:pt x="139" y="1405"/>
                </a:cubicBezTo>
                <a:cubicBezTo>
                  <a:pt x="126" y="1407"/>
                  <a:pt x="111" y="1405"/>
                  <a:pt x="104" y="1406"/>
                </a:cubicBezTo>
                <a:cubicBezTo>
                  <a:pt x="97" y="1407"/>
                  <a:pt x="93" y="1411"/>
                  <a:pt x="83" y="1412"/>
                </a:cubicBezTo>
                <a:cubicBezTo>
                  <a:pt x="72" y="1414"/>
                  <a:pt x="47" y="1405"/>
                  <a:pt x="32" y="1401"/>
                </a:cubicBezTo>
                <a:cubicBezTo>
                  <a:pt x="18" y="1397"/>
                  <a:pt x="0" y="1398"/>
                  <a:pt x="0" y="1398"/>
                </a:cubicBezTo>
                <a:cubicBezTo>
                  <a:pt x="0" y="0"/>
                  <a:pt x="0" y="0"/>
                  <a:pt x="0" y="0"/>
                </a:cubicBezTo>
                <a:lnTo>
                  <a:pt x="874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Freeform 14"/>
          <p:cNvSpPr/>
          <p:nvPr/>
        </p:nvSpPr>
        <p:spPr bwMode="auto">
          <a:xfrm>
            <a:off x="6072188" y="2162175"/>
            <a:ext cx="2203450" cy="3686175"/>
          </a:xfrm>
          <a:custGeom>
            <a:avLst/>
            <a:gdLst>
              <a:gd name="T0" fmla="*/ 874 w 876"/>
              <a:gd name="T1" fmla="*/ 0 h 1466"/>
              <a:gd name="T2" fmla="*/ 874 w 876"/>
              <a:gd name="T3" fmla="*/ 1402 h 1466"/>
              <a:gd name="T4" fmla="*/ 859 w 876"/>
              <a:gd name="T5" fmla="*/ 1421 h 1466"/>
              <a:gd name="T6" fmla="*/ 824 w 876"/>
              <a:gd name="T7" fmla="*/ 1455 h 1466"/>
              <a:gd name="T8" fmla="*/ 815 w 876"/>
              <a:gd name="T9" fmla="*/ 1457 h 1466"/>
              <a:gd name="T10" fmla="*/ 791 w 876"/>
              <a:gd name="T11" fmla="*/ 1452 h 1466"/>
              <a:gd name="T12" fmla="*/ 760 w 876"/>
              <a:gd name="T13" fmla="*/ 1438 h 1466"/>
              <a:gd name="T14" fmla="*/ 709 w 876"/>
              <a:gd name="T15" fmla="*/ 1446 h 1466"/>
              <a:gd name="T16" fmla="*/ 685 w 876"/>
              <a:gd name="T17" fmla="*/ 1450 h 1466"/>
              <a:gd name="T18" fmla="*/ 573 w 876"/>
              <a:gd name="T19" fmla="*/ 1425 h 1466"/>
              <a:gd name="T20" fmla="*/ 537 w 876"/>
              <a:gd name="T21" fmla="*/ 1430 h 1466"/>
              <a:gd name="T22" fmla="*/ 521 w 876"/>
              <a:gd name="T23" fmla="*/ 1424 h 1466"/>
              <a:gd name="T24" fmla="*/ 499 w 876"/>
              <a:gd name="T25" fmla="*/ 1431 h 1466"/>
              <a:gd name="T26" fmla="*/ 444 w 876"/>
              <a:gd name="T27" fmla="*/ 1432 h 1466"/>
              <a:gd name="T28" fmla="*/ 370 w 876"/>
              <a:gd name="T29" fmla="*/ 1442 h 1466"/>
              <a:gd name="T30" fmla="*/ 254 w 876"/>
              <a:gd name="T31" fmla="*/ 1416 h 1466"/>
              <a:gd name="T32" fmla="*/ 208 w 876"/>
              <a:gd name="T33" fmla="*/ 1402 h 1466"/>
              <a:gd name="T34" fmla="*/ 171 w 876"/>
              <a:gd name="T35" fmla="*/ 1403 h 1466"/>
              <a:gd name="T36" fmla="*/ 160 w 876"/>
              <a:gd name="T37" fmla="*/ 1395 h 1466"/>
              <a:gd name="T38" fmla="*/ 139 w 876"/>
              <a:gd name="T39" fmla="*/ 1405 h 1466"/>
              <a:gd name="T40" fmla="*/ 104 w 876"/>
              <a:gd name="T41" fmla="*/ 1406 h 1466"/>
              <a:gd name="T42" fmla="*/ 83 w 876"/>
              <a:gd name="T43" fmla="*/ 1413 h 1466"/>
              <a:gd name="T44" fmla="*/ 32 w 876"/>
              <a:gd name="T45" fmla="*/ 1402 h 1466"/>
              <a:gd name="T46" fmla="*/ 0 w 876"/>
              <a:gd name="T47" fmla="*/ 1398 h 1466"/>
              <a:gd name="T48" fmla="*/ 0 w 876"/>
              <a:gd name="T49" fmla="*/ 0 h 1466"/>
              <a:gd name="T50" fmla="*/ 874 w 876"/>
              <a:gd name="T51" fmla="*/ 0 h 1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76" h="1466">
                <a:moveTo>
                  <a:pt x="874" y="0"/>
                </a:moveTo>
                <a:cubicBezTo>
                  <a:pt x="874" y="0"/>
                  <a:pt x="876" y="1398"/>
                  <a:pt x="874" y="1402"/>
                </a:cubicBezTo>
                <a:cubicBezTo>
                  <a:pt x="872" y="1406"/>
                  <a:pt x="874" y="1414"/>
                  <a:pt x="859" y="1421"/>
                </a:cubicBezTo>
                <a:cubicBezTo>
                  <a:pt x="843" y="1428"/>
                  <a:pt x="845" y="1466"/>
                  <a:pt x="824" y="1455"/>
                </a:cubicBezTo>
                <a:cubicBezTo>
                  <a:pt x="803" y="1443"/>
                  <a:pt x="818" y="1457"/>
                  <a:pt x="815" y="1457"/>
                </a:cubicBezTo>
                <a:cubicBezTo>
                  <a:pt x="812" y="1457"/>
                  <a:pt x="809" y="1457"/>
                  <a:pt x="791" y="1452"/>
                </a:cubicBezTo>
                <a:cubicBezTo>
                  <a:pt x="774" y="1447"/>
                  <a:pt x="772" y="1440"/>
                  <a:pt x="760" y="1438"/>
                </a:cubicBezTo>
                <a:cubicBezTo>
                  <a:pt x="748" y="1436"/>
                  <a:pt x="729" y="1437"/>
                  <a:pt x="709" y="1446"/>
                </a:cubicBezTo>
                <a:cubicBezTo>
                  <a:pt x="688" y="1455"/>
                  <a:pt x="685" y="1450"/>
                  <a:pt x="685" y="1450"/>
                </a:cubicBezTo>
                <a:cubicBezTo>
                  <a:pt x="633" y="1428"/>
                  <a:pt x="573" y="1425"/>
                  <a:pt x="573" y="1425"/>
                </a:cubicBezTo>
                <a:cubicBezTo>
                  <a:pt x="573" y="1425"/>
                  <a:pt x="541" y="1430"/>
                  <a:pt x="537" y="1430"/>
                </a:cubicBezTo>
                <a:cubicBezTo>
                  <a:pt x="533" y="1430"/>
                  <a:pt x="521" y="1424"/>
                  <a:pt x="521" y="1424"/>
                </a:cubicBezTo>
                <a:cubicBezTo>
                  <a:pt x="521" y="1424"/>
                  <a:pt x="504" y="1431"/>
                  <a:pt x="499" y="1431"/>
                </a:cubicBezTo>
                <a:cubicBezTo>
                  <a:pt x="494" y="1431"/>
                  <a:pt x="444" y="1432"/>
                  <a:pt x="444" y="1432"/>
                </a:cubicBezTo>
                <a:cubicBezTo>
                  <a:pt x="444" y="1432"/>
                  <a:pt x="424" y="1438"/>
                  <a:pt x="370" y="1442"/>
                </a:cubicBezTo>
                <a:cubicBezTo>
                  <a:pt x="316" y="1446"/>
                  <a:pt x="259" y="1422"/>
                  <a:pt x="254" y="1416"/>
                </a:cubicBezTo>
                <a:cubicBezTo>
                  <a:pt x="250" y="1410"/>
                  <a:pt x="233" y="1405"/>
                  <a:pt x="208" y="1402"/>
                </a:cubicBezTo>
                <a:cubicBezTo>
                  <a:pt x="183" y="1399"/>
                  <a:pt x="183" y="1403"/>
                  <a:pt x="171" y="1403"/>
                </a:cubicBezTo>
                <a:cubicBezTo>
                  <a:pt x="158" y="1403"/>
                  <a:pt x="164" y="1401"/>
                  <a:pt x="160" y="1395"/>
                </a:cubicBezTo>
                <a:cubicBezTo>
                  <a:pt x="156" y="1389"/>
                  <a:pt x="152" y="1403"/>
                  <a:pt x="139" y="1405"/>
                </a:cubicBezTo>
                <a:cubicBezTo>
                  <a:pt x="126" y="1407"/>
                  <a:pt x="111" y="1405"/>
                  <a:pt x="104" y="1406"/>
                </a:cubicBezTo>
                <a:cubicBezTo>
                  <a:pt x="97" y="1407"/>
                  <a:pt x="93" y="1411"/>
                  <a:pt x="83" y="1413"/>
                </a:cubicBezTo>
                <a:cubicBezTo>
                  <a:pt x="72" y="1414"/>
                  <a:pt x="47" y="1406"/>
                  <a:pt x="32" y="1402"/>
                </a:cubicBezTo>
                <a:cubicBezTo>
                  <a:pt x="18" y="1398"/>
                  <a:pt x="0" y="1398"/>
                  <a:pt x="0" y="1398"/>
                </a:cubicBezTo>
                <a:cubicBezTo>
                  <a:pt x="0" y="0"/>
                  <a:pt x="0" y="0"/>
                  <a:pt x="0" y="0"/>
                </a:cubicBezTo>
                <a:lnTo>
                  <a:pt x="874" y="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Freeform 15"/>
          <p:cNvSpPr/>
          <p:nvPr/>
        </p:nvSpPr>
        <p:spPr bwMode="auto">
          <a:xfrm>
            <a:off x="6804025" y="2000250"/>
            <a:ext cx="703263" cy="635000"/>
          </a:xfrm>
          <a:custGeom>
            <a:avLst/>
            <a:gdLst>
              <a:gd name="T0" fmla="*/ 99 w 279"/>
              <a:gd name="T1" fmla="*/ 237 h 252"/>
              <a:gd name="T2" fmla="*/ 253 w 279"/>
              <a:gd name="T3" fmla="*/ 82 h 252"/>
              <a:gd name="T4" fmla="*/ 260 w 279"/>
              <a:gd name="T5" fmla="*/ 17 h 252"/>
              <a:gd name="T6" fmla="*/ 211 w 279"/>
              <a:gd name="T7" fmla="*/ 14 h 252"/>
              <a:gd name="T8" fmla="*/ 158 w 279"/>
              <a:gd name="T9" fmla="*/ 67 h 252"/>
              <a:gd name="T10" fmla="*/ 167 w 279"/>
              <a:gd name="T11" fmla="*/ 75 h 252"/>
              <a:gd name="T12" fmla="*/ 219 w 279"/>
              <a:gd name="T13" fmla="*/ 24 h 252"/>
              <a:gd name="T14" fmla="*/ 252 w 279"/>
              <a:gd name="T15" fmla="*/ 26 h 252"/>
              <a:gd name="T16" fmla="*/ 245 w 279"/>
              <a:gd name="T17" fmla="*/ 74 h 252"/>
              <a:gd name="T18" fmla="*/ 90 w 279"/>
              <a:gd name="T19" fmla="*/ 228 h 252"/>
              <a:gd name="T20" fmla="*/ 90 w 279"/>
              <a:gd name="T21" fmla="*/ 229 h 252"/>
              <a:gd name="T22" fmla="*/ 70 w 279"/>
              <a:gd name="T23" fmla="*/ 239 h 252"/>
              <a:gd name="T24" fmla="*/ 45 w 279"/>
              <a:gd name="T25" fmla="*/ 227 h 252"/>
              <a:gd name="T26" fmla="*/ 65 w 279"/>
              <a:gd name="T27" fmla="*/ 150 h 252"/>
              <a:gd name="T28" fmla="*/ 156 w 279"/>
              <a:gd name="T29" fmla="*/ 60 h 252"/>
              <a:gd name="T30" fmla="*/ 156 w 279"/>
              <a:gd name="T31" fmla="*/ 51 h 252"/>
              <a:gd name="T32" fmla="*/ 147 w 279"/>
              <a:gd name="T33" fmla="*/ 51 h 252"/>
              <a:gd name="T34" fmla="*/ 56 w 279"/>
              <a:gd name="T35" fmla="*/ 142 h 252"/>
              <a:gd name="T36" fmla="*/ 37 w 279"/>
              <a:gd name="T37" fmla="*/ 235 h 252"/>
              <a:gd name="T38" fmla="*/ 71 w 279"/>
              <a:gd name="T39" fmla="*/ 251 h 252"/>
              <a:gd name="T40" fmla="*/ 99 w 279"/>
              <a:gd name="T41" fmla="*/ 237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79" h="252">
                <a:moveTo>
                  <a:pt x="99" y="237"/>
                </a:moveTo>
                <a:cubicBezTo>
                  <a:pt x="253" y="82"/>
                  <a:pt x="253" y="82"/>
                  <a:pt x="253" y="82"/>
                </a:cubicBezTo>
                <a:cubicBezTo>
                  <a:pt x="276" y="59"/>
                  <a:pt x="279" y="36"/>
                  <a:pt x="260" y="17"/>
                </a:cubicBezTo>
                <a:cubicBezTo>
                  <a:pt x="243" y="0"/>
                  <a:pt x="221" y="7"/>
                  <a:pt x="211" y="14"/>
                </a:cubicBezTo>
                <a:cubicBezTo>
                  <a:pt x="158" y="67"/>
                  <a:pt x="158" y="67"/>
                  <a:pt x="158" y="67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219" y="24"/>
                  <a:pt x="219" y="24"/>
                  <a:pt x="219" y="24"/>
                </a:cubicBezTo>
                <a:cubicBezTo>
                  <a:pt x="221" y="22"/>
                  <a:pt x="238" y="12"/>
                  <a:pt x="252" y="26"/>
                </a:cubicBezTo>
                <a:cubicBezTo>
                  <a:pt x="265" y="39"/>
                  <a:pt x="263" y="55"/>
                  <a:pt x="245" y="74"/>
                </a:cubicBezTo>
                <a:cubicBezTo>
                  <a:pt x="90" y="228"/>
                  <a:pt x="90" y="228"/>
                  <a:pt x="90" y="228"/>
                </a:cubicBezTo>
                <a:cubicBezTo>
                  <a:pt x="90" y="229"/>
                  <a:pt x="90" y="229"/>
                  <a:pt x="90" y="229"/>
                </a:cubicBezTo>
                <a:cubicBezTo>
                  <a:pt x="89" y="229"/>
                  <a:pt x="82" y="238"/>
                  <a:pt x="70" y="239"/>
                </a:cubicBezTo>
                <a:cubicBezTo>
                  <a:pt x="62" y="239"/>
                  <a:pt x="54" y="235"/>
                  <a:pt x="45" y="227"/>
                </a:cubicBezTo>
                <a:cubicBezTo>
                  <a:pt x="21" y="203"/>
                  <a:pt x="33" y="182"/>
                  <a:pt x="65" y="150"/>
                </a:cubicBezTo>
                <a:cubicBezTo>
                  <a:pt x="156" y="60"/>
                  <a:pt x="156" y="60"/>
                  <a:pt x="156" y="60"/>
                </a:cubicBezTo>
                <a:cubicBezTo>
                  <a:pt x="158" y="57"/>
                  <a:pt x="158" y="53"/>
                  <a:pt x="156" y="51"/>
                </a:cubicBezTo>
                <a:cubicBezTo>
                  <a:pt x="153" y="49"/>
                  <a:pt x="149" y="49"/>
                  <a:pt x="147" y="51"/>
                </a:cubicBezTo>
                <a:cubicBezTo>
                  <a:pt x="56" y="142"/>
                  <a:pt x="56" y="142"/>
                  <a:pt x="56" y="142"/>
                </a:cubicBezTo>
                <a:cubicBezTo>
                  <a:pt x="35" y="163"/>
                  <a:pt x="0" y="198"/>
                  <a:pt x="37" y="235"/>
                </a:cubicBezTo>
                <a:cubicBezTo>
                  <a:pt x="48" y="246"/>
                  <a:pt x="59" y="252"/>
                  <a:pt x="71" y="251"/>
                </a:cubicBezTo>
                <a:cubicBezTo>
                  <a:pt x="87" y="250"/>
                  <a:pt x="97" y="239"/>
                  <a:pt x="99" y="237"/>
                </a:cubicBezTo>
                <a:close/>
              </a:path>
            </a:pathLst>
          </a:custGeom>
          <a:solidFill>
            <a:srgbClr val="7F739A">
              <a:lumMod val="60000"/>
              <a:lumOff val="40000"/>
            </a:srgbClr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26641" name="Straight Connector 42"/>
          <p:cNvCxnSpPr/>
          <p:nvPr/>
        </p:nvCxnSpPr>
        <p:spPr>
          <a:xfrm>
            <a:off x="6616700" y="3525838"/>
            <a:ext cx="1116013" cy="0"/>
          </a:xfrm>
          <a:prstGeom prst="line">
            <a:avLst/>
          </a:prstGeom>
          <a:ln w="19050" cap="flat" cmpd="sng">
            <a:solidFill>
              <a:srgbClr val="FFFFFF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1" name="Freeform 13"/>
          <p:cNvSpPr/>
          <p:nvPr/>
        </p:nvSpPr>
        <p:spPr bwMode="auto">
          <a:xfrm>
            <a:off x="8394700" y="1938338"/>
            <a:ext cx="2203450" cy="3686175"/>
          </a:xfrm>
          <a:custGeom>
            <a:avLst/>
            <a:gdLst>
              <a:gd name="T0" fmla="*/ 874 w 876"/>
              <a:gd name="T1" fmla="*/ 0 h 1466"/>
              <a:gd name="T2" fmla="*/ 874 w 876"/>
              <a:gd name="T3" fmla="*/ 1402 h 1466"/>
              <a:gd name="T4" fmla="*/ 859 w 876"/>
              <a:gd name="T5" fmla="*/ 1421 h 1466"/>
              <a:gd name="T6" fmla="*/ 824 w 876"/>
              <a:gd name="T7" fmla="*/ 1454 h 1466"/>
              <a:gd name="T8" fmla="*/ 815 w 876"/>
              <a:gd name="T9" fmla="*/ 1456 h 1466"/>
              <a:gd name="T10" fmla="*/ 791 w 876"/>
              <a:gd name="T11" fmla="*/ 1451 h 1466"/>
              <a:gd name="T12" fmla="*/ 760 w 876"/>
              <a:gd name="T13" fmla="*/ 1437 h 1466"/>
              <a:gd name="T14" fmla="*/ 709 w 876"/>
              <a:gd name="T15" fmla="*/ 1445 h 1466"/>
              <a:gd name="T16" fmla="*/ 685 w 876"/>
              <a:gd name="T17" fmla="*/ 1449 h 1466"/>
              <a:gd name="T18" fmla="*/ 573 w 876"/>
              <a:gd name="T19" fmla="*/ 1425 h 1466"/>
              <a:gd name="T20" fmla="*/ 537 w 876"/>
              <a:gd name="T21" fmla="*/ 1430 h 1466"/>
              <a:gd name="T22" fmla="*/ 521 w 876"/>
              <a:gd name="T23" fmla="*/ 1424 h 1466"/>
              <a:gd name="T24" fmla="*/ 499 w 876"/>
              <a:gd name="T25" fmla="*/ 1431 h 1466"/>
              <a:gd name="T26" fmla="*/ 444 w 876"/>
              <a:gd name="T27" fmla="*/ 1432 h 1466"/>
              <a:gd name="T28" fmla="*/ 370 w 876"/>
              <a:gd name="T29" fmla="*/ 1441 h 1466"/>
              <a:gd name="T30" fmla="*/ 254 w 876"/>
              <a:gd name="T31" fmla="*/ 1416 h 1466"/>
              <a:gd name="T32" fmla="*/ 208 w 876"/>
              <a:gd name="T33" fmla="*/ 1402 h 1466"/>
              <a:gd name="T34" fmla="*/ 171 w 876"/>
              <a:gd name="T35" fmla="*/ 1403 h 1466"/>
              <a:gd name="T36" fmla="*/ 160 w 876"/>
              <a:gd name="T37" fmla="*/ 1395 h 1466"/>
              <a:gd name="T38" fmla="*/ 139 w 876"/>
              <a:gd name="T39" fmla="*/ 1405 h 1466"/>
              <a:gd name="T40" fmla="*/ 104 w 876"/>
              <a:gd name="T41" fmla="*/ 1406 h 1466"/>
              <a:gd name="T42" fmla="*/ 83 w 876"/>
              <a:gd name="T43" fmla="*/ 1412 h 1466"/>
              <a:gd name="T44" fmla="*/ 32 w 876"/>
              <a:gd name="T45" fmla="*/ 1401 h 1466"/>
              <a:gd name="T46" fmla="*/ 0 w 876"/>
              <a:gd name="T47" fmla="*/ 1398 h 1466"/>
              <a:gd name="T48" fmla="*/ 0 w 876"/>
              <a:gd name="T49" fmla="*/ 0 h 1466"/>
              <a:gd name="T50" fmla="*/ 874 w 876"/>
              <a:gd name="T51" fmla="*/ 0 h 1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76" h="1466">
                <a:moveTo>
                  <a:pt x="874" y="0"/>
                </a:moveTo>
                <a:cubicBezTo>
                  <a:pt x="874" y="0"/>
                  <a:pt x="876" y="1398"/>
                  <a:pt x="874" y="1402"/>
                </a:cubicBezTo>
                <a:cubicBezTo>
                  <a:pt x="872" y="1406"/>
                  <a:pt x="874" y="1414"/>
                  <a:pt x="859" y="1421"/>
                </a:cubicBezTo>
                <a:cubicBezTo>
                  <a:pt x="843" y="1428"/>
                  <a:pt x="845" y="1466"/>
                  <a:pt x="824" y="1454"/>
                </a:cubicBezTo>
                <a:cubicBezTo>
                  <a:pt x="803" y="1442"/>
                  <a:pt x="818" y="1456"/>
                  <a:pt x="815" y="1456"/>
                </a:cubicBezTo>
                <a:cubicBezTo>
                  <a:pt x="812" y="1456"/>
                  <a:pt x="809" y="1456"/>
                  <a:pt x="791" y="1451"/>
                </a:cubicBezTo>
                <a:cubicBezTo>
                  <a:pt x="774" y="1446"/>
                  <a:pt x="772" y="1439"/>
                  <a:pt x="760" y="1437"/>
                </a:cubicBezTo>
                <a:cubicBezTo>
                  <a:pt x="748" y="1435"/>
                  <a:pt x="729" y="1436"/>
                  <a:pt x="709" y="1445"/>
                </a:cubicBezTo>
                <a:cubicBezTo>
                  <a:pt x="688" y="1454"/>
                  <a:pt x="685" y="1449"/>
                  <a:pt x="685" y="1449"/>
                </a:cubicBezTo>
                <a:cubicBezTo>
                  <a:pt x="633" y="1428"/>
                  <a:pt x="573" y="1425"/>
                  <a:pt x="573" y="1425"/>
                </a:cubicBezTo>
                <a:cubicBezTo>
                  <a:pt x="573" y="1425"/>
                  <a:pt x="541" y="1430"/>
                  <a:pt x="537" y="1430"/>
                </a:cubicBezTo>
                <a:cubicBezTo>
                  <a:pt x="533" y="1430"/>
                  <a:pt x="521" y="1424"/>
                  <a:pt x="521" y="1424"/>
                </a:cubicBezTo>
                <a:cubicBezTo>
                  <a:pt x="521" y="1424"/>
                  <a:pt x="504" y="1431"/>
                  <a:pt x="499" y="1431"/>
                </a:cubicBezTo>
                <a:cubicBezTo>
                  <a:pt x="494" y="1431"/>
                  <a:pt x="444" y="1432"/>
                  <a:pt x="444" y="1432"/>
                </a:cubicBezTo>
                <a:cubicBezTo>
                  <a:pt x="444" y="1432"/>
                  <a:pt x="424" y="1437"/>
                  <a:pt x="370" y="1441"/>
                </a:cubicBezTo>
                <a:cubicBezTo>
                  <a:pt x="316" y="1445"/>
                  <a:pt x="259" y="1422"/>
                  <a:pt x="254" y="1416"/>
                </a:cubicBezTo>
                <a:cubicBezTo>
                  <a:pt x="250" y="1410"/>
                  <a:pt x="233" y="1405"/>
                  <a:pt x="208" y="1402"/>
                </a:cubicBezTo>
                <a:cubicBezTo>
                  <a:pt x="183" y="1399"/>
                  <a:pt x="183" y="1403"/>
                  <a:pt x="171" y="1403"/>
                </a:cubicBezTo>
                <a:cubicBezTo>
                  <a:pt x="158" y="1403"/>
                  <a:pt x="164" y="1401"/>
                  <a:pt x="160" y="1395"/>
                </a:cubicBezTo>
                <a:cubicBezTo>
                  <a:pt x="156" y="1389"/>
                  <a:pt x="152" y="1403"/>
                  <a:pt x="139" y="1405"/>
                </a:cubicBezTo>
                <a:cubicBezTo>
                  <a:pt x="126" y="1407"/>
                  <a:pt x="111" y="1405"/>
                  <a:pt x="104" y="1406"/>
                </a:cubicBezTo>
                <a:cubicBezTo>
                  <a:pt x="97" y="1407"/>
                  <a:pt x="93" y="1411"/>
                  <a:pt x="83" y="1412"/>
                </a:cubicBezTo>
                <a:cubicBezTo>
                  <a:pt x="72" y="1414"/>
                  <a:pt x="47" y="1405"/>
                  <a:pt x="32" y="1401"/>
                </a:cubicBezTo>
                <a:cubicBezTo>
                  <a:pt x="18" y="1397"/>
                  <a:pt x="0" y="1398"/>
                  <a:pt x="0" y="1398"/>
                </a:cubicBezTo>
                <a:cubicBezTo>
                  <a:pt x="0" y="0"/>
                  <a:pt x="0" y="0"/>
                  <a:pt x="0" y="0"/>
                </a:cubicBezTo>
                <a:lnTo>
                  <a:pt x="874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Freeform 14"/>
          <p:cNvSpPr/>
          <p:nvPr/>
        </p:nvSpPr>
        <p:spPr bwMode="auto">
          <a:xfrm>
            <a:off x="8394700" y="1879600"/>
            <a:ext cx="2203450" cy="3686175"/>
          </a:xfrm>
          <a:custGeom>
            <a:avLst/>
            <a:gdLst>
              <a:gd name="T0" fmla="*/ 874 w 876"/>
              <a:gd name="T1" fmla="*/ 0 h 1466"/>
              <a:gd name="T2" fmla="*/ 874 w 876"/>
              <a:gd name="T3" fmla="*/ 1402 h 1466"/>
              <a:gd name="T4" fmla="*/ 859 w 876"/>
              <a:gd name="T5" fmla="*/ 1421 h 1466"/>
              <a:gd name="T6" fmla="*/ 824 w 876"/>
              <a:gd name="T7" fmla="*/ 1455 h 1466"/>
              <a:gd name="T8" fmla="*/ 815 w 876"/>
              <a:gd name="T9" fmla="*/ 1457 h 1466"/>
              <a:gd name="T10" fmla="*/ 791 w 876"/>
              <a:gd name="T11" fmla="*/ 1452 h 1466"/>
              <a:gd name="T12" fmla="*/ 760 w 876"/>
              <a:gd name="T13" fmla="*/ 1438 h 1466"/>
              <a:gd name="T14" fmla="*/ 709 w 876"/>
              <a:gd name="T15" fmla="*/ 1446 h 1466"/>
              <a:gd name="T16" fmla="*/ 685 w 876"/>
              <a:gd name="T17" fmla="*/ 1450 h 1466"/>
              <a:gd name="T18" fmla="*/ 573 w 876"/>
              <a:gd name="T19" fmla="*/ 1425 h 1466"/>
              <a:gd name="T20" fmla="*/ 537 w 876"/>
              <a:gd name="T21" fmla="*/ 1430 h 1466"/>
              <a:gd name="T22" fmla="*/ 521 w 876"/>
              <a:gd name="T23" fmla="*/ 1424 h 1466"/>
              <a:gd name="T24" fmla="*/ 499 w 876"/>
              <a:gd name="T25" fmla="*/ 1431 h 1466"/>
              <a:gd name="T26" fmla="*/ 444 w 876"/>
              <a:gd name="T27" fmla="*/ 1432 h 1466"/>
              <a:gd name="T28" fmla="*/ 370 w 876"/>
              <a:gd name="T29" fmla="*/ 1442 h 1466"/>
              <a:gd name="T30" fmla="*/ 254 w 876"/>
              <a:gd name="T31" fmla="*/ 1416 h 1466"/>
              <a:gd name="T32" fmla="*/ 208 w 876"/>
              <a:gd name="T33" fmla="*/ 1402 h 1466"/>
              <a:gd name="T34" fmla="*/ 171 w 876"/>
              <a:gd name="T35" fmla="*/ 1403 h 1466"/>
              <a:gd name="T36" fmla="*/ 160 w 876"/>
              <a:gd name="T37" fmla="*/ 1395 h 1466"/>
              <a:gd name="T38" fmla="*/ 139 w 876"/>
              <a:gd name="T39" fmla="*/ 1405 h 1466"/>
              <a:gd name="T40" fmla="*/ 104 w 876"/>
              <a:gd name="T41" fmla="*/ 1406 h 1466"/>
              <a:gd name="T42" fmla="*/ 83 w 876"/>
              <a:gd name="T43" fmla="*/ 1413 h 1466"/>
              <a:gd name="T44" fmla="*/ 32 w 876"/>
              <a:gd name="T45" fmla="*/ 1402 h 1466"/>
              <a:gd name="T46" fmla="*/ 0 w 876"/>
              <a:gd name="T47" fmla="*/ 1398 h 1466"/>
              <a:gd name="T48" fmla="*/ 0 w 876"/>
              <a:gd name="T49" fmla="*/ 0 h 1466"/>
              <a:gd name="T50" fmla="*/ 874 w 876"/>
              <a:gd name="T51" fmla="*/ 0 h 1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76" h="1466">
                <a:moveTo>
                  <a:pt x="874" y="0"/>
                </a:moveTo>
                <a:cubicBezTo>
                  <a:pt x="874" y="0"/>
                  <a:pt x="876" y="1398"/>
                  <a:pt x="874" y="1402"/>
                </a:cubicBezTo>
                <a:cubicBezTo>
                  <a:pt x="872" y="1406"/>
                  <a:pt x="874" y="1414"/>
                  <a:pt x="859" y="1421"/>
                </a:cubicBezTo>
                <a:cubicBezTo>
                  <a:pt x="843" y="1428"/>
                  <a:pt x="845" y="1466"/>
                  <a:pt x="824" y="1455"/>
                </a:cubicBezTo>
                <a:cubicBezTo>
                  <a:pt x="803" y="1443"/>
                  <a:pt x="818" y="1457"/>
                  <a:pt x="815" y="1457"/>
                </a:cubicBezTo>
                <a:cubicBezTo>
                  <a:pt x="812" y="1457"/>
                  <a:pt x="809" y="1457"/>
                  <a:pt x="791" y="1452"/>
                </a:cubicBezTo>
                <a:cubicBezTo>
                  <a:pt x="774" y="1447"/>
                  <a:pt x="772" y="1440"/>
                  <a:pt x="760" y="1438"/>
                </a:cubicBezTo>
                <a:cubicBezTo>
                  <a:pt x="748" y="1436"/>
                  <a:pt x="729" y="1437"/>
                  <a:pt x="709" y="1446"/>
                </a:cubicBezTo>
                <a:cubicBezTo>
                  <a:pt x="688" y="1455"/>
                  <a:pt x="685" y="1450"/>
                  <a:pt x="685" y="1450"/>
                </a:cubicBezTo>
                <a:cubicBezTo>
                  <a:pt x="633" y="1428"/>
                  <a:pt x="573" y="1425"/>
                  <a:pt x="573" y="1425"/>
                </a:cubicBezTo>
                <a:cubicBezTo>
                  <a:pt x="573" y="1425"/>
                  <a:pt x="541" y="1430"/>
                  <a:pt x="537" y="1430"/>
                </a:cubicBezTo>
                <a:cubicBezTo>
                  <a:pt x="533" y="1430"/>
                  <a:pt x="521" y="1424"/>
                  <a:pt x="521" y="1424"/>
                </a:cubicBezTo>
                <a:cubicBezTo>
                  <a:pt x="521" y="1424"/>
                  <a:pt x="504" y="1431"/>
                  <a:pt x="499" y="1431"/>
                </a:cubicBezTo>
                <a:cubicBezTo>
                  <a:pt x="494" y="1431"/>
                  <a:pt x="444" y="1432"/>
                  <a:pt x="444" y="1432"/>
                </a:cubicBezTo>
                <a:cubicBezTo>
                  <a:pt x="444" y="1432"/>
                  <a:pt x="424" y="1438"/>
                  <a:pt x="370" y="1442"/>
                </a:cubicBezTo>
                <a:cubicBezTo>
                  <a:pt x="316" y="1446"/>
                  <a:pt x="259" y="1422"/>
                  <a:pt x="254" y="1416"/>
                </a:cubicBezTo>
                <a:cubicBezTo>
                  <a:pt x="250" y="1410"/>
                  <a:pt x="233" y="1405"/>
                  <a:pt x="208" y="1402"/>
                </a:cubicBezTo>
                <a:cubicBezTo>
                  <a:pt x="183" y="1399"/>
                  <a:pt x="183" y="1403"/>
                  <a:pt x="171" y="1403"/>
                </a:cubicBezTo>
                <a:cubicBezTo>
                  <a:pt x="158" y="1403"/>
                  <a:pt x="164" y="1401"/>
                  <a:pt x="160" y="1395"/>
                </a:cubicBezTo>
                <a:cubicBezTo>
                  <a:pt x="156" y="1389"/>
                  <a:pt x="152" y="1403"/>
                  <a:pt x="139" y="1405"/>
                </a:cubicBezTo>
                <a:cubicBezTo>
                  <a:pt x="126" y="1407"/>
                  <a:pt x="111" y="1405"/>
                  <a:pt x="104" y="1406"/>
                </a:cubicBezTo>
                <a:cubicBezTo>
                  <a:pt x="97" y="1407"/>
                  <a:pt x="93" y="1411"/>
                  <a:pt x="83" y="1413"/>
                </a:cubicBezTo>
                <a:cubicBezTo>
                  <a:pt x="72" y="1414"/>
                  <a:pt x="47" y="1406"/>
                  <a:pt x="32" y="1402"/>
                </a:cubicBezTo>
                <a:cubicBezTo>
                  <a:pt x="18" y="1398"/>
                  <a:pt x="0" y="1398"/>
                  <a:pt x="0" y="1398"/>
                </a:cubicBezTo>
                <a:cubicBezTo>
                  <a:pt x="0" y="0"/>
                  <a:pt x="0" y="0"/>
                  <a:pt x="0" y="0"/>
                </a:cubicBezTo>
                <a:lnTo>
                  <a:pt x="874" y="0"/>
                </a:lnTo>
                <a:close/>
              </a:path>
            </a:pathLst>
          </a:custGeom>
          <a:solidFill>
            <a:srgbClr val="F57D1C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Freeform 15"/>
          <p:cNvSpPr/>
          <p:nvPr/>
        </p:nvSpPr>
        <p:spPr bwMode="auto">
          <a:xfrm>
            <a:off x="9124950" y="1719263"/>
            <a:ext cx="703263" cy="633413"/>
          </a:xfrm>
          <a:custGeom>
            <a:avLst/>
            <a:gdLst>
              <a:gd name="T0" fmla="*/ 99 w 279"/>
              <a:gd name="T1" fmla="*/ 237 h 252"/>
              <a:gd name="T2" fmla="*/ 253 w 279"/>
              <a:gd name="T3" fmla="*/ 82 h 252"/>
              <a:gd name="T4" fmla="*/ 260 w 279"/>
              <a:gd name="T5" fmla="*/ 17 h 252"/>
              <a:gd name="T6" fmla="*/ 211 w 279"/>
              <a:gd name="T7" fmla="*/ 14 h 252"/>
              <a:gd name="T8" fmla="*/ 158 w 279"/>
              <a:gd name="T9" fmla="*/ 67 h 252"/>
              <a:gd name="T10" fmla="*/ 167 w 279"/>
              <a:gd name="T11" fmla="*/ 75 h 252"/>
              <a:gd name="T12" fmla="*/ 219 w 279"/>
              <a:gd name="T13" fmla="*/ 24 h 252"/>
              <a:gd name="T14" fmla="*/ 252 w 279"/>
              <a:gd name="T15" fmla="*/ 26 h 252"/>
              <a:gd name="T16" fmla="*/ 245 w 279"/>
              <a:gd name="T17" fmla="*/ 74 h 252"/>
              <a:gd name="T18" fmla="*/ 90 w 279"/>
              <a:gd name="T19" fmla="*/ 228 h 252"/>
              <a:gd name="T20" fmla="*/ 90 w 279"/>
              <a:gd name="T21" fmla="*/ 229 h 252"/>
              <a:gd name="T22" fmla="*/ 70 w 279"/>
              <a:gd name="T23" fmla="*/ 239 h 252"/>
              <a:gd name="T24" fmla="*/ 45 w 279"/>
              <a:gd name="T25" fmla="*/ 227 h 252"/>
              <a:gd name="T26" fmla="*/ 65 w 279"/>
              <a:gd name="T27" fmla="*/ 150 h 252"/>
              <a:gd name="T28" fmla="*/ 156 w 279"/>
              <a:gd name="T29" fmla="*/ 60 h 252"/>
              <a:gd name="T30" fmla="*/ 156 w 279"/>
              <a:gd name="T31" fmla="*/ 51 h 252"/>
              <a:gd name="T32" fmla="*/ 147 w 279"/>
              <a:gd name="T33" fmla="*/ 51 h 252"/>
              <a:gd name="T34" fmla="*/ 56 w 279"/>
              <a:gd name="T35" fmla="*/ 142 h 252"/>
              <a:gd name="T36" fmla="*/ 37 w 279"/>
              <a:gd name="T37" fmla="*/ 235 h 252"/>
              <a:gd name="T38" fmla="*/ 71 w 279"/>
              <a:gd name="T39" fmla="*/ 251 h 252"/>
              <a:gd name="T40" fmla="*/ 99 w 279"/>
              <a:gd name="T41" fmla="*/ 237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79" h="252">
                <a:moveTo>
                  <a:pt x="99" y="237"/>
                </a:moveTo>
                <a:cubicBezTo>
                  <a:pt x="253" y="82"/>
                  <a:pt x="253" y="82"/>
                  <a:pt x="253" y="82"/>
                </a:cubicBezTo>
                <a:cubicBezTo>
                  <a:pt x="276" y="59"/>
                  <a:pt x="279" y="36"/>
                  <a:pt x="260" y="17"/>
                </a:cubicBezTo>
                <a:cubicBezTo>
                  <a:pt x="243" y="0"/>
                  <a:pt x="221" y="7"/>
                  <a:pt x="211" y="14"/>
                </a:cubicBezTo>
                <a:cubicBezTo>
                  <a:pt x="158" y="67"/>
                  <a:pt x="158" y="67"/>
                  <a:pt x="158" y="67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219" y="24"/>
                  <a:pt x="219" y="24"/>
                  <a:pt x="219" y="24"/>
                </a:cubicBezTo>
                <a:cubicBezTo>
                  <a:pt x="221" y="22"/>
                  <a:pt x="238" y="12"/>
                  <a:pt x="252" y="26"/>
                </a:cubicBezTo>
                <a:cubicBezTo>
                  <a:pt x="265" y="39"/>
                  <a:pt x="263" y="55"/>
                  <a:pt x="245" y="74"/>
                </a:cubicBezTo>
                <a:cubicBezTo>
                  <a:pt x="90" y="228"/>
                  <a:pt x="90" y="228"/>
                  <a:pt x="90" y="228"/>
                </a:cubicBezTo>
                <a:cubicBezTo>
                  <a:pt x="90" y="229"/>
                  <a:pt x="90" y="229"/>
                  <a:pt x="90" y="229"/>
                </a:cubicBezTo>
                <a:cubicBezTo>
                  <a:pt x="89" y="229"/>
                  <a:pt x="82" y="238"/>
                  <a:pt x="70" y="239"/>
                </a:cubicBezTo>
                <a:cubicBezTo>
                  <a:pt x="62" y="239"/>
                  <a:pt x="54" y="235"/>
                  <a:pt x="45" y="227"/>
                </a:cubicBezTo>
                <a:cubicBezTo>
                  <a:pt x="21" y="203"/>
                  <a:pt x="33" y="182"/>
                  <a:pt x="65" y="150"/>
                </a:cubicBezTo>
                <a:cubicBezTo>
                  <a:pt x="156" y="60"/>
                  <a:pt x="156" y="60"/>
                  <a:pt x="156" y="60"/>
                </a:cubicBezTo>
                <a:cubicBezTo>
                  <a:pt x="158" y="57"/>
                  <a:pt x="158" y="53"/>
                  <a:pt x="156" y="51"/>
                </a:cubicBezTo>
                <a:cubicBezTo>
                  <a:pt x="153" y="49"/>
                  <a:pt x="149" y="49"/>
                  <a:pt x="147" y="51"/>
                </a:cubicBezTo>
                <a:cubicBezTo>
                  <a:pt x="56" y="142"/>
                  <a:pt x="56" y="142"/>
                  <a:pt x="56" y="142"/>
                </a:cubicBezTo>
                <a:cubicBezTo>
                  <a:pt x="35" y="163"/>
                  <a:pt x="0" y="198"/>
                  <a:pt x="37" y="235"/>
                </a:cubicBezTo>
                <a:cubicBezTo>
                  <a:pt x="48" y="246"/>
                  <a:pt x="59" y="252"/>
                  <a:pt x="71" y="251"/>
                </a:cubicBezTo>
                <a:cubicBezTo>
                  <a:pt x="87" y="250"/>
                  <a:pt x="97" y="239"/>
                  <a:pt x="99" y="237"/>
                </a:cubicBezTo>
                <a:close/>
              </a:path>
            </a:pathLst>
          </a:custGeom>
          <a:solidFill>
            <a:srgbClr val="7F739A">
              <a:lumMod val="60000"/>
              <a:lumOff val="40000"/>
            </a:srgbClr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26645" name="Straight Connector 49"/>
          <p:cNvCxnSpPr/>
          <p:nvPr/>
        </p:nvCxnSpPr>
        <p:spPr>
          <a:xfrm>
            <a:off x="8939213" y="3243263"/>
            <a:ext cx="1114425" cy="0"/>
          </a:xfrm>
          <a:prstGeom prst="line">
            <a:avLst/>
          </a:prstGeom>
          <a:ln w="19050" cap="flat" cmpd="sng">
            <a:solidFill>
              <a:srgbClr val="FFFFFF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5" name="Freeform 103"/>
          <p:cNvSpPr>
            <a:spLocks noChangeAspect="1" noEditPoints="1"/>
          </p:cNvSpPr>
          <p:nvPr/>
        </p:nvSpPr>
        <p:spPr bwMode="auto">
          <a:xfrm>
            <a:off x="4630738" y="2570163"/>
            <a:ext cx="406400" cy="598488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Freeform 101"/>
          <p:cNvSpPr>
            <a:spLocks noChangeAspect="1" noEditPoints="1"/>
          </p:cNvSpPr>
          <p:nvPr/>
        </p:nvSpPr>
        <p:spPr bwMode="auto">
          <a:xfrm>
            <a:off x="6829425" y="2898775"/>
            <a:ext cx="652463" cy="431800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7" name="Freeform 57"/>
          <p:cNvSpPr>
            <a:spLocks noChangeAspect="1" noEditPoints="1"/>
          </p:cNvSpPr>
          <p:nvPr/>
        </p:nvSpPr>
        <p:spPr bwMode="auto">
          <a:xfrm>
            <a:off x="9178925" y="2563813"/>
            <a:ext cx="549275" cy="549275"/>
          </a:xfrm>
          <a:custGeom>
            <a:avLst/>
            <a:gdLst/>
            <a:ahLst/>
            <a:cxnLst>
              <a:cxn ang="0">
                <a:pos x="55" y="31"/>
              </a:cxn>
              <a:cxn ang="0">
                <a:pos x="54" y="33"/>
              </a:cxn>
              <a:cxn ang="0">
                <a:pos x="47" y="34"/>
              </a:cxn>
              <a:cxn ang="0">
                <a:pos x="46" y="37"/>
              </a:cxn>
              <a:cxn ang="0">
                <a:pos x="49" y="42"/>
              </a:cxn>
              <a:cxn ang="0">
                <a:pos x="50" y="43"/>
              </a:cxn>
              <a:cxn ang="0">
                <a:pos x="49" y="44"/>
              </a:cxn>
              <a:cxn ang="0">
                <a:pos x="43" y="50"/>
              </a:cxn>
              <a:cxn ang="0">
                <a:pos x="42" y="50"/>
              </a:cxn>
              <a:cxn ang="0">
                <a:pos x="37" y="46"/>
              </a:cxn>
              <a:cxn ang="0">
                <a:pos x="33" y="47"/>
              </a:cxn>
              <a:cxn ang="0">
                <a:pos x="32" y="54"/>
              </a:cxn>
              <a:cxn ang="0">
                <a:pos x="31" y="55"/>
              </a:cxn>
              <a:cxn ang="0">
                <a:pos x="23" y="55"/>
              </a:cxn>
              <a:cxn ang="0">
                <a:pos x="22" y="54"/>
              </a:cxn>
              <a:cxn ang="0">
                <a:pos x="21" y="47"/>
              </a:cxn>
              <a:cxn ang="0">
                <a:pos x="18" y="46"/>
              </a:cxn>
              <a:cxn ang="0">
                <a:pos x="13" y="50"/>
              </a:cxn>
              <a:cxn ang="0">
                <a:pos x="12" y="50"/>
              </a:cxn>
              <a:cxn ang="0">
                <a:pos x="11" y="50"/>
              </a:cxn>
              <a:cxn ang="0">
                <a:pos x="5" y="44"/>
              </a:cxn>
              <a:cxn ang="0">
                <a:pos x="5" y="43"/>
              </a:cxn>
              <a:cxn ang="0">
                <a:pos x="5" y="42"/>
              </a:cxn>
              <a:cxn ang="0">
                <a:pos x="9" y="37"/>
              </a:cxn>
              <a:cxn ang="0">
                <a:pos x="7" y="33"/>
              </a:cxn>
              <a:cxn ang="0">
                <a:pos x="1" y="33"/>
              </a:cxn>
              <a:cxn ang="0">
                <a:pos x="0" y="31"/>
              </a:cxn>
              <a:cxn ang="0">
                <a:pos x="0" y="23"/>
              </a:cxn>
              <a:cxn ang="0">
                <a:pos x="1" y="22"/>
              </a:cxn>
              <a:cxn ang="0">
                <a:pos x="7" y="21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2" y="5"/>
              </a:cxn>
              <a:cxn ang="0">
                <a:pos x="13" y="5"/>
              </a:cxn>
              <a:cxn ang="0">
                <a:pos x="18" y="9"/>
              </a:cxn>
              <a:cxn ang="0">
                <a:pos x="21" y="8"/>
              </a:cxn>
              <a:cxn ang="0">
                <a:pos x="22" y="1"/>
              </a:cxn>
              <a:cxn ang="0">
                <a:pos x="23" y="0"/>
              </a:cxn>
              <a:cxn ang="0">
                <a:pos x="31" y="0"/>
              </a:cxn>
              <a:cxn ang="0">
                <a:pos x="32" y="1"/>
              </a:cxn>
              <a:cxn ang="0">
                <a:pos x="33" y="8"/>
              </a:cxn>
              <a:cxn ang="0">
                <a:pos x="37" y="9"/>
              </a:cxn>
              <a:cxn ang="0">
                <a:pos x="42" y="5"/>
              </a:cxn>
              <a:cxn ang="0">
                <a:pos x="43" y="5"/>
              </a:cxn>
              <a:cxn ang="0">
                <a:pos x="43" y="5"/>
              </a:cxn>
              <a:cxn ang="0">
                <a:pos x="49" y="11"/>
              </a:cxn>
              <a:cxn ang="0">
                <a:pos x="50" y="12"/>
              </a:cxn>
              <a:cxn ang="0">
                <a:pos x="49" y="13"/>
              </a:cxn>
              <a:cxn ang="0">
                <a:pos x="46" y="18"/>
              </a:cxn>
              <a:cxn ang="0">
                <a:pos x="47" y="21"/>
              </a:cxn>
              <a:cxn ang="0">
                <a:pos x="54" y="22"/>
              </a:cxn>
              <a:cxn ang="0">
                <a:pos x="55" y="23"/>
              </a:cxn>
              <a:cxn ang="0">
                <a:pos x="55" y="31"/>
              </a:cxn>
              <a:cxn ang="0">
                <a:pos x="27" y="18"/>
              </a:cxn>
              <a:cxn ang="0">
                <a:pos x="18" y="27"/>
              </a:cxn>
              <a:cxn ang="0">
                <a:pos x="27" y="36"/>
              </a:cxn>
              <a:cxn ang="0">
                <a:pos x="36" y="27"/>
              </a:cxn>
              <a:cxn ang="0">
                <a:pos x="27" y="18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649" name="矩形 27"/>
          <p:cNvSpPr/>
          <p:nvPr/>
        </p:nvSpPr>
        <p:spPr>
          <a:xfrm>
            <a:off x="1700213" y="3781425"/>
            <a:ext cx="1662112" cy="15509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50" name="矩形 28"/>
          <p:cNvSpPr/>
          <p:nvPr/>
        </p:nvSpPr>
        <p:spPr>
          <a:xfrm>
            <a:off x="3976688" y="3403600"/>
            <a:ext cx="1662112" cy="155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51" name="矩形 29"/>
          <p:cNvSpPr/>
          <p:nvPr/>
        </p:nvSpPr>
        <p:spPr>
          <a:xfrm>
            <a:off x="6288088" y="3686175"/>
            <a:ext cx="1662112" cy="15509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52" name="矩形 30"/>
          <p:cNvSpPr/>
          <p:nvPr/>
        </p:nvSpPr>
        <p:spPr>
          <a:xfrm>
            <a:off x="8620125" y="3452813"/>
            <a:ext cx="1662113" cy="15509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651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2" name="文本框 7"/>
          <p:cNvSpPr txBox="1"/>
          <p:nvPr/>
        </p:nvSpPr>
        <p:spPr>
          <a:xfrm>
            <a:off x="987425" y="323850"/>
            <a:ext cx="42672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营造相互信任的组织氛围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1"/>
          <p:cNvSpPr>
            <a:spLocks noEditPoints="1"/>
          </p:cNvSpPr>
          <p:nvPr/>
        </p:nvSpPr>
        <p:spPr bwMode="auto">
          <a:xfrm>
            <a:off x="7897813" y="2943225"/>
            <a:ext cx="3090863" cy="966788"/>
          </a:xfrm>
          <a:custGeom>
            <a:avLst/>
            <a:gdLst>
              <a:gd name="T0" fmla="*/ 469 w 703"/>
              <a:gd name="T1" fmla="*/ 2 h 219"/>
              <a:gd name="T2" fmla="*/ 540 w 703"/>
              <a:gd name="T3" fmla="*/ 9 h 219"/>
              <a:gd name="T4" fmla="*/ 548 w 703"/>
              <a:gd name="T5" fmla="*/ 12 h 219"/>
              <a:gd name="T6" fmla="*/ 554 w 703"/>
              <a:gd name="T7" fmla="*/ 27 h 219"/>
              <a:gd name="T8" fmla="*/ 510 w 703"/>
              <a:gd name="T9" fmla="*/ 41 h 219"/>
              <a:gd name="T10" fmla="*/ 432 w 703"/>
              <a:gd name="T11" fmla="*/ 31 h 219"/>
              <a:gd name="T12" fmla="*/ 426 w 703"/>
              <a:gd name="T13" fmla="*/ 27 h 219"/>
              <a:gd name="T14" fmla="*/ 423 w 703"/>
              <a:gd name="T15" fmla="*/ 20 h 219"/>
              <a:gd name="T16" fmla="*/ 437 w 703"/>
              <a:gd name="T17" fmla="*/ 6 h 219"/>
              <a:gd name="T18" fmla="*/ 1 w 703"/>
              <a:gd name="T19" fmla="*/ 31 h 219"/>
              <a:gd name="T20" fmla="*/ 13 w 703"/>
              <a:gd name="T21" fmla="*/ 17 h 219"/>
              <a:gd name="T22" fmla="*/ 71 w 703"/>
              <a:gd name="T23" fmla="*/ 8 h 219"/>
              <a:gd name="T24" fmla="*/ 83 w 703"/>
              <a:gd name="T25" fmla="*/ 8 h 219"/>
              <a:gd name="T26" fmla="*/ 127 w 703"/>
              <a:gd name="T27" fmla="*/ 19 h 219"/>
              <a:gd name="T28" fmla="*/ 131 w 703"/>
              <a:gd name="T29" fmla="*/ 29 h 219"/>
              <a:gd name="T30" fmla="*/ 129 w 703"/>
              <a:gd name="T31" fmla="*/ 32 h 219"/>
              <a:gd name="T32" fmla="*/ 64 w 703"/>
              <a:gd name="T33" fmla="*/ 49 h 219"/>
              <a:gd name="T34" fmla="*/ 48 w 703"/>
              <a:gd name="T35" fmla="*/ 48 h 219"/>
              <a:gd name="T36" fmla="*/ 3 w 703"/>
              <a:gd name="T37" fmla="*/ 35 h 219"/>
              <a:gd name="T38" fmla="*/ 1 w 703"/>
              <a:gd name="T39" fmla="*/ 31 h 219"/>
              <a:gd name="T40" fmla="*/ 61 w 703"/>
              <a:gd name="T41" fmla="*/ 63 h 219"/>
              <a:gd name="T42" fmla="*/ 122 w 703"/>
              <a:gd name="T43" fmla="*/ 53 h 219"/>
              <a:gd name="T44" fmla="*/ 152 w 703"/>
              <a:gd name="T45" fmla="*/ 52 h 219"/>
              <a:gd name="T46" fmla="*/ 172 w 703"/>
              <a:gd name="T47" fmla="*/ 54 h 219"/>
              <a:gd name="T48" fmla="*/ 216 w 703"/>
              <a:gd name="T49" fmla="*/ 61 h 219"/>
              <a:gd name="T50" fmla="*/ 217 w 703"/>
              <a:gd name="T51" fmla="*/ 81 h 219"/>
              <a:gd name="T52" fmla="*/ 163 w 703"/>
              <a:gd name="T53" fmla="*/ 109 h 219"/>
              <a:gd name="T54" fmla="*/ 127 w 703"/>
              <a:gd name="T55" fmla="*/ 111 h 219"/>
              <a:gd name="T56" fmla="*/ 80 w 703"/>
              <a:gd name="T57" fmla="*/ 101 h 219"/>
              <a:gd name="T58" fmla="*/ 62 w 703"/>
              <a:gd name="T59" fmla="*/ 81 h 219"/>
              <a:gd name="T60" fmla="*/ 136 w 703"/>
              <a:gd name="T61" fmla="*/ 166 h 219"/>
              <a:gd name="T62" fmla="*/ 198 w 703"/>
              <a:gd name="T63" fmla="*/ 212 h 219"/>
              <a:gd name="T64" fmla="*/ 355 w 703"/>
              <a:gd name="T65" fmla="*/ 199 h 219"/>
              <a:gd name="T66" fmla="*/ 388 w 703"/>
              <a:gd name="T67" fmla="*/ 161 h 219"/>
              <a:gd name="T68" fmla="*/ 387 w 703"/>
              <a:gd name="T69" fmla="*/ 141 h 219"/>
              <a:gd name="T70" fmla="*/ 376 w 703"/>
              <a:gd name="T71" fmla="*/ 139 h 219"/>
              <a:gd name="T72" fmla="*/ 363 w 703"/>
              <a:gd name="T73" fmla="*/ 130 h 219"/>
              <a:gd name="T74" fmla="*/ 255 w 703"/>
              <a:gd name="T75" fmla="*/ 109 h 219"/>
              <a:gd name="T76" fmla="*/ 255 w 703"/>
              <a:gd name="T77" fmla="*/ 109 h 219"/>
              <a:gd name="T78" fmla="*/ 208 w 703"/>
              <a:gd name="T79" fmla="*/ 115 h 219"/>
              <a:gd name="T80" fmla="*/ 135 w 703"/>
              <a:gd name="T81" fmla="*/ 146 h 219"/>
              <a:gd name="T82" fmla="*/ 489 w 703"/>
              <a:gd name="T83" fmla="*/ 124 h 219"/>
              <a:gd name="T84" fmla="*/ 636 w 703"/>
              <a:gd name="T85" fmla="*/ 108 h 219"/>
              <a:gd name="T86" fmla="*/ 674 w 703"/>
              <a:gd name="T87" fmla="*/ 120 h 219"/>
              <a:gd name="T88" fmla="*/ 698 w 703"/>
              <a:gd name="T89" fmla="*/ 138 h 219"/>
              <a:gd name="T90" fmla="*/ 692 w 703"/>
              <a:gd name="T91" fmla="*/ 171 h 219"/>
              <a:gd name="T92" fmla="*/ 516 w 703"/>
              <a:gd name="T93" fmla="*/ 185 h 219"/>
              <a:gd name="T94" fmla="*/ 483 w 703"/>
              <a:gd name="T95" fmla="*/ 168 h 219"/>
              <a:gd name="T96" fmla="*/ 483 w 703"/>
              <a:gd name="T97" fmla="*/ 168 h 219"/>
              <a:gd name="T98" fmla="*/ 483 w 703"/>
              <a:gd name="T99" fmla="*/ 168 h 219"/>
              <a:gd name="T100" fmla="*/ 474 w 703"/>
              <a:gd name="T101" fmla="*/ 139 h 219"/>
              <a:gd name="T102" fmla="*/ 330 w 703"/>
              <a:gd name="T103" fmla="*/ 58 h 219"/>
              <a:gd name="T104" fmla="*/ 440 w 703"/>
              <a:gd name="T105" fmla="*/ 60 h 219"/>
              <a:gd name="T106" fmla="*/ 458 w 703"/>
              <a:gd name="T107" fmla="*/ 70 h 219"/>
              <a:gd name="T108" fmla="*/ 462 w 703"/>
              <a:gd name="T109" fmla="*/ 77 h 219"/>
              <a:gd name="T110" fmla="*/ 460 w 703"/>
              <a:gd name="T111" fmla="*/ 90 h 219"/>
              <a:gd name="T112" fmla="*/ 401 w 703"/>
              <a:gd name="T113" fmla="*/ 109 h 219"/>
              <a:gd name="T114" fmla="*/ 311 w 703"/>
              <a:gd name="T115" fmla="*/ 91 h 219"/>
              <a:gd name="T116" fmla="*/ 306 w 703"/>
              <a:gd name="T117" fmla="*/ 84 h 219"/>
              <a:gd name="T118" fmla="*/ 306 w 703"/>
              <a:gd name="T119" fmla="*/ 84 h 219"/>
              <a:gd name="T120" fmla="*/ 306 w 703"/>
              <a:gd name="T121" fmla="*/ 80 h 219"/>
              <a:gd name="T122" fmla="*/ 306 w 703"/>
              <a:gd name="T123" fmla="*/ 80 h 219"/>
              <a:gd name="T124" fmla="*/ 330 w 703"/>
              <a:gd name="T125" fmla="*/ 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03" h="219">
                <a:moveTo>
                  <a:pt x="435" y="9"/>
                </a:moveTo>
                <a:cubicBezTo>
                  <a:pt x="442" y="5"/>
                  <a:pt x="454" y="3"/>
                  <a:pt x="469" y="2"/>
                </a:cubicBezTo>
                <a:cubicBezTo>
                  <a:pt x="490" y="0"/>
                  <a:pt x="514" y="2"/>
                  <a:pt x="531" y="6"/>
                </a:cubicBezTo>
                <a:cubicBezTo>
                  <a:pt x="534" y="7"/>
                  <a:pt x="537" y="8"/>
                  <a:pt x="540" y="9"/>
                </a:cubicBezTo>
                <a:cubicBezTo>
                  <a:pt x="543" y="10"/>
                  <a:pt x="546" y="11"/>
                  <a:pt x="548" y="12"/>
                </a:cubicBezTo>
                <a:cubicBezTo>
                  <a:pt x="548" y="12"/>
                  <a:pt x="548" y="12"/>
                  <a:pt x="548" y="12"/>
                </a:cubicBezTo>
                <a:cubicBezTo>
                  <a:pt x="551" y="14"/>
                  <a:pt x="553" y="16"/>
                  <a:pt x="554" y="18"/>
                </a:cubicBezTo>
                <a:cubicBezTo>
                  <a:pt x="556" y="21"/>
                  <a:pt x="555" y="24"/>
                  <a:pt x="554" y="27"/>
                </a:cubicBezTo>
                <a:cubicBezTo>
                  <a:pt x="552" y="29"/>
                  <a:pt x="550" y="31"/>
                  <a:pt x="547" y="32"/>
                </a:cubicBezTo>
                <a:cubicBezTo>
                  <a:pt x="540" y="36"/>
                  <a:pt x="527" y="39"/>
                  <a:pt x="510" y="41"/>
                </a:cubicBezTo>
                <a:cubicBezTo>
                  <a:pt x="483" y="43"/>
                  <a:pt x="456" y="40"/>
                  <a:pt x="440" y="35"/>
                </a:cubicBezTo>
                <a:cubicBezTo>
                  <a:pt x="437" y="34"/>
                  <a:pt x="434" y="33"/>
                  <a:pt x="432" y="31"/>
                </a:cubicBezTo>
                <a:cubicBezTo>
                  <a:pt x="429" y="30"/>
                  <a:pt x="427" y="29"/>
                  <a:pt x="426" y="27"/>
                </a:cubicBezTo>
                <a:cubicBezTo>
                  <a:pt x="426" y="27"/>
                  <a:pt x="426" y="27"/>
                  <a:pt x="426" y="27"/>
                </a:cubicBezTo>
                <a:cubicBezTo>
                  <a:pt x="424" y="26"/>
                  <a:pt x="424" y="24"/>
                  <a:pt x="423" y="23"/>
                </a:cubicBezTo>
                <a:cubicBezTo>
                  <a:pt x="423" y="22"/>
                  <a:pt x="423" y="21"/>
                  <a:pt x="423" y="20"/>
                </a:cubicBezTo>
                <a:cubicBezTo>
                  <a:pt x="422" y="2"/>
                  <a:pt x="422" y="2"/>
                  <a:pt x="422" y="2"/>
                </a:cubicBezTo>
                <a:cubicBezTo>
                  <a:pt x="437" y="6"/>
                  <a:pt x="437" y="6"/>
                  <a:pt x="437" y="6"/>
                </a:cubicBezTo>
                <a:cubicBezTo>
                  <a:pt x="435" y="9"/>
                  <a:pt x="435" y="9"/>
                  <a:pt x="435" y="9"/>
                </a:cubicBezTo>
                <a:close/>
                <a:moveTo>
                  <a:pt x="1" y="31"/>
                </a:moveTo>
                <a:cubicBezTo>
                  <a:pt x="0" y="11"/>
                  <a:pt x="0" y="11"/>
                  <a:pt x="0" y="11"/>
                </a:cubicBezTo>
                <a:cubicBezTo>
                  <a:pt x="13" y="17"/>
                  <a:pt x="13" y="17"/>
                  <a:pt x="13" y="17"/>
                </a:cubicBezTo>
                <a:cubicBezTo>
                  <a:pt x="24" y="13"/>
                  <a:pt x="40" y="10"/>
                  <a:pt x="58" y="9"/>
                </a:cubicBezTo>
                <a:cubicBezTo>
                  <a:pt x="62" y="8"/>
                  <a:pt x="66" y="8"/>
                  <a:pt x="71" y="8"/>
                </a:cubicBezTo>
                <a:cubicBezTo>
                  <a:pt x="75" y="8"/>
                  <a:pt x="79" y="8"/>
                  <a:pt x="83" y="8"/>
                </a:cubicBezTo>
                <a:cubicBezTo>
                  <a:pt x="83" y="8"/>
                  <a:pt x="83" y="8"/>
                  <a:pt x="83" y="8"/>
                </a:cubicBezTo>
                <a:cubicBezTo>
                  <a:pt x="97" y="9"/>
                  <a:pt x="109" y="11"/>
                  <a:pt x="117" y="14"/>
                </a:cubicBezTo>
                <a:cubicBezTo>
                  <a:pt x="121" y="16"/>
                  <a:pt x="125" y="17"/>
                  <a:pt x="127" y="19"/>
                </a:cubicBezTo>
                <a:cubicBezTo>
                  <a:pt x="127" y="19"/>
                  <a:pt x="127" y="19"/>
                  <a:pt x="127" y="20"/>
                </a:cubicBezTo>
                <a:cubicBezTo>
                  <a:pt x="130" y="22"/>
                  <a:pt x="131" y="25"/>
                  <a:pt x="131" y="29"/>
                </a:cubicBezTo>
                <a:cubicBezTo>
                  <a:pt x="131" y="29"/>
                  <a:pt x="131" y="29"/>
                  <a:pt x="131" y="29"/>
                </a:cubicBezTo>
                <a:cubicBezTo>
                  <a:pt x="130" y="30"/>
                  <a:pt x="130" y="31"/>
                  <a:pt x="129" y="32"/>
                </a:cubicBezTo>
                <a:cubicBezTo>
                  <a:pt x="123" y="40"/>
                  <a:pt x="103" y="46"/>
                  <a:pt x="78" y="48"/>
                </a:cubicBezTo>
                <a:cubicBezTo>
                  <a:pt x="74" y="48"/>
                  <a:pt x="69" y="49"/>
                  <a:pt x="64" y="49"/>
                </a:cubicBezTo>
                <a:cubicBezTo>
                  <a:pt x="59" y="49"/>
                  <a:pt x="53" y="49"/>
                  <a:pt x="48" y="48"/>
                </a:cubicBezTo>
                <a:cubicBezTo>
                  <a:pt x="48" y="48"/>
                  <a:pt x="48" y="48"/>
                  <a:pt x="48" y="48"/>
                </a:cubicBezTo>
                <a:cubicBezTo>
                  <a:pt x="31" y="48"/>
                  <a:pt x="18" y="45"/>
                  <a:pt x="10" y="41"/>
                </a:cubicBezTo>
                <a:cubicBezTo>
                  <a:pt x="7" y="39"/>
                  <a:pt x="4" y="38"/>
                  <a:pt x="3" y="35"/>
                </a:cubicBezTo>
                <a:cubicBezTo>
                  <a:pt x="2" y="34"/>
                  <a:pt x="1" y="32"/>
                  <a:pt x="1" y="30"/>
                </a:cubicBezTo>
                <a:cubicBezTo>
                  <a:pt x="1" y="31"/>
                  <a:pt x="1" y="31"/>
                  <a:pt x="1" y="31"/>
                </a:cubicBezTo>
                <a:close/>
                <a:moveTo>
                  <a:pt x="62" y="81"/>
                </a:moveTo>
                <a:cubicBezTo>
                  <a:pt x="61" y="63"/>
                  <a:pt x="61" y="63"/>
                  <a:pt x="61" y="63"/>
                </a:cubicBezTo>
                <a:cubicBezTo>
                  <a:pt x="70" y="68"/>
                  <a:pt x="70" y="68"/>
                  <a:pt x="70" y="68"/>
                </a:cubicBezTo>
                <a:cubicBezTo>
                  <a:pt x="80" y="60"/>
                  <a:pt x="100" y="55"/>
                  <a:pt x="122" y="53"/>
                </a:cubicBezTo>
                <a:cubicBezTo>
                  <a:pt x="127" y="52"/>
                  <a:pt x="132" y="52"/>
                  <a:pt x="137" y="52"/>
                </a:cubicBezTo>
                <a:cubicBezTo>
                  <a:pt x="142" y="52"/>
                  <a:pt x="147" y="52"/>
                  <a:pt x="152" y="52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59" y="52"/>
                  <a:pt x="166" y="53"/>
                  <a:pt x="172" y="54"/>
                </a:cubicBezTo>
                <a:cubicBezTo>
                  <a:pt x="183" y="56"/>
                  <a:pt x="193" y="59"/>
                  <a:pt x="200" y="62"/>
                </a:cubicBezTo>
                <a:cubicBezTo>
                  <a:pt x="216" y="61"/>
                  <a:pt x="216" y="61"/>
                  <a:pt x="216" y="61"/>
                </a:cubicBezTo>
                <a:cubicBezTo>
                  <a:pt x="217" y="78"/>
                  <a:pt x="217" y="78"/>
                  <a:pt x="217" y="78"/>
                </a:cubicBezTo>
                <a:cubicBezTo>
                  <a:pt x="217" y="79"/>
                  <a:pt x="217" y="80"/>
                  <a:pt x="217" y="81"/>
                </a:cubicBezTo>
                <a:cubicBezTo>
                  <a:pt x="217" y="82"/>
                  <a:pt x="217" y="82"/>
                  <a:pt x="217" y="83"/>
                </a:cubicBezTo>
                <a:cubicBezTo>
                  <a:pt x="215" y="95"/>
                  <a:pt x="193" y="106"/>
                  <a:pt x="163" y="109"/>
                </a:cubicBezTo>
                <a:cubicBezTo>
                  <a:pt x="158" y="110"/>
                  <a:pt x="152" y="111"/>
                  <a:pt x="146" y="111"/>
                </a:cubicBezTo>
                <a:cubicBezTo>
                  <a:pt x="139" y="111"/>
                  <a:pt x="133" y="111"/>
                  <a:pt x="127" y="111"/>
                </a:cubicBezTo>
                <a:cubicBezTo>
                  <a:pt x="127" y="111"/>
                  <a:pt x="127" y="111"/>
                  <a:pt x="127" y="111"/>
                </a:cubicBezTo>
                <a:cubicBezTo>
                  <a:pt x="107" y="110"/>
                  <a:pt x="91" y="106"/>
                  <a:pt x="80" y="101"/>
                </a:cubicBezTo>
                <a:cubicBezTo>
                  <a:pt x="74" y="99"/>
                  <a:pt x="69" y="95"/>
                  <a:pt x="66" y="92"/>
                </a:cubicBezTo>
                <a:cubicBezTo>
                  <a:pt x="63" y="89"/>
                  <a:pt x="62" y="85"/>
                  <a:pt x="62" y="81"/>
                </a:cubicBezTo>
                <a:close/>
                <a:moveTo>
                  <a:pt x="136" y="164"/>
                </a:moveTo>
                <a:cubicBezTo>
                  <a:pt x="136" y="165"/>
                  <a:pt x="136" y="165"/>
                  <a:pt x="136" y="166"/>
                </a:cubicBezTo>
                <a:cubicBezTo>
                  <a:pt x="136" y="176"/>
                  <a:pt x="143" y="186"/>
                  <a:pt x="154" y="193"/>
                </a:cubicBezTo>
                <a:cubicBezTo>
                  <a:pt x="164" y="201"/>
                  <a:pt x="180" y="207"/>
                  <a:pt x="198" y="212"/>
                </a:cubicBezTo>
                <a:cubicBezTo>
                  <a:pt x="218" y="216"/>
                  <a:pt x="242" y="219"/>
                  <a:pt x="268" y="218"/>
                </a:cubicBezTo>
                <a:cubicBezTo>
                  <a:pt x="304" y="216"/>
                  <a:pt x="334" y="209"/>
                  <a:pt x="355" y="199"/>
                </a:cubicBezTo>
                <a:cubicBezTo>
                  <a:pt x="365" y="194"/>
                  <a:pt x="374" y="189"/>
                  <a:pt x="379" y="182"/>
                </a:cubicBezTo>
                <a:cubicBezTo>
                  <a:pt x="385" y="176"/>
                  <a:pt x="388" y="169"/>
                  <a:pt x="388" y="161"/>
                </a:cubicBezTo>
                <a:cubicBezTo>
                  <a:pt x="388" y="160"/>
                  <a:pt x="387" y="159"/>
                  <a:pt x="387" y="158"/>
                </a:cubicBezTo>
                <a:cubicBezTo>
                  <a:pt x="387" y="141"/>
                  <a:pt x="387" y="141"/>
                  <a:pt x="387" y="141"/>
                </a:cubicBezTo>
                <a:cubicBezTo>
                  <a:pt x="379" y="142"/>
                  <a:pt x="379" y="142"/>
                  <a:pt x="379" y="142"/>
                </a:cubicBezTo>
                <a:cubicBezTo>
                  <a:pt x="378" y="141"/>
                  <a:pt x="377" y="140"/>
                  <a:pt x="376" y="139"/>
                </a:cubicBezTo>
                <a:cubicBezTo>
                  <a:pt x="376" y="139"/>
                  <a:pt x="376" y="139"/>
                  <a:pt x="376" y="139"/>
                </a:cubicBezTo>
                <a:cubicBezTo>
                  <a:pt x="372" y="136"/>
                  <a:pt x="368" y="132"/>
                  <a:pt x="363" y="130"/>
                </a:cubicBezTo>
                <a:cubicBezTo>
                  <a:pt x="339" y="116"/>
                  <a:pt x="297" y="108"/>
                  <a:pt x="255" y="109"/>
                </a:cubicBezTo>
                <a:cubicBezTo>
                  <a:pt x="255" y="109"/>
                  <a:pt x="255" y="109"/>
                  <a:pt x="255" y="109"/>
                </a:cubicBezTo>
                <a:cubicBezTo>
                  <a:pt x="255" y="109"/>
                  <a:pt x="255" y="109"/>
                  <a:pt x="255" y="109"/>
                </a:cubicBezTo>
                <a:cubicBezTo>
                  <a:pt x="255" y="109"/>
                  <a:pt x="255" y="109"/>
                  <a:pt x="255" y="109"/>
                </a:cubicBezTo>
                <a:cubicBezTo>
                  <a:pt x="247" y="109"/>
                  <a:pt x="239" y="110"/>
                  <a:pt x="231" y="111"/>
                </a:cubicBezTo>
                <a:cubicBezTo>
                  <a:pt x="223" y="112"/>
                  <a:pt x="216" y="113"/>
                  <a:pt x="208" y="115"/>
                </a:cubicBezTo>
                <a:cubicBezTo>
                  <a:pt x="176" y="122"/>
                  <a:pt x="150" y="134"/>
                  <a:pt x="140" y="150"/>
                </a:cubicBezTo>
                <a:cubicBezTo>
                  <a:pt x="135" y="146"/>
                  <a:pt x="135" y="146"/>
                  <a:pt x="135" y="146"/>
                </a:cubicBezTo>
                <a:cubicBezTo>
                  <a:pt x="136" y="164"/>
                  <a:pt x="136" y="164"/>
                  <a:pt x="136" y="164"/>
                </a:cubicBezTo>
                <a:close/>
                <a:moveTo>
                  <a:pt x="489" y="124"/>
                </a:moveTo>
                <a:cubicBezTo>
                  <a:pt x="499" y="118"/>
                  <a:pt x="512" y="113"/>
                  <a:pt x="529" y="109"/>
                </a:cubicBezTo>
                <a:cubicBezTo>
                  <a:pt x="561" y="102"/>
                  <a:pt x="601" y="101"/>
                  <a:pt x="636" y="108"/>
                </a:cubicBezTo>
                <a:cubicBezTo>
                  <a:pt x="643" y="109"/>
                  <a:pt x="650" y="111"/>
                  <a:pt x="656" y="113"/>
                </a:cubicBezTo>
                <a:cubicBezTo>
                  <a:pt x="662" y="115"/>
                  <a:pt x="668" y="117"/>
                  <a:pt x="674" y="120"/>
                </a:cubicBezTo>
                <a:cubicBezTo>
                  <a:pt x="674" y="120"/>
                  <a:pt x="674" y="120"/>
                  <a:pt x="674" y="120"/>
                </a:cubicBezTo>
                <a:cubicBezTo>
                  <a:pt x="686" y="125"/>
                  <a:pt x="694" y="131"/>
                  <a:pt x="698" y="138"/>
                </a:cubicBezTo>
                <a:cubicBezTo>
                  <a:pt x="702" y="144"/>
                  <a:pt x="703" y="149"/>
                  <a:pt x="702" y="155"/>
                </a:cubicBezTo>
                <a:cubicBezTo>
                  <a:pt x="701" y="161"/>
                  <a:pt x="698" y="166"/>
                  <a:pt x="692" y="171"/>
                </a:cubicBezTo>
                <a:cubicBezTo>
                  <a:pt x="684" y="179"/>
                  <a:pt x="669" y="186"/>
                  <a:pt x="648" y="191"/>
                </a:cubicBezTo>
                <a:cubicBezTo>
                  <a:pt x="603" y="201"/>
                  <a:pt x="551" y="196"/>
                  <a:pt x="516" y="185"/>
                </a:cubicBezTo>
                <a:cubicBezTo>
                  <a:pt x="509" y="183"/>
                  <a:pt x="503" y="180"/>
                  <a:pt x="497" y="177"/>
                </a:cubicBezTo>
                <a:cubicBezTo>
                  <a:pt x="492" y="175"/>
                  <a:pt x="487" y="172"/>
                  <a:pt x="483" y="168"/>
                </a:cubicBezTo>
                <a:cubicBezTo>
                  <a:pt x="483" y="168"/>
                  <a:pt x="483" y="168"/>
                  <a:pt x="483" y="168"/>
                </a:cubicBezTo>
                <a:cubicBezTo>
                  <a:pt x="483" y="168"/>
                  <a:pt x="483" y="168"/>
                  <a:pt x="483" y="168"/>
                </a:cubicBezTo>
                <a:cubicBezTo>
                  <a:pt x="483" y="168"/>
                  <a:pt x="483" y="168"/>
                  <a:pt x="483" y="168"/>
                </a:cubicBezTo>
                <a:cubicBezTo>
                  <a:pt x="483" y="168"/>
                  <a:pt x="483" y="168"/>
                  <a:pt x="483" y="168"/>
                </a:cubicBezTo>
                <a:cubicBezTo>
                  <a:pt x="479" y="164"/>
                  <a:pt x="476" y="161"/>
                  <a:pt x="474" y="157"/>
                </a:cubicBezTo>
                <a:cubicBezTo>
                  <a:pt x="471" y="150"/>
                  <a:pt x="472" y="144"/>
                  <a:pt x="474" y="139"/>
                </a:cubicBezTo>
                <a:cubicBezTo>
                  <a:pt x="477" y="133"/>
                  <a:pt x="482" y="128"/>
                  <a:pt x="489" y="124"/>
                </a:cubicBezTo>
                <a:close/>
                <a:moveTo>
                  <a:pt x="330" y="58"/>
                </a:moveTo>
                <a:cubicBezTo>
                  <a:pt x="340" y="55"/>
                  <a:pt x="353" y="53"/>
                  <a:pt x="367" y="52"/>
                </a:cubicBezTo>
                <a:cubicBezTo>
                  <a:pt x="394" y="50"/>
                  <a:pt x="421" y="53"/>
                  <a:pt x="440" y="60"/>
                </a:cubicBezTo>
                <a:cubicBezTo>
                  <a:pt x="443" y="61"/>
                  <a:pt x="447" y="63"/>
                  <a:pt x="450" y="64"/>
                </a:cubicBezTo>
                <a:cubicBezTo>
                  <a:pt x="453" y="66"/>
                  <a:pt x="455" y="68"/>
                  <a:pt x="458" y="70"/>
                </a:cubicBezTo>
                <a:cubicBezTo>
                  <a:pt x="458" y="70"/>
                  <a:pt x="458" y="70"/>
                  <a:pt x="458" y="70"/>
                </a:cubicBezTo>
                <a:cubicBezTo>
                  <a:pt x="460" y="72"/>
                  <a:pt x="461" y="75"/>
                  <a:pt x="462" y="77"/>
                </a:cubicBezTo>
                <a:cubicBezTo>
                  <a:pt x="462" y="77"/>
                  <a:pt x="462" y="77"/>
                  <a:pt x="462" y="77"/>
                </a:cubicBezTo>
                <a:cubicBezTo>
                  <a:pt x="464" y="81"/>
                  <a:pt x="463" y="86"/>
                  <a:pt x="460" y="90"/>
                </a:cubicBezTo>
                <a:cubicBezTo>
                  <a:pt x="457" y="93"/>
                  <a:pt x="453" y="96"/>
                  <a:pt x="448" y="99"/>
                </a:cubicBezTo>
                <a:cubicBezTo>
                  <a:pt x="437" y="104"/>
                  <a:pt x="421" y="108"/>
                  <a:pt x="401" y="109"/>
                </a:cubicBezTo>
                <a:cubicBezTo>
                  <a:pt x="368" y="112"/>
                  <a:pt x="337" y="106"/>
                  <a:pt x="320" y="97"/>
                </a:cubicBezTo>
                <a:cubicBezTo>
                  <a:pt x="316" y="95"/>
                  <a:pt x="314" y="93"/>
                  <a:pt x="311" y="91"/>
                </a:cubicBezTo>
                <a:cubicBezTo>
                  <a:pt x="309" y="89"/>
                  <a:pt x="307" y="86"/>
                  <a:pt x="306" y="84"/>
                </a:cubicBezTo>
                <a:cubicBezTo>
                  <a:pt x="306" y="84"/>
                  <a:pt x="306" y="84"/>
                  <a:pt x="306" y="84"/>
                </a:cubicBezTo>
                <a:cubicBezTo>
                  <a:pt x="306" y="84"/>
                  <a:pt x="306" y="84"/>
                  <a:pt x="306" y="84"/>
                </a:cubicBezTo>
                <a:cubicBezTo>
                  <a:pt x="306" y="84"/>
                  <a:pt x="306" y="84"/>
                  <a:pt x="306" y="84"/>
                </a:cubicBezTo>
                <a:cubicBezTo>
                  <a:pt x="306" y="82"/>
                  <a:pt x="306" y="81"/>
                  <a:pt x="306" y="80"/>
                </a:cubicBezTo>
                <a:cubicBezTo>
                  <a:pt x="306" y="80"/>
                  <a:pt x="306" y="80"/>
                  <a:pt x="306" y="80"/>
                </a:cubicBezTo>
                <a:cubicBezTo>
                  <a:pt x="306" y="80"/>
                  <a:pt x="306" y="80"/>
                  <a:pt x="306" y="80"/>
                </a:cubicBezTo>
                <a:cubicBezTo>
                  <a:pt x="306" y="80"/>
                  <a:pt x="306" y="80"/>
                  <a:pt x="306" y="80"/>
                </a:cubicBezTo>
                <a:cubicBezTo>
                  <a:pt x="305" y="75"/>
                  <a:pt x="308" y="71"/>
                  <a:pt x="313" y="67"/>
                </a:cubicBezTo>
                <a:cubicBezTo>
                  <a:pt x="317" y="63"/>
                  <a:pt x="323" y="60"/>
                  <a:pt x="330" y="5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2"/>
          <p:cNvSpPr>
            <a:spLocks noEditPoints="1"/>
          </p:cNvSpPr>
          <p:nvPr/>
        </p:nvSpPr>
        <p:spPr bwMode="auto">
          <a:xfrm>
            <a:off x="7897813" y="2863850"/>
            <a:ext cx="3086100" cy="960438"/>
          </a:xfrm>
          <a:custGeom>
            <a:avLst/>
            <a:gdLst>
              <a:gd name="T0" fmla="*/ 468 w 702"/>
              <a:gd name="T1" fmla="*/ 1 h 218"/>
              <a:gd name="T2" fmla="*/ 539 w 702"/>
              <a:gd name="T3" fmla="*/ 8 h 218"/>
              <a:gd name="T4" fmla="*/ 547 w 702"/>
              <a:gd name="T5" fmla="*/ 11 h 218"/>
              <a:gd name="T6" fmla="*/ 553 w 702"/>
              <a:gd name="T7" fmla="*/ 26 h 218"/>
              <a:gd name="T8" fmla="*/ 509 w 702"/>
              <a:gd name="T9" fmla="*/ 40 h 218"/>
              <a:gd name="T10" fmla="*/ 431 w 702"/>
              <a:gd name="T11" fmla="*/ 31 h 218"/>
              <a:gd name="T12" fmla="*/ 425 w 702"/>
              <a:gd name="T13" fmla="*/ 26 h 218"/>
              <a:gd name="T14" fmla="*/ 425 w 702"/>
              <a:gd name="T15" fmla="*/ 13 h 218"/>
              <a:gd name="T16" fmla="*/ 488 w 702"/>
              <a:gd name="T17" fmla="*/ 123 h 218"/>
              <a:gd name="T18" fmla="*/ 636 w 702"/>
              <a:gd name="T19" fmla="*/ 107 h 218"/>
              <a:gd name="T20" fmla="*/ 674 w 702"/>
              <a:gd name="T21" fmla="*/ 119 h 218"/>
              <a:gd name="T22" fmla="*/ 697 w 702"/>
              <a:gd name="T23" fmla="*/ 137 h 218"/>
              <a:gd name="T24" fmla="*/ 691 w 702"/>
              <a:gd name="T25" fmla="*/ 170 h 218"/>
              <a:gd name="T26" fmla="*/ 515 w 702"/>
              <a:gd name="T27" fmla="*/ 184 h 218"/>
              <a:gd name="T28" fmla="*/ 483 w 702"/>
              <a:gd name="T29" fmla="*/ 168 h 218"/>
              <a:gd name="T30" fmla="*/ 482 w 702"/>
              <a:gd name="T31" fmla="*/ 167 h 218"/>
              <a:gd name="T32" fmla="*/ 482 w 702"/>
              <a:gd name="T33" fmla="*/ 167 h 218"/>
              <a:gd name="T34" fmla="*/ 474 w 702"/>
              <a:gd name="T35" fmla="*/ 138 h 218"/>
              <a:gd name="T36" fmla="*/ 330 w 702"/>
              <a:gd name="T37" fmla="*/ 57 h 218"/>
              <a:gd name="T38" fmla="*/ 439 w 702"/>
              <a:gd name="T39" fmla="*/ 59 h 218"/>
              <a:gd name="T40" fmla="*/ 457 w 702"/>
              <a:gd name="T41" fmla="*/ 69 h 218"/>
              <a:gd name="T42" fmla="*/ 461 w 702"/>
              <a:gd name="T43" fmla="*/ 76 h 218"/>
              <a:gd name="T44" fmla="*/ 459 w 702"/>
              <a:gd name="T45" fmla="*/ 89 h 218"/>
              <a:gd name="T46" fmla="*/ 401 w 702"/>
              <a:gd name="T47" fmla="*/ 109 h 218"/>
              <a:gd name="T48" fmla="*/ 311 w 702"/>
              <a:gd name="T49" fmla="*/ 90 h 218"/>
              <a:gd name="T50" fmla="*/ 305 w 702"/>
              <a:gd name="T51" fmla="*/ 83 h 218"/>
              <a:gd name="T52" fmla="*/ 305 w 702"/>
              <a:gd name="T53" fmla="*/ 83 h 218"/>
              <a:gd name="T54" fmla="*/ 305 w 702"/>
              <a:gd name="T55" fmla="*/ 79 h 218"/>
              <a:gd name="T56" fmla="*/ 305 w 702"/>
              <a:gd name="T57" fmla="*/ 79 h 218"/>
              <a:gd name="T58" fmla="*/ 330 w 702"/>
              <a:gd name="T59" fmla="*/ 57 h 218"/>
              <a:gd name="T60" fmla="*/ 254 w 702"/>
              <a:gd name="T61" fmla="*/ 108 h 218"/>
              <a:gd name="T62" fmla="*/ 230 w 702"/>
              <a:gd name="T63" fmla="*/ 110 h 218"/>
              <a:gd name="T64" fmla="*/ 136 w 702"/>
              <a:gd name="T65" fmla="*/ 158 h 218"/>
              <a:gd name="T66" fmla="*/ 135 w 702"/>
              <a:gd name="T67" fmla="*/ 165 h 218"/>
              <a:gd name="T68" fmla="*/ 197 w 702"/>
              <a:gd name="T69" fmla="*/ 211 h 218"/>
              <a:gd name="T70" fmla="*/ 354 w 702"/>
              <a:gd name="T71" fmla="*/ 199 h 218"/>
              <a:gd name="T72" fmla="*/ 387 w 702"/>
              <a:gd name="T73" fmla="*/ 161 h 218"/>
              <a:gd name="T74" fmla="*/ 384 w 702"/>
              <a:gd name="T75" fmla="*/ 149 h 218"/>
              <a:gd name="T76" fmla="*/ 384 w 702"/>
              <a:gd name="T77" fmla="*/ 149 h 218"/>
              <a:gd name="T78" fmla="*/ 375 w 702"/>
              <a:gd name="T79" fmla="*/ 138 h 218"/>
              <a:gd name="T80" fmla="*/ 255 w 702"/>
              <a:gd name="T81" fmla="*/ 108 h 218"/>
              <a:gd name="T82" fmla="*/ 151 w 702"/>
              <a:gd name="T83" fmla="*/ 51 h 218"/>
              <a:gd name="T84" fmla="*/ 171 w 702"/>
              <a:gd name="T85" fmla="*/ 53 h 218"/>
              <a:gd name="T86" fmla="*/ 216 w 702"/>
              <a:gd name="T87" fmla="*/ 81 h 218"/>
              <a:gd name="T88" fmla="*/ 162 w 702"/>
              <a:gd name="T89" fmla="*/ 109 h 218"/>
              <a:gd name="T90" fmla="*/ 126 w 702"/>
              <a:gd name="T91" fmla="*/ 110 h 218"/>
              <a:gd name="T92" fmla="*/ 79 w 702"/>
              <a:gd name="T93" fmla="*/ 101 h 218"/>
              <a:gd name="T94" fmla="*/ 62 w 702"/>
              <a:gd name="T95" fmla="*/ 78 h 218"/>
              <a:gd name="T96" fmla="*/ 65 w 702"/>
              <a:gd name="T97" fmla="*/ 71 h 218"/>
              <a:gd name="T98" fmla="*/ 121 w 702"/>
              <a:gd name="T99" fmla="*/ 52 h 218"/>
              <a:gd name="T100" fmla="*/ 151 w 702"/>
              <a:gd name="T101" fmla="*/ 51 h 218"/>
              <a:gd name="T102" fmla="*/ 83 w 702"/>
              <a:gd name="T103" fmla="*/ 8 h 218"/>
              <a:gd name="T104" fmla="*/ 126 w 702"/>
              <a:gd name="T105" fmla="*/ 19 h 218"/>
              <a:gd name="T106" fmla="*/ 130 w 702"/>
              <a:gd name="T107" fmla="*/ 28 h 218"/>
              <a:gd name="T108" fmla="*/ 128 w 702"/>
              <a:gd name="T109" fmla="*/ 32 h 218"/>
              <a:gd name="T110" fmla="*/ 63 w 702"/>
              <a:gd name="T111" fmla="*/ 48 h 218"/>
              <a:gd name="T112" fmla="*/ 48 w 702"/>
              <a:gd name="T113" fmla="*/ 48 h 218"/>
              <a:gd name="T114" fmla="*/ 2 w 702"/>
              <a:gd name="T115" fmla="*/ 35 h 218"/>
              <a:gd name="T116" fmla="*/ 6 w 702"/>
              <a:gd name="T117" fmla="*/ 20 h 218"/>
              <a:gd name="T118" fmla="*/ 57 w 702"/>
              <a:gd name="T119" fmla="*/ 8 h 218"/>
              <a:gd name="T120" fmla="*/ 83 w 702"/>
              <a:gd name="T121" fmla="*/ 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02" h="218">
                <a:moveTo>
                  <a:pt x="434" y="8"/>
                </a:moveTo>
                <a:cubicBezTo>
                  <a:pt x="441" y="5"/>
                  <a:pt x="453" y="2"/>
                  <a:pt x="468" y="1"/>
                </a:cubicBezTo>
                <a:cubicBezTo>
                  <a:pt x="490" y="0"/>
                  <a:pt x="513" y="1"/>
                  <a:pt x="530" y="5"/>
                </a:cubicBezTo>
                <a:cubicBezTo>
                  <a:pt x="534" y="6"/>
                  <a:pt x="537" y="7"/>
                  <a:pt x="539" y="8"/>
                </a:cubicBezTo>
                <a:cubicBezTo>
                  <a:pt x="542" y="9"/>
                  <a:pt x="545" y="10"/>
                  <a:pt x="547" y="11"/>
                </a:cubicBezTo>
                <a:cubicBezTo>
                  <a:pt x="547" y="11"/>
                  <a:pt x="547" y="11"/>
                  <a:pt x="547" y="11"/>
                </a:cubicBezTo>
                <a:cubicBezTo>
                  <a:pt x="550" y="13"/>
                  <a:pt x="552" y="15"/>
                  <a:pt x="553" y="17"/>
                </a:cubicBezTo>
                <a:cubicBezTo>
                  <a:pt x="555" y="20"/>
                  <a:pt x="555" y="23"/>
                  <a:pt x="553" y="26"/>
                </a:cubicBezTo>
                <a:cubicBezTo>
                  <a:pt x="552" y="28"/>
                  <a:pt x="549" y="30"/>
                  <a:pt x="546" y="32"/>
                </a:cubicBezTo>
                <a:cubicBezTo>
                  <a:pt x="539" y="36"/>
                  <a:pt x="526" y="39"/>
                  <a:pt x="509" y="40"/>
                </a:cubicBezTo>
                <a:cubicBezTo>
                  <a:pt x="483" y="42"/>
                  <a:pt x="456" y="39"/>
                  <a:pt x="440" y="34"/>
                </a:cubicBezTo>
                <a:cubicBezTo>
                  <a:pt x="436" y="33"/>
                  <a:pt x="433" y="32"/>
                  <a:pt x="431" y="31"/>
                </a:cubicBezTo>
                <a:cubicBezTo>
                  <a:pt x="428" y="29"/>
                  <a:pt x="426" y="28"/>
                  <a:pt x="425" y="26"/>
                </a:cubicBezTo>
                <a:cubicBezTo>
                  <a:pt x="425" y="26"/>
                  <a:pt x="425" y="26"/>
                  <a:pt x="425" y="26"/>
                </a:cubicBezTo>
                <a:cubicBezTo>
                  <a:pt x="424" y="25"/>
                  <a:pt x="423" y="24"/>
                  <a:pt x="422" y="22"/>
                </a:cubicBezTo>
                <a:cubicBezTo>
                  <a:pt x="421" y="19"/>
                  <a:pt x="422" y="16"/>
                  <a:pt x="425" y="13"/>
                </a:cubicBezTo>
                <a:cubicBezTo>
                  <a:pt x="427" y="11"/>
                  <a:pt x="430" y="9"/>
                  <a:pt x="434" y="8"/>
                </a:cubicBezTo>
                <a:close/>
                <a:moveTo>
                  <a:pt x="488" y="123"/>
                </a:moveTo>
                <a:cubicBezTo>
                  <a:pt x="498" y="117"/>
                  <a:pt x="511" y="112"/>
                  <a:pt x="528" y="108"/>
                </a:cubicBezTo>
                <a:cubicBezTo>
                  <a:pt x="561" y="101"/>
                  <a:pt x="601" y="100"/>
                  <a:pt x="636" y="107"/>
                </a:cubicBezTo>
                <a:cubicBezTo>
                  <a:pt x="642" y="109"/>
                  <a:pt x="649" y="110"/>
                  <a:pt x="655" y="112"/>
                </a:cubicBezTo>
                <a:cubicBezTo>
                  <a:pt x="662" y="114"/>
                  <a:pt x="668" y="117"/>
                  <a:pt x="674" y="119"/>
                </a:cubicBezTo>
                <a:cubicBezTo>
                  <a:pt x="674" y="119"/>
                  <a:pt x="674" y="119"/>
                  <a:pt x="674" y="119"/>
                </a:cubicBezTo>
                <a:cubicBezTo>
                  <a:pt x="685" y="124"/>
                  <a:pt x="693" y="131"/>
                  <a:pt x="697" y="137"/>
                </a:cubicBezTo>
                <a:cubicBezTo>
                  <a:pt x="701" y="143"/>
                  <a:pt x="702" y="149"/>
                  <a:pt x="701" y="154"/>
                </a:cubicBezTo>
                <a:cubicBezTo>
                  <a:pt x="700" y="160"/>
                  <a:pt x="697" y="165"/>
                  <a:pt x="691" y="170"/>
                </a:cubicBezTo>
                <a:cubicBezTo>
                  <a:pt x="683" y="178"/>
                  <a:pt x="668" y="185"/>
                  <a:pt x="647" y="190"/>
                </a:cubicBezTo>
                <a:cubicBezTo>
                  <a:pt x="602" y="200"/>
                  <a:pt x="550" y="196"/>
                  <a:pt x="515" y="184"/>
                </a:cubicBezTo>
                <a:cubicBezTo>
                  <a:pt x="508" y="182"/>
                  <a:pt x="502" y="179"/>
                  <a:pt x="496" y="177"/>
                </a:cubicBezTo>
                <a:cubicBezTo>
                  <a:pt x="491" y="174"/>
                  <a:pt x="486" y="171"/>
                  <a:pt x="483" y="168"/>
                </a:cubicBezTo>
                <a:cubicBezTo>
                  <a:pt x="482" y="167"/>
                  <a:pt x="482" y="167"/>
                  <a:pt x="482" y="167"/>
                </a:cubicBezTo>
                <a:cubicBezTo>
                  <a:pt x="482" y="167"/>
                  <a:pt x="482" y="167"/>
                  <a:pt x="482" y="167"/>
                </a:cubicBezTo>
                <a:cubicBezTo>
                  <a:pt x="482" y="167"/>
                  <a:pt x="482" y="167"/>
                  <a:pt x="482" y="167"/>
                </a:cubicBezTo>
                <a:cubicBezTo>
                  <a:pt x="482" y="167"/>
                  <a:pt x="482" y="167"/>
                  <a:pt x="482" y="167"/>
                </a:cubicBezTo>
                <a:cubicBezTo>
                  <a:pt x="478" y="164"/>
                  <a:pt x="475" y="160"/>
                  <a:pt x="474" y="156"/>
                </a:cubicBezTo>
                <a:cubicBezTo>
                  <a:pt x="471" y="150"/>
                  <a:pt x="471" y="144"/>
                  <a:pt x="474" y="138"/>
                </a:cubicBezTo>
                <a:cubicBezTo>
                  <a:pt x="476" y="133"/>
                  <a:pt x="481" y="128"/>
                  <a:pt x="488" y="123"/>
                </a:cubicBezTo>
                <a:close/>
                <a:moveTo>
                  <a:pt x="330" y="57"/>
                </a:moveTo>
                <a:cubicBezTo>
                  <a:pt x="340" y="54"/>
                  <a:pt x="352" y="52"/>
                  <a:pt x="367" y="51"/>
                </a:cubicBezTo>
                <a:cubicBezTo>
                  <a:pt x="393" y="49"/>
                  <a:pt x="420" y="52"/>
                  <a:pt x="439" y="59"/>
                </a:cubicBezTo>
                <a:cubicBezTo>
                  <a:pt x="443" y="60"/>
                  <a:pt x="446" y="62"/>
                  <a:pt x="449" y="64"/>
                </a:cubicBezTo>
                <a:cubicBezTo>
                  <a:pt x="452" y="65"/>
                  <a:pt x="455" y="67"/>
                  <a:pt x="457" y="69"/>
                </a:cubicBezTo>
                <a:cubicBezTo>
                  <a:pt x="457" y="69"/>
                  <a:pt x="457" y="69"/>
                  <a:pt x="457" y="69"/>
                </a:cubicBezTo>
                <a:cubicBezTo>
                  <a:pt x="459" y="72"/>
                  <a:pt x="461" y="74"/>
                  <a:pt x="461" y="76"/>
                </a:cubicBezTo>
                <a:cubicBezTo>
                  <a:pt x="461" y="76"/>
                  <a:pt x="461" y="76"/>
                  <a:pt x="462" y="76"/>
                </a:cubicBezTo>
                <a:cubicBezTo>
                  <a:pt x="463" y="81"/>
                  <a:pt x="462" y="85"/>
                  <a:pt x="459" y="89"/>
                </a:cubicBezTo>
                <a:cubicBezTo>
                  <a:pt x="457" y="92"/>
                  <a:pt x="452" y="96"/>
                  <a:pt x="447" y="98"/>
                </a:cubicBezTo>
                <a:cubicBezTo>
                  <a:pt x="437" y="103"/>
                  <a:pt x="421" y="107"/>
                  <a:pt x="401" y="109"/>
                </a:cubicBezTo>
                <a:cubicBezTo>
                  <a:pt x="367" y="111"/>
                  <a:pt x="336" y="105"/>
                  <a:pt x="319" y="96"/>
                </a:cubicBezTo>
                <a:cubicBezTo>
                  <a:pt x="316" y="94"/>
                  <a:pt x="313" y="92"/>
                  <a:pt x="311" y="90"/>
                </a:cubicBezTo>
                <a:cubicBezTo>
                  <a:pt x="308" y="88"/>
                  <a:pt x="306" y="86"/>
                  <a:pt x="305" y="83"/>
                </a:cubicBezTo>
                <a:cubicBezTo>
                  <a:pt x="305" y="83"/>
                  <a:pt x="305" y="83"/>
                  <a:pt x="305" y="83"/>
                </a:cubicBezTo>
                <a:cubicBezTo>
                  <a:pt x="305" y="83"/>
                  <a:pt x="305" y="83"/>
                  <a:pt x="305" y="83"/>
                </a:cubicBezTo>
                <a:cubicBezTo>
                  <a:pt x="305" y="83"/>
                  <a:pt x="305" y="83"/>
                  <a:pt x="305" y="83"/>
                </a:cubicBezTo>
                <a:cubicBezTo>
                  <a:pt x="305" y="82"/>
                  <a:pt x="305" y="81"/>
                  <a:pt x="305" y="80"/>
                </a:cubicBezTo>
                <a:cubicBezTo>
                  <a:pt x="305" y="79"/>
                  <a:pt x="305" y="79"/>
                  <a:pt x="305" y="79"/>
                </a:cubicBezTo>
                <a:cubicBezTo>
                  <a:pt x="305" y="79"/>
                  <a:pt x="305" y="79"/>
                  <a:pt x="305" y="79"/>
                </a:cubicBezTo>
                <a:cubicBezTo>
                  <a:pt x="305" y="79"/>
                  <a:pt x="305" y="79"/>
                  <a:pt x="305" y="79"/>
                </a:cubicBezTo>
                <a:cubicBezTo>
                  <a:pt x="304" y="74"/>
                  <a:pt x="307" y="70"/>
                  <a:pt x="312" y="66"/>
                </a:cubicBezTo>
                <a:cubicBezTo>
                  <a:pt x="316" y="63"/>
                  <a:pt x="322" y="60"/>
                  <a:pt x="330" y="57"/>
                </a:cubicBezTo>
                <a:close/>
                <a:moveTo>
                  <a:pt x="254" y="108"/>
                </a:moveTo>
                <a:cubicBezTo>
                  <a:pt x="254" y="108"/>
                  <a:pt x="254" y="108"/>
                  <a:pt x="254" y="108"/>
                </a:cubicBezTo>
                <a:cubicBezTo>
                  <a:pt x="254" y="108"/>
                  <a:pt x="254" y="108"/>
                  <a:pt x="254" y="108"/>
                </a:cubicBezTo>
                <a:cubicBezTo>
                  <a:pt x="246" y="109"/>
                  <a:pt x="238" y="109"/>
                  <a:pt x="230" y="110"/>
                </a:cubicBezTo>
                <a:cubicBezTo>
                  <a:pt x="222" y="111"/>
                  <a:pt x="215" y="112"/>
                  <a:pt x="208" y="114"/>
                </a:cubicBezTo>
                <a:cubicBezTo>
                  <a:pt x="169" y="122"/>
                  <a:pt x="141" y="138"/>
                  <a:pt x="136" y="158"/>
                </a:cubicBezTo>
                <a:cubicBezTo>
                  <a:pt x="136" y="158"/>
                  <a:pt x="136" y="158"/>
                  <a:pt x="136" y="158"/>
                </a:cubicBezTo>
                <a:cubicBezTo>
                  <a:pt x="135" y="161"/>
                  <a:pt x="135" y="163"/>
                  <a:pt x="135" y="165"/>
                </a:cubicBezTo>
                <a:cubicBezTo>
                  <a:pt x="135" y="175"/>
                  <a:pt x="142" y="185"/>
                  <a:pt x="153" y="193"/>
                </a:cubicBezTo>
                <a:cubicBezTo>
                  <a:pt x="164" y="200"/>
                  <a:pt x="179" y="207"/>
                  <a:pt x="197" y="211"/>
                </a:cubicBezTo>
                <a:cubicBezTo>
                  <a:pt x="217" y="215"/>
                  <a:pt x="241" y="218"/>
                  <a:pt x="267" y="217"/>
                </a:cubicBezTo>
                <a:cubicBezTo>
                  <a:pt x="303" y="216"/>
                  <a:pt x="334" y="209"/>
                  <a:pt x="354" y="199"/>
                </a:cubicBezTo>
                <a:cubicBezTo>
                  <a:pt x="365" y="194"/>
                  <a:pt x="373" y="188"/>
                  <a:pt x="378" y="182"/>
                </a:cubicBezTo>
                <a:cubicBezTo>
                  <a:pt x="384" y="175"/>
                  <a:pt x="387" y="168"/>
                  <a:pt x="387" y="161"/>
                </a:cubicBezTo>
                <a:cubicBezTo>
                  <a:pt x="387" y="157"/>
                  <a:pt x="386" y="153"/>
                  <a:pt x="384" y="149"/>
                </a:cubicBezTo>
                <a:cubicBezTo>
                  <a:pt x="384" y="149"/>
                  <a:pt x="384" y="149"/>
                  <a:pt x="384" y="149"/>
                </a:cubicBezTo>
                <a:cubicBezTo>
                  <a:pt x="384" y="149"/>
                  <a:pt x="384" y="149"/>
                  <a:pt x="384" y="149"/>
                </a:cubicBezTo>
                <a:cubicBezTo>
                  <a:pt x="384" y="149"/>
                  <a:pt x="384" y="149"/>
                  <a:pt x="384" y="149"/>
                </a:cubicBezTo>
                <a:cubicBezTo>
                  <a:pt x="382" y="145"/>
                  <a:pt x="379" y="142"/>
                  <a:pt x="375" y="138"/>
                </a:cubicBezTo>
                <a:cubicBezTo>
                  <a:pt x="375" y="138"/>
                  <a:pt x="375" y="138"/>
                  <a:pt x="375" y="138"/>
                </a:cubicBezTo>
                <a:cubicBezTo>
                  <a:pt x="372" y="135"/>
                  <a:pt x="367" y="132"/>
                  <a:pt x="363" y="129"/>
                </a:cubicBezTo>
                <a:cubicBezTo>
                  <a:pt x="338" y="115"/>
                  <a:pt x="297" y="107"/>
                  <a:pt x="255" y="108"/>
                </a:cubicBezTo>
                <a:cubicBezTo>
                  <a:pt x="254" y="108"/>
                  <a:pt x="254" y="108"/>
                  <a:pt x="254" y="108"/>
                </a:cubicBezTo>
                <a:close/>
                <a:moveTo>
                  <a:pt x="151" y="51"/>
                </a:moveTo>
                <a:cubicBezTo>
                  <a:pt x="152" y="51"/>
                  <a:pt x="152" y="51"/>
                  <a:pt x="152" y="51"/>
                </a:cubicBezTo>
                <a:cubicBezTo>
                  <a:pt x="158" y="52"/>
                  <a:pt x="165" y="52"/>
                  <a:pt x="171" y="53"/>
                </a:cubicBezTo>
                <a:cubicBezTo>
                  <a:pt x="184" y="55"/>
                  <a:pt x="195" y="59"/>
                  <a:pt x="203" y="63"/>
                </a:cubicBezTo>
                <a:cubicBezTo>
                  <a:pt x="212" y="68"/>
                  <a:pt x="217" y="74"/>
                  <a:pt x="216" y="81"/>
                </a:cubicBezTo>
                <a:cubicBezTo>
                  <a:pt x="216" y="81"/>
                  <a:pt x="216" y="82"/>
                  <a:pt x="216" y="82"/>
                </a:cubicBezTo>
                <a:cubicBezTo>
                  <a:pt x="214" y="95"/>
                  <a:pt x="192" y="105"/>
                  <a:pt x="162" y="109"/>
                </a:cubicBezTo>
                <a:cubicBezTo>
                  <a:pt x="157" y="109"/>
                  <a:pt x="151" y="110"/>
                  <a:pt x="145" y="110"/>
                </a:cubicBezTo>
                <a:cubicBezTo>
                  <a:pt x="139" y="110"/>
                  <a:pt x="132" y="110"/>
                  <a:pt x="126" y="110"/>
                </a:cubicBezTo>
                <a:cubicBezTo>
                  <a:pt x="126" y="110"/>
                  <a:pt x="126" y="110"/>
                  <a:pt x="126" y="110"/>
                </a:cubicBezTo>
                <a:cubicBezTo>
                  <a:pt x="106" y="109"/>
                  <a:pt x="90" y="105"/>
                  <a:pt x="79" y="101"/>
                </a:cubicBezTo>
                <a:cubicBezTo>
                  <a:pt x="73" y="98"/>
                  <a:pt x="68" y="95"/>
                  <a:pt x="65" y="91"/>
                </a:cubicBezTo>
                <a:cubicBezTo>
                  <a:pt x="62" y="87"/>
                  <a:pt x="60" y="83"/>
                  <a:pt x="62" y="78"/>
                </a:cubicBezTo>
                <a:cubicBezTo>
                  <a:pt x="62" y="76"/>
                  <a:pt x="63" y="74"/>
                  <a:pt x="65" y="71"/>
                </a:cubicBezTo>
                <a:cubicBezTo>
                  <a:pt x="65" y="71"/>
                  <a:pt x="65" y="71"/>
                  <a:pt x="65" y="71"/>
                </a:cubicBezTo>
                <a:cubicBezTo>
                  <a:pt x="65" y="71"/>
                  <a:pt x="65" y="71"/>
                  <a:pt x="65" y="71"/>
                </a:cubicBezTo>
                <a:cubicBezTo>
                  <a:pt x="74" y="61"/>
                  <a:pt x="96" y="54"/>
                  <a:pt x="121" y="52"/>
                </a:cubicBezTo>
                <a:cubicBezTo>
                  <a:pt x="126" y="52"/>
                  <a:pt x="131" y="51"/>
                  <a:pt x="136" y="51"/>
                </a:cubicBezTo>
                <a:cubicBezTo>
                  <a:pt x="141" y="51"/>
                  <a:pt x="146" y="51"/>
                  <a:pt x="151" y="51"/>
                </a:cubicBezTo>
                <a:close/>
                <a:moveTo>
                  <a:pt x="83" y="8"/>
                </a:moveTo>
                <a:cubicBezTo>
                  <a:pt x="83" y="8"/>
                  <a:pt x="83" y="8"/>
                  <a:pt x="83" y="8"/>
                </a:cubicBezTo>
                <a:cubicBezTo>
                  <a:pt x="97" y="8"/>
                  <a:pt x="108" y="10"/>
                  <a:pt x="117" y="13"/>
                </a:cubicBezTo>
                <a:cubicBezTo>
                  <a:pt x="121" y="15"/>
                  <a:pt x="124" y="17"/>
                  <a:pt x="126" y="19"/>
                </a:cubicBezTo>
                <a:cubicBezTo>
                  <a:pt x="126" y="19"/>
                  <a:pt x="126" y="19"/>
                  <a:pt x="127" y="19"/>
                </a:cubicBezTo>
                <a:cubicBezTo>
                  <a:pt x="129" y="21"/>
                  <a:pt x="131" y="25"/>
                  <a:pt x="130" y="28"/>
                </a:cubicBezTo>
                <a:cubicBezTo>
                  <a:pt x="130" y="28"/>
                  <a:pt x="130" y="28"/>
                  <a:pt x="130" y="28"/>
                </a:cubicBezTo>
                <a:cubicBezTo>
                  <a:pt x="130" y="29"/>
                  <a:pt x="129" y="30"/>
                  <a:pt x="128" y="32"/>
                </a:cubicBezTo>
                <a:cubicBezTo>
                  <a:pt x="123" y="39"/>
                  <a:pt x="102" y="45"/>
                  <a:pt x="77" y="47"/>
                </a:cubicBezTo>
                <a:cubicBezTo>
                  <a:pt x="73" y="48"/>
                  <a:pt x="68" y="48"/>
                  <a:pt x="63" y="48"/>
                </a:cubicBezTo>
                <a:cubicBezTo>
                  <a:pt x="58" y="48"/>
                  <a:pt x="53" y="48"/>
                  <a:pt x="48" y="48"/>
                </a:cubicBezTo>
                <a:cubicBezTo>
                  <a:pt x="48" y="48"/>
                  <a:pt x="48" y="48"/>
                  <a:pt x="48" y="48"/>
                </a:cubicBezTo>
                <a:cubicBezTo>
                  <a:pt x="30" y="47"/>
                  <a:pt x="17" y="44"/>
                  <a:pt x="9" y="40"/>
                </a:cubicBezTo>
                <a:cubicBezTo>
                  <a:pt x="6" y="39"/>
                  <a:pt x="4" y="37"/>
                  <a:pt x="2" y="35"/>
                </a:cubicBezTo>
                <a:cubicBezTo>
                  <a:pt x="0" y="32"/>
                  <a:pt x="0" y="29"/>
                  <a:pt x="1" y="26"/>
                </a:cubicBezTo>
                <a:cubicBezTo>
                  <a:pt x="2" y="24"/>
                  <a:pt x="4" y="22"/>
                  <a:pt x="6" y="20"/>
                </a:cubicBezTo>
                <a:cubicBezTo>
                  <a:pt x="6" y="20"/>
                  <a:pt x="6" y="20"/>
                  <a:pt x="6" y="20"/>
                </a:cubicBezTo>
                <a:cubicBezTo>
                  <a:pt x="15" y="14"/>
                  <a:pt x="36" y="9"/>
                  <a:pt x="57" y="8"/>
                </a:cubicBezTo>
                <a:cubicBezTo>
                  <a:pt x="61" y="8"/>
                  <a:pt x="66" y="7"/>
                  <a:pt x="70" y="7"/>
                </a:cubicBezTo>
                <a:cubicBezTo>
                  <a:pt x="74" y="7"/>
                  <a:pt x="78" y="7"/>
                  <a:pt x="83" y="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4"/>
          <p:cNvSpPr>
            <a:spLocks noEditPoints="1"/>
          </p:cNvSpPr>
          <p:nvPr/>
        </p:nvSpPr>
        <p:spPr bwMode="auto">
          <a:xfrm>
            <a:off x="10039350" y="2271713"/>
            <a:ext cx="139700" cy="674688"/>
          </a:xfrm>
          <a:custGeom>
            <a:avLst/>
            <a:gdLst>
              <a:gd name="T0" fmla="*/ 4 w 32"/>
              <a:gd name="T1" fmla="*/ 83 h 153"/>
              <a:gd name="T2" fmla="*/ 0 w 32"/>
              <a:gd name="T3" fmla="*/ 150 h 153"/>
              <a:gd name="T4" fmla="*/ 3 w 32"/>
              <a:gd name="T5" fmla="*/ 100 h 153"/>
              <a:gd name="T6" fmla="*/ 3 w 32"/>
              <a:gd name="T7" fmla="*/ 153 h 153"/>
              <a:gd name="T8" fmla="*/ 3 w 32"/>
              <a:gd name="T9" fmla="*/ 153 h 153"/>
              <a:gd name="T10" fmla="*/ 6 w 32"/>
              <a:gd name="T11" fmla="*/ 153 h 153"/>
              <a:gd name="T12" fmla="*/ 9 w 32"/>
              <a:gd name="T13" fmla="*/ 153 h 153"/>
              <a:gd name="T14" fmla="*/ 9 w 32"/>
              <a:gd name="T15" fmla="*/ 153 h 153"/>
              <a:gd name="T16" fmla="*/ 12 w 32"/>
              <a:gd name="T17" fmla="*/ 153 h 153"/>
              <a:gd name="T18" fmla="*/ 14 w 32"/>
              <a:gd name="T19" fmla="*/ 153 h 153"/>
              <a:gd name="T20" fmla="*/ 17 w 32"/>
              <a:gd name="T21" fmla="*/ 153 h 153"/>
              <a:gd name="T22" fmla="*/ 18 w 32"/>
              <a:gd name="T23" fmla="*/ 153 h 153"/>
              <a:gd name="T24" fmla="*/ 18 w 32"/>
              <a:gd name="T25" fmla="*/ 100 h 153"/>
              <a:gd name="T26" fmla="*/ 20 w 32"/>
              <a:gd name="T27" fmla="*/ 93 h 153"/>
              <a:gd name="T28" fmla="*/ 31 w 32"/>
              <a:gd name="T29" fmla="*/ 94 h 153"/>
              <a:gd name="T30" fmla="*/ 27 w 32"/>
              <a:gd name="T31" fmla="*/ 59 h 153"/>
              <a:gd name="T32" fmla="*/ 0 w 32"/>
              <a:gd name="T33" fmla="*/ 45 h 153"/>
              <a:gd name="T34" fmla="*/ 0 w 32"/>
              <a:gd name="T35" fmla="*/ 55 h 153"/>
              <a:gd name="T36" fmla="*/ 20 w 32"/>
              <a:gd name="T37" fmla="*/ 23 h 153"/>
              <a:gd name="T38" fmla="*/ 2 w 32"/>
              <a:gd name="T39" fmla="*/ 0 h 153"/>
              <a:gd name="T40" fmla="*/ 6 w 32"/>
              <a:gd name="T41" fmla="*/ 15 h 153"/>
              <a:gd name="T42" fmla="*/ 8 w 32"/>
              <a:gd name="T43" fmla="*/ 15 h 153"/>
              <a:gd name="T44" fmla="*/ 17 w 32"/>
              <a:gd name="T45" fmla="*/ 23 h 153"/>
              <a:gd name="T46" fmla="*/ 17 w 32"/>
              <a:gd name="T47" fmla="*/ 24 h 153"/>
              <a:gd name="T48" fmla="*/ 17 w 32"/>
              <a:gd name="T49" fmla="*/ 25 h 153"/>
              <a:gd name="T50" fmla="*/ 17 w 32"/>
              <a:gd name="T51" fmla="*/ 26 h 153"/>
              <a:gd name="T52" fmla="*/ 17 w 32"/>
              <a:gd name="T53" fmla="*/ 26 h 153"/>
              <a:gd name="T54" fmla="*/ 17 w 32"/>
              <a:gd name="T55" fmla="*/ 27 h 153"/>
              <a:gd name="T56" fmla="*/ 17 w 32"/>
              <a:gd name="T57" fmla="*/ 28 h 153"/>
              <a:gd name="T58" fmla="*/ 17 w 32"/>
              <a:gd name="T59" fmla="*/ 29 h 153"/>
              <a:gd name="T60" fmla="*/ 0 w 32"/>
              <a:gd name="T61" fmla="*/ 19 h 153"/>
              <a:gd name="T62" fmla="*/ 3 w 32"/>
              <a:gd name="T63" fmla="*/ 18 h 153"/>
              <a:gd name="T64" fmla="*/ 5 w 32"/>
              <a:gd name="T65" fmla="*/ 18 h 153"/>
              <a:gd name="T66" fmla="*/ 6 w 32"/>
              <a:gd name="T67" fmla="*/ 17 h 153"/>
              <a:gd name="T68" fmla="*/ 6 w 32"/>
              <a:gd name="T69" fmla="*/ 17 h 153"/>
              <a:gd name="T70" fmla="*/ 7 w 32"/>
              <a:gd name="T71" fmla="*/ 17 h 153"/>
              <a:gd name="T72" fmla="*/ 7 w 32"/>
              <a:gd name="T73" fmla="*/ 17 h 153"/>
              <a:gd name="T74" fmla="*/ 7 w 32"/>
              <a:gd name="T75" fmla="*/ 17 h 153"/>
              <a:gd name="T76" fmla="*/ 7 w 32"/>
              <a:gd name="T77" fmla="*/ 17 h 153"/>
              <a:gd name="T78" fmla="*/ 8 w 32"/>
              <a:gd name="T79" fmla="*/ 17 h 153"/>
              <a:gd name="T80" fmla="*/ 8 w 32"/>
              <a:gd name="T81" fmla="*/ 17 h 153"/>
              <a:gd name="T82" fmla="*/ 8 w 32"/>
              <a:gd name="T83" fmla="*/ 17 h 153"/>
              <a:gd name="T84" fmla="*/ 8 w 32"/>
              <a:gd name="T85" fmla="*/ 17 h 153"/>
              <a:gd name="T86" fmla="*/ 10 w 32"/>
              <a:gd name="T87" fmla="*/ 17 h 153"/>
              <a:gd name="T88" fmla="*/ 12 w 32"/>
              <a:gd name="T89" fmla="*/ 16 h 153"/>
              <a:gd name="T90" fmla="*/ 13 w 32"/>
              <a:gd name="T91" fmla="*/ 17 h 153"/>
              <a:gd name="T92" fmla="*/ 15 w 32"/>
              <a:gd name="T93" fmla="*/ 17 h 153"/>
              <a:gd name="T94" fmla="*/ 16 w 32"/>
              <a:gd name="T95" fmla="*/ 18 h 153"/>
              <a:gd name="T96" fmla="*/ 17 w 32"/>
              <a:gd name="T97" fmla="*/ 20 h 153"/>
              <a:gd name="T98" fmla="*/ 17 w 32"/>
              <a:gd name="T99" fmla="*/ 21 h 153"/>
              <a:gd name="T100" fmla="*/ 17 w 32"/>
              <a:gd name="T101" fmla="*/ 22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" h="153">
                <a:moveTo>
                  <a:pt x="5" y="53"/>
                </a:moveTo>
                <a:cubicBezTo>
                  <a:pt x="3" y="56"/>
                  <a:pt x="3" y="56"/>
                  <a:pt x="3" y="56"/>
                </a:cubicBezTo>
                <a:cubicBezTo>
                  <a:pt x="2" y="57"/>
                  <a:pt x="2" y="57"/>
                  <a:pt x="2" y="59"/>
                </a:cubicBezTo>
                <a:cubicBezTo>
                  <a:pt x="5" y="80"/>
                  <a:pt x="5" y="80"/>
                  <a:pt x="5" y="80"/>
                </a:cubicBezTo>
                <a:cubicBezTo>
                  <a:pt x="5" y="82"/>
                  <a:pt x="5" y="82"/>
                  <a:pt x="4" y="83"/>
                </a:cubicBezTo>
                <a:cubicBezTo>
                  <a:pt x="2" y="86"/>
                  <a:pt x="2" y="86"/>
                  <a:pt x="0" y="84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152"/>
                  <a:pt x="0" y="152"/>
                  <a:pt x="0" y="151"/>
                </a:cubicBezTo>
                <a:cubicBezTo>
                  <a:pt x="0" y="151"/>
                  <a:pt x="0" y="151"/>
                  <a:pt x="0" y="150"/>
                </a:cubicBezTo>
                <a:cubicBezTo>
                  <a:pt x="0" y="150"/>
                  <a:pt x="0" y="150"/>
                  <a:pt x="0" y="150"/>
                </a:cubicBezTo>
                <a:cubicBezTo>
                  <a:pt x="0" y="119"/>
                  <a:pt x="0" y="119"/>
                  <a:pt x="0" y="119"/>
                </a:cubicBezTo>
                <a:cubicBezTo>
                  <a:pt x="0" y="119"/>
                  <a:pt x="0" y="119"/>
                  <a:pt x="0" y="119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98"/>
                  <a:pt x="3" y="98"/>
                  <a:pt x="3" y="100"/>
                </a:cubicBezTo>
                <a:cubicBezTo>
                  <a:pt x="3" y="150"/>
                  <a:pt x="3" y="150"/>
                  <a:pt x="3" y="150"/>
                </a:cubicBezTo>
                <a:cubicBezTo>
                  <a:pt x="3" y="150"/>
                  <a:pt x="3" y="150"/>
                  <a:pt x="3" y="150"/>
                </a:cubicBezTo>
                <a:cubicBezTo>
                  <a:pt x="3" y="150"/>
                  <a:pt x="3" y="150"/>
                  <a:pt x="3" y="150"/>
                </a:cubicBezTo>
                <a:cubicBezTo>
                  <a:pt x="3" y="151"/>
                  <a:pt x="3" y="151"/>
                  <a:pt x="3" y="151"/>
                </a:cubicBezTo>
                <a:cubicBezTo>
                  <a:pt x="3" y="151"/>
                  <a:pt x="3" y="152"/>
                  <a:pt x="3" y="153"/>
                </a:cubicBezTo>
                <a:cubicBezTo>
                  <a:pt x="3" y="153"/>
                  <a:pt x="3" y="153"/>
                  <a:pt x="3" y="153"/>
                </a:cubicBezTo>
                <a:cubicBezTo>
                  <a:pt x="3" y="153"/>
                  <a:pt x="3" y="153"/>
                  <a:pt x="3" y="153"/>
                </a:cubicBezTo>
                <a:cubicBezTo>
                  <a:pt x="3" y="153"/>
                  <a:pt x="3" y="153"/>
                  <a:pt x="3" y="153"/>
                </a:cubicBezTo>
                <a:cubicBezTo>
                  <a:pt x="3" y="153"/>
                  <a:pt x="3" y="153"/>
                  <a:pt x="3" y="153"/>
                </a:cubicBezTo>
                <a:cubicBezTo>
                  <a:pt x="3" y="153"/>
                  <a:pt x="3" y="153"/>
                  <a:pt x="3" y="153"/>
                </a:cubicBezTo>
                <a:cubicBezTo>
                  <a:pt x="4" y="153"/>
                  <a:pt x="4" y="153"/>
                  <a:pt x="4" y="153"/>
                </a:cubicBezTo>
                <a:cubicBezTo>
                  <a:pt x="4" y="153"/>
                  <a:pt x="4" y="153"/>
                  <a:pt x="4" y="153"/>
                </a:cubicBezTo>
                <a:cubicBezTo>
                  <a:pt x="4" y="153"/>
                  <a:pt x="4" y="153"/>
                  <a:pt x="4" y="153"/>
                </a:cubicBezTo>
                <a:cubicBezTo>
                  <a:pt x="6" y="153"/>
                  <a:pt x="6" y="153"/>
                  <a:pt x="6" y="153"/>
                </a:cubicBezTo>
                <a:cubicBezTo>
                  <a:pt x="6" y="153"/>
                  <a:pt x="6" y="153"/>
                  <a:pt x="6" y="153"/>
                </a:cubicBezTo>
                <a:cubicBezTo>
                  <a:pt x="6" y="153"/>
                  <a:pt x="6" y="153"/>
                  <a:pt x="6" y="153"/>
                </a:cubicBezTo>
                <a:cubicBezTo>
                  <a:pt x="6" y="153"/>
                  <a:pt x="6" y="153"/>
                  <a:pt x="6" y="153"/>
                </a:cubicBezTo>
                <a:cubicBezTo>
                  <a:pt x="7" y="153"/>
                  <a:pt x="7" y="153"/>
                  <a:pt x="7" y="153"/>
                </a:cubicBezTo>
                <a:cubicBezTo>
                  <a:pt x="7" y="153"/>
                  <a:pt x="7" y="153"/>
                  <a:pt x="7" y="153"/>
                </a:cubicBezTo>
                <a:cubicBezTo>
                  <a:pt x="9" y="153"/>
                  <a:pt x="9" y="153"/>
                  <a:pt x="9" y="153"/>
                </a:cubicBezTo>
                <a:cubicBezTo>
                  <a:pt x="9" y="153"/>
                  <a:pt x="9" y="153"/>
                  <a:pt x="9" y="153"/>
                </a:cubicBezTo>
                <a:cubicBezTo>
                  <a:pt x="9" y="153"/>
                  <a:pt x="9" y="153"/>
                  <a:pt x="9" y="153"/>
                </a:cubicBezTo>
                <a:cubicBezTo>
                  <a:pt x="9" y="153"/>
                  <a:pt x="9" y="153"/>
                  <a:pt x="9" y="153"/>
                </a:cubicBezTo>
                <a:cubicBezTo>
                  <a:pt x="9" y="153"/>
                  <a:pt x="9" y="153"/>
                  <a:pt x="9" y="153"/>
                </a:cubicBezTo>
                <a:cubicBezTo>
                  <a:pt x="9" y="153"/>
                  <a:pt x="9" y="153"/>
                  <a:pt x="9" y="153"/>
                </a:cubicBezTo>
                <a:cubicBezTo>
                  <a:pt x="11" y="153"/>
                  <a:pt x="11" y="153"/>
                  <a:pt x="11" y="153"/>
                </a:cubicBezTo>
                <a:cubicBezTo>
                  <a:pt x="11" y="153"/>
                  <a:pt x="11" y="153"/>
                  <a:pt x="11" y="153"/>
                </a:cubicBezTo>
                <a:cubicBezTo>
                  <a:pt x="11" y="153"/>
                  <a:pt x="11" y="153"/>
                  <a:pt x="11" y="153"/>
                </a:cubicBezTo>
                <a:cubicBezTo>
                  <a:pt x="12" y="153"/>
                  <a:pt x="12" y="153"/>
                  <a:pt x="12" y="153"/>
                </a:cubicBezTo>
                <a:cubicBezTo>
                  <a:pt x="12" y="153"/>
                  <a:pt x="12" y="153"/>
                  <a:pt x="12" y="153"/>
                </a:cubicBezTo>
                <a:cubicBezTo>
                  <a:pt x="12" y="153"/>
                  <a:pt x="12" y="153"/>
                  <a:pt x="12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15" y="153"/>
                  <a:pt x="15" y="153"/>
                  <a:pt x="15" y="153"/>
                </a:cubicBezTo>
                <a:cubicBezTo>
                  <a:pt x="15" y="153"/>
                  <a:pt x="15" y="153"/>
                  <a:pt x="15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8" y="153"/>
                  <a:pt x="18" y="153"/>
                  <a:pt x="18" y="153"/>
                </a:cubicBezTo>
                <a:cubicBezTo>
                  <a:pt x="18" y="153"/>
                  <a:pt x="18" y="153"/>
                  <a:pt x="18" y="153"/>
                </a:cubicBezTo>
                <a:cubicBezTo>
                  <a:pt x="18" y="153"/>
                  <a:pt x="18" y="153"/>
                  <a:pt x="18" y="153"/>
                </a:cubicBezTo>
                <a:cubicBezTo>
                  <a:pt x="18" y="153"/>
                  <a:pt x="18" y="153"/>
                  <a:pt x="18" y="153"/>
                </a:cubicBezTo>
                <a:cubicBezTo>
                  <a:pt x="18" y="153"/>
                  <a:pt x="18" y="153"/>
                  <a:pt x="18" y="153"/>
                </a:cubicBezTo>
                <a:cubicBezTo>
                  <a:pt x="18" y="152"/>
                  <a:pt x="18" y="152"/>
                  <a:pt x="18" y="151"/>
                </a:cubicBezTo>
                <a:cubicBezTo>
                  <a:pt x="18" y="149"/>
                  <a:pt x="17" y="148"/>
                  <a:pt x="16" y="147"/>
                </a:cubicBezTo>
                <a:cubicBezTo>
                  <a:pt x="16" y="100"/>
                  <a:pt x="16" y="100"/>
                  <a:pt x="16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5"/>
                  <a:pt x="20" y="77"/>
                  <a:pt x="20" y="80"/>
                </a:cubicBezTo>
                <a:cubicBezTo>
                  <a:pt x="20" y="93"/>
                  <a:pt x="20" y="93"/>
                  <a:pt x="20" y="93"/>
                </a:cubicBezTo>
                <a:cubicBezTo>
                  <a:pt x="20" y="93"/>
                  <a:pt x="20" y="93"/>
                  <a:pt x="20" y="93"/>
                </a:cubicBezTo>
                <a:cubicBezTo>
                  <a:pt x="20" y="96"/>
                  <a:pt x="20" y="96"/>
                  <a:pt x="20" y="96"/>
                </a:cubicBezTo>
                <a:cubicBezTo>
                  <a:pt x="20" y="98"/>
                  <a:pt x="22" y="101"/>
                  <a:pt x="25" y="101"/>
                </a:cubicBezTo>
                <a:cubicBezTo>
                  <a:pt x="25" y="101"/>
                  <a:pt x="25" y="101"/>
                  <a:pt x="25" y="101"/>
                </a:cubicBezTo>
                <a:cubicBezTo>
                  <a:pt x="28" y="101"/>
                  <a:pt x="31" y="99"/>
                  <a:pt x="31" y="96"/>
                </a:cubicBezTo>
                <a:cubicBezTo>
                  <a:pt x="31" y="94"/>
                  <a:pt x="31" y="94"/>
                  <a:pt x="31" y="94"/>
                </a:cubicBezTo>
                <a:cubicBezTo>
                  <a:pt x="31" y="94"/>
                  <a:pt x="31" y="94"/>
                  <a:pt x="31" y="94"/>
                </a:cubicBezTo>
                <a:cubicBezTo>
                  <a:pt x="31" y="81"/>
                  <a:pt x="31" y="81"/>
                  <a:pt x="31" y="81"/>
                </a:cubicBezTo>
                <a:cubicBezTo>
                  <a:pt x="31" y="81"/>
                  <a:pt x="31" y="81"/>
                  <a:pt x="31" y="81"/>
                </a:cubicBezTo>
                <a:cubicBezTo>
                  <a:pt x="32" y="76"/>
                  <a:pt x="32" y="75"/>
                  <a:pt x="30" y="70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5" y="56"/>
                  <a:pt x="25" y="53"/>
                  <a:pt x="22" y="51"/>
                </a:cubicBezTo>
                <a:cubicBezTo>
                  <a:pt x="18" y="48"/>
                  <a:pt x="13" y="46"/>
                  <a:pt x="8" y="46"/>
                </a:cubicBezTo>
                <a:cubicBezTo>
                  <a:pt x="8" y="44"/>
                  <a:pt x="8" y="44"/>
                  <a:pt x="8" y="44"/>
                </a:cubicBezTo>
                <a:cubicBezTo>
                  <a:pt x="6" y="45"/>
                  <a:pt x="3" y="45"/>
                  <a:pt x="0" y="45"/>
                </a:cubicBezTo>
                <a:cubicBezTo>
                  <a:pt x="0" y="50"/>
                  <a:pt x="0" y="50"/>
                  <a:pt x="0" y="50"/>
                </a:cubicBezTo>
                <a:cubicBezTo>
                  <a:pt x="2" y="49"/>
                  <a:pt x="2" y="49"/>
                  <a:pt x="4" y="50"/>
                </a:cubicBezTo>
                <a:cubicBezTo>
                  <a:pt x="6" y="51"/>
                  <a:pt x="6" y="51"/>
                  <a:pt x="5" y="53"/>
                </a:cubicBezTo>
                <a:close/>
                <a:moveTo>
                  <a:pt x="0" y="68"/>
                </a:moveTo>
                <a:cubicBezTo>
                  <a:pt x="0" y="55"/>
                  <a:pt x="0" y="55"/>
                  <a:pt x="0" y="55"/>
                </a:cubicBezTo>
                <a:cubicBezTo>
                  <a:pt x="1" y="56"/>
                  <a:pt x="1" y="56"/>
                  <a:pt x="1" y="56"/>
                </a:cubicBezTo>
                <a:cubicBezTo>
                  <a:pt x="1" y="57"/>
                  <a:pt x="1" y="57"/>
                  <a:pt x="1" y="58"/>
                </a:cubicBezTo>
                <a:cubicBezTo>
                  <a:pt x="0" y="68"/>
                  <a:pt x="0" y="68"/>
                  <a:pt x="0" y="68"/>
                </a:cubicBezTo>
                <a:close/>
                <a:moveTo>
                  <a:pt x="17" y="29"/>
                </a:moveTo>
                <a:cubicBezTo>
                  <a:pt x="18" y="27"/>
                  <a:pt x="19" y="25"/>
                  <a:pt x="20" y="23"/>
                </a:cubicBezTo>
                <a:cubicBezTo>
                  <a:pt x="21" y="16"/>
                  <a:pt x="21" y="10"/>
                  <a:pt x="19" y="7"/>
                </a:cubicBezTo>
                <a:cubicBezTo>
                  <a:pt x="16" y="1"/>
                  <a:pt x="9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17"/>
                  <a:pt x="0" y="17"/>
                  <a:pt x="0" y="17"/>
                </a:cubicBezTo>
                <a:cubicBezTo>
                  <a:pt x="2" y="16"/>
                  <a:pt x="4" y="16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19" y="12"/>
                  <a:pt x="19" y="22"/>
                  <a:pt x="17" y="29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24"/>
                  <a:pt x="17" y="24"/>
                  <a:pt x="17" y="24"/>
                </a:cubicBezTo>
                <a:cubicBezTo>
                  <a:pt x="17" y="24"/>
                  <a:pt x="17" y="24"/>
                  <a:pt x="17" y="24"/>
                </a:cubicBezTo>
                <a:cubicBezTo>
                  <a:pt x="17" y="24"/>
                  <a:pt x="17" y="24"/>
                  <a:pt x="17" y="24"/>
                </a:cubicBezTo>
                <a:cubicBezTo>
                  <a:pt x="17" y="24"/>
                  <a:pt x="17" y="24"/>
                  <a:pt x="17" y="24"/>
                </a:cubicBezTo>
                <a:cubicBezTo>
                  <a:pt x="17" y="24"/>
                  <a:pt x="17" y="24"/>
                  <a:pt x="17" y="24"/>
                </a:cubicBezTo>
                <a:cubicBezTo>
                  <a:pt x="17" y="24"/>
                  <a:pt x="17" y="24"/>
                  <a:pt x="17" y="24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7"/>
                  <a:pt x="17" y="27"/>
                  <a:pt x="17" y="27"/>
                </a:cubicBezTo>
                <a:cubicBezTo>
                  <a:pt x="17" y="27"/>
                  <a:pt x="17" y="27"/>
                  <a:pt x="17" y="27"/>
                </a:cubicBezTo>
                <a:cubicBezTo>
                  <a:pt x="17" y="27"/>
                  <a:pt x="17" y="27"/>
                  <a:pt x="17" y="27"/>
                </a:cubicBezTo>
                <a:cubicBezTo>
                  <a:pt x="17" y="27"/>
                  <a:pt x="17" y="27"/>
                  <a:pt x="17" y="27"/>
                </a:cubicBezTo>
                <a:cubicBezTo>
                  <a:pt x="17" y="27"/>
                  <a:pt x="17" y="27"/>
                  <a:pt x="17" y="27"/>
                </a:cubicBezTo>
                <a:cubicBezTo>
                  <a:pt x="17" y="28"/>
                  <a:pt x="17" y="28"/>
                  <a:pt x="17" y="28"/>
                </a:cubicBezTo>
                <a:cubicBezTo>
                  <a:pt x="17" y="28"/>
                  <a:pt x="17" y="28"/>
                  <a:pt x="17" y="28"/>
                </a:cubicBezTo>
                <a:cubicBezTo>
                  <a:pt x="17" y="28"/>
                  <a:pt x="17" y="28"/>
                  <a:pt x="17" y="28"/>
                </a:cubicBezTo>
                <a:cubicBezTo>
                  <a:pt x="17" y="28"/>
                  <a:pt x="17" y="28"/>
                  <a:pt x="17" y="28"/>
                </a:cubicBezTo>
                <a:cubicBezTo>
                  <a:pt x="17" y="28"/>
                  <a:pt x="17" y="28"/>
                  <a:pt x="17" y="28"/>
                </a:cubicBezTo>
                <a:cubicBezTo>
                  <a:pt x="17" y="29"/>
                  <a:pt x="17" y="29"/>
                  <a:pt x="17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1"/>
                  <a:pt x="16" y="31"/>
                  <a:pt x="16" y="31"/>
                </a:cubicBezTo>
                <a:cubicBezTo>
                  <a:pt x="13" y="41"/>
                  <a:pt x="6" y="44"/>
                  <a:pt x="0" y="43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cubicBezTo>
                  <a:pt x="1" y="19"/>
                  <a:pt x="1" y="19"/>
                  <a:pt x="1" y="19"/>
                </a:cubicBezTo>
                <a:cubicBezTo>
                  <a:pt x="1" y="19"/>
                  <a:pt x="1" y="19"/>
                  <a:pt x="1" y="19"/>
                </a:cubicBezTo>
                <a:cubicBezTo>
                  <a:pt x="2" y="19"/>
                  <a:pt x="2" y="19"/>
                  <a:pt x="2" y="19"/>
                </a:cubicBezTo>
                <a:cubicBezTo>
                  <a:pt x="2" y="19"/>
                  <a:pt x="2" y="19"/>
                  <a:pt x="2" y="19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7"/>
                  <a:pt x="6" y="17"/>
                  <a:pt x="6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17"/>
                  <a:pt x="7" y="17"/>
                  <a:pt x="7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7"/>
                  <a:pt x="9" y="17"/>
                </a:cubicBezTo>
                <a:cubicBezTo>
                  <a:pt x="9" y="17"/>
                  <a:pt x="9" y="17"/>
                  <a:pt x="9" y="17"/>
                </a:cubicBezTo>
                <a:cubicBezTo>
                  <a:pt x="9" y="17"/>
                  <a:pt x="9" y="17"/>
                  <a:pt x="9" y="17"/>
                </a:cubicBezTo>
                <a:cubicBezTo>
                  <a:pt x="9" y="17"/>
                  <a:pt x="9" y="17"/>
                  <a:pt x="9" y="17"/>
                </a:cubicBezTo>
                <a:cubicBezTo>
                  <a:pt x="10" y="17"/>
                  <a:pt x="10" y="17"/>
                  <a:pt x="10" y="17"/>
                </a:cubicBezTo>
                <a:cubicBezTo>
                  <a:pt x="10" y="17"/>
                  <a:pt x="10" y="17"/>
                  <a:pt x="10" y="17"/>
                </a:cubicBezTo>
                <a:cubicBezTo>
                  <a:pt x="11" y="16"/>
                  <a:pt x="11" y="16"/>
                  <a:pt x="11" y="16"/>
                </a:cubicBezTo>
                <a:cubicBezTo>
                  <a:pt x="11" y="16"/>
                  <a:pt x="11" y="16"/>
                  <a:pt x="11" y="16"/>
                </a:cubicBezTo>
                <a:cubicBezTo>
                  <a:pt x="11" y="16"/>
                  <a:pt x="11" y="16"/>
                  <a:pt x="11" y="16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6"/>
                  <a:pt x="12" y="16"/>
                  <a:pt x="12" y="16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4" y="17"/>
                  <a:pt x="14" y="17"/>
                  <a:pt x="14" y="17"/>
                </a:cubicBezTo>
                <a:cubicBezTo>
                  <a:pt x="14" y="17"/>
                  <a:pt x="14" y="17"/>
                  <a:pt x="14" y="17"/>
                </a:cubicBezTo>
                <a:cubicBezTo>
                  <a:pt x="14" y="17"/>
                  <a:pt x="14" y="17"/>
                  <a:pt x="14" y="17"/>
                </a:cubicBezTo>
                <a:cubicBezTo>
                  <a:pt x="15" y="17"/>
                  <a:pt x="15" y="17"/>
                  <a:pt x="15" y="17"/>
                </a:cubicBezTo>
                <a:cubicBezTo>
                  <a:pt x="15" y="17"/>
                  <a:pt x="15" y="17"/>
                  <a:pt x="15" y="17"/>
                </a:cubicBezTo>
                <a:cubicBezTo>
                  <a:pt x="15" y="17"/>
                  <a:pt x="15" y="17"/>
                  <a:pt x="15" y="17"/>
                </a:cubicBezTo>
                <a:cubicBezTo>
                  <a:pt x="15" y="17"/>
                  <a:pt x="15" y="17"/>
                  <a:pt x="15" y="17"/>
                </a:cubicBezTo>
                <a:cubicBezTo>
                  <a:pt x="15" y="18"/>
                  <a:pt x="15" y="18"/>
                  <a:pt x="15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1"/>
                  <a:pt x="17" y="21"/>
                  <a:pt x="17" y="21"/>
                </a:cubicBezTo>
                <a:cubicBezTo>
                  <a:pt x="17" y="21"/>
                  <a:pt x="17" y="21"/>
                  <a:pt x="17" y="21"/>
                </a:cubicBezTo>
                <a:cubicBezTo>
                  <a:pt x="17" y="21"/>
                  <a:pt x="17" y="21"/>
                  <a:pt x="17" y="21"/>
                </a:cubicBezTo>
                <a:cubicBezTo>
                  <a:pt x="17" y="22"/>
                  <a:pt x="17" y="22"/>
                  <a:pt x="17" y="22"/>
                </a:cubicBezTo>
                <a:cubicBezTo>
                  <a:pt x="17" y="22"/>
                  <a:pt x="17" y="22"/>
                  <a:pt x="17" y="22"/>
                </a:cubicBezTo>
                <a:cubicBezTo>
                  <a:pt x="17" y="22"/>
                  <a:pt x="17" y="22"/>
                  <a:pt x="17" y="22"/>
                </a:cubicBezTo>
                <a:cubicBezTo>
                  <a:pt x="17" y="22"/>
                  <a:pt x="17" y="22"/>
                  <a:pt x="17" y="22"/>
                </a:cubicBezTo>
                <a:cubicBezTo>
                  <a:pt x="17" y="22"/>
                  <a:pt x="17" y="22"/>
                  <a:pt x="17" y="22"/>
                </a:cubicBezTo>
                <a:cubicBezTo>
                  <a:pt x="17" y="23"/>
                  <a:pt x="17" y="23"/>
                  <a:pt x="17" y="2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9915525" y="2271713"/>
            <a:ext cx="127000" cy="674688"/>
          </a:xfrm>
          <a:custGeom>
            <a:avLst/>
            <a:gdLst>
              <a:gd name="T0" fmla="*/ 27 w 29"/>
              <a:gd name="T1" fmla="*/ 80 h 153"/>
              <a:gd name="T2" fmla="*/ 29 w 29"/>
              <a:gd name="T3" fmla="*/ 56 h 153"/>
              <a:gd name="T4" fmla="*/ 29 w 29"/>
              <a:gd name="T5" fmla="*/ 49 h 153"/>
              <a:gd name="T6" fmla="*/ 24 w 29"/>
              <a:gd name="T7" fmla="*/ 46 h 153"/>
              <a:gd name="T8" fmla="*/ 5 w 29"/>
              <a:gd name="T9" fmla="*/ 59 h 153"/>
              <a:gd name="T10" fmla="*/ 0 w 29"/>
              <a:gd name="T11" fmla="*/ 80 h 153"/>
              <a:gd name="T12" fmla="*/ 1 w 29"/>
              <a:gd name="T13" fmla="*/ 93 h 153"/>
              <a:gd name="T14" fmla="*/ 6 w 29"/>
              <a:gd name="T15" fmla="*/ 101 h 153"/>
              <a:gd name="T16" fmla="*/ 12 w 29"/>
              <a:gd name="T17" fmla="*/ 93 h 153"/>
              <a:gd name="T18" fmla="*/ 13 w 29"/>
              <a:gd name="T19" fmla="*/ 71 h 153"/>
              <a:gd name="T20" fmla="*/ 15 w 29"/>
              <a:gd name="T21" fmla="*/ 100 h 153"/>
              <a:gd name="T22" fmla="*/ 14 w 29"/>
              <a:gd name="T23" fmla="*/ 150 h 153"/>
              <a:gd name="T24" fmla="*/ 14 w 29"/>
              <a:gd name="T25" fmla="*/ 153 h 153"/>
              <a:gd name="T26" fmla="*/ 14 w 29"/>
              <a:gd name="T27" fmla="*/ 153 h 153"/>
              <a:gd name="T28" fmla="*/ 15 w 29"/>
              <a:gd name="T29" fmla="*/ 153 h 153"/>
              <a:gd name="T30" fmla="*/ 17 w 29"/>
              <a:gd name="T31" fmla="*/ 153 h 153"/>
              <a:gd name="T32" fmla="*/ 17 w 29"/>
              <a:gd name="T33" fmla="*/ 153 h 153"/>
              <a:gd name="T34" fmla="*/ 19 w 29"/>
              <a:gd name="T35" fmla="*/ 153 h 153"/>
              <a:gd name="T36" fmla="*/ 20 w 29"/>
              <a:gd name="T37" fmla="*/ 153 h 153"/>
              <a:gd name="T38" fmla="*/ 22 w 29"/>
              <a:gd name="T39" fmla="*/ 153 h 153"/>
              <a:gd name="T40" fmla="*/ 23 w 29"/>
              <a:gd name="T41" fmla="*/ 153 h 153"/>
              <a:gd name="T42" fmla="*/ 24 w 29"/>
              <a:gd name="T43" fmla="*/ 153 h 153"/>
              <a:gd name="T44" fmla="*/ 25 w 29"/>
              <a:gd name="T45" fmla="*/ 153 h 153"/>
              <a:gd name="T46" fmla="*/ 27 w 29"/>
              <a:gd name="T47" fmla="*/ 153 h 153"/>
              <a:gd name="T48" fmla="*/ 28 w 29"/>
              <a:gd name="T49" fmla="*/ 153 h 153"/>
              <a:gd name="T50" fmla="*/ 28 w 29"/>
              <a:gd name="T51" fmla="*/ 150 h 153"/>
              <a:gd name="T52" fmla="*/ 28 w 29"/>
              <a:gd name="T53" fmla="*/ 119 h 153"/>
              <a:gd name="T54" fmla="*/ 29 w 29"/>
              <a:gd name="T55" fmla="*/ 85 h 153"/>
              <a:gd name="T56" fmla="*/ 14 w 29"/>
              <a:gd name="T57" fmla="*/ 19 h 153"/>
              <a:gd name="T58" fmla="*/ 13 w 29"/>
              <a:gd name="T59" fmla="*/ 7 h 153"/>
              <a:gd name="T60" fmla="*/ 29 w 29"/>
              <a:gd name="T61" fmla="*/ 19 h 153"/>
              <a:gd name="T62" fmla="*/ 27 w 29"/>
              <a:gd name="T63" fmla="*/ 20 h 153"/>
              <a:gd name="T64" fmla="*/ 25 w 29"/>
              <a:gd name="T65" fmla="*/ 20 h 153"/>
              <a:gd name="T66" fmla="*/ 24 w 29"/>
              <a:gd name="T67" fmla="*/ 21 h 153"/>
              <a:gd name="T68" fmla="*/ 22 w 29"/>
              <a:gd name="T69" fmla="*/ 21 h 153"/>
              <a:gd name="T70" fmla="*/ 20 w 29"/>
              <a:gd name="T71" fmla="*/ 21 h 153"/>
              <a:gd name="T72" fmla="*/ 19 w 29"/>
              <a:gd name="T73" fmla="*/ 22 h 153"/>
              <a:gd name="T74" fmla="*/ 17 w 29"/>
              <a:gd name="T75" fmla="*/ 22 h 153"/>
              <a:gd name="T76" fmla="*/ 15 w 29"/>
              <a:gd name="T77" fmla="*/ 22 h 153"/>
              <a:gd name="T78" fmla="*/ 15 w 29"/>
              <a:gd name="T79" fmla="*/ 22 h 153"/>
              <a:gd name="T80" fmla="*/ 15 w 29"/>
              <a:gd name="T81" fmla="*/ 23 h 153"/>
              <a:gd name="T82" fmla="*/ 15 w 29"/>
              <a:gd name="T83" fmla="*/ 23 h 153"/>
              <a:gd name="T84" fmla="*/ 15 w 29"/>
              <a:gd name="T85" fmla="*/ 24 h 153"/>
              <a:gd name="T86" fmla="*/ 15 w 29"/>
              <a:gd name="T87" fmla="*/ 24 h 153"/>
              <a:gd name="T88" fmla="*/ 15 w 29"/>
              <a:gd name="T89" fmla="*/ 25 h 153"/>
              <a:gd name="T90" fmla="*/ 15 w 29"/>
              <a:gd name="T91" fmla="*/ 25 h 153"/>
              <a:gd name="T92" fmla="*/ 15 w 29"/>
              <a:gd name="T93" fmla="*/ 26 h 153"/>
              <a:gd name="T94" fmla="*/ 15 w 29"/>
              <a:gd name="T95" fmla="*/ 27 h 153"/>
              <a:gd name="T96" fmla="*/ 15 w 29"/>
              <a:gd name="T97" fmla="*/ 27 h 153"/>
              <a:gd name="T98" fmla="*/ 15 w 29"/>
              <a:gd name="T99" fmla="*/ 28 h 153"/>
              <a:gd name="T100" fmla="*/ 15 w 29"/>
              <a:gd name="T101" fmla="*/ 28 h 153"/>
              <a:gd name="T102" fmla="*/ 15 w 29"/>
              <a:gd name="T103" fmla="*/ 29 h 153"/>
              <a:gd name="T104" fmla="*/ 16 w 29"/>
              <a:gd name="T105" fmla="*/ 30 h 153"/>
              <a:gd name="T106" fmla="*/ 29 w 29"/>
              <a:gd name="T107" fmla="*/ 44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9" h="153">
                <a:moveTo>
                  <a:pt x="29" y="85"/>
                </a:moveTo>
                <a:cubicBezTo>
                  <a:pt x="29" y="85"/>
                  <a:pt x="28" y="84"/>
                  <a:pt x="28" y="83"/>
                </a:cubicBezTo>
                <a:cubicBezTo>
                  <a:pt x="27" y="82"/>
                  <a:pt x="27" y="81"/>
                  <a:pt x="27" y="80"/>
                </a:cubicBezTo>
                <a:cubicBezTo>
                  <a:pt x="29" y="59"/>
                  <a:pt x="29" y="59"/>
                  <a:pt x="29" y="59"/>
                </a:cubicBezTo>
                <a:cubicBezTo>
                  <a:pt x="29" y="57"/>
                  <a:pt x="29" y="57"/>
                  <a:pt x="29" y="57"/>
                </a:cubicBezTo>
                <a:cubicBezTo>
                  <a:pt x="29" y="56"/>
                  <a:pt x="29" y="56"/>
                  <a:pt x="29" y="56"/>
                </a:cubicBezTo>
                <a:cubicBezTo>
                  <a:pt x="27" y="52"/>
                  <a:pt x="27" y="52"/>
                  <a:pt x="27" y="52"/>
                </a:cubicBezTo>
                <a:cubicBezTo>
                  <a:pt x="26" y="51"/>
                  <a:pt x="26" y="51"/>
                  <a:pt x="28" y="50"/>
                </a:cubicBezTo>
                <a:cubicBezTo>
                  <a:pt x="28" y="50"/>
                  <a:pt x="29" y="49"/>
                  <a:pt x="29" y="49"/>
                </a:cubicBezTo>
                <a:cubicBezTo>
                  <a:pt x="29" y="45"/>
                  <a:pt x="29" y="45"/>
                  <a:pt x="29" y="45"/>
                </a:cubicBezTo>
                <a:cubicBezTo>
                  <a:pt x="27" y="45"/>
                  <a:pt x="25" y="45"/>
                  <a:pt x="24" y="44"/>
                </a:cubicBezTo>
                <a:cubicBezTo>
                  <a:pt x="24" y="46"/>
                  <a:pt x="24" y="46"/>
                  <a:pt x="24" y="46"/>
                </a:cubicBezTo>
                <a:cubicBezTo>
                  <a:pt x="19" y="46"/>
                  <a:pt x="15" y="47"/>
                  <a:pt x="11" y="50"/>
                </a:cubicBezTo>
                <a:cubicBezTo>
                  <a:pt x="7" y="52"/>
                  <a:pt x="7" y="54"/>
                  <a:pt x="6" y="58"/>
                </a:cubicBezTo>
                <a:cubicBezTo>
                  <a:pt x="5" y="59"/>
                  <a:pt x="5" y="59"/>
                  <a:pt x="5" y="59"/>
                </a:cubicBezTo>
                <a:cubicBezTo>
                  <a:pt x="5" y="59"/>
                  <a:pt x="5" y="59"/>
                  <a:pt x="5" y="59"/>
                </a:cubicBezTo>
                <a:cubicBezTo>
                  <a:pt x="2" y="69"/>
                  <a:pt x="2" y="69"/>
                  <a:pt x="2" y="69"/>
                </a:cubicBezTo>
                <a:cubicBezTo>
                  <a:pt x="0" y="74"/>
                  <a:pt x="0" y="75"/>
                  <a:pt x="0" y="80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1" y="93"/>
                  <a:pt x="1" y="93"/>
                  <a:pt x="1" y="93"/>
                </a:cubicBezTo>
                <a:cubicBezTo>
                  <a:pt x="1" y="94"/>
                  <a:pt x="1" y="94"/>
                  <a:pt x="1" y="94"/>
                </a:cubicBezTo>
                <a:cubicBezTo>
                  <a:pt x="1" y="96"/>
                  <a:pt x="1" y="96"/>
                  <a:pt x="1" y="96"/>
                </a:cubicBezTo>
                <a:cubicBezTo>
                  <a:pt x="1" y="99"/>
                  <a:pt x="3" y="101"/>
                  <a:pt x="6" y="101"/>
                </a:cubicBezTo>
                <a:cubicBezTo>
                  <a:pt x="6" y="101"/>
                  <a:pt x="6" y="101"/>
                  <a:pt x="6" y="101"/>
                </a:cubicBezTo>
                <a:cubicBezTo>
                  <a:pt x="9" y="101"/>
                  <a:pt x="12" y="98"/>
                  <a:pt x="12" y="96"/>
                </a:cubicBezTo>
                <a:cubicBezTo>
                  <a:pt x="12" y="93"/>
                  <a:pt x="12" y="93"/>
                  <a:pt x="12" y="93"/>
                </a:cubicBezTo>
                <a:cubicBezTo>
                  <a:pt x="12" y="93"/>
                  <a:pt x="12" y="93"/>
                  <a:pt x="12" y="93"/>
                </a:cubicBezTo>
                <a:cubicBezTo>
                  <a:pt x="11" y="80"/>
                  <a:pt x="11" y="80"/>
                  <a:pt x="11" y="80"/>
                </a:cubicBezTo>
                <a:cubicBezTo>
                  <a:pt x="11" y="76"/>
                  <a:pt x="12" y="74"/>
                  <a:pt x="13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5" y="100"/>
                  <a:pt x="15" y="100"/>
                  <a:pt x="15" y="100"/>
                </a:cubicBezTo>
                <a:cubicBezTo>
                  <a:pt x="15" y="147"/>
                  <a:pt x="15" y="147"/>
                  <a:pt x="15" y="147"/>
                </a:cubicBezTo>
                <a:cubicBezTo>
                  <a:pt x="15" y="148"/>
                  <a:pt x="14" y="149"/>
                  <a:pt x="14" y="150"/>
                </a:cubicBezTo>
                <a:cubicBezTo>
                  <a:pt x="14" y="150"/>
                  <a:pt x="14" y="150"/>
                  <a:pt x="14" y="150"/>
                </a:cubicBezTo>
                <a:cubicBezTo>
                  <a:pt x="14" y="150"/>
                  <a:pt x="14" y="150"/>
                  <a:pt x="14" y="150"/>
                </a:cubicBezTo>
                <a:cubicBezTo>
                  <a:pt x="14" y="150"/>
                  <a:pt x="14" y="151"/>
                  <a:pt x="14" y="151"/>
                </a:cubicBezTo>
                <a:cubicBezTo>
                  <a:pt x="14" y="152"/>
                  <a:pt x="14" y="152"/>
                  <a:pt x="14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15" y="153"/>
                  <a:pt x="15" y="153"/>
                  <a:pt x="15" y="153"/>
                </a:cubicBezTo>
                <a:cubicBezTo>
                  <a:pt x="15" y="153"/>
                  <a:pt x="15" y="153"/>
                  <a:pt x="15" y="153"/>
                </a:cubicBezTo>
                <a:cubicBezTo>
                  <a:pt x="15" y="153"/>
                  <a:pt x="15" y="153"/>
                  <a:pt x="15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8" y="153"/>
                  <a:pt x="18" y="153"/>
                  <a:pt x="18" y="153"/>
                </a:cubicBezTo>
                <a:cubicBezTo>
                  <a:pt x="19" y="153"/>
                  <a:pt x="19" y="153"/>
                  <a:pt x="19" y="153"/>
                </a:cubicBezTo>
                <a:cubicBezTo>
                  <a:pt x="20" y="153"/>
                  <a:pt x="20" y="153"/>
                  <a:pt x="20" y="153"/>
                </a:cubicBezTo>
                <a:cubicBezTo>
                  <a:pt x="20" y="153"/>
                  <a:pt x="20" y="153"/>
                  <a:pt x="20" y="153"/>
                </a:cubicBezTo>
                <a:cubicBezTo>
                  <a:pt x="20" y="153"/>
                  <a:pt x="20" y="153"/>
                  <a:pt x="20" y="153"/>
                </a:cubicBezTo>
                <a:cubicBezTo>
                  <a:pt x="20" y="153"/>
                  <a:pt x="20" y="153"/>
                  <a:pt x="20" y="153"/>
                </a:cubicBezTo>
                <a:cubicBezTo>
                  <a:pt x="20" y="153"/>
                  <a:pt x="20" y="153"/>
                  <a:pt x="20" y="153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3" y="153"/>
                  <a:pt x="23" y="153"/>
                  <a:pt x="23" y="153"/>
                </a:cubicBezTo>
                <a:cubicBezTo>
                  <a:pt x="23" y="153"/>
                  <a:pt x="23" y="153"/>
                  <a:pt x="23" y="153"/>
                </a:cubicBezTo>
                <a:cubicBezTo>
                  <a:pt x="23" y="153"/>
                  <a:pt x="23" y="153"/>
                  <a:pt x="23" y="153"/>
                </a:cubicBezTo>
                <a:cubicBezTo>
                  <a:pt x="23" y="153"/>
                  <a:pt x="23" y="153"/>
                  <a:pt x="23" y="153"/>
                </a:cubicBezTo>
                <a:cubicBezTo>
                  <a:pt x="24" y="153"/>
                  <a:pt x="24" y="153"/>
                  <a:pt x="24" y="15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7" y="153"/>
                  <a:pt x="27" y="153"/>
                  <a:pt x="27" y="153"/>
                </a:cubicBezTo>
                <a:cubicBezTo>
                  <a:pt x="27" y="153"/>
                  <a:pt x="27" y="153"/>
                  <a:pt x="27" y="153"/>
                </a:cubicBezTo>
                <a:cubicBezTo>
                  <a:pt x="27" y="153"/>
                  <a:pt x="27" y="153"/>
                  <a:pt x="27" y="153"/>
                </a:cubicBezTo>
                <a:cubicBezTo>
                  <a:pt x="28" y="153"/>
                  <a:pt x="28" y="153"/>
                  <a:pt x="28" y="153"/>
                </a:cubicBezTo>
                <a:cubicBezTo>
                  <a:pt x="28" y="153"/>
                  <a:pt x="28" y="153"/>
                  <a:pt x="28" y="153"/>
                </a:cubicBezTo>
                <a:cubicBezTo>
                  <a:pt x="28" y="153"/>
                  <a:pt x="28" y="153"/>
                  <a:pt x="28" y="153"/>
                </a:cubicBezTo>
                <a:cubicBezTo>
                  <a:pt x="28" y="152"/>
                  <a:pt x="28" y="152"/>
                  <a:pt x="28" y="151"/>
                </a:cubicBezTo>
                <a:cubicBezTo>
                  <a:pt x="28" y="151"/>
                  <a:pt x="28" y="151"/>
                  <a:pt x="28" y="150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28" y="119"/>
                  <a:pt x="28" y="119"/>
                  <a:pt x="28" y="119"/>
                </a:cubicBezTo>
                <a:cubicBezTo>
                  <a:pt x="28" y="119"/>
                  <a:pt x="28" y="119"/>
                  <a:pt x="28" y="119"/>
                </a:cubicBezTo>
                <a:cubicBezTo>
                  <a:pt x="28" y="100"/>
                  <a:pt x="28" y="100"/>
                  <a:pt x="28" y="100"/>
                </a:cubicBezTo>
                <a:cubicBezTo>
                  <a:pt x="28" y="99"/>
                  <a:pt x="29" y="99"/>
                  <a:pt x="29" y="98"/>
                </a:cubicBezTo>
                <a:cubicBezTo>
                  <a:pt x="29" y="85"/>
                  <a:pt x="29" y="85"/>
                  <a:pt x="29" y="85"/>
                </a:cubicBezTo>
                <a:close/>
                <a:moveTo>
                  <a:pt x="29" y="0"/>
                </a:moveTo>
                <a:cubicBezTo>
                  <a:pt x="29" y="17"/>
                  <a:pt x="29" y="17"/>
                  <a:pt x="29" y="17"/>
                </a:cubicBezTo>
                <a:cubicBezTo>
                  <a:pt x="24" y="18"/>
                  <a:pt x="19" y="20"/>
                  <a:pt x="14" y="19"/>
                </a:cubicBezTo>
                <a:cubicBezTo>
                  <a:pt x="14" y="23"/>
                  <a:pt x="14" y="26"/>
                  <a:pt x="15" y="29"/>
                </a:cubicBezTo>
                <a:cubicBezTo>
                  <a:pt x="14" y="27"/>
                  <a:pt x="13" y="25"/>
                  <a:pt x="12" y="23"/>
                </a:cubicBezTo>
                <a:cubicBezTo>
                  <a:pt x="11" y="16"/>
                  <a:pt x="11" y="10"/>
                  <a:pt x="13" y="7"/>
                </a:cubicBezTo>
                <a:cubicBezTo>
                  <a:pt x="16" y="1"/>
                  <a:pt x="23" y="0"/>
                  <a:pt x="29" y="0"/>
                </a:cubicBezTo>
                <a:close/>
                <a:moveTo>
                  <a:pt x="29" y="19"/>
                </a:move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7" y="20"/>
                  <a:pt x="27" y="20"/>
                  <a:pt x="27" y="20"/>
                </a:cubicBezTo>
                <a:cubicBezTo>
                  <a:pt x="27" y="20"/>
                  <a:pt x="27" y="20"/>
                  <a:pt x="27" y="20"/>
                </a:cubicBezTo>
                <a:cubicBezTo>
                  <a:pt x="26" y="20"/>
                  <a:pt x="26" y="20"/>
                  <a:pt x="26" y="20"/>
                </a:cubicBezTo>
                <a:cubicBezTo>
                  <a:pt x="25" y="20"/>
                  <a:pt x="25" y="20"/>
                  <a:pt x="25" y="20"/>
                </a:cubicBezTo>
                <a:cubicBezTo>
                  <a:pt x="25" y="20"/>
                  <a:pt x="25" y="20"/>
                  <a:pt x="25" y="20"/>
                </a:cubicBezTo>
                <a:cubicBezTo>
                  <a:pt x="24" y="20"/>
                  <a:pt x="24" y="20"/>
                  <a:pt x="24" y="20"/>
                </a:cubicBezTo>
                <a:cubicBezTo>
                  <a:pt x="24" y="21"/>
                  <a:pt x="24" y="21"/>
                  <a:pt x="24" y="21"/>
                </a:cubicBezTo>
                <a:cubicBezTo>
                  <a:pt x="23" y="21"/>
                  <a:pt x="23" y="21"/>
                  <a:pt x="23" y="21"/>
                </a:cubicBezTo>
                <a:cubicBezTo>
                  <a:pt x="23" y="21"/>
                  <a:pt x="23" y="21"/>
                  <a:pt x="23" y="21"/>
                </a:cubicBezTo>
                <a:cubicBezTo>
                  <a:pt x="22" y="21"/>
                  <a:pt x="22" y="21"/>
                  <a:pt x="22" y="21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1" y="21"/>
                  <a:pt x="21" y="21"/>
                </a:cubicBezTo>
                <a:cubicBezTo>
                  <a:pt x="20" y="21"/>
                  <a:pt x="20" y="21"/>
                  <a:pt x="20" y="21"/>
                </a:cubicBezTo>
                <a:cubicBezTo>
                  <a:pt x="20" y="21"/>
                  <a:pt x="20" y="21"/>
                  <a:pt x="20" y="21"/>
                </a:cubicBezTo>
                <a:cubicBezTo>
                  <a:pt x="19" y="21"/>
                  <a:pt x="19" y="21"/>
                  <a:pt x="19" y="21"/>
                </a:cubicBezTo>
                <a:cubicBezTo>
                  <a:pt x="19" y="22"/>
                  <a:pt x="19" y="22"/>
                  <a:pt x="19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ubicBezTo>
                  <a:pt x="17" y="22"/>
                  <a:pt x="17" y="22"/>
                  <a:pt x="17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3"/>
                  <a:pt x="15" y="23"/>
                  <a:pt x="15" y="23"/>
                </a:cubicBezTo>
                <a:cubicBezTo>
                  <a:pt x="15" y="23"/>
                  <a:pt x="15" y="23"/>
                  <a:pt x="15" y="23"/>
                </a:cubicBezTo>
                <a:cubicBezTo>
                  <a:pt x="15" y="23"/>
                  <a:pt x="15" y="23"/>
                  <a:pt x="15" y="23"/>
                </a:cubicBezTo>
                <a:cubicBezTo>
                  <a:pt x="15" y="23"/>
                  <a:pt x="15" y="23"/>
                  <a:pt x="15" y="23"/>
                </a:cubicBezTo>
                <a:cubicBezTo>
                  <a:pt x="15" y="23"/>
                  <a:pt x="15" y="23"/>
                  <a:pt x="15" y="23"/>
                </a:cubicBezTo>
                <a:cubicBezTo>
                  <a:pt x="15" y="24"/>
                  <a:pt x="15" y="24"/>
                  <a:pt x="15" y="24"/>
                </a:cubicBezTo>
                <a:cubicBezTo>
                  <a:pt x="15" y="24"/>
                  <a:pt x="15" y="24"/>
                  <a:pt x="15" y="24"/>
                </a:cubicBezTo>
                <a:cubicBezTo>
                  <a:pt x="15" y="24"/>
                  <a:pt x="15" y="24"/>
                  <a:pt x="15" y="24"/>
                </a:cubicBezTo>
                <a:cubicBezTo>
                  <a:pt x="15" y="24"/>
                  <a:pt x="15" y="24"/>
                  <a:pt x="15" y="24"/>
                </a:cubicBezTo>
                <a:cubicBezTo>
                  <a:pt x="15" y="24"/>
                  <a:pt x="15" y="24"/>
                  <a:pt x="15" y="24"/>
                </a:cubicBezTo>
                <a:cubicBezTo>
                  <a:pt x="15" y="24"/>
                  <a:pt x="15" y="24"/>
                  <a:pt x="15" y="24"/>
                </a:cubicBezTo>
                <a:cubicBezTo>
                  <a:pt x="15" y="24"/>
                  <a:pt x="15" y="24"/>
                  <a:pt x="15" y="24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1"/>
                  <a:pt x="16" y="31"/>
                  <a:pt x="16" y="31"/>
                </a:cubicBezTo>
                <a:cubicBezTo>
                  <a:pt x="18" y="39"/>
                  <a:pt x="23" y="43"/>
                  <a:pt x="29" y="44"/>
                </a:cubicBezTo>
                <a:lnTo>
                  <a:pt x="29" y="1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8253413" y="3009900"/>
            <a:ext cx="1863725" cy="392113"/>
          </a:xfrm>
          <a:custGeom>
            <a:avLst/>
            <a:gdLst>
              <a:gd name="T0" fmla="*/ 107 w 1003"/>
              <a:gd name="T1" fmla="*/ 56 h 211"/>
              <a:gd name="T2" fmla="*/ 0 w 1003"/>
              <a:gd name="T3" fmla="*/ 28 h 211"/>
              <a:gd name="T4" fmla="*/ 3 w 1003"/>
              <a:gd name="T5" fmla="*/ 18 h 211"/>
              <a:gd name="T6" fmla="*/ 109 w 1003"/>
              <a:gd name="T7" fmla="*/ 47 h 211"/>
              <a:gd name="T8" fmla="*/ 107 w 1003"/>
              <a:gd name="T9" fmla="*/ 56 h 211"/>
              <a:gd name="T10" fmla="*/ 107 w 1003"/>
              <a:gd name="T11" fmla="*/ 56 h 211"/>
              <a:gd name="T12" fmla="*/ 998 w 1003"/>
              <a:gd name="T13" fmla="*/ 211 h 211"/>
              <a:gd name="T14" fmla="*/ 852 w 1003"/>
              <a:gd name="T15" fmla="*/ 154 h 211"/>
              <a:gd name="T16" fmla="*/ 857 w 1003"/>
              <a:gd name="T17" fmla="*/ 144 h 211"/>
              <a:gd name="T18" fmla="*/ 1003 w 1003"/>
              <a:gd name="T19" fmla="*/ 201 h 211"/>
              <a:gd name="T20" fmla="*/ 998 w 1003"/>
              <a:gd name="T21" fmla="*/ 211 h 211"/>
              <a:gd name="T22" fmla="*/ 998 w 1003"/>
              <a:gd name="T23" fmla="*/ 211 h 211"/>
              <a:gd name="T24" fmla="*/ 613 w 1003"/>
              <a:gd name="T25" fmla="*/ 166 h 211"/>
              <a:gd name="T26" fmla="*/ 544 w 1003"/>
              <a:gd name="T27" fmla="*/ 196 h 211"/>
              <a:gd name="T28" fmla="*/ 540 w 1003"/>
              <a:gd name="T29" fmla="*/ 187 h 211"/>
              <a:gd name="T30" fmla="*/ 608 w 1003"/>
              <a:gd name="T31" fmla="*/ 156 h 211"/>
              <a:gd name="T32" fmla="*/ 613 w 1003"/>
              <a:gd name="T33" fmla="*/ 166 h 211"/>
              <a:gd name="T34" fmla="*/ 613 w 1003"/>
              <a:gd name="T35" fmla="*/ 166 h 211"/>
              <a:gd name="T36" fmla="*/ 932 w 1003"/>
              <a:gd name="T37" fmla="*/ 9 h 211"/>
              <a:gd name="T38" fmla="*/ 769 w 1003"/>
              <a:gd name="T39" fmla="*/ 59 h 211"/>
              <a:gd name="T40" fmla="*/ 764 w 1003"/>
              <a:gd name="T41" fmla="*/ 49 h 211"/>
              <a:gd name="T42" fmla="*/ 927 w 1003"/>
              <a:gd name="T43" fmla="*/ 0 h 211"/>
              <a:gd name="T44" fmla="*/ 932 w 1003"/>
              <a:gd name="T45" fmla="*/ 9 h 211"/>
              <a:gd name="T46" fmla="*/ 932 w 1003"/>
              <a:gd name="T47" fmla="*/ 9 h 211"/>
              <a:gd name="T48" fmla="*/ 312 w 1003"/>
              <a:gd name="T49" fmla="*/ 199 h 211"/>
              <a:gd name="T50" fmla="*/ 232 w 1003"/>
              <a:gd name="T51" fmla="*/ 166 h 211"/>
              <a:gd name="T52" fmla="*/ 237 w 1003"/>
              <a:gd name="T53" fmla="*/ 156 h 211"/>
              <a:gd name="T54" fmla="*/ 317 w 1003"/>
              <a:gd name="T55" fmla="*/ 189 h 211"/>
              <a:gd name="T56" fmla="*/ 312 w 1003"/>
              <a:gd name="T57" fmla="*/ 19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003" h="211">
                <a:moveTo>
                  <a:pt x="107" y="56"/>
                </a:moveTo>
                <a:lnTo>
                  <a:pt x="0" y="28"/>
                </a:lnTo>
                <a:lnTo>
                  <a:pt x="3" y="18"/>
                </a:lnTo>
                <a:lnTo>
                  <a:pt x="109" y="47"/>
                </a:lnTo>
                <a:lnTo>
                  <a:pt x="107" y="56"/>
                </a:lnTo>
                <a:lnTo>
                  <a:pt x="107" y="56"/>
                </a:lnTo>
                <a:close/>
                <a:moveTo>
                  <a:pt x="998" y="211"/>
                </a:moveTo>
                <a:lnTo>
                  <a:pt x="852" y="154"/>
                </a:lnTo>
                <a:lnTo>
                  <a:pt x="857" y="144"/>
                </a:lnTo>
                <a:lnTo>
                  <a:pt x="1003" y="201"/>
                </a:lnTo>
                <a:lnTo>
                  <a:pt x="998" y="211"/>
                </a:lnTo>
                <a:lnTo>
                  <a:pt x="998" y="211"/>
                </a:lnTo>
                <a:close/>
                <a:moveTo>
                  <a:pt x="613" y="166"/>
                </a:moveTo>
                <a:lnTo>
                  <a:pt x="544" y="196"/>
                </a:lnTo>
                <a:lnTo>
                  <a:pt x="540" y="187"/>
                </a:lnTo>
                <a:lnTo>
                  <a:pt x="608" y="156"/>
                </a:lnTo>
                <a:lnTo>
                  <a:pt x="613" y="166"/>
                </a:lnTo>
                <a:lnTo>
                  <a:pt x="613" y="166"/>
                </a:lnTo>
                <a:close/>
                <a:moveTo>
                  <a:pt x="932" y="9"/>
                </a:moveTo>
                <a:lnTo>
                  <a:pt x="769" y="59"/>
                </a:lnTo>
                <a:lnTo>
                  <a:pt x="764" y="49"/>
                </a:lnTo>
                <a:lnTo>
                  <a:pt x="927" y="0"/>
                </a:lnTo>
                <a:lnTo>
                  <a:pt x="932" y="9"/>
                </a:lnTo>
                <a:lnTo>
                  <a:pt x="932" y="9"/>
                </a:lnTo>
                <a:close/>
                <a:moveTo>
                  <a:pt x="312" y="199"/>
                </a:moveTo>
                <a:lnTo>
                  <a:pt x="232" y="166"/>
                </a:lnTo>
                <a:lnTo>
                  <a:pt x="237" y="156"/>
                </a:lnTo>
                <a:lnTo>
                  <a:pt x="317" y="189"/>
                </a:lnTo>
                <a:lnTo>
                  <a:pt x="312" y="19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8"/>
          <p:cNvSpPr>
            <a:spLocks noEditPoints="1"/>
          </p:cNvSpPr>
          <p:nvPr/>
        </p:nvSpPr>
        <p:spPr bwMode="auto">
          <a:xfrm>
            <a:off x="9553575" y="2316163"/>
            <a:ext cx="150813" cy="900113"/>
          </a:xfrm>
          <a:custGeom>
            <a:avLst/>
            <a:gdLst>
              <a:gd name="T0" fmla="*/ 21 w 34"/>
              <a:gd name="T1" fmla="*/ 40 h 204"/>
              <a:gd name="T2" fmla="*/ 2 w 34"/>
              <a:gd name="T3" fmla="*/ 25 h 204"/>
              <a:gd name="T4" fmla="*/ 0 w 34"/>
              <a:gd name="T5" fmla="*/ 27 h 204"/>
              <a:gd name="T6" fmla="*/ 2 w 34"/>
              <a:gd name="T7" fmla="*/ 0 h 204"/>
              <a:gd name="T8" fmla="*/ 2 w 34"/>
              <a:gd name="T9" fmla="*/ 0 h 204"/>
              <a:gd name="T10" fmla="*/ 11 w 34"/>
              <a:gd name="T11" fmla="*/ 1 h 204"/>
              <a:gd name="T12" fmla="*/ 29 w 34"/>
              <a:gd name="T13" fmla="*/ 23 h 204"/>
              <a:gd name="T14" fmla="*/ 15 w 34"/>
              <a:gd name="T15" fmla="*/ 54 h 204"/>
              <a:gd name="T16" fmla="*/ 23 w 34"/>
              <a:gd name="T17" fmla="*/ 30 h 204"/>
              <a:gd name="T18" fmla="*/ 3 w 34"/>
              <a:gd name="T19" fmla="*/ 21 h 204"/>
              <a:gd name="T20" fmla="*/ 3 w 34"/>
              <a:gd name="T21" fmla="*/ 20 h 204"/>
              <a:gd name="T22" fmla="*/ 0 w 34"/>
              <a:gd name="T23" fmla="*/ 22 h 204"/>
              <a:gd name="T24" fmla="*/ 16 w 34"/>
              <a:gd name="T25" fmla="*/ 162 h 204"/>
              <a:gd name="T26" fmla="*/ 16 w 34"/>
              <a:gd name="T27" fmla="*/ 202 h 204"/>
              <a:gd name="T28" fmla="*/ 3 w 34"/>
              <a:gd name="T29" fmla="*/ 202 h 204"/>
              <a:gd name="T30" fmla="*/ 4 w 34"/>
              <a:gd name="T31" fmla="*/ 129 h 204"/>
              <a:gd name="T32" fmla="*/ 4 w 34"/>
              <a:gd name="T33" fmla="*/ 129 h 204"/>
              <a:gd name="T34" fmla="*/ 3 w 34"/>
              <a:gd name="T35" fmla="*/ 129 h 204"/>
              <a:gd name="T36" fmla="*/ 3 w 34"/>
              <a:gd name="T37" fmla="*/ 129 h 204"/>
              <a:gd name="T38" fmla="*/ 3 w 34"/>
              <a:gd name="T39" fmla="*/ 129 h 204"/>
              <a:gd name="T40" fmla="*/ 3 w 34"/>
              <a:gd name="T41" fmla="*/ 129 h 204"/>
              <a:gd name="T42" fmla="*/ 3 w 34"/>
              <a:gd name="T43" fmla="*/ 129 h 204"/>
              <a:gd name="T44" fmla="*/ 3 w 34"/>
              <a:gd name="T45" fmla="*/ 129 h 204"/>
              <a:gd name="T46" fmla="*/ 3 w 34"/>
              <a:gd name="T47" fmla="*/ 128 h 204"/>
              <a:gd name="T48" fmla="*/ 3 w 34"/>
              <a:gd name="T49" fmla="*/ 128 h 204"/>
              <a:gd name="T50" fmla="*/ 3 w 34"/>
              <a:gd name="T51" fmla="*/ 128 h 204"/>
              <a:gd name="T52" fmla="*/ 3 w 34"/>
              <a:gd name="T53" fmla="*/ 128 h 204"/>
              <a:gd name="T54" fmla="*/ 3 w 34"/>
              <a:gd name="T55" fmla="*/ 128 h 204"/>
              <a:gd name="T56" fmla="*/ 3 w 34"/>
              <a:gd name="T57" fmla="*/ 128 h 204"/>
              <a:gd name="T58" fmla="*/ 3 w 34"/>
              <a:gd name="T59" fmla="*/ 128 h 204"/>
              <a:gd name="T60" fmla="*/ 3 w 34"/>
              <a:gd name="T61" fmla="*/ 128 h 204"/>
              <a:gd name="T62" fmla="*/ 3 w 34"/>
              <a:gd name="T63" fmla="*/ 128 h 204"/>
              <a:gd name="T64" fmla="*/ 3 w 34"/>
              <a:gd name="T65" fmla="*/ 128 h 204"/>
              <a:gd name="T66" fmla="*/ 3 w 34"/>
              <a:gd name="T67" fmla="*/ 128 h 204"/>
              <a:gd name="T68" fmla="*/ 3 w 34"/>
              <a:gd name="T69" fmla="*/ 128 h 204"/>
              <a:gd name="T70" fmla="*/ 3 w 34"/>
              <a:gd name="T71" fmla="*/ 128 h 204"/>
              <a:gd name="T72" fmla="*/ 3 w 34"/>
              <a:gd name="T73" fmla="*/ 128 h 204"/>
              <a:gd name="T74" fmla="*/ 3 w 34"/>
              <a:gd name="T75" fmla="*/ 128 h 204"/>
              <a:gd name="T76" fmla="*/ 3 w 34"/>
              <a:gd name="T77" fmla="*/ 128 h 204"/>
              <a:gd name="T78" fmla="*/ 3 w 34"/>
              <a:gd name="T79" fmla="*/ 128 h 204"/>
              <a:gd name="T80" fmla="*/ 2 w 34"/>
              <a:gd name="T81" fmla="*/ 128 h 204"/>
              <a:gd name="T82" fmla="*/ 2 w 34"/>
              <a:gd name="T83" fmla="*/ 128 h 204"/>
              <a:gd name="T84" fmla="*/ 3 w 34"/>
              <a:gd name="T85" fmla="*/ 201 h 204"/>
              <a:gd name="T86" fmla="*/ 0 w 34"/>
              <a:gd name="T87" fmla="*/ 204 h 204"/>
              <a:gd name="T88" fmla="*/ 5 w 34"/>
              <a:gd name="T89" fmla="*/ 93 h 204"/>
              <a:gd name="T90" fmla="*/ 5 w 34"/>
              <a:gd name="T91" fmla="*/ 65 h 204"/>
              <a:gd name="T92" fmla="*/ 0 w 34"/>
              <a:gd name="T93" fmla="*/ 58 h 204"/>
              <a:gd name="T94" fmla="*/ 10 w 34"/>
              <a:gd name="T95" fmla="*/ 59 h 204"/>
              <a:gd name="T96" fmla="*/ 32 w 34"/>
              <a:gd name="T97" fmla="*/ 89 h 204"/>
              <a:gd name="T98" fmla="*/ 33 w 34"/>
              <a:gd name="T99" fmla="*/ 97 h 204"/>
              <a:gd name="T100" fmla="*/ 34 w 34"/>
              <a:gd name="T101" fmla="*/ 111 h 204"/>
              <a:gd name="T102" fmla="*/ 29 w 34"/>
              <a:gd name="T103" fmla="*/ 120 h 204"/>
              <a:gd name="T104" fmla="*/ 23 w 34"/>
              <a:gd name="T105" fmla="*/ 111 h 204"/>
              <a:gd name="T106" fmla="*/ 14 w 34"/>
              <a:gd name="T107" fmla="*/ 93 h 204"/>
              <a:gd name="T108" fmla="*/ 1 w 34"/>
              <a:gd name="T109" fmla="*/ 71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4" h="204">
                <a:moveTo>
                  <a:pt x="0" y="56"/>
                </a:moveTo>
                <a:cubicBezTo>
                  <a:pt x="7" y="56"/>
                  <a:pt x="14" y="54"/>
                  <a:pt x="18" y="48"/>
                </a:cubicBezTo>
                <a:cubicBezTo>
                  <a:pt x="20" y="45"/>
                  <a:pt x="21" y="43"/>
                  <a:pt x="21" y="40"/>
                </a:cubicBezTo>
                <a:cubicBezTo>
                  <a:pt x="22" y="37"/>
                  <a:pt x="22" y="35"/>
                  <a:pt x="22" y="32"/>
                </a:cubicBezTo>
                <a:cubicBezTo>
                  <a:pt x="19" y="32"/>
                  <a:pt x="15" y="32"/>
                  <a:pt x="12" y="31"/>
                </a:cubicBezTo>
                <a:cubicBezTo>
                  <a:pt x="8" y="30"/>
                  <a:pt x="5" y="29"/>
                  <a:pt x="2" y="25"/>
                </a:cubicBezTo>
                <a:cubicBezTo>
                  <a:pt x="2" y="25"/>
                  <a:pt x="2" y="25"/>
                  <a:pt x="2" y="24"/>
                </a:cubicBezTo>
                <a:cubicBezTo>
                  <a:pt x="2" y="25"/>
                  <a:pt x="1" y="25"/>
                  <a:pt x="1" y="25"/>
                </a:cubicBezTo>
                <a:cubicBezTo>
                  <a:pt x="1" y="26"/>
                  <a:pt x="1" y="26"/>
                  <a:pt x="0" y="27"/>
                </a:cubicBezTo>
                <a:cubicBezTo>
                  <a:pt x="0" y="56"/>
                  <a:pt x="0" y="56"/>
                  <a:pt x="0" y="56"/>
                </a:cubicBezTo>
                <a:close/>
                <a:moveTo>
                  <a:pt x="0" y="0"/>
                </a:moveTo>
                <a:cubicBezTo>
                  <a:pt x="1" y="0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5" y="0"/>
                  <a:pt x="8" y="0"/>
                  <a:pt x="11" y="1"/>
                </a:cubicBezTo>
                <a:cubicBezTo>
                  <a:pt x="16" y="2"/>
                  <a:pt x="20" y="4"/>
                  <a:pt x="24" y="8"/>
                </a:cubicBezTo>
                <a:cubicBezTo>
                  <a:pt x="27" y="12"/>
                  <a:pt x="29" y="16"/>
                  <a:pt x="29" y="22"/>
                </a:cubicBezTo>
                <a:cubicBezTo>
                  <a:pt x="29" y="22"/>
                  <a:pt x="29" y="23"/>
                  <a:pt x="29" y="23"/>
                </a:cubicBezTo>
                <a:cubicBezTo>
                  <a:pt x="29" y="23"/>
                  <a:pt x="29" y="23"/>
                  <a:pt x="29" y="23"/>
                </a:cubicBezTo>
                <a:cubicBezTo>
                  <a:pt x="29" y="54"/>
                  <a:pt x="29" y="54"/>
                  <a:pt x="29" y="54"/>
                </a:cubicBezTo>
                <a:cubicBezTo>
                  <a:pt x="15" y="54"/>
                  <a:pt x="15" y="54"/>
                  <a:pt x="15" y="54"/>
                </a:cubicBezTo>
                <a:cubicBezTo>
                  <a:pt x="23" y="48"/>
                  <a:pt x="24" y="39"/>
                  <a:pt x="24" y="31"/>
                </a:cubicBezTo>
                <a:cubicBezTo>
                  <a:pt x="24" y="31"/>
                  <a:pt x="24" y="30"/>
                  <a:pt x="24" y="30"/>
                </a:cubicBezTo>
                <a:cubicBezTo>
                  <a:pt x="24" y="30"/>
                  <a:pt x="24" y="30"/>
                  <a:pt x="23" y="30"/>
                </a:cubicBezTo>
                <a:cubicBezTo>
                  <a:pt x="20" y="30"/>
                  <a:pt x="16" y="30"/>
                  <a:pt x="12" y="29"/>
                </a:cubicBezTo>
                <a:cubicBezTo>
                  <a:pt x="9" y="28"/>
                  <a:pt x="6" y="26"/>
                  <a:pt x="4" y="24"/>
                </a:cubicBezTo>
                <a:cubicBezTo>
                  <a:pt x="4" y="23"/>
                  <a:pt x="3" y="22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0"/>
                  <a:pt x="3" y="20"/>
                </a:cubicBezTo>
                <a:cubicBezTo>
                  <a:pt x="3" y="20"/>
                  <a:pt x="3" y="20"/>
                  <a:pt x="3" y="20"/>
                </a:cubicBezTo>
                <a:cubicBezTo>
                  <a:pt x="3" y="20"/>
                  <a:pt x="2" y="20"/>
                  <a:pt x="2" y="20"/>
                </a:cubicBezTo>
                <a:cubicBezTo>
                  <a:pt x="1" y="19"/>
                  <a:pt x="1" y="20"/>
                  <a:pt x="1" y="20"/>
                </a:cubicBezTo>
                <a:cubicBezTo>
                  <a:pt x="1" y="21"/>
                  <a:pt x="1" y="21"/>
                  <a:pt x="0" y="22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18" y="107"/>
                </a:moveTo>
                <a:cubicBezTo>
                  <a:pt x="25" y="127"/>
                  <a:pt x="18" y="141"/>
                  <a:pt x="16" y="162"/>
                </a:cubicBezTo>
                <a:cubicBezTo>
                  <a:pt x="15" y="169"/>
                  <a:pt x="16" y="186"/>
                  <a:pt x="14" y="198"/>
                </a:cubicBezTo>
                <a:cubicBezTo>
                  <a:pt x="16" y="198"/>
                  <a:pt x="16" y="199"/>
                  <a:pt x="16" y="201"/>
                </a:cubicBezTo>
                <a:cubicBezTo>
                  <a:pt x="16" y="202"/>
                  <a:pt x="16" y="202"/>
                  <a:pt x="16" y="202"/>
                </a:cubicBezTo>
                <a:cubicBezTo>
                  <a:pt x="16" y="203"/>
                  <a:pt x="16" y="204"/>
                  <a:pt x="16" y="204"/>
                </a:cubicBezTo>
                <a:cubicBezTo>
                  <a:pt x="3" y="204"/>
                  <a:pt x="3" y="204"/>
                  <a:pt x="3" y="204"/>
                </a:cubicBezTo>
                <a:cubicBezTo>
                  <a:pt x="3" y="204"/>
                  <a:pt x="3" y="203"/>
                  <a:pt x="3" y="202"/>
                </a:cubicBezTo>
                <a:cubicBezTo>
                  <a:pt x="3" y="201"/>
                  <a:pt x="3" y="201"/>
                  <a:pt x="3" y="201"/>
                </a:cubicBezTo>
                <a:cubicBezTo>
                  <a:pt x="3" y="200"/>
                  <a:pt x="3" y="200"/>
                  <a:pt x="4" y="199"/>
                </a:cubicBezTo>
                <a:cubicBezTo>
                  <a:pt x="4" y="174"/>
                  <a:pt x="4" y="154"/>
                  <a:pt x="4" y="129"/>
                </a:cubicBezTo>
                <a:cubicBezTo>
                  <a:pt x="4" y="129"/>
                  <a:pt x="4" y="129"/>
                  <a:pt x="4" y="129"/>
                </a:cubicBezTo>
                <a:cubicBezTo>
                  <a:pt x="4" y="129"/>
                  <a:pt x="4" y="129"/>
                  <a:pt x="4" y="129"/>
                </a:cubicBezTo>
                <a:cubicBezTo>
                  <a:pt x="4" y="129"/>
                  <a:pt x="4" y="129"/>
                  <a:pt x="4" y="129"/>
                </a:cubicBezTo>
                <a:cubicBezTo>
                  <a:pt x="4" y="129"/>
                  <a:pt x="4" y="129"/>
                  <a:pt x="4" y="129"/>
                </a:cubicBezTo>
                <a:cubicBezTo>
                  <a:pt x="4" y="129"/>
                  <a:pt x="4" y="129"/>
                  <a:pt x="4" y="129"/>
                </a:cubicBezTo>
                <a:cubicBezTo>
                  <a:pt x="3" y="129"/>
                  <a:pt x="3" y="129"/>
                  <a:pt x="3" y="129"/>
                </a:cubicBezTo>
                <a:cubicBezTo>
                  <a:pt x="3" y="129"/>
                  <a:pt x="3" y="129"/>
                  <a:pt x="3" y="129"/>
                </a:cubicBezTo>
                <a:cubicBezTo>
                  <a:pt x="3" y="129"/>
                  <a:pt x="3" y="129"/>
                  <a:pt x="3" y="129"/>
                </a:cubicBezTo>
                <a:cubicBezTo>
                  <a:pt x="3" y="129"/>
                  <a:pt x="3" y="129"/>
                  <a:pt x="3" y="129"/>
                </a:cubicBezTo>
                <a:cubicBezTo>
                  <a:pt x="3" y="129"/>
                  <a:pt x="3" y="129"/>
                  <a:pt x="3" y="129"/>
                </a:cubicBezTo>
                <a:cubicBezTo>
                  <a:pt x="3" y="129"/>
                  <a:pt x="3" y="129"/>
                  <a:pt x="3" y="129"/>
                </a:cubicBezTo>
                <a:cubicBezTo>
                  <a:pt x="3" y="129"/>
                  <a:pt x="3" y="129"/>
                  <a:pt x="3" y="129"/>
                </a:cubicBezTo>
                <a:cubicBezTo>
                  <a:pt x="3" y="129"/>
                  <a:pt x="3" y="129"/>
                  <a:pt x="3" y="129"/>
                </a:cubicBezTo>
                <a:cubicBezTo>
                  <a:pt x="3" y="129"/>
                  <a:pt x="3" y="129"/>
                  <a:pt x="3" y="129"/>
                </a:cubicBezTo>
                <a:cubicBezTo>
                  <a:pt x="3" y="129"/>
                  <a:pt x="3" y="129"/>
                  <a:pt x="3" y="129"/>
                </a:cubicBezTo>
                <a:cubicBezTo>
                  <a:pt x="3" y="129"/>
                  <a:pt x="3" y="129"/>
                  <a:pt x="3" y="129"/>
                </a:cubicBezTo>
                <a:cubicBezTo>
                  <a:pt x="3" y="129"/>
                  <a:pt x="3" y="129"/>
                  <a:pt x="3" y="129"/>
                </a:cubicBezTo>
                <a:cubicBezTo>
                  <a:pt x="3" y="129"/>
                  <a:pt x="3" y="129"/>
                  <a:pt x="3" y="129"/>
                </a:cubicBezTo>
                <a:cubicBezTo>
                  <a:pt x="3" y="129"/>
                  <a:pt x="3" y="129"/>
                  <a:pt x="3" y="129"/>
                </a:cubicBezTo>
                <a:cubicBezTo>
                  <a:pt x="3" y="129"/>
                  <a:pt x="3" y="129"/>
                  <a:pt x="3" y="129"/>
                </a:cubicBezTo>
                <a:cubicBezTo>
                  <a:pt x="3" y="129"/>
                  <a:pt x="3" y="129"/>
                  <a:pt x="3" y="129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2" y="128"/>
                  <a:pt x="2" y="128"/>
                  <a:pt x="2" y="128"/>
                </a:cubicBezTo>
                <a:cubicBezTo>
                  <a:pt x="2" y="128"/>
                  <a:pt x="2" y="128"/>
                  <a:pt x="2" y="128"/>
                </a:cubicBezTo>
                <a:cubicBezTo>
                  <a:pt x="2" y="128"/>
                  <a:pt x="2" y="128"/>
                  <a:pt x="2" y="128"/>
                </a:cubicBezTo>
                <a:cubicBezTo>
                  <a:pt x="2" y="128"/>
                  <a:pt x="2" y="128"/>
                  <a:pt x="2" y="128"/>
                </a:cubicBezTo>
                <a:cubicBezTo>
                  <a:pt x="2" y="128"/>
                  <a:pt x="2" y="128"/>
                  <a:pt x="2" y="128"/>
                </a:cubicBezTo>
                <a:cubicBezTo>
                  <a:pt x="2" y="128"/>
                  <a:pt x="2" y="128"/>
                  <a:pt x="2" y="128"/>
                </a:cubicBezTo>
                <a:cubicBezTo>
                  <a:pt x="2" y="128"/>
                  <a:pt x="1" y="128"/>
                  <a:pt x="1" y="129"/>
                </a:cubicBezTo>
                <a:cubicBezTo>
                  <a:pt x="1" y="198"/>
                  <a:pt x="1" y="198"/>
                  <a:pt x="1" y="198"/>
                </a:cubicBezTo>
                <a:cubicBezTo>
                  <a:pt x="2" y="199"/>
                  <a:pt x="3" y="200"/>
                  <a:pt x="3" y="201"/>
                </a:cubicBezTo>
                <a:cubicBezTo>
                  <a:pt x="3" y="202"/>
                  <a:pt x="3" y="202"/>
                  <a:pt x="3" y="202"/>
                </a:cubicBezTo>
                <a:cubicBezTo>
                  <a:pt x="3" y="203"/>
                  <a:pt x="2" y="204"/>
                  <a:pt x="2" y="204"/>
                </a:cubicBezTo>
                <a:cubicBezTo>
                  <a:pt x="0" y="204"/>
                  <a:pt x="0" y="204"/>
                  <a:pt x="0" y="204"/>
                </a:cubicBezTo>
                <a:cubicBezTo>
                  <a:pt x="0" y="97"/>
                  <a:pt x="0" y="97"/>
                  <a:pt x="0" y="97"/>
                </a:cubicBezTo>
                <a:cubicBezTo>
                  <a:pt x="2" y="99"/>
                  <a:pt x="2" y="98"/>
                  <a:pt x="4" y="96"/>
                </a:cubicBezTo>
                <a:cubicBezTo>
                  <a:pt x="5" y="95"/>
                  <a:pt x="5" y="95"/>
                  <a:pt x="5" y="93"/>
                </a:cubicBezTo>
                <a:cubicBezTo>
                  <a:pt x="2" y="71"/>
                  <a:pt x="2" y="71"/>
                  <a:pt x="2" y="71"/>
                </a:cubicBezTo>
                <a:cubicBezTo>
                  <a:pt x="2" y="69"/>
                  <a:pt x="2" y="69"/>
                  <a:pt x="3" y="68"/>
                </a:cubicBezTo>
                <a:cubicBezTo>
                  <a:pt x="5" y="65"/>
                  <a:pt x="5" y="65"/>
                  <a:pt x="5" y="65"/>
                </a:cubicBezTo>
                <a:cubicBezTo>
                  <a:pt x="6" y="63"/>
                  <a:pt x="6" y="63"/>
                  <a:pt x="4" y="62"/>
                </a:cubicBezTo>
                <a:cubicBezTo>
                  <a:pt x="2" y="61"/>
                  <a:pt x="2" y="61"/>
                  <a:pt x="0" y="62"/>
                </a:cubicBezTo>
                <a:cubicBezTo>
                  <a:pt x="0" y="58"/>
                  <a:pt x="0" y="58"/>
                  <a:pt x="0" y="58"/>
                </a:cubicBezTo>
                <a:cubicBezTo>
                  <a:pt x="3" y="58"/>
                  <a:pt x="6" y="58"/>
                  <a:pt x="8" y="57"/>
                </a:cubicBezTo>
                <a:cubicBezTo>
                  <a:pt x="8" y="57"/>
                  <a:pt x="8" y="57"/>
                  <a:pt x="8" y="57"/>
                </a:cubicBezTo>
                <a:cubicBezTo>
                  <a:pt x="10" y="59"/>
                  <a:pt x="10" y="59"/>
                  <a:pt x="10" y="59"/>
                </a:cubicBezTo>
                <a:cubicBezTo>
                  <a:pt x="22" y="64"/>
                  <a:pt x="24" y="62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32" y="89"/>
                  <a:pt x="32" y="89"/>
                  <a:pt x="32" y="89"/>
                </a:cubicBezTo>
                <a:cubicBezTo>
                  <a:pt x="33" y="90"/>
                  <a:pt x="33" y="90"/>
                  <a:pt x="33" y="90"/>
                </a:cubicBezTo>
                <a:cubicBezTo>
                  <a:pt x="33" y="90"/>
                  <a:pt x="33" y="91"/>
                  <a:pt x="33" y="91"/>
                </a:cubicBezTo>
                <a:cubicBezTo>
                  <a:pt x="33" y="97"/>
                  <a:pt x="33" y="97"/>
                  <a:pt x="33" y="97"/>
                </a:cubicBezTo>
                <a:cubicBezTo>
                  <a:pt x="33" y="97"/>
                  <a:pt x="33" y="97"/>
                  <a:pt x="33" y="97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4" y="114"/>
                  <a:pt x="34" y="114"/>
                  <a:pt x="34" y="114"/>
                </a:cubicBezTo>
                <a:cubicBezTo>
                  <a:pt x="34" y="117"/>
                  <a:pt x="32" y="119"/>
                  <a:pt x="29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26" y="120"/>
                  <a:pt x="23" y="117"/>
                  <a:pt x="23" y="115"/>
                </a:cubicBezTo>
                <a:cubicBezTo>
                  <a:pt x="23" y="111"/>
                  <a:pt x="23" y="111"/>
                  <a:pt x="23" y="111"/>
                </a:cubicBezTo>
                <a:cubicBezTo>
                  <a:pt x="23" y="111"/>
                  <a:pt x="23" y="111"/>
                  <a:pt x="23" y="111"/>
                </a:cubicBezTo>
                <a:cubicBezTo>
                  <a:pt x="22" y="92"/>
                  <a:pt x="22" y="92"/>
                  <a:pt x="22" y="92"/>
                </a:cubicBezTo>
                <a:cubicBezTo>
                  <a:pt x="18" y="80"/>
                  <a:pt x="18" y="80"/>
                  <a:pt x="18" y="80"/>
                </a:cubicBezTo>
                <a:cubicBezTo>
                  <a:pt x="16" y="83"/>
                  <a:pt x="14" y="90"/>
                  <a:pt x="14" y="93"/>
                </a:cubicBezTo>
                <a:cubicBezTo>
                  <a:pt x="16" y="97"/>
                  <a:pt x="17" y="102"/>
                  <a:pt x="18" y="107"/>
                </a:cubicBezTo>
                <a:close/>
                <a:moveTo>
                  <a:pt x="0" y="76"/>
                </a:moveTo>
                <a:cubicBezTo>
                  <a:pt x="1" y="71"/>
                  <a:pt x="1" y="71"/>
                  <a:pt x="1" y="71"/>
                </a:cubicBezTo>
                <a:cubicBezTo>
                  <a:pt x="1" y="69"/>
                  <a:pt x="1" y="69"/>
                  <a:pt x="0" y="68"/>
                </a:cubicBezTo>
                <a:lnTo>
                  <a:pt x="0" y="7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9421813" y="2316163"/>
            <a:ext cx="138113" cy="900113"/>
          </a:xfrm>
          <a:custGeom>
            <a:avLst/>
            <a:gdLst>
              <a:gd name="T0" fmla="*/ 31 w 31"/>
              <a:gd name="T1" fmla="*/ 56 h 204"/>
              <a:gd name="T2" fmla="*/ 31 w 31"/>
              <a:gd name="T3" fmla="*/ 25 h 204"/>
              <a:gd name="T4" fmla="*/ 12 w 31"/>
              <a:gd name="T5" fmla="*/ 31 h 204"/>
              <a:gd name="T6" fmla="*/ 15 w 31"/>
              <a:gd name="T7" fmla="*/ 47 h 204"/>
              <a:gd name="T8" fmla="*/ 31 w 31"/>
              <a:gd name="T9" fmla="*/ 20 h 204"/>
              <a:gd name="T10" fmla="*/ 30 w 31"/>
              <a:gd name="T11" fmla="*/ 22 h 204"/>
              <a:gd name="T12" fmla="*/ 30 w 31"/>
              <a:gd name="T13" fmla="*/ 24 h 204"/>
              <a:gd name="T14" fmla="*/ 25 w 31"/>
              <a:gd name="T15" fmla="*/ 28 h 204"/>
              <a:gd name="T16" fmla="*/ 11 w 31"/>
              <a:gd name="T17" fmla="*/ 28 h 204"/>
              <a:gd name="T18" fmla="*/ 19 w 31"/>
              <a:gd name="T19" fmla="*/ 54 h 204"/>
              <a:gd name="T20" fmla="*/ 4 w 31"/>
              <a:gd name="T21" fmla="*/ 23 h 204"/>
              <a:gd name="T22" fmla="*/ 10 w 31"/>
              <a:gd name="T23" fmla="*/ 9 h 204"/>
              <a:gd name="T24" fmla="*/ 31 w 31"/>
              <a:gd name="T25" fmla="*/ 0 h 204"/>
              <a:gd name="T26" fmla="*/ 31 w 31"/>
              <a:gd name="T27" fmla="*/ 61 h 204"/>
              <a:gd name="T28" fmla="*/ 28 w 31"/>
              <a:gd name="T29" fmla="*/ 65 h 204"/>
              <a:gd name="T30" fmla="*/ 31 w 31"/>
              <a:gd name="T31" fmla="*/ 71 h 204"/>
              <a:gd name="T32" fmla="*/ 29 w 31"/>
              <a:gd name="T33" fmla="*/ 96 h 204"/>
              <a:gd name="T34" fmla="*/ 31 w 31"/>
              <a:gd name="T35" fmla="*/ 129 h 204"/>
              <a:gd name="T36" fmla="*/ 31 w 31"/>
              <a:gd name="T37" fmla="*/ 198 h 204"/>
              <a:gd name="T38" fmla="*/ 31 w 31"/>
              <a:gd name="T39" fmla="*/ 204 h 204"/>
              <a:gd name="T40" fmla="*/ 19 w 31"/>
              <a:gd name="T41" fmla="*/ 202 h 204"/>
              <a:gd name="T42" fmla="*/ 22 w 31"/>
              <a:gd name="T43" fmla="*/ 197 h 204"/>
              <a:gd name="T44" fmla="*/ 19 w 31"/>
              <a:gd name="T45" fmla="*/ 162 h 204"/>
              <a:gd name="T46" fmla="*/ 20 w 31"/>
              <a:gd name="T47" fmla="*/ 92 h 204"/>
              <a:gd name="T48" fmla="*/ 12 w 31"/>
              <a:gd name="T49" fmla="*/ 92 h 204"/>
              <a:gd name="T50" fmla="*/ 11 w 31"/>
              <a:gd name="T51" fmla="*/ 115 h 204"/>
              <a:gd name="T52" fmla="*/ 5 w 31"/>
              <a:gd name="T53" fmla="*/ 120 h 204"/>
              <a:gd name="T54" fmla="*/ 0 w 31"/>
              <a:gd name="T55" fmla="*/ 111 h 204"/>
              <a:gd name="T56" fmla="*/ 1 w 31"/>
              <a:gd name="T57" fmla="*/ 97 h 204"/>
              <a:gd name="T58" fmla="*/ 1 w 31"/>
              <a:gd name="T59" fmla="*/ 91 h 204"/>
              <a:gd name="T60" fmla="*/ 1 w 31"/>
              <a:gd name="T61" fmla="*/ 89 h 204"/>
              <a:gd name="T62" fmla="*/ 6 w 31"/>
              <a:gd name="T63" fmla="*/ 73 h 204"/>
              <a:gd name="T64" fmla="*/ 26 w 31"/>
              <a:gd name="T65" fmla="*/ 57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1" h="204">
                <a:moveTo>
                  <a:pt x="15" y="47"/>
                </a:moveTo>
                <a:cubicBezTo>
                  <a:pt x="19" y="53"/>
                  <a:pt x="25" y="56"/>
                  <a:pt x="31" y="56"/>
                </a:cubicBezTo>
                <a:cubicBezTo>
                  <a:pt x="31" y="25"/>
                  <a:pt x="31" y="25"/>
                  <a:pt x="31" y="25"/>
                </a:cubicBezTo>
                <a:cubicBezTo>
                  <a:pt x="31" y="25"/>
                  <a:pt x="31" y="25"/>
                  <a:pt x="31" y="25"/>
                </a:cubicBezTo>
                <a:cubicBezTo>
                  <a:pt x="30" y="27"/>
                  <a:pt x="28" y="29"/>
                  <a:pt x="25" y="30"/>
                </a:cubicBezTo>
                <a:cubicBezTo>
                  <a:pt x="22" y="31"/>
                  <a:pt x="18" y="31"/>
                  <a:pt x="12" y="31"/>
                </a:cubicBezTo>
                <a:cubicBezTo>
                  <a:pt x="12" y="34"/>
                  <a:pt x="12" y="37"/>
                  <a:pt x="13" y="40"/>
                </a:cubicBezTo>
                <a:cubicBezTo>
                  <a:pt x="13" y="43"/>
                  <a:pt x="14" y="45"/>
                  <a:pt x="15" y="47"/>
                </a:cubicBezTo>
                <a:close/>
                <a:moveTo>
                  <a:pt x="31" y="0"/>
                </a:move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1"/>
                  <a:pt x="31" y="21"/>
                  <a:pt x="30" y="22"/>
                </a:cubicBezTo>
                <a:cubicBezTo>
                  <a:pt x="30" y="23"/>
                  <a:pt x="30" y="23"/>
                  <a:pt x="30" y="24"/>
                </a:cubicBezTo>
                <a:cubicBezTo>
                  <a:pt x="30" y="24"/>
                  <a:pt x="30" y="24"/>
                  <a:pt x="30" y="24"/>
                </a:cubicBezTo>
                <a:cubicBezTo>
                  <a:pt x="30" y="24"/>
                  <a:pt x="30" y="24"/>
                  <a:pt x="30" y="24"/>
                </a:cubicBezTo>
                <a:cubicBezTo>
                  <a:pt x="29" y="25"/>
                  <a:pt x="27" y="27"/>
                  <a:pt x="25" y="28"/>
                </a:cubicBezTo>
                <a:cubicBezTo>
                  <a:pt x="22" y="29"/>
                  <a:pt x="18" y="29"/>
                  <a:pt x="11" y="28"/>
                </a:cubicBezTo>
                <a:cubicBezTo>
                  <a:pt x="11" y="28"/>
                  <a:pt x="11" y="28"/>
                  <a:pt x="11" y="28"/>
                </a:cubicBezTo>
                <a:cubicBezTo>
                  <a:pt x="10" y="28"/>
                  <a:pt x="10" y="28"/>
                  <a:pt x="10" y="29"/>
                </a:cubicBezTo>
                <a:cubicBezTo>
                  <a:pt x="10" y="38"/>
                  <a:pt x="10" y="48"/>
                  <a:pt x="19" y="54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17"/>
                  <a:pt x="7" y="12"/>
                  <a:pt x="10" y="9"/>
                </a:cubicBezTo>
                <a:cubicBezTo>
                  <a:pt x="14" y="5"/>
                  <a:pt x="19" y="2"/>
                  <a:pt x="25" y="1"/>
                </a:cubicBezTo>
                <a:cubicBezTo>
                  <a:pt x="27" y="0"/>
                  <a:pt x="29" y="0"/>
                  <a:pt x="31" y="0"/>
                </a:cubicBezTo>
                <a:close/>
                <a:moveTo>
                  <a:pt x="31" y="58"/>
                </a:move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0" y="62"/>
                  <a:pt x="29" y="62"/>
                </a:cubicBezTo>
                <a:cubicBezTo>
                  <a:pt x="27" y="63"/>
                  <a:pt x="27" y="63"/>
                  <a:pt x="28" y="65"/>
                </a:cubicBezTo>
                <a:cubicBezTo>
                  <a:pt x="30" y="68"/>
                  <a:pt x="30" y="68"/>
                  <a:pt x="30" y="68"/>
                </a:cubicBezTo>
                <a:cubicBezTo>
                  <a:pt x="31" y="69"/>
                  <a:pt x="31" y="69"/>
                  <a:pt x="31" y="71"/>
                </a:cubicBezTo>
                <a:cubicBezTo>
                  <a:pt x="28" y="93"/>
                  <a:pt x="28" y="93"/>
                  <a:pt x="28" y="93"/>
                </a:cubicBezTo>
                <a:cubicBezTo>
                  <a:pt x="28" y="94"/>
                  <a:pt x="28" y="95"/>
                  <a:pt x="29" y="96"/>
                </a:cubicBezTo>
                <a:cubicBezTo>
                  <a:pt x="30" y="97"/>
                  <a:pt x="31" y="98"/>
                  <a:pt x="31" y="98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98"/>
                  <a:pt x="31" y="198"/>
                  <a:pt x="31" y="198"/>
                </a:cubicBezTo>
                <a:cubicBezTo>
                  <a:pt x="31" y="198"/>
                  <a:pt x="31" y="198"/>
                  <a:pt x="31" y="198"/>
                </a:cubicBezTo>
                <a:cubicBezTo>
                  <a:pt x="31" y="204"/>
                  <a:pt x="31" y="204"/>
                  <a:pt x="31" y="204"/>
                </a:cubicBezTo>
                <a:cubicBezTo>
                  <a:pt x="20" y="204"/>
                  <a:pt x="20" y="204"/>
                  <a:pt x="20" y="204"/>
                </a:cubicBezTo>
                <a:cubicBezTo>
                  <a:pt x="19" y="204"/>
                  <a:pt x="19" y="203"/>
                  <a:pt x="19" y="202"/>
                </a:cubicBezTo>
                <a:cubicBezTo>
                  <a:pt x="19" y="201"/>
                  <a:pt x="19" y="201"/>
                  <a:pt x="19" y="201"/>
                </a:cubicBezTo>
                <a:cubicBezTo>
                  <a:pt x="19" y="199"/>
                  <a:pt x="20" y="198"/>
                  <a:pt x="22" y="197"/>
                </a:cubicBezTo>
                <a:cubicBezTo>
                  <a:pt x="21" y="197"/>
                  <a:pt x="21" y="197"/>
                  <a:pt x="21" y="197"/>
                </a:cubicBezTo>
                <a:cubicBezTo>
                  <a:pt x="19" y="186"/>
                  <a:pt x="20" y="169"/>
                  <a:pt x="19" y="162"/>
                </a:cubicBezTo>
                <a:cubicBezTo>
                  <a:pt x="16" y="141"/>
                  <a:pt x="9" y="128"/>
                  <a:pt x="16" y="107"/>
                </a:cubicBezTo>
                <a:cubicBezTo>
                  <a:pt x="18" y="102"/>
                  <a:pt x="19" y="97"/>
                  <a:pt x="20" y="92"/>
                </a:cubicBezTo>
                <a:cubicBezTo>
                  <a:pt x="20" y="89"/>
                  <a:pt x="18" y="85"/>
                  <a:pt x="16" y="80"/>
                </a:cubicBezTo>
                <a:cubicBezTo>
                  <a:pt x="12" y="92"/>
                  <a:pt x="12" y="92"/>
                  <a:pt x="12" y="92"/>
                </a:cubicBezTo>
                <a:cubicBezTo>
                  <a:pt x="11" y="111"/>
                  <a:pt x="11" y="111"/>
                  <a:pt x="11" y="111"/>
                </a:cubicBezTo>
                <a:cubicBezTo>
                  <a:pt x="11" y="115"/>
                  <a:pt x="11" y="115"/>
                  <a:pt x="11" y="115"/>
                </a:cubicBezTo>
                <a:cubicBezTo>
                  <a:pt x="11" y="117"/>
                  <a:pt x="8" y="120"/>
                  <a:pt x="5" y="120"/>
                </a:cubicBezTo>
                <a:cubicBezTo>
                  <a:pt x="5" y="120"/>
                  <a:pt x="5" y="120"/>
                  <a:pt x="5" y="120"/>
                </a:cubicBezTo>
                <a:cubicBezTo>
                  <a:pt x="2" y="119"/>
                  <a:pt x="0" y="117"/>
                  <a:pt x="0" y="114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cubicBezTo>
                  <a:pt x="1" y="97"/>
                  <a:pt x="1" y="97"/>
                  <a:pt x="1" y="97"/>
                </a:cubicBezTo>
                <a:cubicBezTo>
                  <a:pt x="1" y="97"/>
                  <a:pt x="1" y="97"/>
                  <a:pt x="1" y="97"/>
                </a:cubicBezTo>
                <a:cubicBezTo>
                  <a:pt x="1" y="91"/>
                  <a:pt x="1" y="91"/>
                  <a:pt x="1" y="91"/>
                </a:cubicBezTo>
                <a:cubicBezTo>
                  <a:pt x="1" y="91"/>
                  <a:pt x="1" y="90"/>
                  <a:pt x="1" y="90"/>
                </a:cubicBezTo>
                <a:cubicBezTo>
                  <a:pt x="1" y="90"/>
                  <a:pt x="1" y="90"/>
                  <a:pt x="1" y="89"/>
                </a:cubicBezTo>
                <a:cubicBezTo>
                  <a:pt x="6" y="73"/>
                  <a:pt x="6" y="73"/>
                  <a:pt x="6" y="73"/>
                </a:cubicBezTo>
                <a:cubicBezTo>
                  <a:pt x="6" y="73"/>
                  <a:pt x="6" y="73"/>
                  <a:pt x="6" y="73"/>
                </a:cubicBezTo>
                <a:cubicBezTo>
                  <a:pt x="10" y="62"/>
                  <a:pt x="12" y="64"/>
                  <a:pt x="24" y="59"/>
                </a:cubicBezTo>
                <a:cubicBezTo>
                  <a:pt x="26" y="57"/>
                  <a:pt x="26" y="57"/>
                  <a:pt x="26" y="57"/>
                </a:cubicBezTo>
                <a:cubicBezTo>
                  <a:pt x="28" y="57"/>
                  <a:pt x="30" y="58"/>
                  <a:pt x="31" y="58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1"/>
          <p:cNvSpPr>
            <a:spLocks noEditPoints="1"/>
          </p:cNvSpPr>
          <p:nvPr/>
        </p:nvSpPr>
        <p:spPr bwMode="auto">
          <a:xfrm>
            <a:off x="9047163" y="2379663"/>
            <a:ext cx="239713" cy="1216025"/>
          </a:xfrm>
          <a:custGeom>
            <a:avLst/>
            <a:gdLst>
              <a:gd name="T0" fmla="*/ 7 w 62"/>
              <a:gd name="T1" fmla="*/ 164 h 314"/>
              <a:gd name="T2" fmla="*/ 3 w 62"/>
              <a:gd name="T3" fmla="*/ 205 h 314"/>
              <a:gd name="T4" fmla="*/ 4 w 62"/>
              <a:gd name="T5" fmla="*/ 310 h 314"/>
              <a:gd name="T6" fmla="*/ 4 w 62"/>
              <a:gd name="T7" fmla="*/ 314 h 314"/>
              <a:gd name="T8" fmla="*/ 6 w 62"/>
              <a:gd name="T9" fmla="*/ 314 h 314"/>
              <a:gd name="T10" fmla="*/ 10 w 62"/>
              <a:gd name="T11" fmla="*/ 314 h 314"/>
              <a:gd name="T12" fmla="*/ 16 w 62"/>
              <a:gd name="T13" fmla="*/ 314 h 314"/>
              <a:gd name="T14" fmla="*/ 16 w 62"/>
              <a:gd name="T15" fmla="*/ 314 h 314"/>
              <a:gd name="T16" fmla="*/ 21 w 62"/>
              <a:gd name="T17" fmla="*/ 314 h 314"/>
              <a:gd name="T18" fmla="*/ 26 w 62"/>
              <a:gd name="T19" fmla="*/ 314 h 314"/>
              <a:gd name="T20" fmla="*/ 28 w 62"/>
              <a:gd name="T21" fmla="*/ 314 h 314"/>
              <a:gd name="T22" fmla="*/ 32 w 62"/>
              <a:gd name="T23" fmla="*/ 314 h 314"/>
              <a:gd name="T24" fmla="*/ 34 w 62"/>
              <a:gd name="T25" fmla="*/ 314 h 314"/>
              <a:gd name="T26" fmla="*/ 30 w 62"/>
              <a:gd name="T27" fmla="*/ 302 h 314"/>
              <a:gd name="T28" fmla="*/ 37 w 62"/>
              <a:gd name="T29" fmla="*/ 148 h 314"/>
              <a:gd name="T30" fmla="*/ 38 w 62"/>
              <a:gd name="T31" fmla="*/ 196 h 314"/>
              <a:gd name="T32" fmla="*/ 61 w 62"/>
              <a:gd name="T33" fmla="*/ 192 h 314"/>
              <a:gd name="T34" fmla="*/ 59 w 62"/>
              <a:gd name="T35" fmla="*/ 144 h 314"/>
              <a:gd name="T36" fmla="*/ 14 w 62"/>
              <a:gd name="T37" fmla="*/ 95 h 314"/>
              <a:gd name="T38" fmla="*/ 6 w 62"/>
              <a:gd name="T39" fmla="*/ 103 h 314"/>
              <a:gd name="T40" fmla="*/ 0 w 62"/>
              <a:gd name="T41" fmla="*/ 120 h 314"/>
              <a:gd name="T42" fmla="*/ 36 w 62"/>
              <a:gd name="T43" fmla="*/ 14 h 314"/>
              <a:gd name="T44" fmla="*/ 1 w 62"/>
              <a:gd name="T45" fmla="*/ 0 h 314"/>
              <a:gd name="T46" fmla="*/ 10 w 62"/>
              <a:gd name="T47" fmla="*/ 31 h 314"/>
              <a:gd name="T48" fmla="*/ 13 w 62"/>
              <a:gd name="T49" fmla="*/ 31 h 314"/>
              <a:gd name="T50" fmla="*/ 15 w 62"/>
              <a:gd name="T51" fmla="*/ 30 h 314"/>
              <a:gd name="T52" fmla="*/ 33 w 62"/>
              <a:gd name="T53" fmla="*/ 48 h 314"/>
              <a:gd name="T54" fmla="*/ 33 w 62"/>
              <a:gd name="T55" fmla="*/ 49 h 314"/>
              <a:gd name="T56" fmla="*/ 33 w 62"/>
              <a:gd name="T57" fmla="*/ 51 h 314"/>
              <a:gd name="T58" fmla="*/ 33 w 62"/>
              <a:gd name="T59" fmla="*/ 52 h 314"/>
              <a:gd name="T60" fmla="*/ 32 w 62"/>
              <a:gd name="T61" fmla="*/ 53 h 314"/>
              <a:gd name="T62" fmla="*/ 32 w 62"/>
              <a:gd name="T63" fmla="*/ 55 h 314"/>
              <a:gd name="T64" fmla="*/ 32 w 62"/>
              <a:gd name="T65" fmla="*/ 57 h 314"/>
              <a:gd name="T66" fmla="*/ 32 w 62"/>
              <a:gd name="T67" fmla="*/ 58 h 314"/>
              <a:gd name="T68" fmla="*/ 32 w 62"/>
              <a:gd name="T69" fmla="*/ 60 h 314"/>
              <a:gd name="T70" fmla="*/ 31 w 62"/>
              <a:gd name="T71" fmla="*/ 65 h 314"/>
              <a:gd name="T72" fmla="*/ 1 w 62"/>
              <a:gd name="T73" fmla="*/ 39 h 314"/>
              <a:gd name="T74" fmla="*/ 6 w 62"/>
              <a:gd name="T75" fmla="*/ 37 h 314"/>
              <a:gd name="T76" fmla="*/ 8 w 62"/>
              <a:gd name="T77" fmla="*/ 37 h 314"/>
              <a:gd name="T78" fmla="*/ 10 w 62"/>
              <a:gd name="T79" fmla="*/ 36 h 314"/>
              <a:gd name="T80" fmla="*/ 10 w 62"/>
              <a:gd name="T81" fmla="*/ 36 h 314"/>
              <a:gd name="T82" fmla="*/ 11 w 62"/>
              <a:gd name="T83" fmla="*/ 36 h 314"/>
              <a:gd name="T84" fmla="*/ 11 w 62"/>
              <a:gd name="T85" fmla="*/ 36 h 314"/>
              <a:gd name="T86" fmla="*/ 11 w 62"/>
              <a:gd name="T87" fmla="*/ 36 h 314"/>
              <a:gd name="T88" fmla="*/ 12 w 62"/>
              <a:gd name="T89" fmla="*/ 36 h 314"/>
              <a:gd name="T90" fmla="*/ 12 w 62"/>
              <a:gd name="T91" fmla="*/ 36 h 314"/>
              <a:gd name="T92" fmla="*/ 13 w 62"/>
              <a:gd name="T93" fmla="*/ 35 h 314"/>
              <a:gd name="T94" fmla="*/ 13 w 62"/>
              <a:gd name="T95" fmla="*/ 35 h 314"/>
              <a:gd name="T96" fmla="*/ 14 w 62"/>
              <a:gd name="T97" fmla="*/ 35 h 314"/>
              <a:gd name="T98" fmla="*/ 14 w 62"/>
              <a:gd name="T99" fmla="*/ 35 h 314"/>
              <a:gd name="T100" fmla="*/ 15 w 62"/>
              <a:gd name="T101" fmla="*/ 35 h 314"/>
              <a:gd name="T102" fmla="*/ 16 w 62"/>
              <a:gd name="T103" fmla="*/ 35 h 314"/>
              <a:gd name="T104" fmla="*/ 20 w 62"/>
              <a:gd name="T105" fmla="*/ 34 h 314"/>
              <a:gd name="T106" fmla="*/ 23 w 62"/>
              <a:gd name="T107" fmla="*/ 34 h 314"/>
              <a:gd name="T108" fmla="*/ 25 w 62"/>
              <a:gd name="T109" fmla="*/ 34 h 314"/>
              <a:gd name="T110" fmla="*/ 27 w 62"/>
              <a:gd name="T111" fmla="*/ 35 h 314"/>
              <a:gd name="T112" fmla="*/ 29 w 62"/>
              <a:gd name="T113" fmla="*/ 37 h 314"/>
              <a:gd name="T114" fmla="*/ 31 w 62"/>
              <a:gd name="T115" fmla="*/ 38 h 314"/>
              <a:gd name="T116" fmla="*/ 32 w 62"/>
              <a:gd name="T117" fmla="*/ 41 h 314"/>
              <a:gd name="T118" fmla="*/ 33 w 62"/>
              <a:gd name="T119" fmla="*/ 44 h 314"/>
              <a:gd name="T120" fmla="*/ 33 w 62"/>
              <a:gd name="T121" fmla="*/ 46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" h="314">
                <a:moveTo>
                  <a:pt x="7" y="108"/>
                </a:moveTo>
                <a:cubicBezTo>
                  <a:pt x="3" y="115"/>
                  <a:pt x="3" y="115"/>
                  <a:pt x="3" y="115"/>
                </a:cubicBezTo>
                <a:cubicBezTo>
                  <a:pt x="2" y="117"/>
                  <a:pt x="2" y="118"/>
                  <a:pt x="2" y="121"/>
                </a:cubicBezTo>
                <a:cubicBezTo>
                  <a:pt x="7" y="164"/>
                  <a:pt x="7" y="164"/>
                  <a:pt x="7" y="164"/>
                </a:cubicBezTo>
                <a:cubicBezTo>
                  <a:pt x="8" y="168"/>
                  <a:pt x="8" y="168"/>
                  <a:pt x="5" y="171"/>
                </a:cubicBezTo>
                <a:cubicBezTo>
                  <a:pt x="2" y="175"/>
                  <a:pt x="1" y="176"/>
                  <a:pt x="0" y="174"/>
                </a:cubicBezTo>
                <a:cubicBezTo>
                  <a:pt x="0" y="202"/>
                  <a:pt x="0" y="202"/>
                  <a:pt x="0" y="202"/>
                </a:cubicBezTo>
                <a:cubicBezTo>
                  <a:pt x="1" y="201"/>
                  <a:pt x="3" y="203"/>
                  <a:pt x="3" y="205"/>
                </a:cubicBezTo>
                <a:cubicBezTo>
                  <a:pt x="3" y="308"/>
                  <a:pt x="3" y="308"/>
                  <a:pt x="3" y="308"/>
                </a:cubicBezTo>
                <a:cubicBezTo>
                  <a:pt x="3" y="309"/>
                  <a:pt x="3" y="309"/>
                  <a:pt x="3" y="309"/>
                </a:cubicBezTo>
                <a:cubicBezTo>
                  <a:pt x="4" y="309"/>
                  <a:pt x="4" y="309"/>
                  <a:pt x="4" y="309"/>
                </a:cubicBezTo>
                <a:cubicBezTo>
                  <a:pt x="4" y="310"/>
                  <a:pt x="4" y="310"/>
                  <a:pt x="4" y="310"/>
                </a:cubicBezTo>
                <a:cubicBezTo>
                  <a:pt x="4" y="311"/>
                  <a:pt x="4" y="312"/>
                  <a:pt x="4" y="313"/>
                </a:cubicBezTo>
                <a:cubicBezTo>
                  <a:pt x="4" y="314"/>
                  <a:pt x="4" y="314"/>
                  <a:pt x="4" y="314"/>
                </a:cubicBezTo>
                <a:cubicBezTo>
                  <a:pt x="4" y="314"/>
                  <a:pt x="4" y="314"/>
                  <a:pt x="4" y="314"/>
                </a:cubicBezTo>
                <a:cubicBezTo>
                  <a:pt x="4" y="314"/>
                  <a:pt x="4" y="314"/>
                  <a:pt x="4" y="314"/>
                </a:cubicBezTo>
                <a:cubicBezTo>
                  <a:pt x="4" y="314"/>
                  <a:pt x="4" y="314"/>
                  <a:pt x="4" y="314"/>
                </a:cubicBezTo>
                <a:cubicBezTo>
                  <a:pt x="5" y="314"/>
                  <a:pt x="5" y="314"/>
                  <a:pt x="5" y="314"/>
                </a:cubicBezTo>
                <a:cubicBezTo>
                  <a:pt x="5" y="314"/>
                  <a:pt x="5" y="314"/>
                  <a:pt x="5" y="314"/>
                </a:cubicBezTo>
                <a:cubicBezTo>
                  <a:pt x="6" y="314"/>
                  <a:pt x="6" y="314"/>
                  <a:pt x="6" y="314"/>
                </a:cubicBezTo>
                <a:cubicBezTo>
                  <a:pt x="6" y="314"/>
                  <a:pt x="6" y="314"/>
                  <a:pt x="6" y="314"/>
                </a:cubicBezTo>
                <a:cubicBezTo>
                  <a:pt x="10" y="314"/>
                  <a:pt x="10" y="314"/>
                  <a:pt x="10" y="314"/>
                </a:cubicBezTo>
                <a:cubicBezTo>
                  <a:pt x="10" y="314"/>
                  <a:pt x="10" y="314"/>
                  <a:pt x="10" y="314"/>
                </a:cubicBezTo>
                <a:cubicBezTo>
                  <a:pt x="10" y="314"/>
                  <a:pt x="10" y="314"/>
                  <a:pt x="10" y="314"/>
                </a:cubicBezTo>
                <a:cubicBezTo>
                  <a:pt x="11" y="314"/>
                  <a:pt x="11" y="314"/>
                  <a:pt x="11" y="314"/>
                </a:cubicBezTo>
                <a:cubicBezTo>
                  <a:pt x="11" y="314"/>
                  <a:pt x="11" y="314"/>
                  <a:pt x="11" y="314"/>
                </a:cubicBezTo>
                <a:cubicBezTo>
                  <a:pt x="12" y="314"/>
                  <a:pt x="12" y="314"/>
                  <a:pt x="12" y="314"/>
                </a:cubicBezTo>
                <a:cubicBezTo>
                  <a:pt x="16" y="314"/>
                  <a:pt x="16" y="314"/>
                  <a:pt x="16" y="314"/>
                </a:cubicBezTo>
                <a:cubicBezTo>
                  <a:pt x="16" y="314"/>
                  <a:pt x="16" y="314"/>
                  <a:pt x="16" y="314"/>
                </a:cubicBezTo>
                <a:cubicBezTo>
                  <a:pt x="16" y="314"/>
                  <a:pt x="16" y="314"/>
                  <a:pt x="16" y="314"/>
                </a:cubicBezTo>
                <a:cubicBezTo>
                  <a:pt x="17" y="314"/>
                  <a:pt x="17" y="314"/>
                  <a:pt x="17" y="314"/>
                </a:cubicBezTo>
                <a:cubicBezTo>
                  <a:pt x="16" y="314"/>
                  <a:pt x="16" y="314"/>
                  <a:pt x="16" y="314"/>
                </a:cubicBezTo>
                <a:cubicBezTo>
                  <a:pt x="16" y="314"/>
                  <a:pt x="16" y="314"/>
                  <a:pt x="16" y="314"/>
                </a:cubicBezTo>
                <a:cubicBezTo>
                  <a:pt x="20" y="314"/>
                  <a:pt x="20" y="314"/>
                  <a:pt x="20" y="314"/>
                </a:cubicBezTo>
                <a:cubicBezTo>
                  <a:pt x="21" y="314"/>
                  <a:pt x="21" y="314"/>
                  <a:pt x="21" y="314"/>
                </a:cubicBezTo>
                <a:cubicBezTo>
                  <a:pt x="21" y="314"/>
                  <a:pt x="21" y="314"/>
                  <a:pt x="21" y="314"/>
                </a:cubicBezTo>
                <a:cubicBezTo>
                  <a:pt x="21" y="314"/>
                  <a:pt x="21" y="314"/>
                  <a:pt x="21" y="314"/>
                </a:cubicBezTo>
                <a:cubicBezTo>
                  <a:pt x="22" y="314"/>
                  <a:pt x="22" y="314"/>
                  <a:pt x="22" y="314"/>
                </a:cubicBezTo>
                <a:cubicBezTo>
                  <a:pt x="22" y="314"/>
                  <a:pt x="22" y="314"/>
                  <a:pt x="22" y="314"/>
                </a:cubicBezTo>
                <a:cubicBezTo>
                  <a:pt x="26" y="314"/>
                  <a:pt x="26" y="314"/>
                  <a:pt x="26" y="314"/>
                </a:cubicBezTo>
                <a:cubicBezTo>
                  <a:pt x="26" y="314"/>
                  <a:pt x="26" y="314"/>
                  <a:pt x="26" y="314"/>
                </a:cubicBezTo>
                <a:cubicBezTo>
                  <a:pt x="27" y="314"/>
                  <a:pt x="27" y="314"/>
                  <a:pt x="27" y="314"/>
                </a:cubicBezTo>
                <a:cubicBezTo>
                  <a:pt x="27" y="314"/>
                  <a:pt x="27" y="314"/>
                  <a:pt x="27" y="314"/>
                </a:cubicBezTo>
                <a:cubicBezTo>
                  <a:pt x="28" y="314"/>
                  <a:pt x="28" y="314"/>
                  <a:pt x="28" y="314"/>
                </a:cubicBezTo>
                <a:cubicBezTo>
                  <a:pt x="28" y="314"/>
                  <a:pt x="28" y="314"/>
                  <a:pt x="28" y="314"/>
                </a:cubicBezTo>
                <a:cubicBezTo>
                  <a:pt x="32" y="314"/>
                  <a:pt x="32" y="314"/>
                  <a:pt x="32" y="314"/>
                </a:cubicBezTo>
                <a:cubicBezTo>
                  <a:pt x="32" y="314"/>
                  <a:pt x="32" y="314"/>
                  <a:pt x="32" y="314"/>
                </a:cubicBezTo>
                <a:cubicBezTo>
                  <a:pt x="32" y="314"/>
                  <a:pt x="32" y="314"/>
                  <a:pt x="32" y="314"/>
                </a:cubicBezTo>
                <a:cubicBezTo>
                  <a:pt x="33" y="314"/>
                  <a:pt x="33" y="314"/>
                  <a:pt x="33" y="314"/>
                </a:cubicBezTo>
                <a:cubicBezTo>
                  <a:pt x="34" y="314"/>
                  <a:pt x="34" y="314"/>
                  <a:pt x="34" y="314"/>
                </a:cubicBezTo>
                <a:cubicBezTo>
                  <a:pt x="34" y="314"/>
                  <a:pt x="34" y="314"/>
                  <a:pt x="34" y="314"/>
                </a:cubicBezTo>
                <a:cubicBezTo>
                  <a:pt x="34" y="314"/>
                  <a:pt x="34" y="314"/>
                  <a:pt x="34" y="314"/>
                </a:cubicBezTo>
                <a:cubicBezTo>
                  <a:pt x="34" y="314"/>
                  <a:pt x="34" y="314"/>
                  <a:pt x="34" y="314"/>
                </a:cubicBezTo>
                <a:cubicBezTo>
                  <a:pt x="34" y="313"/>
                  <a:pt x="34" y="313"/>
                  <a:pt x="34" y="313"/>
                </a:cubicBezTo>
                <a:cubicBezTo>
                  <a:pt x="34" y="312"/>
                  <a:pt x="34" y="311"/>
                  <a:pt x="34" y="310"/>
                </a:cubicBezTo>
                <a:cubicBezTo>
                  <a:pt x="34" y="307"/>
                  <a:pt x="32" y="304"/>
                  <a:pt x="30" y="302"/>
                </a:cubicBezTo>
                <a:cubicBezTo>
                  <a:pt x="30" y="207"/>
                  <a:pt x="30" y="207"/>
                  <a:pt x="30" y="207"/>
                </a:cubicBezTo>
                <a:cubicBezTo>
                  <a:pt x="35" y="207"/>
                  <a:pt x="35" y="207"/>
                  <a:pt x="35" y="207"/>
                </a:cubicBezTo>
                <a:cubicBezTo>
                  <a:pt x="36" y="143"/>
                  <a:pt x="36" y="143"/>
                  <a:pt x="36" y="143"/>
                </a:cubicBezTo>
                <a:cubicBezTo>
                  <a:pt x="37" y="148"/>
                  <a:pt x="37" y="148"/>
                  <a:pt x="37" y="148"/>
                </a:cubicBezTo>
                <a:cubicBezTo>
                  <a:pt x="39" y="154"/>
                  <a:pt x="40" y="158"/>
                  <a:pt x="39" y="165"/>
                </a:cubicBezTo>
                <a:cubicBezTo>
                  <a:pt x="38" y="190"/>
                  <a:pt x="38" y="190"/>
                  <a:pt x="38" y="190"/>
                </a:cubicBezTo>
                <a:cubicBezTo>
                  <a:pt x="38" y="190"/>
                  <a:pt x="38" y="190"/>
                  <a:pt x="38" y="190"/>
                </a:cubicBezTo>
                <a:cubicBezTo>
                  <a:pt x="38" y="196"/>
                  <a:pt x="38" y="196"/>
                  <a:pt x="38" y="196"/>
                </a:cubicBezTo>
                <a:cubicBezTo>
                  <a:pt x="38" y="202"/>
                  <a:pt x="43" y="207"/>
                  <a:pt x="49" y="207"/>
                </a:cubicBezTo>
                <a:cubicBezTo>
                  <a:pt x="49" y="207"/>
                  <a:pt x="49" y="207"/>
                  <a:pt x="49" y="207"/>
                </a:cubicBezTo>
                <a:cubicBezTo>
                  <a:pt x="55" y="207"/>
                  <a:pt x="61" y="203"/>
                  <a:pt x="61" y="198"/>
                </a:cubicBezTo>
                <a:cubicBezTo>
                  <a:pt x="61" y="192"/>
                  <a:pt x="61" y="192"/>
                  <a:pt x="61" y="192"/>
                </a:cubicBezTo>
                <a:cubicBezTo>
                  <a:pt x="61" y="192"/>
                  <a:pt x="61" y="192"/>
                  <a:pt x="61" y="192"/>
                </a:cubicBezTo>
                <a:cubicBezTo>
                  <a:pt x="62" y="166"/>
                  <a:pt x="62" y="166"/>
                  <a:pt x="62" y="166"/>
                </a:cubicBezTo>
                <a:cubicBezTo>
                  <a:pt x="62" y="166"/>
                  <a:pt x="62" y="166"/>
                  <a:pt x="62" y="166"/>
                </a:cubicBezTo>
                <a:cubicBezTo>
                  <a:pt x="62" y="155"/>
                  <a:pt x="62" y="153"/>
                  <a:pt x="59" y="144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50" y="114"/>
                  <a:pt x="49" y="109"/>
                  <a:pt x="43" y="105"/>
                </a:cubicBezTo>
                <a:cubicBezTo>
                  <a:pt x="35" y="98"/>
                  <a:pt x="25" y="95"/>
                  <a:pt x="14" y="95"/>
                </a:cubicBezTo>
                <a:cubicBezTo>
                  <a:pt x="14" y="90"/>
                  <a:pt x="14" y="90"/>
                  <a:pt x="14" y="90"/>
                </a:cubicBezTo>
                <a:cubicBezTo>
                  <a:pt x="10" y="93"/>
                  <a:pt x="4" y="94"/>
                  <a:pt x="0" y="93"/>
                </a:cubicBezTo>
                <a:cubicBezTo>
                  <a:pt x="0" y="102"/>
                  <a:pt x="0" y="102"/>
                  <a:pt x="0" y="102"/>
                </a:cubicBezTo>
                <a:cubicBezTo>
                  <a:pt x="2" y="101"/>
                  <a:pt x="3" y="102"/>
                  <a:pt x="6" y="103"/>
                </a:cubicBezTo>
                <a:cubicBezTo>
                  <a:pt x="10" y="105"/>
                  <a:pt x="10" y="105"/>
                  <a:pt x="7" y="108"/>
                </a:cubicBezTo>
                <a:close/>
                <a:moveTo>
                  <a:pt x="0" y="125"/>
                </a:moveTo>
                <a:cubicBezTo>
                  <a:pt x="0" y="116"/>
                  <a:pt x="0" y="116"/>
                  <a:pt x="0" y="116"/>
                </a:cubicBezTo>
                <a:cubicBezTo>
                  <a:pt x="0" y="117"/>
                  <a:pt x="0" y="118"/>
                  <a:pt x="0" y="120"/>
                </a:cubicBezTo>
                <a:cubicBezTo>
                  <a:pt x="0" y="125"/>
                  <a:pt x="0" y="125"/>
                  <a:pt x="0" y="125"/>
                </a:cubicBezTo>
                <a:close/>
                <a:moveTo>
                  <a:pt x="33" y="60"/>
                </a:moveTo>
                <a:cubicBezTo>
                  <a:pt x="35" y="56"/>
                  <a:pt x="37" y="52"/>
                  <a:pt x="38" y="48"/>
                </a:cubicBezTo>
                <a:cubicBezTo>
                  <a:pt x="41" y="34"/>
                  <a:pt x="41" y="22"/>
                  <a:pt x="36" y="14"/>
                </a:cubicBezTo>
                <a:cubicBezTo>
                  <a:pt x="30" y="3"/>
                  <a:pt x="16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0"/>
                </a:cubicBezTo>
                <a:cubicBezTo>
                  <a:pt x="0" y="35"/>
                  <a:pt x="0" y="35"/>
                  <a:pt x="0" y="35"/>
                </a:cubicBezTo>
                <a:cubicBezTo>
                  <a:pt x="3" y="33"/>
                  <a:pt x="7" y="32"/>
                  <a:pt x="10" y="31"/>
                </a:cubicBezTo>
                <a:cubicBezTo>
                  <a:pt x="10" y="31"/>
                  <a:pt x="11" y="31"/>
                  <a:pt x="11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2" y="31"/>
                  <a:pt x="12" y="31"/>
                  <a:pt x="12" y="31"/>
                </a:cubicBezTo>
                <a:cubicBezTo>
                  <a:pt x="12" y="31"/>
                  <a:pt x="12" y="31"/>
                  <a:pt x="13" y="31"/>
                </a:cubicBezTo>
                <a:cubicBezTo>
                  <a:pt x="13" y="31"/>
                  <a:pt x="13" y="31"/>
                  <a:pt x="13" y="31"/>
                </a:cubicBezTo>
                <a:cubicBezTo>
                  <a:pt x="13" y="31"/>
                  <a:pt x="13" y="30"/>
                  <a:pt x="14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14" y="30"/>
                  <a:pt x="14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37" y="25"/>
                  <a:pt x="37" y="45"/>
                  <a:pt x="33" y="60"/>
                </a:cubicBezTo>
                <a:close/>
                <a:moveTo>
                  <a:pt x="33" y="47"/>
                </a:move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50"/>
                  <a:pt x="33" y="50"/>
                  <a:pt x="33" y="50"/>
                </a:cubicBezTo>
                <a:cubicBezTo>
                  <a:pt x="33" y="50"/>
                  <a:pt x="33" y="50"/>
                  <a:pt x="33" y="50"/>
                </a:cubicBezTo>
                <a:cubicBezTo>
                  <a:pt x="33" y="50"/>
                  <a:pt x="33" y="50"/>
                  <a:pt x="33" y="50"/>
                </a:cubicBezTo>
                <a:cubicBezTo>
                  <a:pt x="33" y="51"/>
                  <a:pt x="33" y="51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3" y="52"/>
                  <a:pt x="33" y="52"/>
                  <a:pt x="33" y="52"/>
                </a:cubicBezTo>
                <a:cubicBezTo>
                  <a:pt x="33" y="52"/>
                  <a:pt x="33" y="52"/>
                  <a:pt x="33" y="52"/>
                </a:cubicBezTo>
                <a:cubicBezTo>
                  <a:pt x="33" y="52"/>
                  <a:pt x="33" y="52"/>
                  <a:pt x="33" y="52"/>
                </a:cubicBezTo>
                <a:cubicBezTo>
                  <a:pt x="33" y="53"/>
                  <a:pt x="33" y="53"/>
                  <a:pt x="33" y="53"/>
                </a:cubicBezTo>
                <a:cubicBezTo>
                  <a:pt x="33" y="53"/>
                  <a:pt x="33" y="53"/>
                  <a:pt x="33" y="53"/>
                </a:cubicBezTo>
                <a:cubicBezTo>
                  <a:pt x="32" y="53"/>
                  <a:pt x="32" y="53"/>
                  <a:pt x="32" y="53"/>
                </a:cubicBezTo>
                <a:cubicBezTo>
                  <a:pt x="32" y="54"/>
                  <a:pt x="32" y="54"/>
                  <a:pt x="32" y="54"/>
                </a:cubicBezTo>
                <a:cubicBezTo>
                  <a:pt x="32" y="54"/>
                  <a:pt x="32" y="54"/>
                  <a:pt x="32" y="54"/>
                </a:cubicBezTo>
                <a:cubicBezTo>
                  <a:pt x="32" y="54"/>
                  <a:pt x="32" y="54"/>
                  <a:pt x="32" y="54"/>
                </a:cubicBezTo>
                <a:cubicBezTo>
                  <a:pt x="32" y="55"/>
                  <a:pt x="32" y="55"/>
                  <a:pt x="32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57"/>
                  <a:pt x="32" y="57"/>
                  <a:pt x="32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2" y="58"/>
                  <a:pt x="32" y="58"/>
                  <a:pt x="32" y="58"/>
                </a:cubicBezTo>
                <a:cubicBezTo>
                  <a:pt x="32" y="58"/>
                  <a:pt x="32" y="58"/>
                  <a:pt x="32" y="58"/>
                </a:cubicBezTo>
                <a:cubicBezTo>
                  <a:pt x="32" y="59"/>
                  <a:pt x="32" y="59"/>
                  <a:pt x="32" y="59"/>
                </a:cubicBezTo>
                <a:cubicBezTo>
                  <a:pt x="32" y="59"/>
                  <a:pt x="32" y="59"/>
                  <a:pt x="32" y="59"/>
                </a:cubicBezTo>
                <a:cubicBezTo>
                  <a:pt x="32" y="59"/>
                  <a:pt x="32" y="59"/>
                  <a:pt x="32" y="59"/>
                </a:cubicBezTo>
                <a:cubicBezTo>
                  <a:pt x="32" y="60"/>
                  <a:pt x="32" y="60"/>
                  <a:pt x="32" y="60"/>
                </a:cubicBezTo>
                <a:cubicBezTo>
                  <a:pt x="32" y="60"/>
                  <a:pt x="32" y="60"/>
                  <a:pt x="32" y="60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5"/>
                  <a:pt x="31" y="65"/>
                  <a:pt x="31" y="65"/>
                </a:cubicBezTo>
                <a:cubicBezTo>
                  <a:pt x="25" y="83"/>
                  <a:pt x="12" y="91"/>
                  <a:pt x="0" y="90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1" y="39"/>
                  <a:pt x="1" y="39"/>
                  <a:pt x="1" y="39"/>
                </a:cubicBezTo>
                <a:cubicBezTo>
                  <a:pt x="2" y="38"/>
                  <a:pt x="2" y="38"/>
                  <a:pt x="2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5" y="38"/>
                  <a:pt x="5" y="38"/>
                  <a:pt x="5" y="38"/>
                </a:cubicBezTo>
                <a:cubicBezTo>
                  <a:pt x="6" y="37"/>
                  <a:pt x="6" y="37"/>
                  <a:pt x="6" y="37"/>
                </a:cubicBezTo>
                <a:cubicBezTo>
                  <a:pt x="6" y="37"/>
                  <a:pt x="6" y="37"/>
                  <a:pt x="6" y="37"/>
                </a:cubicBezTo>
                <a:cubicBezTo>
                  <a:pt x="7" y="37"/>
                  <a:pt x="7" y="37"/>
                  <a:pt x="7" y="37"/>
                </a:cubicBezTo>
                <a:cubicBezTo>
                  <a:pt x="7" y="37"/>
                  <a:pt x="7" y="37"/>
                  <a:pt x="7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6"/>
                  <a:pt x="9" y="36"/>
                  <a:pt x="9" y="36"/>
                </a:cubicBezTo>
                <a:cubicBezTo>
                  <a:pt x="10" y="36"/>
                  <a:pt x="10" y="36"/>
                  <a:pt x="10" y="36"/>
                </a:cubicBezTo>
                <a:cubicBezTo>
                  <a:pt x="10" y="36"/>
                  <a:pt x="10" y="36"/>
                  <a:pt x="10" y="36"/>
                </a:cubicBezTo>
                <a:cubicBezTo>
                  <a:pt x="10" y="36"/>
                  <a:pt x="10" y="36"/>
                  <a:pt x="10" y="36"/>
                </a:cubicBezTo>
                <a:cubicBezTo>
                  <a:pt x="10" y="36"/>
                  <a:pt x="10" y="36"/>
                  <a:pt x="10" y="36"/>
                </a:cubicBezTo>
                <a:cubicBezTo>
                  <a:pt x="10" y="36"/>
                  <a:pt x="10" y="36"/>
                  <a:pt x="10" y="36"/>
                </a:cubicBezTo>
                <a:cubicBezTo>
                  <a:pt x="10" y="36"/>
                  <a:pt x="10" y="36"/>
                  <a:pt x="10" y="36"/>
                </a:cubicBezTo>
                <a:cubicBezTo>
                  <a:pt x="11" y="36"/>
                  <a:pt x="11" y="36"/>
                  <a:pt x="11" y="36"/>
                </a:cubicBezTo>
                <a:cubicBezTo>
                  <a:pt x="11" y="36"/>
                  <a:pt x="11" y="36"/>
                  <a:pt x="11" y="36"/>
                </a:cubicBezTo>
                <a:cubicBezTo>
                  <a:pt x="11" y="36"/>
                  <a:pt x="11" y="36"/>
                  <a:pt x="11" y="36"/>
                </a:cubicBezTo>
                <a:cubicBezTo>
                  <a:pt x="11" y="36"/>
                  <a:pt x="11" y="36"/>
                  <a:pt x="11" y="36"/>
                </a:cubicBezTo>
                <a:cubicBezTo>
                  <a:pt x="11" y="36"/>
                  <a:pt x="11" y="36"/>
                  <a:pt x="11" y="36"/>
                </a:cubicBezTo>
                <a:cubicBezTo>
                  <a:pt x="11" y="36"/>
                  <a:pt x="11" y="36"/>
                  <a:pt x="11" y="36"/>
                </a:cubicBezTo>
                <a:cubicBezTo>
                  <a:pt x="11" y="36"/>
                  <a:pt x="11" y="36"/>
                  <a:pt x="11" y="36"/>
                </a:cubicBezTo>
                <a:cubicBezTo>
                  <a:pt x="11" y="36"/>
                  <a:pt x="11" y="36"/>
                  <a:pt x="11" y="36"/>
                </a:cubicBezTo>
                <a:cubicBezTo>
                  <a:pt x="11" y="36"/>
                  <a:pt x="11" y="36"/>
                  <a:pt x="11" y="36"/>
                </a:cubicBezTo>
                <a:cubicBezTo>
                  <a:pt x="11" y="36"/>
                  <a:pt x="11" y="36"/>
                  <a:pt x="11" y="36"/>
                </a:cubicBezTo>
                <a:cubicBezTo>
                  <a:pt x="11" y="36"/>
                  <a:pt x="11" y="36"/>
                  <a:pt x="11" y="36"/>
                </a:cubicBezTo>
                <a:cubicBezTo>
                  <a:pt x="11" y="36"/>
                  <a:pt x="11" y="36"/>
                  <a:pt x="11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3" y="35"/>
                  <a:pt x="13" y="35"/>
                  <a:pt x="13" y="35"/>
                </a:cubicBezTo>
                <a:cubicBezTo>
                  <a:pt x="13" y="35"/>
                  <a:pt x="13" y="35"/>
                  <a:pt x="13" y="35"/>
                </a:cubicBezTo>
                <a:cubicBezTo>
                  <a:pt x="13" y="35"/>
                  <a:pt x="13" y="35"/>
                  <a:pt x="13" y="35"/>
                </a:cubicBezTo>
                <a:cubicBezTo>
                  <a:pt x="13" y="35"/>
                  <a:pt x="13" y="35"/>
                  <a:pt x="13" y="35"/>
                </a:cubicBezTo>
                <a:cubicBezTo>
                  <a:pt x="13" y="35"/>
                  <a:pt x="13" y="35"/>
                  <a:pt x="13" y="35"/>
                </a:cubicBezTo>
                <a:cubicBezTo>
                  <a:pt x="13" y="35"/>
                  <a:pt x="13" y="35"/>
                  <a:pt x="13" y="35"/>
                </a:cubicBezTo>
                <a:cubicBezTo>
                  <a:pt x="13" y="35"/>
                  <a:pt x="13" y="35"/>
                  <a:pt x="13" y="35"/>
                </a:cubicBezTo>
                <a:cubicBezTo>
                  <a:pt x="13" y="35"/>
                  <a:pt x="13" y="35"/>
                  <a:pt x="13" y="35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35"/>
                  <a:pt x="14" y="35"/>
                  <a:pt x="14" y="35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5"/>
                  <a:pt x="15" y="35"/>
                  <a:pt x="15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8" y="34"/>
                  <a:pt x="18" y="34"/>
                  <a:pt x="18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3" y="34"/>
                  <a:pt x="23" y="34"/>
                  <a:pt x="23" y="34"/>
                </a:cubicBezTo>
                <a:cubicBezTo>
                  <a:pt x="23" y="34"/>
                  <a:pt x="23" y="34"/>
                  <a:pt x="23" y="34"/>
                </a:cubicBezTo>
                <a:cubicBezTo>
                  <a:pt x="24" y="34"/>
                  <a:pt x="24" y="34"/>
                  <a:pt x="24" y="34"/>
                </a:cubicBezTo>
                <a:cubicBezTo>
                  <a:pt x="25" y="34"/>
                  <a:pt x="25" y="34"/>
                  <a:pt x="25" y="34"/>
                </a:cubicBezTo>
                <a:cubicBezTo>
                  <a:pt x="25" y="34"/>
                  <a:pt x="25" y="34"/>
                  <a:pt x="25" y="34"/>
                </a:cubicBezTo>
                <a:cubicBezTo>
                  <a:pt x="26" y="35"/>
                  <a:pt x="26" y="35"/>
                  <a:pt x="26" y="35"/>
                </a:cubicBezTo>
                <a:cubicBezTo>
                  <a:pt x="26" y="35"/>
                  <a:pt x="26" y="35"/>
                  <a:pt x="26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28" y="35"/>
                  <a:pt x="28" y="35"/>
                  <a:pt x="28" y="35"/>
                </a:cubicBezTo>
                <a:cubicBezTo>
                  <a:pt x="28" y="36"/>
                  <a:pt x="28" y="36"/>
                  <a:pt x="28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38"/>
                  <a:pt x="30" y="38"/>
                  <a:pt x="30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9"/>
                  <a:pt x="31" y="39"/>
                  <a:pt x="31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2" y="41"/>
                </a:cubicBezTo>
                <a:cubicBezTo>
                  <a:pt x="32" y="41"/>
                  <a:pt x="32" y="41"/>
                  <a:pt x="32" y="41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3"/>
                  <a:pt x="32" y="43"/>
                  <a:pt x="32" y="43"/>
                </a:cubicBezTo>
                <a:cubicBezTo>
                  <a:pt x="33" y="44"/>
                  <a:pt x="33" y="44"/>
                  <a:pt x="33" y="44"/>
                </a:cubicBezTo>
                <a:cubicBezTo>
                  <a:pt x="33" y="44"/>
                  <a:pt x="33" y="44"/>
                  <a:pt x="33" y="44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7"/>
                  <a:pt x="33" y="47"/>
                  <a:pt x="33" y="4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2"/>
          <p:cNvSpPr>
            <a:spLocks noEditPoints="1"/>
          </p:cNvSpPr>
          <p:nvPr/>
        </p:nvSpPr>
        <p:spPr bwMode="auto">
          <a:xfrm>
            <a:off x="8816975" y="2379663"/>
            <a:ext cx="230188" cy="1216025"/>
          </a:xfrm>
          <a:custGeom>
            <a:avLst/>
            <a:gdLst>
              <a:gd name="T0" fmla="*/ 55 w 60"/>
              <a:gd name="T1" fmla="*/ 164 h 314"/>
              <a:gd name="T2" fmla="*/ 55 w 60"/>
              <a:gd name="T3" fmla="*/ 108 h 314"/>
              <a:gd name="T4" fmla="*/ 60 w 60"/>
              <a:gd name="T5" fmla="*/ 93 h 314"/>
              <a:gd name="T6" fmla="*/ 22 w 60"/>
              <a:gd name="T7" fmla="*/ 103 h 314"/>
              <a:gd name="T8" fmla="*/ 10 w 60"/>
              <a:gd name="T9" fmla="*/ 122 h 314"/>
              <a:gd name="T10" fmla="*/ 0 w 60"/>
              <a:gd name="T11" fmla="*/ 166 h 314"/>
              <a:gd name="T12" fmla="*/ 1 w 60"/>
              <a:gd name="T13" fmla="*/ 192 h 314"/>
              <a:gd name="T14" fmla="*/ 13 w 60"/>
              <a:gd name="T15" fmla="*/ 207 h 314"/>
              <a:gd name="T16" fmla="*/ 24 w 60"/>
              <a:gd name="T17" fmla="*/ 190 h 314"/>
              <a:gd name="T18" fmla="*/ 27 w 60"/>
              <a:gd name="T19" fmla="*/ 142 h 314"/>
              <a:gd name="T20" fmla="*/ 32 w 60"/>
              <a:gd name="T21" fmla="*/ 302 h 314"/>
              <a:gd name="T22" fmla="*/ 29 w 60"/>
              <a:gd name="T23" fmla="*/ 309 h 314"/>
              <a:gd name="T24" fmla="*/ 28 w 60"/>
              <a:gd name="T25" fmla="*/ 314 h 314"/>
              <a:gd name="T26" fmla="*/ 29 w 60"/>
              <a:gd name="T27" fmla="*/ 314 h 314"/>
              <a:gd name="T28" fmla="*/ 31 w 60"/>
              <a:gd name="T29" fmla="*/ 314 h 314"/>
              <a:gd name="T30" fmla="*/ 35 w 60"/>
              <a:gd name="T31" fmla="*/ 314 h 314"/>
              <a:gd name="T32" fmla="*/ 36 w 60"/>
              <a:gd name="T33" fmla="*/ 314 h 314"/>
              <a:gd name="T34" fmla="*/ 40 w 60"/>
              <a:gd name="T35" fmla="*/ 314 h 314"/>
              <a:gd name="T36" fmla="*/ 42 w 60"/>
              <a:gd name="T37" fmla="*/ 314 h 314"/>
              <a:gd name="T38" fmla="*/ 46 w 60"/>
              <a:gd name="T39" fmla="*/ 314 h 314"/>
              <a:gd name="T40" fmla="*/ 47 w 60"/>
              <a:gd name="T41" fmla="*/ 314 h 314"/>
              <a:gd name="T42" fmla="*/ 50 w 60"/>
              <a:gd name="T43" fmla="*/ 314 h 314"/>
              <a:gd name="T44" fmla="*/ 52 w 60"/>
              <a:gd name="T45" fmla="*/ 314 h 314"/>
              <a:gd name="T46" fmla="*/ 56 w 60"/>
              <a:gd name="T47" fmla="*/ 314 h 314"/>
              <a:gd name="T48" fmla="*/ 58 w 60"/>
              <a:gd name="T49" fmla="*/ 314 h 314"/>
              <a:gd name="T50" fmla="*/ 58 w 60"/>
              <a:gd name="T51" fmla="*/ 308 h 314"/>
              <a:gd name="T52" fmla="*/ 58 w 60"/>
              <a:gd name="T53" fmla="*/ 206 h 314"/>
              <a:gd name="T54" fmla="*/ 60 w 60"/>
              <a:gd name="T55" fmla="*/ 0 h 314"/>
              <a:gd name="T56" fmla="*/ 30 w 60"/>
              <a:gd name="T57" fmla="*/ 60 h 314"/>
              <a:gd name="T58" fmla="*/ 60 w 60"/>
              <a:gd name="T59" fmla="*/ 0 h 314"/>
              <a:gd name="T60" fmla="*/ 59 w 60"/>
              <a:gd name="T61" fmla="*/ 40 h 314"/>
              <a:gd name="T62" fmla="*/ 56 w 60"/>
              <a:gd name="T63" fmla="*/ 41 h 314"/>
              <a:gd name="T64" fmla="*/ 52 w 60"/>
              <a:gd name="T65" fmla="*/ 42 h 314"/>
              <a:gd name="T66" fmla="*/ 49 w 60"/>
              <a:gd name="T67" fmla="*/ 43 h 314"/>
              <a:gd name="T68" fmla="*/ 45 w 60"/>
              <a:gd name="T69" fmla="*/ 43 h 314"/>
              <a:gd name="T70" fmla="*/ 42 w 60"/>
              <a:gd name="T71" fmla="*/ 44 h 314"/>
              <a:gd name="T72" fmla="*/ 38 w 60"/>
              <a:gd name="T73" fmla="*/ 45 h 314"/>
              <a:gd name="T74" fmla="*/ 35 w 60"/>
              <a:gd name="T75" fmla="*/ 45 h 314"/>
              <a:gd name="T76" fmla="*/ 31 w 60"/>
              <a:gd name="T77" fmla="*/ 45 h 314"/>
              <a:gd name="T78" fmla="*/ 31 w 60"/>
              <a:gd name="T79" fmla="*/ 46 h 314"/>
              <a:gd name="T80" fmla="*/ 31 w 60"/>
              <a:gd name="T81" fmla="*/ 47 h 314"/>
              <a:gd name="T82" fmla="*/ 31 w 60"/>
              <a:gd name="T83" fmla="*/ 48 h 314"/>
              <a:gd name="T84" fmla="*/ 31 w 60"/>
              <a:gd name="T85" fmla="*/ 49 h 314"/>
              <a:gd name="T86" fmla="*/ 31 w 60"/>
              <a:gd name="T87" fmla="*/ 50 h 314"/>
              <a:gd name="T88" fmla="*/ 31 w 60"/>
              <a:gd name="T89" fmla="*/ 51 h 314"/>
              <a:gd name="T90" fmla="*/ 31 w 60"/>
              <a:gd name="T91" fmla="*/ 53 h 314"/>
              <a:gd name="T92" fmla="*/ 31 w 60"/>
              <a:gd name="T93" fmla="*/ 54 h 314"/>
              <a:gd name="T94" fmla="*/ 31 w 60"/>
              <a:gd name="T95" fmla="*/ 55 h 314"/>
              <a:gd name="T96" fmla="*/ 31 w 60"/>
              <a:gd name="T97" fmla="*/ 56 h 314"/>
              <a:gd name="T98" fmla="*/ 31 w 60"/>
              <a:gd name="T99" fmla="*/ 57 h 314"/>
              <a:gd name="T100" fmla="*/ 32 w 60"/>
              <a:gd name="T101" fmla="*/ 59 h 314"/>
              <a:gd name="T102" fmla="*/ 32 w 60"/>
              <a:gd name="T103" fmla="*/ 60 h 314"/>
              <a:gd name="T104" fmla="*/ 32 w 60"/>
              <a:gd name="T105" fmla="*/ 61 h 314"/>
              <a:gd name="T106" fmla="*/ 60 w 60"/>
              <a:gd name="T107" fmla="*/ 90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0" h="314">
                <a:moveTo>
                  <a:pt x="60" y="175"/>
                </a:moveTo>
                <a:cubicBezTo>
                  <a:pt x="60" y="175"/>
                  <a:pt x="59" y="173"/>
                  <a:pt x="57" y="171"/>
                </a:cubicBezTo>
                <a:cubicBezTo>
                  <a:pt x="55" y="168"/>
                  <a:pt x="55" y="167"/>
                  <a:pt x="55" y="164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0" y="117"/>
                  <a:pt x="60" y="117"/>
                  <a:pt x="59" y="114"/>
                </a:cubicBezTo>
                <a:cubicBezTo>
                  <a:pt x="55" y="108"/>
                  <a:pt x="55" y="108"/>
                  <a:pt x="55" y="108"/>
                </a:cubicBezTo>
                <a:cubicBezTo>
                  <a:pt x="53" y="104"/>
                  <a:pt x="53" y="105"/>
                  <a:pt x="57" y="103"/>
                </a:cubicBezTo>
                <a:cubicBezTo>
                  <a:pt x="58" y="102"/>
                  <a:pt x="59" y="102"/>
                  <a:pt x="60" y="101"/>
                </a:cubicBezTo>
                <a:cubicBezTo>
                  <a:pt x="60" y="93"/>
                  <a:pt x="60" y="93"/>
                  <a:pt x="60" y="93"/>
                </a:cubicBezTo>
                <a:cubicBezTo>
                  <a:pt x="56" y="93"/>
                  <a:pt x="52" y="92"/>
                  <a:pt x="48" y="91"/>
                </a:cubicBezTo>
                <a:cubicBezTo>
                  <a:pt x="48" y="95"/>
                  <a:pt x="48" y="95"/>
                  <a:pt x="48" y="95"/>
                </a:cubicBezTo>
                <a:cubicBezTo>
                  <a:pt x="39" y="95"/>
                  <a:pt x="30" y="98"/>
                  <a:pt x="22" y="103"/>
                </a:cubicBezTo>
                <a:cubicBezTo>
                  <a:pt x="15" y="107"/>
                  <a:pt x="14" y="111"/>
                  <a:pt x="11" y="119"/>
                </a:cubicBezTo>
                <a:cubicBezTo>
                  <a:pt x="10" y="122"/>
                  <a:pt x="10" y="122"/>
                  <a:pt x="10" y="122"/>
                </a:cubicBezTo>
                <a:cubicBezTo>
                  <a:pt x="10" y="122"/>
                  <a:pt x="10" y="122"/>
                  <a:pt x="10" y="122"/>
                </a:cubicBezTo>
                <a:cubicBezTo>
                  <a:pt x="4" y="141"/>
                  <a:pt x="4" y="141"/>
                  <a:pt x="4" y="141"/>
                </a:cubicBezTo>
                <a:cubicBezTo>
                  <a:pt x="1" y="152"/>
                  <a:pt x="0" y="154"/>
                  <a:pt x="0" y="165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166"/>
                  <a:pt x="0" y="166"/>
                  <a:pt x="0" y="166"/>
                </a:cubicBezTo>
                <a:cubicBezTo>
                  <a:pt x="1" y="192"/>
                  <a:pt x="1" y="192"/>
                  <a:pt x="1" y="192"/>
                </a:cubicBezTo>
                <a:cubicBezTo>
                  <a:pt x="1" y="192"/>
                  <a:pt x="1" y="192"/>
                  <a:pt x="1" y="192"/>
                </a:cubicBezTo>
                <a:cubicBezTo>
                  <a:pt x="2" y="198"/>
                  <a:pt x="2" y="198"/>
                  <a:pt x="2" y="198"/>
                </a:cubicBezTo>
                <a:cubicBezTo>
                  <a:pt x="2" y="203"/>
                  <a:pt x="7" y="207"/>
                  <a:pt x="13" y="207"/>
                </a:cubicBezTo>
                <a:cubicBezTo>
                  <a:pt x="13" y="207"/>
                  <a:pt x="13" y="207"/>
                  <a:pt x="13" y="207"/>
                </a:cubicBezTo>
                <a:cubicBezTo>
                  <a:pt x="20" y="207"/>
                  <a:pt x="24" y="202"/>
                  <a:pt x="24" y="196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23" y="164"/>
                  <a:pt x="23" y="164"/>
                  <a:pt x="23" y="164"/>
                </a:cubicBezTo>
                <a:cubicBezTo>
                  <a:pt x="23" y="157"/>
                  <a:pt x="24" y="153"/>
                  <a:pt x="26" y="146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28" y="207"/>
                  <a:pt x="28" y="207"/>
                  <a:pt x="28" y="207"/>
                </a:cubicBezTo>
                <a:cubicBezTo>
                  <a:pt x="32" y="207"/>
                  <a:pt x="32" y="207"/>
                  <a:pt x="32" y="207"/>
                </a:cubicBezTo>
                <a:cubicBezTo>
                  <a:pt x="32" y="302"/>
                  <a:pt x="32" y="302"/>
                  <a:pt x="32" y="302"/>
                </a:cubicBezTo>
                <a:cubicBezTo>
                  <a:pt x="30" y="304"/>
                  <a:pt x="29" y="306"/>
                  <a:pt x="29" y="309"/>
                </a:cubicBezTo>
                <a:cubicBezTo>
                  <a:pt x="29" y="309"/>
                  <a:pt x="29" y="309"/>
                  <a:pt x="29" y="309"/>
                </a:cubicBezTo>
                <a:cubicBezTo>
                  <a:pt x="29" y="309"/>
                  <a:pt x="29" y="309"/>
                  <a:pt x="29" y="309"/>
                </a:cubicBezTo>
                <a:cubicBezTo>
                  <a:pt x="28" y="309"/>
                  <a:pt x="28" y="310"/>
                  <a:pt x="28" y="310"/>
                </a:cubicBezTo>
                <a:cubicBezTo>
                  <a:pt x="28" y="311"/>
                  <a:pt x="28" y="312"/>
                  <a:pt x="28" y="313"/>
                </a:cubicBezTo>
                <a:cubicBezTo>
                  <a:pt x="28" y="314"/>
                  <a:pt x="28" y="314"/>
                  <a:pt x="28" y="314"/>
                </a:cubicBezTo>
                <a:cubicBezTo>
                  <a:pt x="28" y="314"/>
                  <a:pt x="28" y="314"/>
                  <a:pt x="28" y="314"/>
                </a:cubicBezTo>
                <a:cubicBezTo>
                  <a:pt x="28" y="314"/>
                  <a:pt x="28" y="314"/>
                  <a:pt x="28" y="314"/>
                </a:cubicBezTo>
                <a:cubicBezTo>
                  <a:pt x="29" y="314"/>
                  <a:pt x="29" y="314"/>
                  <a:pt x="29" y="314"/>
                </a:cubicBezTo>
                <a:cubicBezTo>
                  <a:pt x="29" y="314"/>
                  <a:pt x="29" y="314"/>
                  <a:pt x="29" y="314"/>
                </a:cubicBezTo>
                <a:cubicBezTo>
                  <a:pt x="30" y="314"/>
                  <a:pt x="30" y="314"/>
                  <a:pt x="30" y="314"/>
                </a:cubicBezTo>
                <a:cubicBezTo>
                  <a:pt x="31" y="314"/>
                  <a:pt x="31" y="314"/>
                  <a:pt x="31" y="314"/>
                </a:cubicBezTo>
                <a:cubicBezTo>
                  <a:pt x="31" y="314"/>
                  <a:pt x="31" y="314"/>
                  <a:pt x="31" y="314"/>
                </a:cubicBezTo>
                <a:cubicBezTo>
                  <a:pt x="35" y="314"/>
                  <a:pt x="35" y="314"/>
                  <a:pt x="35" y="314"/>
                </a:cubicBezTo>
                <a:cubicBezTo>
                  <a:pt x="35" y="314"/>
                  <a:pt x="35" y="314"/>
                  <a:pt x="35" y="314"/>
                </a:cubicBezTo>
                <a:cubicBezTo>
                  <a:pt x="35" y="314"/>
                  <a:pt x="35" y="314"/>
                  <a:pt x="35" y="314"/>
                </a:cubicBezTo>
                <a:cubicBezTo>
                  <a:pt x="36" y="314"/>
                  <a:pt x="36" y="314"/>
                  <a:pt x="36" y="314"/>
                </a:cubicBezTo>
                <a:cubicBezTo>
                  <a:pt x="36" y="314"/>
                  <a:pt x="36" y="314"/>
                  <a:pt x="36" y="314"/>
                </a:cubicBezTo>
                <a:cubicBezTo>
                  <a:pt x="36" y="314"/>
                  <a:pt x="36" y="314"/>
                  <a:pt x="36" y="314"/>
                </a:cubicBezTo>
                <a:cubicBezTo>
                  <a:pt x="40" y="314"/>
                  <a:pt x="40" y="314"/>
                  <a:pt x="40" y="314"/>
                </a:cubicBezTo>
                <a:cubicBezTo>
                  <a:pt x="40" y="314"/>
                  <a:pt x="40" y="314"/>
                  <a:pt x="40" y="314"/>
                </a:cubicBezTo>
                <a:cubicBezTo>
                  <a:pt x="41" y="314"/>
                  <a:pt x="41" y="314"/>
                  <a:pt x="41" y="314"/>
                </a:cubicBezTo>
                <a:cubicBezTo>
                  <a:pt x="41" y="314"/>
                  <a:pt x="41" y="314"/>
                  <a:pt x="41" y="314"/>
                </a:cubicBezTo>
                <a:cubicBezTo>
                  <a:pt x="42" y="314"/>
                  <a:pt x="42" y="314"/>
                  <a:pt x="42" y="314"/>
                </a:cubicBezTo>
                <a:cubicBezTo>
                  <a:pt x="42" y="314"/>
                  <a:pt x="42" y="314"/>
                  <a:pt x="42" y="314"/>
                </a:cubicBezTo>
                <a:cubicBezTo>
                  <a:pt x="46" y="314"/>
                  <a:pt x="46" y="314"/>
                  <a:pt x="46" y="314"/>
                </a:cubicBezTo>
                <a:cubicBezTo>
                  <a:pt x="46" y="314"/>
                  <a:pt x="46" y="314"/>
                  <a:pt x="46" y="314"/>
                </a:cubicBezTo>
                <a:cubicBezTo>
                  <a:pt x="47" y="314"/>
                  <a:pt x="47" y="314"/>
                  <a:pt x="47" y="314"/>
                </a:cubicBezTo>
                <a:cubicBezTo>
                  <a:pt x="47" y="314"/>
                  <a:pt x="47" y="314"/>
                  <a:pt x="47" y="314"/>
                </a:cubicBezTo>
                <a:cubicBezTo>
                  <a:pt x="47" y="314"/>
                  <a:pt x="47" y="314"/>
                  <a:pt x="47" y="314"/>
                </a:cubicBezTo>
                <a:cubicBezTo>
                  <a:pt x="48" y="314"/>
                  <a:pt x="48" y="314"/>
                  <a:pt x="48" y="314"/>
                </a:cubicBezTo>
                <a:cubicBezTo>
                  <a:pt x="50" y="314"/>
                  <a:pt x="50" y="314"/>
                  <a:pt x="50" y="314"/>
                </a:cubicBezTo>
                <a:cubicBezTo>
                  <a:pt x="50" y="314"/>
                  <a:pt x="50" y="314"/>
                  <a:pt x="50" y="314"/>
                </a:cubicBezTo>
                <a:cubicBezTo>
                  <a:pt x="51" y="314"/>
                  <a:pt x="51" y="314"/>
                  <a:pt x="51" y="314"/>
                </a:cubicBezTo>
                <a:cubicBezTo>
                  <a:pt x="51" y="314"/>
                  <a:pt x="51" y="314"/>
                  <a:pt x="51" y="314"/>
                </a:cubicBezTo>
                <a:cubicBezTo>
                  <a:pt x="52" y="314"/>
                  <a:pt x="52" y="314"/>
                  <a:pt x="52" y="314"/>
                </a:cubicBezTo>
                <a:cubicBezTo>
                  <a:pt x="56" y="314"/>
                  <a:pt x="56" y="314"/>
                  <a:pt x="56" y="314"/>
                </a:cubicBezTo>
                <a:cubicBezTo>
                  <a:pt x="56" y="314"/>
                  <a:pt x="56" y="314"/>
                  <a:pt x="56" y="314"/>
                </a:cubicBezTo>
                <a:cubicBezTo>
                  <a:pt x="56" y="314"/>
                  <a:pt x="56" y="314"/>
                  <a:pt x="56" y="314"/>
                </a:cubicBezTo>
                <a:cubicBezTo>
                  <a:pt x="57" y="314"/>
                  <a:pt x="57" y="314"/>
                  <a:pt x="57" y="314"/>
                </a:cubicBezTo>
                <a:cubicBezTo>
                  <a:pt x="58" y="314"/>
                  <a:pt x="58" y="314"/>
                  <a:pt x="58" y="314"/>
                </a:cubicBezTo>
                <a:cubicBezTo>
                  <a:pt x="58" y="314"/>
                  <a:pt x="58" y="314"/>
                  <a:pt x="58" y="314"/>
                </a:cubicBezTo>
                <a:cubicBezTo>
                  <a:pt x="58" y="313"/>
                  <a:pt x="58" y="311"/>
                  <a:pt x="58" y="310"/>
                </a:cubicBezTo>
                <a:cubicBezTo>
                  <a:pt x="58" y="310"/>
                  <a:pt x="58" y="309"/>
                  <a:pt x="58" y="309"/>
                </a:cubicBezTo>
                <a:cubicBezTo>
                  <a:pt x="58" y="309"/>
                  <a:pt x="58" y="309"/>
                  <a:pt x="58" y="308"/>
                </a:cubicBezTo>
                <a:cubicBezTo>
                  <a:pt x="58" y="245"/>
                  <a:pt x="58" y="245"/>
                  <a:pt x="58" y="245"/>
                </a:cubicBezTo>
                <a:cubicBezTo>
                  <a:pt x="58" y="245"/>
                  <a:pt x="58" y="245"/>
                  <a:pt x="58" y="245"/>
                </a:cubicBezTo>
                <a:cubicBezTo>
                  <a:pt x="58" y="206"/>
                  <a:pt x="58" y="206"/>
                  <a:pt x="58" y="206"/>
                </a:cubicBezTo>
                <a:cubicBezTo>
                  <a:pt x="58" y="203"/>
                  <a:pt x="59" y="202"/>
                  <a:pt x="60" y="202"/>
                </a:cubicBezTo>
                <a:cubicBezTo>
                  <a:pt x="60" y="175"/>
                  <a:pt x="60" y="175"/>
                  <a:pt x="60" y="175"/>
                </a:cubicBezTo>
                <a:close/>
                <a:moveTo>
                  <a:pt x="60" y="0"/>
                </a:moveTo>
                <a:cubicBezTo>
                  <a:pt x="60" y="34"/>
                  <a:pt x="60" y="34"/>
                  <a:pt x="60" y="34"/>
                </a:cubicBezTo>
                <a:cubicBezTo>
                  <a:pt x="50" y="38"/>
                  <a:pt x="40" y="41"/>
                  <a:pt x="29" y="40"/>
                </a:cubicBezTo>
                <a:cubicBezTo>
                  <a:pt x="29" y="47"/>
                  <a:pt x="29" y="54"/>
                  <a:pt x="30" y="60"/>
                </a:cubicBezTo>
                <a:cubicBezTo>
                  <a:pt x="28" y="57"/>
                  <a:pt x="27" y="52"/>
                  <a:pt x="25" y="48"/>
                </a:cubicBezTo>
                <a:cubicBezTo>
                  <a:pt x="22" y="34"/>
                  <a:pt x="22" y="22"/>
                  <a:pt x="27" y="14"/>
                </a:cubicBezTo>
                <a:cubicBezTo>
                  <a:pt x="33" y="3"/>
                  <a:pt x="47" y="0"/>
                  <a:pt x="60" y="0"/>
                </a:cubicBezTo>
                <a:close/>
                <a:moveTo>
                  <a:pt x="60" y="39"/>
                </a:moveTo>
                <a:cubicBezTo>
                  <a:pt x="60" y="39"/>
                  <a:pt x="60" y="39"/>
                  <a:pt x="60" y="39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40"/>
                </a:cubicBezTo>
                <a:cubicBezTo>
                  <a:pt x="57" y="40"/>
                  <a:pt x="57" y="40"/>
                  <a:pt x="57" y="40"/>
                </a:cubicBezTo>
                <a:cubicBezTo>
                  <a:pt x="56" y="41"/>
                  <a:pt x="56" y="41"/>
                  <a:pt x="56" y="41"/>
                </a:cubicBezTo>
                <a:cubicBezTo>
                  <a:pt x="55" y="41"/>
                  <a:pt x="55" y="41"/>
                  <a:pt x="55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2" y="42"/>
                  <a:pt x="52" y="42"/>
                  <a:pt x="52" y="42"/>
                </a:cubicBezTo>
                <a:cubicBezTo>
                  <a:pt x="51" y="42"/>
                  <a:pt x="51" y="42"/>
                  <a:pt x="51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49" y="43"/>
                  <a:pt x="49" y="43"/>
                  <a:pt x="49" y="43"/>
                </a:cubicBezTo>
                <a:cubicBezTo>
                  <a:pt x="48" y="43"/>
                  <a:pt x="48" y="43"/>
                  <a:pt x="48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4" y="44"/>
                  <a:pt x="44" y="44"/>
                  <a:pt x="44" y="44"/>
                </a:cubicBezTo>
                <a:cubicBezTo>
                  <a:pt x="43" y="44"/>
                  <a:pt x="43" y="44"/>
                  <a:pt x="43" y="44"/>
                </a:cubicBezTo>
                <a:cubicBezTo>
                  <a:pt x="42" y="44"/>
                  <a:pt x="42" y="44"/>
                  <a:pt x="42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39" y="44"/>
                  <a:pt x="39" y="44"/>
                  <a:pt x="39" y="44"/>
                </a:cubicBezTo>
                <a:cubicBezTo>
                  <a:pt x="38" y="45"/>
                  <a:pt x="38" y="45"/>
                  <a:pt x="38" y="45"/>
                </a:cubicBezTo>
                <a:cubicBezTo>
                  <a:pt x="37" y="45"/>
                  <a:pt x="37" y="45"/>
                  <a:pt x="37" y="45"/>
                </a:cubicBezTo>
                <a:cubicBezTo>
                  <a:pt x="36" y="45"/>
                  <a:pt x="36" y="45"/>
                  <a:pt x="36" y="45"/>
                </a:cubicBezTo>
                <a:cubicBezTo>
                  <a:pt x="35" y="45"/>
                  <a:pt x="35" y="45"/>
                  <a:pt x="35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2" y="45"/>
                  <a:pt x="32" y="45"/>
                  <a:pt x="32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6"/>
                  <a:pt x="31" y="46"/>
                  <a:pt x="31" y="46"/>
                </a:cubicBezTo>
                <a:cubicBezTo>
                  <a:pt x="31" y="46"/>
                  <a:pt x="31" y="46"/>
                  <a:pt x="31" y="46"/>
                </a:cubicBezTo>
                <a:cubicBezTo>
                  <a:pt x="31" y="47"/>
                  <a:pt x="31" y="47"/>
                  <a:pt x="31" y="47"/>
                </a:cubicBezTo>
                <a:cubicBezTo>
                  <a:pt x="31" y="47"/>
                  <a:pt x="31" y="47"/>
                  <a:pt x="31" y="47"/>
                </a:cubicBezTo>
                <a:cubicBezTo>
                  <a:pt x="31" y="47"/>
                  <a:pt x="31" y="47"/>
                  <a:pt x="31" y="47"/>
                </a:cubicBezTo>
                <a:cubicBezTo>
                  <a:pt x="31" y="48"/>
                  <a:pt x="31" y="48"/>
                  <a:pt x="31" y="48"/>
                </a:cubicBezTo>
                <a:cubicBezTo>
                  <a:pt x="31" y="48"/>
                  <a:pt x="31" y="48"/>
                  <a:pt x="31" y="48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2"/>
                  <a:pt x="31" y="52"/>
                  <a:pt x="31" y="52"/>
                </a:cubicBezTo>
                <a:cubicBezTo>
                  <a:pt x="31" y="52"/>
                  <a:pt x="31" y="52"/>
                  <a:pt x="31" y="52"/>
                </a:cubicBezTo>
                <a:cubicBezTo>
                  <a:pt x="31" y="53"/>
                  <a:pt x="31" y="53"/>
                  <a:pt x="31" y="53"/>
                </a:cubicBezTo>
                <a:cubicBezTo>
                  <a:pt x="31" y="53"/>
                  <a:pt x="31" y="53"/>
                  <a:pt x="31" y="53"/>
                </a:cubicBezTo>
                <a:cubicBezTo>
                  <a:pt x="31" y="53"/>
                  <a:pt x="31" y="53"/>
                  <a:pt x="31" y="53"/>
                </a:cubicBezTo>
                <a:cubicBezTo>
                  <a:pt x="31" y="54"/>
                  <a:pt x="31" y="54"/>
                  <a:pt x="31" y="54"/>
                </a:cubicBezTo>
                <a:cubicBezTo>
                  <a:pt x="31" y="54"/>
                  <a:pt x="31" y="54"/>
                  <a:pt x="31" y="54"/>
                </a:cubicBezTo>
                <a:cubicBezTo>
                  <a:pt x="31" y="55"/>
                  <a:pt x="31" y="55"/>
                  <a:pt x="31" y="55"/>
                </a:cubicBezTo>
                <a:cubicBezTo>
                  <a:pt x="31" y="55"/>
                  <a:pt x="31" y="55"/>
                  <a:pt x="31" y="55"/>
                </a:cubicBezTo>
                <a:cubicBezTo>
                  <a:pt x="31" y="55"/>
                  <a:pt x="31" y="55"/>
                  <a:pt x="31" y="55"/>
                </a:cubicBezTo>
                <a:cubicBezTo>
                  <a:pt x="31" y="56"/>
                  <a:pt x="31" y="56"/>
                  <a:pt x="31" y="56"/>
                </a:cubicBezTo>
                <a:cubicBezTo>
                  <a:pt x="31" y="56"/>
                  <a:pt x="31" y="56"/>
                  <a:pt x="31" y="56"/>
                </a:cubicBezTo>
                <a:cubicBezTo>
                  <a:pt x="31" y="57"/>
                  <a:pt x="31" y="57"/>
                  <a:pt x="31" y="57"/>
                </a:cubicBezTo>
                <a:cubicBezTo>
                  <a:pt x="31" y="57"/>
                  <a:pt x="31" y="57"/>
                  <a:pt x="31" y="57"/>
                </a:cubicBezTo>
                <a:cubicBezTo>
                  <a:pt x="31" y="57"/>
                  <a:pt x="31" y="57"/>
                  <a:pt x="31" y="57"/>
                </a:cubicBezTo>
                <a:cubicBezTo>
                  <a:pt x="31" y="58"/>
                  <a:pt x="31" y="58"/>
                  <a:pt x="31" y="58"/>
                </a:cubicBezTo>
                <a:cubicBezTo>
                  <a:pt x="31" y="58"/>
                  <a:pt x="31" y="58"/>
                  <a:pt x="31" y="58"/>
                </a:cubicBezTo>
                <a:cubicBezTo>
                  <a:pt x="32" y="59"/>
                  <a:pt x="32" y="59"/>
                  <a:pt x="32" y="59"/>
                </a:cubicBezTo>
                <a:cubicBezTo>
                  <a:pt x="32" y="59"/>
                  <a:pt x="32" y="59"/>
                  <a:pt x="32" y="59"/>
                </a:cubicBezTo>
                <a:cubicBezTo>
                  <a:pt x="32" y="60"/>
                  <a:pt x="32" y="60"/>
                  <a:pt x="32" y="60"/>
                </a:cubicBezTo>
                <a:cubicBezTo>
                  <a:pt x="32" y="60"/>
                  <a:pt x="32" y="60"/>
                  <a:pt x="32" y="60"/>
                </a:cubicBezTo>
                <a:cubicBezTo>
                  <a:pt x="32" y="60"/>
                  <a:pt x="32" y="60"/>
                  <a:pt x="32" y="60"/>
                </a:cubicBezTo>
                <a:cubicBezTo>
                  <a:pt x="32" y="61"/>
                  <a:pt x="32" y="61"/>
                  <a:pt x="32" y="61"/>
                </a:cubicBezTo>
                <a:cubicBezTo>
                  <a:pt x="32" y="61"/>
                  <a:pt x="32" y="61"/>
                  <a:pt x="32" y="61"/>
                </a:cubicBezTo>
                <a:cubicBezTo>
                  <a:pt x="32" y="62"/>
                  <a:pt x="32" y="62"/>
                  <a:pt x="32" y="62"/>
                </a:cubicBezTo>
                <a:cubicBezTo>
                  <a:pt x="33" y="65"/>
                  <a:pt x="33" y="65"/>
                  <a:pt x="33" y="65"/>
                </a:cubicBezTo>
                <a:cubicBezTo>
                  <a:pt x="37" y="81"/>
                  <a:pt x="49" y="89"/>
                  <a:pt x="60" y="90"/>
                </a:cubicBezTo>
                <a:lnTo>
                  <a:pt x="60" y="39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4"/>
          <p:cNvSpPr>
            <a:spLocks noEditPoints="1"/>
          </p:cNvSpPr>
          <p:nvPr/>
        </p:nvSpPr>
        <p:spPr bwMode="auto">
          <a:xfrm>
            <a:off x="10488613" y="2379663"/>
            <a:ext cx="182563" cy="1141413"/>
          </a:xfrm>
          <a:custGeom>
            <a:avLst/>
            <a:gdLst>
              <a:gd name="T0" fmla="*/ 26 w 43"/>
              <a:gd name="T1" fmla="*/ 52 h 266"/>
              <a:gd name="T2" fmla="*/ 1 w 43"/>
              <a:gd name="T3" fmla="*/ 33 h 266"/>
              <a:gd name="T4" fmla="*/ 0 w 43"/>
              <a:gd name="T5" fmla="*/ 73 h 266"/>
              <a:gd name="T6" fmla="*/ 1 w 43"/>
              <a:gd name="T7" fmla="*/ 0 h 266"/>
              <a:gd name="T8" fmla="*/ 12 w 43"/>
              <a:gd name="T9" fmla="*/ 2 h 266"/>
              <a:gd name="T10" fmla="*/ 36 w 43"/>
              <a:gd name="T11" fmla="*/ 30 h 266"/>
              <a:gd name="T12" fmla="*/ 17 w 43"/>
              <a:gd name="T13" fmla="*/ 70 h 266"/>
              <a:gd name="T14" fmla="*/ 28 w 43"/>
              <a:gd name="T15" fmla="*/ 39 h 266"/>
              <a:gd name="T16" fmla="*/ 2 w 43"/>
              <a:gd name="T17" fmla="*/ 28 h 266"/>
              <a:gd name="T18" fmla="*/ 1 w 43"/>
              <a:gd name="T19" fmla="*/ 27 h 266"/>
              <a:gd name="T20" fmla="*/ 0 w 43"/>
              <a:gd name="T21" fmla="*/ 0 h 266"/>
              <a:gd name="T22" fmla="*/ 17 w 43"/>
              <a:gd name="T23" fmla="*/ 257 h 266"/>
              <a:gd name="T24" fmla="*/ 19 w 43"/>
              <a:gd name="T25" fmla="*/ 266 h 266"/>
              <a:gd name="T26" fmla="*/ 2 w 43"/>
              <a:gd name="T27" fmla="*/ 261 h 266"/>
              <a:gd name="T28" fmla="*/ 3 w 43"/>
              <a:gd name="T29" fmla="*/ 168 h 266"/>
              <a:gd name="T30" fmla="*/ 2 w 43"/>
              <a:gd name="T31" fmla="*/ 168 h 266"/>
              <a:gd name="T32" fmla="*/ 2 w 43"/>
              <a:gd name="T33" fmla="*/ 168 h 266"/>
              <a:gd name="T34" fmla="*/ 2 w 43"/>
              <a:gd name="T35" fmla="*/ 168 h 266"/>
              <a:gd name="T36" fmla="*/ 2 w 43"/>
              <a:gd name="T37" fmla="*/ 167 h 266"/>
              <a:gd name="T38" fmla="*/ 2 w 43"/>
              <a:gd name="T39" fmla="*/ 167 h 266"/>
              <a:gd name="T40" fmla="*/ 2 w 43"/>
              <a:gd name="T41" fmla="*/ 167 h 266"/>
              <a:gd name="T42" fmla="*/ 2 w 43"/>
              <a:gd name="T43" fmla="*/ 167 h 266"/>
              <a:gd name="T44" fmla="*/ 2 w 43"/>
              <a:gd name="T45" fmla="*/ 167 h 266"/>
              <a:gd name="T46" fmla="*/ 2 w 43"/>
              <a:gd name="T47" fmla="*/ 167 h 266"/>
              <a:gd name="T48" fmla="*/ 2 w 43"/>
              <a:gd name="T49" fmla="*/ 167 h 266"/>
              <a:gd name="T50" fmla="*/ 2 w 43"/>
              <a:gd name="T51" fmla="*/ 167 h 266"/>
              <a:gd name="T52" fmla="*/ 2 w 43"/>
              <a:gd name="T53" fmla="*/ 167 h 266"/>
              <a:gd name="T54" fmla="*/ 2 w 43"/>
              <a:gd name="T55" fmla="*/ 167 h 266"/>
              <a:gd name="T56" fmla="*/ 2 w 43"/>
              <a:gd name="T57" fmla="*/ 167 h 266"/>
              <a:gd name="T58" fmla="*/ 2 w 43"/>
              <a:gd name="T59" fmla="*/ 167 h 266"/>
              <a:gd name="T60" fmla="*/ 2 w 43"/>
              <a:gd name="T61" fmla="*/ 167 h 266"/>
              <a:gd name="T62" fmla="*/ 2 w 43"/>
              <a:gd name="T63" fmla="*/ 167 h 266"/>
              <a:gd name="T64" fmla="*/ 2 w 43"/>
              <a:gd name="T65" fmla="*/ 167 h 266"/>
              <a:gd name="T66" fmla="*/ 2 w 43"/>
              <a:gd name="T67" fmla="*/ 167 h 266"/>
              <a:gd name="T68" fmla="*/ 1 w 43"/>
              <a:gd name="T69" fmla="*/ 166 h 266"/>
              <a:gd name="T70" fmla="*/ 1 w 43"/>
              <a:gd name="T71" fmla="*/ 166 h 266"/>
              <a:gd name="T72" fmla="*/ 1 w 43"/>
              <a:gd name="T73" fmla="*/ 166 h 266"/>
              <a:gd name="T74" fmla="*/ 1 w 43"/>
              <a:gd name="T75" fmla="*/ 166 h 266"/>
              <a:gd name="T76" fmla="*/ 1 w 43"/>
              <a:gd name="T77" fmla="*/ 166 h 266"/>
              <a:gd name="T78" fmla="*/ 1 w 43"/>
              <a:gd name="T79" fmla="*/ 166 h 266"/>
              <a:gd name="T80" fmla="*/ 0 w 43"/>
              <a:gd name="T81" fmla="*/ 167 h 266"/>
              <a:gd name="T82" fmla="*/ 4 w 43"/>
              <a:gd name="T83" fmla="*/ 121 h 266"/>
              <a:gd name="T84" fmla="*/ 4 w 43"/>
              <a:gd name="T85" fmla="*/ 85 h 266"/>
              <a:gd name="T86" fmla="*/ 0 w 43"/>
              <a:gd name="T87" fmla="*/ 75 h 266"/>
              <a:gd name="T88" fmla="*/ 12 w 43"/>
              <a:gd name="T89" fmla="*/ 77 h 266"/>
              <a:gd name="T90" fmla="*/ 40 w 43"/>
              <a:gd name="T91" fmla="*/ 116 h 266"/>
              <a:gd name="T92" fmla="*/ 41 w 43"/>
              <a:gd name="T93" fmla="*/ 127 h 266"/>
              <a:gd name="T94" fmla="*/ 42 w 43"/>
              <a:gd name="T95" fmla="*/ 145 h 266"/>
              <a:gd name="T96" fmla="*/ 35 w 43"/>
              <a:gd name="T97" fmla="*/ 156 h 266"/>
              <a:gd name="T98" fmla="*/ 28 w 43"/>
              <a:gd name="T99" fmla="*/ 145 h 266"/>
              <a:gd name="T100" fmla="*/ 17 w 43"/>
              <a:gd name="T101" fmla="*/ 121 h 266"/>
              <a:gd name="T102" fmla="*/ 0 w 43"/>
              <a:gd name="T103" fmla="*/ 266 h 266"/>
              <a:gd name="T104" fmla="*/ 1 w 43"/>
              <a:gd name="T105" fmla="*/ 261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3" h="266">
                <a:moveTo>
                  <a:pt x="0" y="73"/>
                </a:moveTo>
                <a:cubicBezTo>
                  <a:pt x="8" y="73"/>
                  <a:pt x="16" y="70"/>
                  <a:pt x="21" y="62"/>
                </a:cubicBezTo>
                <a:cubicBezTo>
                  <a:pt x="23" y="59"/>
                  <a:pt x="25" y="56"/>
                  <a:pt x="26" y="52"/>
                </a:cubicBezTo>
                <a:cubicBezTo>
                  <a:pt x="26" y="49"/>
                  <a:pt x="27" y="45"/>
                  <a:pt x="27" y="42"/>
                </a:cubicBezTo>
                <a:cubicBezTo>
                  <a:pt x="23" y="42"/>
                  <a:pt x="18" y="42"/>
                  <a:pt x="13" y="41"/>
                </a:cubicBezTo>
                <a:cubicBezTo>
                  <a:pt x="8" y="40"/>
                  <a:pt x="4" y="38"/>
                  <a:pt x="1" y="33"/>
                </a:cubicBezTo>
                <a:cubicBezTo>
                  <a:pt x="1" y="33"/>
                  <a:pt x="1" y="32"/>
                  <a:pt x="0" y="3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73"/>
                  <a:pt x="0" y="73"/>
                  <a:pt x="0" y="73"/>
                </a:cubicBezTo>
                <a:close/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5" y="0"/>
                  <a:pt x="8" y="1"/>
                  <a:pt x="12" y="2"/>
                </a:cubicBezTo>
                <a:cubicBezTo>
                  <a:pt x="19" y="3"/>
                  <a:pt x="25" y="6"/>
                  <a:pt x="29" y="11"/>
                </a:cubicBezTo>
                <a:cubicBezTo>
                  <a:pt x="33" y="16"/>
                  <a:pt x="36" y="22"/>
                  <a:pt x="36" y="29"/>
                </a:cubicBezTo>
                <a:cubicBezTo>
                  <a:pt x="36" y="29"/>
                  <a:pt x="36" y="30"/>
                  <a:pt x="36" y="30"/>
                </a:cubicBezTo>
                <a:cubicBezTo>
                  <a:pt x="36" y="30"/>
                  <a:pt x="36" y="30"/>
                  <a:pt x="36" y="30"/>
                </a:cubicBezTo>
                <a:cubicBezTo>
                  <a:pt x="36" y="70"/>
                  <a:pt x="36" y="70"/>
                  <a:pt x="36" y="70"/>
                </a:cubicBezTo>
                <a:cubicBezTo>
                  <a:pt x="17" y="70"/>
                  <a:pt x="17" y="70"/>
                  <a:pt x="17" y="70"/>
                </a:cubicBezTo>
                <a:cubicBezTo>
                  <a:pt x="28" y="63"/>
                  <a:pt x="29" y="51"/>
                  <a:pt x="29" y="40"/>
                </a:cubicBezTo>
                <a:cubicBezTo>
                  <a:pt x="29" y="40"/>
                  <a:pt x="29" y="40"/>
                  <a:pt x="29" y="40"/>
                </a:cubicBezTo>
                <a:cubicBezTo>
                  <a:pt x="29" y="39"/>
                  <a:pt x="29" y="39"/>
                  <a:pt x="28" y="39"/>
                </a:cubicBezTo>
                <a:cubicBezTo>
                  <a:pt x="24" y="39"/>
                  <a:pt x="19" y="39"/>
                  <a:pt x="14" y="38"/>
                </a:cubicBezTo>
                <a:cubicBezTo>
                  <a:pt x="9" y="37"/>
                  <a:pt x="5" y="35"/>
                  <a:pt x="3" y="31"/>
                </a:cubicBezTo>
                <a:cubicBezTo>
                  <a:pt x="3" y="30"/>
                  <a:pt x="2" y="29"/>
                  <a:pt x="2" y="28"/>
                </a:cubicBezTo>
                <a:cubicBezTo>
                  <a:pt x="2" y="28"/>
                  <a:pt x="2" y="28"/>
                  <a:pt x="1" y="27"/>
                </a:cubicBezTo>
                <a:cubicBezTo>
                  <a:pt x="1" y="27"/>
                  <a:pt x="1" y="27"/>
                  <a:pt x="1" y="27"/>
                </a:cubicBezTo>
                <a:cubicBezTo>
                  <a:pt x="1" y="27"/>
                  <a:pt x="1" y="27"/>
                  <a:pt x="1" y="27"/>
                </a:cubicBezTo>
                <a:cubicBezTo>
                  <a:pt x="1" y="26"/>
                  <a:pt x="1" y="26"/>
                  <a:pt x="0" y="2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22" y="139"/>
                </a:moveTo>
                <a:cubicBezTo>
                  <a:pt x="31" y="166"/>
                  <a:pt x="22" y="184"/>
                  <a:pt x="18" y="211"/>
                </a:cubicBezTo>
                <a:cubicBezTo>
                  <a:pt x="17" y="220"/>
                  <a:pt x="19" y="242"/>
                  <a:pt x="17" y="257"/>
                </a:cubicBezTo>
                <a:cubicBezTo>
                  <a:pt x="18" y="258"/>
                  <a:pt x="19" y="259"/>
                  <a:pt x="19" y="261"/>
                </a:cubicBezTo>
                <a:cubicBezTo>
                  <a:pt x="19" y="263"/>
                  <a:pt x="19" y="263"/>
                  <a:pt x="19" y="263"/>
                </a:cubicBezTo>
                <a:cubicBezTo>
                  <a:pt x="19" y="264"/>
                  <a:pt x="19" y="265"/>
                  <a:pt x="19" y="266"/>
                </a:cubicBezTo>
                <a:cubicBezTo>
                  <a:pt x="2" y="266"/>
                  <a:pt x="2" y="266"/>
                  <a:pt x="2" y="266"/>
                </a:cubicBezTo>
                <a:cubicBezTo>
                  <a:pt x="2" y="265"/>
                  <a:pt x="2" y="264"/>
                  <a:pt x="2" y="263"/>
                </a:cubicBezTo>
                <a:cubicBezTo>
                  <a:pt x="2" y="261"/>
                  <a:pt x="2" y="261"/>
                  <a:pt x="2" y="261"/>
                </a:cubicBezTo>
                <a:cubicBezTo>
                  <a:pt x="2" y="260"/>
                  <a:pt x="2" y="260"/>
                  <a:pt x="3" y="259"/>
                </a:cubicBezTo>
                <a:cubicBezTo>
                  <a:pt x="3" y="226"/>
                  <a:pt x="3" y="200"/>
                  <a:pt x="3" y="168"/>
                </a:cubicBezTo>
                <a:cubicBezTo>
                  <a:pt x="3" y="168"/>
                  <a:pt x="3" y="168"/>
                  <a:pt x="3" y="168"/>
                </a:cubicBezTo>
                <a:cubicBezTo>
                  <a:pt x="3" y="168"/>
                  <a:pt x="3" y="168"/>
                  <a:pt x="3" y="168"/>
                </a:cubicBezTo>
                <a:cubicBezTo>
                  <a:pt x="2" y="168"/>
                  <a:pt x="2" y="168"/>
                  <a:pt x="2" y="168"/>
                </a:cubicBezTo>
                <a:cubicBezTo>
                  <a:pt x="2" y="168"/>
                  <a:pt x="2" y="168"/>
                  <a:pt x="2" y="168"/>
                </a:cubicBezTo>
                <a:cubicBezTo>
                  <a:pt x="2" y="168"/>
                  <a:pt x="2" y="168"/>
                  <a:pt x="2" y="168"/>
                </a:cubicBezTo>
                <a:cubicBezTo>
                  <a:pt x="2" y="168"/>
                  <a:pt x="2" y="168"/>
                  <a:pt x="2" y="168"/>
                </a:cubicBezTo>
                <a:cubicBezTo>
                  <a:pt x="2" y="168"/>
                  <a:pt x="2" y="168"/>
                  <a:pt x="2" y="168"/>
                </a:cubicBezTo>
                <a:cubicBezTo>
                  <a:pt x="2" y="168"/>
                  <a:pt x="2" y="168"/>
                  <a:pt x="2" y="168"/>
                </a:cubicBezTo>
                <a:cubicBezTo>
                  <a:pt x="2" y="168"/>
                  <a:pt x="2" y="168"/>
                  <a:pt x="2" y="168"/>
                </a:cubicBezTo>
                <a:cubicBezTo>
                  <a:pt x="2" y="168"/>
                  <a:pt x="2" y="168"/>
                  <a:pt x="2" y="168"/>
                </a:cubicBezTo>
                <a:cubicBezTo>
                  <a:pt x="2" y="168"/>
                  <a:pt x="2" y="168"/>
                  <a:pt x="2" y="168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7"/>
                  <a:pt x="2" y="167"/>
                  <a:pt x="2" y="167"/>
                </a:cubicBezTo>
                <a:cubicBezTo>
                  <a:pt x="2" y="166"/>
                  <a:pt x="2" y="166"/>
                  <a:pt x="2" y="166"/>
                </a:cubicBezTo>
                <a:cubicBezTo>
                  <a:pt x="2" y="166"/>
                  <a:pt x="2" y="166"/>
                  <a:pt x="2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0" y="167"/>
                  <a:pt x="0" y="167"/>
                </a:cubicBezTo>
                <a:cubicBezTo>
                  <a:pt x="0" y="128"/>
                  <a:pt x="0" y="128"/>
                  <a:pt x="0" y="128"/>
                </a:cubicBezTo>
                <a:cubicBezTo>
                  <a:pt x="1" y="128"/>
                  <a:pt x="1" y="127"/>
                  <a:pt x="3" y="125"/>
                </a:cubicBezTo>
                <a:cubicBezTo>
                  <a:pt x="4" y="123"/>
                  <a:pt x="4" y="123"/>
                  <a:pt x="4" y="121"/>
                </a:cubicBezTo>
                <a:cubicBezTo>
                  <a:pt x="1" y="93"/>
                  <a:pt x="1" y="93"/>
                  <a:pt x="1" y="93"/>
                </a:cubicBezTo>
                <a:cubicBezTo>
                  <a:pt x="0" y="91"/>
                  <a:pt x="0" y="90"/>
                  <a:pt x="1" y="89"/>
                </a:cubicBezTo>
                <a:cubicBezTo>
                  <a:pt x="4" y="85"/>
                  <a:pt x="4" y="85"/>
                  <a:pt x="4" y="85"/>
                </a:cubicBezTo>
                <a:cubicBezTo>
                  <a:pt x="5" y="82"/>
                  <a:pt x="6" y="83"/>
                  <a:pt x="3" y="81"/>
                </a:cubicBezTo>
                <a:cubicBezTo>
                  <a:pt x="2" y="81"/>
                  <a:pt x="1" y="80"/>
                  <a:pt x="0" y="80"/>
                </a:cubicBezTo>
                <a:cubicBezTo>
                  <a:pt x="0" y="75"/>
                  <a:pt x="0" y="75"/>
                  <a:pt x="0" y="75"/>
                </a:cubicBezTo>
                <a:cubicBezTo>
                  <a:pt x="3" y="75"/>
                  <a:pt x="6" y="75"/>
                  <a:pt x="8" y="74"/>
                </a:cubicBezTo>
                <a:cubicBezTo>
                  <a:pt x="8" y="75"/>
                  <a:pt x="8" y="75"/>
                  <a:pt x="8" y="75"/>
                </a:cubicBezTo>
                <a:cubicBezTo>
                  <a:pt x="12" y="77"/>
                  <a:pt x="12" y="77"/>
                  <a:pt x="12" y="77"/>
                </a:cubicBezTo>
                <a:cubicBezTo>
                  <a:pt x="27" y="84"/>
                  <a:pt x="29" y="81"/>
                  <a:pt x="34" y="95"/>
                </a:cubicBezTo>
                <a:cubicBezTo>
                  <a:pt x="34" y="95"/>
                  <a:pt x="34" y="95"/>
                  <a:pt x="34" y="95"/>
                </a:cubicBezTo>
                <a:cubicBezTo>
                  <a:pt x="40" y="116"/>
                  <a:pt x="40" y="116"/>
                  <a:pt x="40" y="116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40" y="118"/>
                  <a:pt x="40" y="118"/>
                  <a:pt x="41" y="119"/>
                </a:cubicBezTo>
                <a:cubicBezTo>
                  <a:pt x="41" y="127"/>
                  <a:pt x="41" y="127"/>
                  <a:pt x="41" y="127"/>
                </a:cubicBezTo>
                <a:cubicBezTo>
                  <a:pt x="41" y="127"/>
                  <a:pt x="41" y="127"/>
                  <a:pt x="41" y="127"/>
                </a:cubicBezTo>
                <a:cubicBezTo>
                  <a:pt x="42" y="144"/>
                  <a:pt x="42" y="144"/>
                  <a:pt x="42" y="144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42" y="148"/>
                  <a:pt x="42" y="148"/>
                  <a:pt x="42" y="148"/>
                </a:cubicBezTo>
                <a:cubicBezTo>
                  <a:pt x="43" y="152"/>
                  <a:pt x="39" y="155"/>
                  <a:pt x="35" y="156"/>
                </a:cubicBezTo>
                <a:cubicBezTo>
                  <a:pt x="35" y="156"/>
                  <a:pt x="35" y="156"/>
                  <a:pt x="35" y="156"/>
                </a:cubicBezTo>
                <a:cubicBezTo>
                  <a:pt x="31" y="156"/>
                  <a:pt x="28" y="153"/>
                  <a:pt x="28" y="149"/>
                </a:cubicBezTo>
                <a:cubicBezTo>
                  <a:pt x="28" y="145"/>
                  <a:pt x="28" y="145"/>
                  <a:pt x="28" y="145"/>
                </a:cubicBezTo>
                <a:cubicBezTo>
                  <a:pt x="28" y="145"/>
                  <a:pt x="28" y="145"/>
                  <a:pt x="28" y="145"/>
                </a:cubicBezTo>
                <a:cubicBezTo>
                  <a:pt x="26" y="120"/>
                  <a:pt x="26" y="120"/>
                  <a:pt x="26" y="120"/>
                </a:cubicBezTo>
                <a:cubicBezTo>
                  <a:pt x="22" y="104"/>
                  <a:pt x="22" y="104"/>
                  <a:pt x="22" y="104"/>
                </a:cubicBezTo>
                <a:cubicBezTo>
                  <a:pt x="19" y="109"/>
                  <a:pt x="16" y="117"/>
                  <a:pt x="17" y="121"/>
                </a:cubicBezTo>
                <a:cubicBezTo>
                  <a:pt x="18" y="127"/>
                  <a:pt x="20" y="133"/>
                  <a:pt x="22" y="139"/>
                </a:cubicBezTo>
                <a:close/>
                <a:moveTo>
                  <a:pt x="0" y="258"/>
                </a:moveTo>
                <a:cubicBezTo>
                  <a:pt x="0" y="266"/>
                  <a:pt x="0" y="266"/>
                  <a:pt x="0" y="266"/>
                </a:cubicBezTo>
                <a:cubicBezTo>
                  <a:pt x="1" y="266"/>
                  <a:pt x="1" y="266"/>
                  <a:pt x="1" y="266"/>
                </a:cubicBezTo>
                <a:cubicBezTo>
                  <a:pt x="1" y="265"/>
                  <a:pt x="1" y="264"/>
                  <a:pt x="1" y="263"/>
                </a:cubicBezTo>
                <a:cubicBezTo>
                  <a:pt x="1" y="261"/>
                  <a:pt x="1" y="261"/>
                  <a:pt x="1" y="261"/>
                </a:cubicBezTo>
                <a:cubicBezTo>
                  <a:pt x="1" y="260"/>
                  <a:pt x="1" y="259"/>
                  <a:pt x="0" y="258"/>
                </a:cubicBezTo>
                <a:close/>
              </a:path>
            </a:pathLst>
          </a:custGeom>
          <a:solidFill>
            <a:srgbClr val="92D0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5"/>
          <p:cNvSpPr>
            <a:spLocks noEditPoints="1"/>
          </p:cNvSpPr>
          <p:nvPr/>
        </p:nvSpPr>
        <p:spPr bwMode="auto">
          <a:xfrm>
            <a:off x="10307638" y="2379663"/>
            <a:ext cx="184150" cy="1141413"/>
          </a:xfrm>
          <a:custGeom>
            <a:avLst/>
            <a:gdLst>
              <a:gd name="T0" fmla="*/ 43 w 43"/>
              <a:gd name="T1" fmla="*/ 73 h 266"/>
              <a:gd name="T2" fmla="*/ 42 w 43"/>
              <a:gd name="T3" fmla="*/ 32 h 266"/>
              <a:gd name="T4" fmla="*/ 34 w 43"/>
              <a:gd name="T5" fmla="*/ 40 h 266"/>
              <a:gd name="T6" fmla="*/ 18 w 43"/>
              <a:gd name="T7" fmla="*/ 53 h 266"/>
              <a:gd name="T8" fmla="*/ 43 w 43"/>
              <a:gd name="T9" fmla="*/ 0 h 266"/>
              <a:gd name="T10" fmla="*/ 42 w 43"/>
              <a:gd name="T11" fmla="*/ 26 h 266"/>
              <a:gd name="T12" fmla="*/ 40 w 43"/>
              <a:gd name="T13" fmla="*/ 29 h 266"/>
              <a:gd name="T14" fmla="*/ 39 w 43"/>
              <a:gd name="T15" fmla="*/ 31 h 266"/>
              <a:gd name="T16" fmla="*/ 33 w 43"/>
              <a:gd name="T17" fmla="*/ 36 h 266"/>
              <a:gd name="T18" fmla="*/ 15 w 43"/>
              <a:gd name="T19" fmla="*/ 37 h 266"/>
              <a:gd name="T20" fmla="*/ 26 w 43"/>
              <a:gd name="T21" fmla="*/ 70 h 266"/>
              <a:gd name="T22" fmla="*/ 7 w 43"/>
              <a:gd name="T23" fmla="*/ 30 h 266"/>
              <a:gd name="T24" fmla="*/ 14 w 43"/>
              <a:gd name="T25" fmla="*/ 12 h 266"/>
              <a:gd name="T26" fmla="*/ 42 w 43"/>
              <a:gd name="T27" fmla="*/ 0 h 266"/>
              <a:gd name="T28" fmla="*/ 42 w 43"/>
              <a:gd name="T29" fmla="*/ 0 h 266"/>
              <a:gd name="T30" fmla="*/ 43 w 43"/>
              <a:gd name="T31" fmla="*/ 0 h 266"/>
              <a:gd name="T32" fmla="*/ 43 w 43"/>
              <a:gd name="T33" fmla="*/ 75 h 266"/>
              <a:gd name="T34" fmla="*/ 39 w 43"/>
              <a:gd name="T35" fmla="*/ 81 h 266"/>
              <a:gd name="T36" fmla="*/ 40 w 43"/>
              <a:gd name="T37" fmla="*/ 89 h 266"/>
              <a:gd name="T38" fmla="*/ 38 w 43"/>
              <a:gd name="T39" fmla="*/ 121 h 266"/>
              <a:gd name="T40" fmla="*/ 43 w 43"/>
              <a:gd name="T41" fmla="*/ 127 h 266"/>
              <a:gd name="T42" fmla="*/ 41 w 43"/>
              <a:gd name="T43" fmla="*/ 168 h 266"/>
              <a:gd name="T44" fmla="*/ 43 w 43"/>
              <a:gd name="T45" fmla="*/ 260 h 266"/>
              <a:gd name="T46" fmla="*/ 26 w 43"/>
              <a:gd name="T47" fmla="*/ 266 h 266"/>
              <a:gd name="T48" fmla="*/ 26 w 43"/>
              <a:gd name="T49" fmla="*/ 261 h 266"/>
              <a:gd name="T50" fmla="*/ 29 w 43"/>
              <a:gd name="T51" fmla="*/ 257 h 266"/>
              <a:gd name="T52" fmla="*/ 22 w 43"/>
              <a:gd name="T53" fmla="*/ 139 h 266"/>
              <a:gd name="T54" fmla="*/ 22 w 43"/>
              <a:gd name="T55" fmla="*/ 104 h 266"/>
              <a:gd name="T56" fmla="*/ 15 w 43"/>
              <a:gd name="T57" fmla="*/ 145 h 266"/>
              <a:gd name="T58" fmla="*/ 7 w 43"/>
              <a:gd name="T59" fmla="*/ 156 h 266"/>
              <a:gd name="T60" fmla="*/ 1 w 43"/>
              <a:gd name="T61" fmla="*/ 148 h 266"/>
              <a:gd name="T62" fmla="*/ 1 w 43"/>
              <a:gd name="T63" fmla="*/ 144 h 266"/>
              <a:gd name="T64" fmla="*/ 2 w 43"/>
              <a:gd name="T65" fmla="*/ 127 h 266"/>
              <a:gd name="T66" fmla="*/ 3 w 43"/>
              <a:gd name="T67" fmla="*/ 117 h 266"/>
              <a:gd name="T68" fmla="*/ 9 w 43"/>
              <a:gd name="T69" fmla="*/ 95 h 266"/>
              <a:gd name="T70" fmla="*/ 32 w 43"/>
              <a:gd name="T71" fmla="*/ 77 h 266"/>
              <a:gd name="T72" fmla="*/ 43 w 43"/>
              <a:gd name="T73" fmla="*/ 75 h 266"/>
              <a:gd name="T74" fmla="*/ 43 w 43"/>
              <a:gd name="T75" fmla="*/ 93 h 266"/>
              <a:gd name="T76" fmla="*/ 43 w 43"/>
              <a:gd name="T77" fmla="*/ 89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3" h="266">
                <a:moveTo>
                  <a:pt x="21" y="62"/>
                </a:moveTo>
                <a:cubicBezTo>
                  <a:pt x="26" y="70"/>
                  <a:pt x="35" y="73"/>
                  <a:pt x="43" y="73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33"/>
                  <a:pt x="42" y="32"/>
                  <a:pt x="42" y="32"/>
                </a:cubicBezTo>
                <a:cubicBezTo>
                  <a:pt x="42" y="32"/>
                  <a:pt x="42" y="33"/>
                  <a:pt x="42" y="33"/>
                </a:cubicBezTo>
                <a:cubicBezTo>
                  <a:pt x="40" y="36"/>
                  <a:pt x="38" y="38"/>
                  <a:pt x="34" y="40"/>
                </a:cubicBezTo>
                <a:cubicBezTo>
                  <a:pt x="30" y="41"/>
                  <a:pt x="24" y="41"/>
                  <a:pt x="16" y="40"/>
                </a:cubicBezTo>
                <a:cubicBezTo>
                  <a:pt x="16" y="44"/>
                  <a:pt x="17" y="49"/>
                  <a:pt x="18" y="53"/>
                </a:cubicBezTo>
                <a:cubicBezTo>
                  <a:pt x="18" y="56"/>
                  <a:pt x="19" y="59"/>
                  <a:pt x="21" y="62"/>
                </a:cubicBezTo>
                <a:close/>
                <a:moveTo>
                  <a:pt x="43" y="0"/>
                </a:move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2" y="26"/>
                </a:cubicBezTo>
                <a:cubicBezTo>
                  <a:pt x="42" y="26"/>
                  <a:pt x="41" y="26"/>
                  <a:pt x="41" y="27"/>
                </a:cubicBezTo>
                <a:cubicBezTo>
                  <a:pt x="41" y="28"/>
                  <a:pt x="41" y="28"/>
                  <a:pt x="40" y="29"/>
                </a:cubicBezTo>
                <a:cubicBezTo>
                  <a:pt x="40" y="30"/>
                  <a:pt x="40" y="31"/>
                  <a:pt x="39" y="31"/>
                </a:cubicBezTo>
                <a:cubicBezTo>
                  <a:pt x="39" y="31"/>
                  <a:pt x="39" y="31"/>
                  <a:pt x="39" y="31"/>
                </a:cubicBezTo>
                <a:cubicBezTo>
                  <a:pt x="39" y="31"/>
                  <a:pt x="39" y="31"/>
                  <a:pt x="39" y="31"/>
                </a:cubicBezTo>
                <a:cubicBezTo>
                  <a:pt x="38" y="33"/>
                  <a:pt x="36" y="35"/>
                  <a:pt x="33" y="36"/>
                </a:cubicBezTo>
                <a:cubicBezTo>
                  <a:pt x="29" y="38"/>
                  <a:pt x="24" y="38"/>
                  <a:pt x="16" y="37"/>
                </a:cubicBezTo>
                <a:cubicBezTo>
                  <a:pt x="16" y="37"/>
                  <a:pt x="15" y="37"/>
                  <a:pt x="15" y="37"/>
                </a:cubicBezTo>
                <a:cubicBezTo>
                  <a:pt x="15" y="37"/>
                  <a:pt x="14" y="37"/>
                  <a:pt x="14" y="38"/>
                </a:cubicBezTo>
                <a:cubicBezTo>
                  <a:pt x="14" y="50"/>
                  <a:pt x="14" y="63"/>
                  <a:pt x="26" y="70"/>
                </a:cubicBezTo>
                <a:cubicBezTo>
                  <a:pt x="7" y="70"/>
                  <a:pt x="7" y="70"/>
                  <a:pt x="7" y="7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2"/>
                  <a:pt x="10" y="16"/>
                  <a:pt x="14" y="12"/>
                </a:cubicBezTo>
                <a:cubicBezTo>
                  <a:pt x="19" y="7"/>
                  <a:pt x="26" y="3"/>
                  <a:pt x="33" y="2"/>
                </a:cubicBezTo>
                <a:cubicBezTo>
                  <a:pt x="36" y="1"/>
                  <a:pt x="39" y="1"/>
                  <a:pt x="4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lose/>
                <a:moveTo>
                  <a:pt x="43" y="75"/>
                </a:moveTo>
                <a:cubicBezTo>
                  <a:pt x="43" y="80"/>
                  <a:pt x="43" y="80"/>
                  <a:pt x="43" y="80"/>
                </a:cubicBezTo>
                <a:cubicBezTo>
                  <a:pt x="42" y="80"/>
                  <a:pt x="41" y="80"/>
                  <a:pt x="39" y="81"/>
                </a:cubicBezTo>
                <a:cubicBezTo>
                  <a:pt x="36" y="82"/>
                  <a:pt x="36" y="82"/>
                  <a:pt x="38" y="84"/>
                </a:cubicBezTo>
                <a:cubicBezTo>
                  <a:pt x="40" y="89"/>
                  <a:pt x="40" y="89"/>
                  <a:pt x="40" y="89"/>
                </a:cubicBezTo>
                <a:cubicBezTo>
                  <a:pt x="41" y="90"/>
                  <a:pt x="41" y="90"/>
                  <a:pt x="41" y="92"/>
                </a:cubicBezTo>
                <a:cubicBezTo>
                  <a:pt x="38" y="121"/>
                  <a:pt x="38" y="121"/>
                  <a:pt x="38" y="121"/>
                </a:cubicBezTo>
                <a:cubicBezTo>
                  <a:pt x="38" y="123"/>
                  <a:pt x="38" y="123"/>
                  <a:pt x="39" y="125"/>
                </a:cubicBezTo>
                <a:cubicBezTo>
                  <a:pt x="41" y="128"/>
                  <a:pt x="41" y="129"/>
                  <a:pt x="43" y="127"/>
                </a:cubicBezTo>
                <a:cubicBezTo>
                  <a:pt x="43" y="166"/>
                  <a:pt x="43" y="166"/>
                  <a:pt x="43" y="166"/>
                </a:cubicBezTo>
                <a:cubicBezTo>
                  <a:pt x="42" y="166"/>
                  <a:pt x="42" y="167"/>
                  <a:pt x="41" y="168"/>
                </a:cubicBezTo>
                <a:cubicBezTo>
                  <a:pt x="41" y="257"/>
                  <a:pt x="41" y="257"/>
                  <a:pt x="41" y="257"/>
                </a:cubicBezTo>
                <a:cubicBezTo>
                  <a:pt x="42" y="258"/>
                  <a:pt x="43" y="259"/>
                  <a:pt x="43" y="260"/>
                </a:cubicBezTo>
                <a:cubicBezTo>
                  <a:pt x="43" y="266"/>
                  <a:pt x="43" y="266"/>
                  <a:pt x="43" y="266"/>
                </a:cubicBezTo>
                <a:cubicBezTo>
                  <a:pt x="26" y="266"/>
                  <a:pt x="26" y="266"/>
                  <a:pt x="26" y="266"/>
                </a:cubicBezTo>
                <a:cubicBezTo>
                  <a:pt x="26" y="265"/>
                  <a:pt x="26" y="264"/>
                  <a:pt x="26" y="263"/>
                </a:cubicBezTo>
                <a:cubicBezTo>
                  <a:pt x="26" y="261"/>
                  <a:pt x="26" y="261"/>
                  <a:pt x="26" y="261"/>
                </a:cubicBezTo>
                <a:cubicBezTo>
                  <a:pt x="26" y="259"/>
                  <a:pt x="27" y="258"/>
                  <a:pt x="29" y="257"/>
                </a:cubicBezTo>
                <a:cubicBezTo>
                  <a:pt x="29" y="257"/>
                  <a:pt x="29" y="257"/>
                  <a:pt x="29" y="257"/>
                </a:cubicBezTo>
                <a:cubicBezTo>
                  <a:pt x="26" y="242"/>
                  <a:pt x="27" y="220"/>
                  <a:pt x="26" y="211"/>
                </a:cubicBezTo>
                <a:cubicBezTo>
                  <a:pt x="22" y="184"/>
                  <a:pt x="13" y="166"/>
                  <a:pt x="22" y="139"/>
                </a:cubicBezTo>
                <a:cubicBezTo>
                  <a:pt x="24" y="133"/>
                  <a:pt x="26" y="127"/>
                  <a:pt x="27" y="120"/>
                </a:cubicBezTo>
                <a:cubicBezTo>
                  <a:pt x="27" y="116"/>
                  <a:pt x="25" y="111"/>
                  <a:pt x="22" y="104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5" y="145"/>
                  <a:pt x="15" y="145"/>
                  <a:pt x="15" y="145"/>
                </a:cubicBezTo>
                <a:cubicBezTo>
                  <a:pt x="15" y="149"/>
                  <a:pt x="15" y="149"/>
                  <a:pt x="15" y="149"/>
                </a:cubicBezTo>
                <a:cubicBezTo>
                  <a:pt x="15" y="153"/>
                  <a:pt x="11" y="156"/>
                  <a:pt x="7" y="156"/>
                </a:cubicBezTo>
                <a:cubicBezTo>
                  <a:pt x="7" y="156"/>
                  <a:pt x="7" y="156"/>
                  <a:pt x="7" y="156"/>
                </a:cubicBezTo>
                <a:cubicBezTo>
                  <a:pt x="3" y="155"/>
                  <a:pt x="0" y="152"/>
                  <a:pt x="1" y="148"/>
                </a:cubicBezTo>
                <a:cubicBezTo>
                  <a:pt x="1" y="145"/>
                  <a:pt x="1" y="145"/>
                  <a:pt x="1" y="145"/>
                </a:cubicBezTo>
                <a:cubicBezTo>
                  <a:pt x="1" y="144"/>
                  <a:pt x="1" y="144"/>
                  <a:pt x="1" y="144"/>
                </a:cubicBezTo>
                <a:cubicBezTo>
                  <a:pt x="2" y="127"/>
                  <a:pt x="2" y="127"/>
                  <a:pt x="2" y="127"/>
                </a:cubicBezTo>
                <a:cubicBezTo>
                  <a:pt x="2" y="127"/>
                  <a:pt x="2" y="127"/>
                  <a:pt x="2" y="127"/>
                </a:cubicBezTo>
                <a:cubicBezTo>
                  <a:pt x="2" y="119"/>
                  <a:pt x="2" y="119"/>
                  <a:pt x="2" y="119"/>
                </a:cubicBezTo>
                <a:cubicBezTo>
                  <a:pt x="2" y="118"/>
                  <a:pt x="3" y="118"/>
                  <a:pt x="3" y="117"/>
                </a:cubicBezTo>
                <a:cubicBezTo>
                  <a:pt x="3" y="117"/>
                  <a:pt x="3" y="117"/>
                  <a:pt x="3" y="116"/>
                </a:cubicBezTo>
                <a:cubicBezTo>
                  <a:pt x="9" y="95"/>
                  <a:pt x="9" y="95"/>
                  <a:pt x="9" y="95"/>
                </a:cubicBezTo>
                <a:cubicBezTo>
                  <a:pt x="9" y="95"/>
                  <a:pt x="9" y="95"/>
                  <a:pt x="9" y="95"/>
                </a:cubicBezTo>
                <a:cubicBezTo>
                  <a:pt x="14" y="81"/>
                  <a:pt x="17" y="83"/>
                  <a:pt x="32" y="77"/>
                </a:cubicBezTo>
                <a:cubicBezTo>
                  <a:pt x="35" y="74"/>
                  <a:pt x="35" y="74"/>
                  <a:pt x="35" y="74"/>
                </a:cubicBezTo>
                <a:cubicBezTo>
                  <a:pt x="37" y="75"/>
                  <a:pt x="40" y="76"/>
                  <a:pt x="43" y="75"/>
                </a:cubicBezTo>
                <a:close/>
                <a:moveTo>
                  <a:pt x="43" y="89"/>
                </a:moveTo>
                <a:cubicBezTo>
                  <a:pt x="42" y="90"/>
                  <a:pt x="42" y="91"/>
                  <a:pt x="43" y="93"/>
                </a:cubicBezTo>
                <a:cubicBezTo>
                  <a:pt x="43" y="96"/>
                  <a:pt x="43" y="96"/>
                  <a:pt x="43" y="96"/>
                </a:cubicBezTo>
                <a:lnTo>
                  <a:pt x="43" y="8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7"/>
          <p:cNvSpPr>
            <a:spLocks noEditPoints="1"/>
          </p:cNvSpPr>
          <p:nvPr/>
        </p:nvSpPr>
        <p:spPr bwMode="auto">
          <a:xfrm>
            <a:off x="8513763" y="2360613"/>
            <a:ext cx="169863" cy="846138"/>
          </a:xfrm>
          <a:custGeom>
            <a:avLst/>
            <a:gdLst>
              <a:gd name="T0" fmla="*/ 5 w 39"/>
              <a:gd name="T1" fmla="*/ 101 h 192"/>
              <a:gd name="T2" fmla="*/ 3 w 39"/>
              <a:gd name="T3" fmla="*/ 126 h 192"/>
              <a:gd name="T4" fmla="*/ 3 w 39"/>
              <a:gd name="T5" fmla="*/ 190 h 192"/>
              <a:gd name="T6" fmla="*/ 3 w 39"/>
              <a:gd name="T7" fmla="*/ 192 h 192"/>
              <a:gd name="T8" fmla="*/ 4 w 39"/>
              <a:gd name="T9" fmla="*/ 192 h 192"/>
              <a:gd name="T10" fmla="*/ 7 w 39"/>
              <a:gd name="T11" fmla="*/ 192 h 192"/>
              <a:gd name="T12" fmla="*/ 10 w 39"/>
              <a:gd name="T13" fmla="*/ 192 h 192"/>
              <a:gd name="T14" fmla="*/ 10 w 39"/>
              <a:gd name="T15" fmla="*/ 192 h 192"/>
              <a:gd name="T16" fmla="*/ 13 w 39"/>
              <a:gd name="T17" fmla="*/ 192 h 192"/>
              <a:gd name="T18" fmla="*/ 16 w 39"/>
              <a:gd name="T19" fmla="*/ 192 h 192"/>
              <a:gd name="T20" fmla="*/ 17 w 39"/>
              <a:gd name="T21" fmla="*/ 192 h 192"/>
              <a:gd name="T22" fmla="*/ 20 w 39"/>
              <a:gd name="T23" fmla="*/ 192 h 192"/>
              <a:gd name="T24" fmla="*/ 21 w 39"/>
              <a:gd name="T25" fmla="*/ 192 h 192"/>
              <a:gd name="T26" fmla="*/ 19 w 39"/>
              <a:gd name="T27" fmla="*/ 185 h 192"/>
              <a:gd name="T28" fmla="*/ 23 w 39"/>
              <a:gd name="T29" fmla="*/ 91 h 192"/>
              <a:gd name="T30" fmla="*/ 24 w 39"/>
              <a:gd name="T31" fmla="*/ 121 h 192"/>
              <a:gd name="T32" fmla="*/ 38 w 39"/>
              <a:gd name="T33" fmla="*/ 118 h 192"/>
              <a:gd name="T34" fmla="*/ 37 w 39"/>
              <a:gd name="T35" fmla="*/ 88 h 192"/>
              <a:gd name="T36" fmla="*/ 9 w 39"/>
              <a:gd name="T37" fmla="*/ 58 h 192"/>
              <a:gd name="T38" fmla="*/ 4 w 39"/>
              <a:gd name="T39" fmla="*/ 64 h 192"/>
              <a:gd name="T40" fmla="*/ 0 w 39"/>
              <a:gd name="T41" fmla="*/ 74 h 192"/>
              <a:gd name="T42" fmla="*/ 23 w 39"/>
              <a:gd name="T43" fmla="*/ 9 h 192"/>
              <a:gd name="T44" fmla="*/ 1 w 39"/>
              <a:gd name="T45" fmla="*/ 0 h 192"/>
              <a:gd name="T46" fmla="*/ 7 w 39"/>
              <a:gd name="T47" fmla="*/ 20 h 192"/>
              <a:gd name="T48" fmla="*/ 8 w 39"/>
              <a:gd name="T49" fmla="*/ 19 h 192"/>
              <a:gd name="T50" fmla="*/ 9 w 39"/>
              <a:gd name="T51" fmla="*/ 19 h 192"/>
              <a:gd name="T52" fmla="*/ 20 w 39"/>
              <a:gd name="T53" fmla="*/ 30 h 192"/>
              <a:gd name="T54" fmla="*/ 20 w 39"/>
              <a:gd name="T55" fmla="*/ 31 h 192"/>
              <a:gd name="T56" fmla="*/ 20 w 39"/>
              <a:gd name="T57" fmla="*/ 31 h 192"/>
              <a:gd name="T58" fmla="*/ 20 w 39"/>
              <a:gd name="T59" fmla="*/ 32 h 192"/>
              <a:gd name="T60" fmla="*/ 20 w 39"/>
              <a:gd name="T61" fmla="*/ 33 h 192"/>
              <a:gd name="T62" fmla="*/ 20 w 39"/>
              <a:gd name="T63" fmla="*/ 34 h 192"/>
              <a:gd name="T64" fmla="*/ 20 w 39"/>
              <a:gd name="T65" fmla="*/ 35 h 192"/>
              <a:gd name="T66" fmla="*/ 20 w 39"/>
              <a:gd name="T67" fmla="*/ 36 h 192"/>
              <a:gd name="T68" fmla="*/ 20 w 39"/>
              <a:gd name="T69" fmla="*/ 37 h 192"/>
              <a:gd name="T70" fmla="*/ 19 w 39"/>
              <a:gd name="T71" fmla="*/ 40 h 192"/>
              <a:gd name="T72" fmla="*/ 1 w 39"/>
              <a:gd name="T73" fmla="*/ 24 h 192"/>
              <a:gd name="T74" fmla="*/ 4 w 39"/>
              <a:gd name="T75" fmla="*/ 23 h 192"/>
              <a:gd name="T76" fmla="*/ 5 w 39"/>
              <a:gd name="T77" fmla="*/ 23 h 192"/>
              <a:gd name="T78" fmla="*/ 7 w 39"/>
              <a:gd name="T79" fmla="*/ 23 h 192"/>
              <a:gd name="T80" fmla="*/ 7 w 39"/>
              <a:gd name="T81" fmla="*/ 23 h 192"/>
              <a:gd name="T82" fmla="*/ 7 w 39"/>
              <a:gd name="T83" fmla="*/ 22 h 192"/>
              <a:gd name="T84" fmla="*/ 7 w 39"/>
              <a:gd name="T85" fmla="*/ 22 h 192"/>
              <a:gd name="T86" fmla="*/ 7 w 39"/>
              <a:gd name="T87" fmla="*/ 22 h 192"/>
              <a:gd name="T88" fmla="*/ 8 w 39"/>
              <a:gd name="T89" fmla="*/ 22 h 192"/>
              <a:gd name="T90" fmla="*/ 8 w 39"/>
              <a:gd name="T91" fmla="*/ 22 h 192"/>
              <a:gd name="T92" fmla="*/ 8 w 39"/>
              <a:gd name="T93" fmla="*/ 22 h 192"/>
              <a:gd name="T94" fmla="*/ 9 w 39"/>
              <a:gd name="T95" fmla="*/ 22 h 192"/>
              <a:gd name="T96" fmla="*/ 9 w 39"/>
              <a:gd name="T97" fmla="*/ 22 h 192"/>
              <a:gd name="T98" fmla="*/ 9 w 39"/>
              <a:gd name="T99" fmla="*/ 22 h 192"/>
              <a:gd name="T100" fmla="*/ 10 w 39"/>
              <a:gd name="T101" fmla="*/ 22 h 192"/>
              <a:gd name="T102" fmla="*/ 10 w 39"/>
              <a:gd name="T103" fmla="*/ 22 h 192"/>
              <a:gd name="T104" fmla="*/ 12 w 39"/>
              <a:gd name="T105" fmla="*/ 21 h 192"/>
              <a:gd name="T106" fmla="*/ 14 w 39"/>
              <a:gd name="T107" fmla="*/ 21 h 192"/>
              <a:gd name="T108" fmla="*/ 16 w 39"/>
              <a:gd name="T109" fmla="*/ 22 h 192"/>
              <a:gd name="T110" fmla="*/ 17 w 39"/>
              <a:gd name="T111" fmla="*/ 22 h 192"/>
              <a:gd name="T112" fmla="*/ 18 w 39"/>
              <a:gd name="T113" fmla="*/ 23 h 192"/>
              <a:gd name="T114" fmla="*/ 19 w 39"/>
              <a:gd name="T115" fmla="*/ 24 h 192"/>
              <a:gd name="T116" fmla="*/ 20 w 39"/>
              <a:gd name="T117" fmla="*/ 26 h 192"/>
              <a:gd name="T118" fmla="*/ 20 w 39"/>
              <a:gd name="T119" fmla="*/ 28 h 192"/>
              <a:gd name="T120" fmla="*/ 20 w 39"/>
              <a:gd name="T121" fmla="*/ 29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" h="192">
                <a:moveTo>
                  <a:pt x="5" y="67"/>
                </a:moveTo>
                <a:cubicBezTo>
                  <a:pt x="2" y="70"/>
                  <a:pt x="2" y="70"/>
                  <a:pt x="2" y="70"/>
                </a:cubicBezTo>
                <a:cubicBezTo>
                  <a:pt x="2" y="72"/>
                  <a:pt x="2" y="72"/>
                  <a:pt x="2" y="74"/>
                </a:cubicBezTo>
                <a:cubicBezTo>
                  <a:pt x="5" y="101"/>
                  <a:pt x="5" y="101"/>
                  <a:pt x="5" y="101"/>
                </a:cubicBezTo>
                <a:cubicBezTo>
                  <a:pt x="5" y="103"/>
                  <a:pt x="5" y="103"/>
                  <a:pt x="4" y="105"/>
                </a:cubicBezTo>
                <a:cubicBezTo>
                  <a:pt x="2" y="107"/>
                  <a:pt x="1" y="108"/>
                  <a:pt x="0" y="107"/>
                </a:cubicBezTo>
                <a:cubicBezTo>
                  <a:pt x="0" y="124"/>
                  <a:pt x="0" y="124"/>
                  <a:pt x="0" y="124"/>
                </a:cubicBezTo>
                <a:cubicBezTo>
                  <a:pt x="1" y="124"/>
                  <a:pt x="3" y="124"/>
                  <a:pt x="3" y="126"/>
                </a:cubicBezTo>
                <a:cubicBezTo>
                  <a:pt x="3" y="189"/>
                  <a:pt x="3" y="189"/>
                  <a:pt x="3" y="189"/>
                </a:cubicBezTo>
                <a:cubicBezTo>
                  <a:pt x="3" y="189"/>
                  <a:pt x="3" y="189"/>
                  <a:pt x="3" y="189"/>
                </a:cubicBezTo>
                <a:cubicBezTo>
                  <a:pt x="3" y="189"/>
                  <a:pt x="3" y="189"/>
                  <a:pt x="3" y="189"/>
                </a:cubicBezTo>
                <a:cubicBezTo>
                  <a:pt x="3" y="190"/>
                  <a:pt x="3" y="190"/>
                  <a:pt x="3" y="190"/>
                </a:cubicBezTo>
                <a:cubicBezTo>
                  <a:pt x="3" y="191"/>
                  <a:pt x="3" y="191"/>
                  <a:pt x="3" y="192"/>
                </a:cubicBezTo>
                <a:cubicBezTo>
                  <a:pt x="3" y="192"/>
                  <a:pt x="3" y="192"/>
                  <a:pt x="3" y="192"/>
                </a:cubicBezTo>
                <a:cubicBezTo>
                  <a:pt x="3" y="192"/>
                  <a:pt x="3" y="192"/>
                  <a:pt x="3" y="192"/>
                </a:cubicBezTo>
                <a:cubicBezTo>
                  <a:pt x="3" y="192"/>
                  <a:pt x="3" y="192"/>
                  <a:pt x="3" y="192"/>
                </a:cubicBezTo>
                <a:cubicBezTo>
                  <a:pt x="3" y="192"/>
                  <a:pt x="3" y="192"/>
                  <a:pt x="3" y="192"/>
                </a:cubicBezTo>
                <a:cubicBezTo>
                  <a:pt x="3" y="192"/>
                  <a:pt x="3" y="192"/>
                  <a:pt x="3" y="192"/>
                </a:cubicBezTo>
                <a:cubicBezTo>
                  <a:pt x="4" y="192"/>
                  <a:pt x="4" y="192"/>
                  <a:pt x="4" y="192"/>
                </a:cubicBezTo>
                <a:cubicBezTo>
                  <a:pt x="4" y="192"/>
                  <a:pt x="4" y="192"/>
                  <a:pt x="4" y="192"/>
                </a:cubicBezTo>
                <a:cubicBezTo>
                  <a:pt x="4" y="192"/>
                  <a:pt x="4" y="192"/>
                  <a:pt x="4" y="192"/>
                </a:cubicBezTo>
                <a:cubicBezTo>
                  <a:pt x="6" y="192"/>
                  <a:pt x="6" y="192"/>
                  <a:pt x="6" y="192"/>
                </a:cubicBezTo>
                <a:cubicBezTo>
                  <a:pt x="6" y="192"/>
                  <a:pt x="6" y="192"/>
                  <a:pt x="6" y="192"/>
                </a:cubicBezTo>
                <a:cubicBezTo>
                  <a:pt x="7" y="192"/>
                  <a:pt x="7" y="192"/>
                  <a:pt x="7" y="192"/>
                </a:cubicBezTo>
                <a:cubicBezTo>
                  <a:pt x="7" y="192"/>
                  <a:pt x="7" y="192"/>
                  <a:pt x="7" y="192"/>
                </a:cubicBezTo>
                <a:cubicBezTo>
                  <a:pt x="7" y="192"/>
                  <a:pt x="7" y="192"/>
                  <a:pt x="7" y="192"/>
                </a:cubicBezTo>
                <a:cubicBezTo>
                  <a:pt x="8" y="192"/>
                  <a:pt x="8" y="192"/>
                  <a:pt x="8" y="192"/>
                </a:cubicBezTo>
                <a:cubicBezTo>
                  <a:pt x="10" y="192"/>
                  <a:pt x="10" y="192"/>
                  <a:pt x="10" y="192"/>
                </a:cubicBezTo>
                <a:cubicBezTo>
                  <a:pt x="10" y="192"/>
                  <a:pt x="10" y="192"/>
                  <a:pt x="10" y="192"/>
                </a:cubicBezTo>
                <a:cubicBezTo>
                  <a:pt x="10" y="192"/>
                  <a:pt x="10" y="192"/>
                  <a:pt x="10" y="192"/>
                </a:cubicBezTo>
                <a:cubicBezTo>
                  <a:pt x="11" y="192"/>
                  <a:pt x="11" y="192"/>
                  <a:pt x="11" y="192"/>
                </a:cubicBezTo>
                <a:cubicBezTo>
                  <a:pt x="10" y="192"/>
                  <a:pt x="10" y="192"/>
                  <a:pt x="10" y="192"/>
                </a:cubicBezTo>
                <a:cubicBezTo>
                  <a:pt x="10" y="192"/>
                  <a:pt x="10" y="192"/>
                  <a:pt x="10" y="192"/>
                </a:cubicBezTo>
                <a:cubicBezTo>
                  <a:pt x="13" y="192"/>
                  <a:pt x="13" y="192"/>
                  <a:pt x="13" y="192"/>
                </a:cubicBezTo>
                <a:cubicBezTo>
                  <a:pt x="13" y="192"/>
                  <a:pt x="13" y="192"/>
                  <a:pt x="13" y="192"/>
                </a:cubicBezTo>
                <a:cubicBezTo>
                  <a:pt x="13" y="192"/>
                  <a:pt x="13" y="192"/>
                  <a:pt x="13" y="192"/>
                </a:cubicBezTo>
                <a:cubicBezTo>
                  <a:pt x="14" y="192"/>
                  <a:pt x="14" y="192"/>
                  <a:pt x="14" y="192"/>
                </a:cubicBezTo>
                <a:cubicBezTo>
                  <a:pt x="14" y="192"/>
                  <a:pt x="14" y="192"/>
                  <a:pt x="14" y="192"/>
                </a:cubicBezTo>
                <a:cubicBezTo>
                  <a:pt x="14" y="192"/>
                  <a:pt x="14" y="192"/>
                  <a:pt x="14" y="192"/>
                </a:cubicBezTo>
                <a:cubicBezTo>
                  <a:pt x="16" y="192"/>
                  <a:pt x="16" y="192"/>
                  <a:pt x="16" y="192"/>
                </a:cubicBezTo>
                <a:cubicBezTo>
                  <a:pt x="16" y="192"/>
                  <a:pt x="16" y="192"/>
                  <a:pt x="16" y="192"/>
                </a:cubicBezTo>
                <a:cubicBezTo>
                  <a:pt x="17" y="192"/>
                  <a:pt x="17" y="192"/>
                  <a:pt x="17" y="192"/>
                </a:cubicBezTo>
                <a:cubicBezTo>
                  <a:pt x="17" y="192"/>
                  <a:pt x="17" y="192"/>
                  <a:pt x="17" y="192"/>
                </a:cubicBezTo>
                <a:cubicBezTo>
                  <a:pt x="17" y="192"/>
                  <a:pt x="17" y="192"/>
                  <a:pt x="17" y="192"/>
                </a:cubicBezTo>
                <a:cubicBezTo>
                  <a:pt x="17" y="192"/>
                  <a:pt x="17" y="192"/>
                  <a:pt x="17" y="192"/>
                </a:cubicBezTo>
                <a:cubicBezTo>
                  <a:pt x="20" y="192"/>
                  <a:pt x="20" y="192"/>
                  <a:pt x="20" y="192"/>
                </a:cubicBezTo>
                <a:cubicBezTo>
                  <a:pt x="20" y="192"/>
                  <a:pt x="20" y="192"/>
                  <a:pt x="20" y="192"/>
                </a:cubicBezTo>
                <a:cubicBezTo>
                  <a:pt x="20" y="192"/>
                  <a:pt x="20" y="192"/>
                  <a:pt x="20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1" y="191"/>
                  <a:pt x="21" y="191"/>
                  <a:pt x="21" y="190"/>
                </a:cubicBezTo>
                <a:cubicBezTo>
                  <a:pt x="21" y="188"/>
                  <a:pt x="20" y="186"/>
                  <a:pt x="19" y="185"/>
                </a:cubicBezTo>
                <a:cubicBezTo>
                  <a:pt x="19" y="127"/>
                  <a:pt x="19" y="127"/>
                  <a:pt x="19" y="127"/>
                </a:cubicBezTo>
                <a:cubicBezTo>
                  <a:pt x="22" y="127"/>
                  <a:pt x="22" y="127"/>
                  <a:pt x="22" y="127"/>
                </a:cubicBezTo>
                <a:cubicBezTo>
                  <a:pt x="22" y="88"/>
                  <a:pt x="22" y="88"/>
                  <a:pt x="22" y="88"/>
                </a:cubicBezTo>
                <a:cubicBezTo>
                  <a:pt x="23" y="91"/>
                  <a:pt x="23" y="91"/>
                  <a:pt x="23" y="91"/>
                </a:cubicBezTo>
                <a:cubicBezTo>
                  <a:pt x="24" y="95"/>
                  <a:pt x="25" y="97"/>
                  <a:pt x="24" y="101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4" y="121"/>
                  <a:pt x="24" y="121"/>
                  <a:pt x="24" y="121"/>
                </a:cubicBezTo>
                <a:cubicBezTo>
                  <a:pt x="24" y="124"/>
                  <a:pt x="27" y="127"/>
                  <a:pt x="30" y="127"/>
                </a:cubicBezTo>
                <a:cubicBezTo>
                  <a:pt x="30" y="127"/>
                  <a:pt x="30" y="127"/>
                  <a:pt x="30" y="127"/>
                </a:cubicBezTo>
                <a:cubicBezTo>
                  <a:pt x="34" y="127"/>
                  <a:pt x="37" y="125"/>
                  <a:pt x="38" y="121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9" y="95"/>
                  <a:pt x="39" y="94"/>
                  <a:pt x="37" y="88"/>
                </a:cubicBezTo>
                <a:cubicBezTo>
                  <a:pt x="32" y="75"/>
                  <a:pt x="32" y="75"/>
                  <a:pt x="32" y="75"/>
                </a:cubicBezTo>
                <a:cubicBezTo>
                  <a:pt x="32" y="75"/>
                  <a:pt x="32" y="75"/>
                  <a:pt x="32" y="75"/>
                </a:cubicBezTo>
                <a:cubicBezTo>
                  <a:pt x="31" y="70"/>
                  <a:pt x="31" y="67"/>
                  <a:pt x="27" y="64"/>
                </a:cubicBezTo>
                <a:cubicBezTo>
                  <a:pt x="22" y="60"/>
                  <a:pt x="15" y="59"/>
                  <a:pt x="9" y="58"/>
                </a:cubicBezTo>
                <a:cubicBezTo>
                  <a:pt x="9" y="56"/>
                  <a:pt x="9" y="56"/>
                  <a:pt x="9" y="56"/>
                </a:cubicBezTo>
                <a:cubicBezTo>
                  <a:pt x="6" y="57"/>
                  <a:pt x="3" y="58"/>
                  <a:pt x="0" y="57"/>
                </a:cubicBezTo>
                <a:cubicBezTo>
                  <a:pt x="0" y="63"/>
                  <a:pt x="0" y="63"/>
                  <a:pt x="0" y="63"/>
                </a:cubicBezTo>
                <a:cubicBezTo>
                  <a:pt x="2" y="62"/>
                  <a:pt x="2" y="63"/>
                  <a:pt x="4" y="64"/>
                </a:cubicBezTo>
                <a:cubicBezTo>
                  <a:pt x="6" y="65"/>
                  <a:pt x="6" y="64"/>
                  <a:pt x="5" y="67"/>
                </a:cubicBezTo>
                <a:close/>
                <a:moveTo>
                  <a:pt x="0" y="75"/>
                </a:moveTo>
                <a:cubicBezTo>
                  <a:pt x="0" y="72"/>
                  <a:pt x="0" y="72"/>
                  <a:pt x="0" y="72"/>
                </a:cubicBezTo>
                <a:cubicBezTo>
                  <a:pt x="1" y="72"/>
                  <a:pt x="1" y="73"/>
                  <a:pt x="0" y="74"/>
                </a:cubicBezTo>
                <a:cubicBezTo>
                  <a:pt x="0" y="75"/>
                  <a:pt x="0" y="75"/>
                  <a:pt x="0" y="75"/>
                </a:cubicBezTo>
                <a:close/>
                <a:moveTo>
                  <a:pt x="21" y="37"/>
                </a:moveTo>
                <a:cubicBezTo>
                  <a:pt x="22" y="35"/>
                  <a:pt x="23" y="32"/>
                  <a:pt x="23" y="30"/>
                </a:cubicBezTo>
                <a:cubicBezTo>
                  <a:pt x="25" y="21"/>
                  <a:pt x="26" y="14"/>
                  <a:pt x="23" y="9"/>
                </a:cubicBezTo>
                <a:cubicBezTo>
                  <a:pt x="19" y="2"/>
                  <a:pt x="10" y="1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22"/>
                  <a:pt x="0" y="22"/>
                  <a:pt x="0" y="22"/>
                </a:cubicBezTo>
                <a:cubicBezTo>
                  <a:pt x="2" y="21"/>
                  <a:pt x="5" y="20"/>
                  <a:pt x="7" y="20"/>
                </a:cubicBezTo>
                <a:cubicBezTo>
                  <a:pt x="7" y="20"/>
                  <a:pt x="7" y="20"/>
                  <a:pt x="7" y="20"/>
                </a:cubicBezTo>
                <a:cubicBezTo>
                  <a:pt x="7" y="20"/>
                  <a:pt x="7" y="19"/>
                  <a:pt x="7" y="19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19"/>
                  <a:pt x="9" y="19"/>
                  <a:pt x="9" y="19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19"/>
                  <a:pt x="9" y="19"/>
                  <a:pt x="9" y="19"/>
                </a:cubicBezTo>
                <a:cubicBezTo>
                  <a:pt x="23" y="16"/>
                  <a:pt x="23" y="28"/>
                  <a:pt x="21" y="37"/>
                </a:cubicBezTo>
                <a:close/>
                <a:moveTo>
                  <a:pt x="20" y="29"/>
                </a:move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3"/>
                  <a:pt x="20" y="33"/>
                </a:cubicBezTo>
                <a:cubicBezTo>
                  <a:pt x="20" y="33"/>
                  <a:pt x="20" y="33"/>
                  <a:pt x="20" y="33"/>
                </a:cubicBezTo>
                <a:cubicBezTo>
                  <a:pt x="20" y="33"/>
                  <a:pt x="20" y="33"/>
                  <a:pt x="20" y="33"/>
                </a:cubicBezTo>
                <a:cubicBezTo>
                  <a:pt x="20" y="33"/>
                  <a:pt x="20" y="33"/>
                  <a:pt x="20" y="33"/>
                </a:cubicBezTo>
                <a:cubicBezTo>
                  <a:pt x="20" y="33"/>
                  <a:pt x="20" y="33"/>
                  <a:pt x="20" y="33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35"/>
                  <a:pt x="20" y="35"/>
                  <a:pt x="20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20" y="36"/>
                  <a:pt x="20" y="36"/>
                  <a:pt x="20" y="36"/>
                </a:cubicBezTo>
                <a:cubicBezTo>
                  <a:pt x="20" y="36"/>
                  <a:pt x="20" y="36"/>
                  <a:pt x="20" y="36"/>
                </a:cubicBezTo>
                <a:cubicBezTo>
                  <a:pt x="20" y="36"/>
                  <a:pt x="20" y="36"/>
                  <a:pt x="20" y="36"/>
                </a:cubicBezTo>
                <a:cubicBezTo>
                  <a:pt x="20" y="36"/>
                  <a:pt x="20" y="36"/>
                  <a:pt x="20" y="36"/>
                </a:cubicBezTo>
                <a:cubicBezTo>
                  <a:pt x="20" y="37"/>
                  <a:pt x="20" y="37"/>
                  <a:pt x="20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20" y="38"/>
                  <a:pt x="20" y="38"/>
                  <a:pt x="20" y="38"/>
                </a:cubicBezTo>
                <a:cubicBezTo>
                  <a:pt x="20" y="38"/>
                  <a:pt x="20" y="38"/>
                  <a:pt x="20" y="38"/>
                </a:cubicBezTo>
                <a:cubicBezTo>
                  <a:pt x="19" y="40"/>
                  <a:pt x="19" y="40"/>
                  <a:pt x="19" y="40"/>
                </a:cubicBezTo>
                <a:cubicBezTo>
                  <a:pt x="16" y="51"/>
                  <a:pt x="8" y="56"/>
                  <a:pt x="0" y="55"/>
                </a:cubicBezTo>
                <a:cubicBezTo>
                  <a:pt x="0" y="25"/>
                  <a:pt x="0" y="25"/>
                  <a:pt x="0" y="25"/>
                </a:cubicBezTo>
                <a:cubicBezTo>
                  <a:pt x="1" y="24"/>
                  <a:pt x="1" y="24"/>
                  <a:pt x="1" y="24"/>
                </a:cubicBezTo>
                <a:cubicBezTo>
                  <a:pt x="1" y="24"/>
                  <a:pt x="1" y="24"/>
                  <a:pt x="1" y="24"/>
                </a:cubicBezTo>
                <a:cubicBezTo>
                  <a:pt x="2" y="24"/>
                  <a:pt x="2" y="24"/>
                  <a:pt x="2" y="24"/>
                </a:cubicBezTo>
                <a:cubicBezTo>
                  <a:pt x="3" y="24"/>
                  <a:pt x="3" y="24"/>
                  <a:pt x="3" y="24"/>
                </a:cubicBezTo>
                <a:cubicBezTo>
                  <a:pt x="3" y="24"/>
                  <a:pt x="3" y="24"/>
                  <a:pt x="3" y="24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22"/>
                  <a:pt x="10" y="22"/>
                </a:cubicBezTo>
                <a:cubicBezTo>
                  <a:pt x="11" y="22"/>
                  <a:pt x="11" y="22"/>
                  <a:pt x="11" y="22"/>
                </a:cubicBezTo>
                <a:cubicBezTo>
                  <a:pt x="11" y="22"/>
                  <a:pt x="11" y="22"/>
                  <a:pt x="11" y="22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1"/>
                  <a:pt x="12" y="21"/>
                  <a:pt x="12" y="21"/>
                </a:cubicBezTo>
                <a:cubicBezTo>
                  <a:pt x="13" y="21"/>
                  <a:pt x="13" y="21"/>
                  <a:pt x="13" y="21"/>
                </a:cubicBezTo>
                <a:cubicBezTo>
                  <a:pt x="13" y="21"/>
                  <a:pt x="13" y="21"/>
                  <a:pt x="13" y="21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21"/>
                  <a:pt x="14" y="21"/>
                  <a:pt x="14" y="21"/>
                </a:cubicBezTo>
                <a:cubicBezTo>
                  <a:pt x="15" y="21"/>
                  <a:pt x="15" y="21"/>
                  <a:pt x="15" y="21"/>
                </a:cubicBezTo>
                <a:cubicBezTo>
                  <a:pt x="15" y="21"/>
                  <a:pt x="15" y="21"/>
                  <a:pt x="15" y="21"/>
                </a:cubicBezTo>
                <a:cubicBezTo>
                  <a:pt x="15" y="21"/>
                  <a:pt x="15" y="21"/>
                  <a:pt x="15" y="21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7" y="22"/>
                  <a:pt x="17" y="22"/>
                  <a:pt x="17" y="22"/>
                </a:cubicBezTo>
                <a:cubicBezTo>
                  <a:pt x="17" y="22"/>
                  <a:pt x="17" y="22"/>
                  <a:pt x="17" y="22"/>
                </a:cubicBezTo>
                <a:cubicBezTo>
                  <a:pt x="17" y="22"/>
                  <a:pt x="17" y="22"/>
                  <a:pt x="17" y="22"/>
                </a:cubicBezTo>
                <a:cubicBezTo>
                  <a:pt x="17" y="22"/>
                  <a:pt x="17" y="22"/>
                  <a:pt x="17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23"/>
                  <a:pt x="18" y="23"/>
                  <a:pt x="18" y="23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20" y="25"/>
                  <a:pt x="20" y="25"/>
                  <a:pt x="20" y="25"/>
                </a:cubicBezTo>
                <a:cubicBezTo>
                  <a:pt x="20" y="25"/>
                  <a:pt x="20" y="25"/>
                  <a:pt x="20" y="25"/>
                </a:cubicBezTo>
                <a:cubicBezTo>
                  <a:pt x="20" y="26"/>
                  <a:pt x="20" y="26"/>
                  <a:pt x="20" y="26"/>
                </a:cubicBezTo>
                <a:cubicBezTo>
                  <a:pt x="20" y="26"/>
                  <a:pt x="20" y="26"/>
                  <a:pt x="20" y="26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8"/>
          <p:cNvSpPr>
            <a:spLocks noEditPoints="1"/>
          </p:cNvSpPr>
          <p:nvPr/>
        </p:nvSpPr>
        <p:spPr bwMode="auto">
          <a:xfrm>
            <a:off x="8355013" y="2360613"/>
            <a:ext cx="161925" cy="846138"/>
          </a:xfrm>
          <a:custGeom>
            <a:avLst/>
            <a:gdLst>
              <a:gd name="T0" fmla="*/ 33 w 37"/>
              <a:gd name="T1" fmla="*/ 101 h 192"/>
              <a:gd name="T2" fmla="*/ 33 w 37"/>
              <a:gd name="T3" fmla="*/ 66 h 192"/>
              <a:gd name="T4" fmla="*/ 37 w 37"/>
              <a:gd name="T5" fmla="*/ 58 h 192"/>
              <a:gd name="T6" fmla="*/ 13 w 37"/>
              <a:gd name="T7" fmla="*/ 63 h 192"/>
              <a:gd name="T8" fmla="*/ 6 w 37"/>
              <a:gd name="T9" fmla="*/ 75 h 192"/>
              <a:gd name="T10" fmla="*/ 0 w 37"/>
              <a:gd name="T11" fmla="*/ 102 h 192"/>
              <a:gd name="T12" fmla="*/ 1 w 37"/>
              <a:gd name="T13" fmla="*/ 118 h 192"/>
              <a:gd name="T14" fmla="*/ 8 w 37"/>
              <a:gd name="T15" fmla="*/ 127 h 192"/>
              <a:gd name="T16" fmla="*/ 14 w 37"/>
              <a:gd name="T17" fmla="*/ 117 h 192"/>
              <a:gd name="T18" fmla="*/ 16 w 37"/>
              <a:gd name="T19" fmla="*/ 87 h 192"/>
              <a:gd name="T20" fmla="*/ 19 w 37"/>
              <a:gd name="T21" fmla="*/ 185 h 192"/>
              <a:gd name="T22" fmla="*/ 17 w 37"/>
              <a:gd name="T23" fmla="*/ 189 h 192"/>
              <a:gd name="T24" fmla="*/ 17 w 37"/>
              <a:gd name="T25" fmla="*/ 192 h 192"/>
              <a:gd name="T26" fmla="*/ 17 w 37"/>
              <a:gd name="T27" fmla="*/ 192 h 192"/>
              <a:gd name="T28" fmla="*/ 18 w 37"/>
              <a:gd name="T29" fmla="*/ 192 h 192"/>
              <a:gd name="T30" fmla="*/ 21 w 37"/>
              <a:gd name="T31" fmla="*/ 192 h 192"/>
              <a:gd name="T32" fmla="*/ 22 w 37"/>
              <a:gd name="T33" fmla="*/ 192 h 192"/>
              <a:gd name="T34" fmla="*/ 24 w 37"/>
              <a:gd name="T35" fmla="*/ 192 h 192"/>
              <a:gd name="T36" fmla="*/ 25 w 37"/>
              <a:gd name="T37" fmla="*/ 192 h 192"/>
              <a:gd name="T38" fmla="*/ 28 w 37"/>
              <a:gd name="T39" fmla="*/ 192 h 192"/>
              <a:gd name="T40" fmla="*/ 29 w 37"/>
              <a:gd name="T41" fmla="*/ 192 h 192"/>
              <a:gd name="T42" fmla="*/ 31 w 37"/>
              <a:gd name="T43" fmla="*/ 192 h 192"/>
              <a:gd name="T44" fmla="*/ 31 w 37"/>
              <a:gd name="T45" fmla="*/ 192 h 192"/>
              <a:gd name="T46" fmla="*/ 34 w 37"/>
              <a:gd name="T47" fmla="*/ 192 h 192"/>
              <a:gd name="T48" fmla="*/ 35 w 37"/>
              <a:gd name="T49" fmla="*/ 192 h 192"/>
              <a:gd name="T50" fmla="*/ 35 w 37"/>
              <a:gd name="T51" fmla="*/ 189 h 192"/>
              <a:gd name="T52" fmla="*/ 35 w 37"/>
              <a:gd name="T53" fmla="*/ 126 h 192"/>
              <a:gd name="T54" fmla="*/ 37 w 37"/>
              <a:gd name="T55" fmla="*/ 0 h 192"/>
              <a:gd name="T56" fmla="*/ 18 w 37"/>
              <a:gd name="T57" fmla="*/ 37 h 192"/>
              <a:gd name="T58" fmla="*/ 37 w 37"/>
              <a:gd name="T59" fmla="*/ 0 h 192"/>
              <a:gd name="T60" fmla="*/ 37 w 37"/>
              <a:gd name="T61" fmla="*/ 24 h 192"/>
              <a:gd name="T62" fmla="*/ 35 w 37"/>
              <a:gd name="T63" fmla="*/ 25 h 192"/>
              <a:gd name="T64" fmla="*/ 33 w 37"/>
              <a:gd name="T65" fmla="*/ 26 h 192"/>
              <a:gd name="T66" fmla="*/ 31 w 37"/>
              <a:gd name="T67" fmla="*/ 26 h 192"/>
              <a:gd name="T68" fmla="*/ 29 w 37"/>
              <a:gd name="T69" fmla="*/ 27 h 192"/>
              <a:gd name="T70" fmla="*/ 27 w 37"/>
              <a:gd name="T71" fmla="*/ 27 h 192"/>
              <a:gd name="T72" fmla="*/ 25 w 37"/>
              <a:gd name="T73" fmla="*/ 28 h 192"/>
              <a:gd name="T74" fmla="*/ 22 w 37"/>
              <a:gd name="T75" fmla="*/ 28 h 192"/>
              <a:gd name="T76" fmla="*/ 20 w 37"/>
              <a:gd name="T77" fmla="*/ 28 h 192"/>
              <a:gd name="T78" fmla="*/ 19 w 37"/>
              <a:gd name="T79" fmla="*/ 28 h 192"/>
              <a:gd name="T80" fmla="*/ 19 w 37"/>
              <a:gd name="T81" fmla="*/ 29 h 192"/>
              <a:gd name="T82" fmla="*/ 19 w 37"/>
              <a:gd name="T83" fmla="*/ 29 h 192"/>
              <a:gd name="T84" fmla="*/ 19 w 37"/>
              <a:gd name="T85" fmla="*/ 30 h 192"/>
              <a:gd name="T86" fmla="*/ 19 w 37"/>
              <a:gd name="T87" fmla="*/ 31 h 192"/>
              <a:gd name="T88" fmla="*/ 19 w 37"/>
              <a:gd name="T89" fmla="*/ 31 h 192"/>
              <a:gd name="T90" fmla="*/ 19 w 37"/>
              <a:gd name="T91" fmla="*/ 32 h 192"/>
              <a:gd name="T92" fmla="*/ 19 w 37"/>
              <a:gd name="T93" fmla="*/ 33 h 192"/>
              <a:gd name="T94" fmla="*/ 19 w 37"/>
              <a:gd name="T95" fmla="*/ 34 h 192"/>
              <a:gd name="T96" fmla="*/ 19 w 37"/>
              <a:gd name="T97" fmla="*/ 34 h 192"/>
              <a:gd name="T98" fmla="*/ 19 w 37"/>
              <a:gd name="T99" fmla="*/ 35 h 192"/>
              <a:gd name="T100" fmla="*/ 19 w 37"/>
              <a:gd name="T101" fmla="*/ 36 h 192"/>
              <a:gd name="T102" fmla="*/ 19 w 37"/>
              <a:gd name="T103" fmla="*/ 37 h 192"/>
              <a:gd name="T104" fmla="*/ 19 w 37"/>
              <a:gd name="T105" fmla="*/ 37 h 192"/>
              <a:gd name="T106" fmla="*/ 19 w 37"/>
              <a:gd name="T107" fmla="*/ 38 h 192"/>
              <a:gd name="T108" fmla="*/ 37 w 37"/>
              <a:gd name="T109" fmla="*/ 2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7" h="192">
                <a:moveTo>
                  <a:pt x="37" y="107"/>
                </a:moveTo>
                <a:cubicBezTo>
                  <a:pt x="37" y="108"/>
                  <a:pt x="36" y="107"/>
                  <a:pt x="34" y="105"/>
                </a:cubicBezTo>
                <a:cubicBezTo>
                  <a:pt x="33" y="103"/>
                  <a:pt x="33" y="103"/>
                  <a:pt x="33" y="101"/>
                </a:cubicBezTo>
                <a:cubicBezTo>
                  <a:pt x="36" y="74"/>
                  <a:pt x="36" y="74"/>
                  <a:pt x="36" y="74"/>
                </a:cubicBezTo>
                <a:cubicBezTo>
                  <a:pt x="37" y="72"/>
                  <a:pt x="37" y="72"/>
                  <a:pt x="36" y="70"/>
                </a:cubicBezTo>
                <a:cubicBezTo>
                  <a:pt x="33" y="66"/>
                  <a:pt x="33" y="66"/>
                  <a:pt x="33" y="66"/>
                </a:cubicBezTo>
                <a:cubicBezTo>
                  <a:pt x="32" y="64"/>
                  <a:pt x="32" y="64"/>
                  <a:pt x="35" y="63"/>
                </a:cubicBezTo>
                <a:cubicBezTo>
                  <a:pt x="36" y="63"/>
                  <a:pt x="36" y="62"/>
                  <a:pt x="37" y="62"/>
                </a:cubicBezTo>
                <a:cubicBezTo>
                  <a:pt x="37" y="58"/>
                  <a:pt x="37" y="58"/>
                  <a:pt x="37" y="58"/>
                </a:cubicBezTo>
                <a:cubicBezTo>
                  <a:pt x="35" y="58"/>
                  <a:pt x="32" y="57"/>
                  <a:pt x="29" y="56"/>
                </a:cubicBezTo>
                <a:cubicBezTo>
                  <a:pt x="29" y="58"/>
                  <a:pt x="29" y="58"/>
                  <a:pt x="29" y="58"/>
                </a:cubicBezTo>
                <a:cubicBezTo>
                  <a:pt x="24" y="59"/>
                  <a:pt x="18" y="60"/>
                  <a:pt x="13" y="63"/>
                </a:cubicBezTo>
                <a:cubicBezTo>
                  <a:pt x="9" y="66"/>
                  <a:pt x="8" y="68"/>
                  <a:pt x="7" y="73"/>
                </a:cubicBezTo>
                <a:cubicBezTo>
                  <a:pt x="6" y="75"/>
                  <a:pt x="6" y="75"/>
                  <a:pt x="6" y="75"/>
                </a:cubicBezTo>
                <a:cubicBezTo>
                  <a:pt x="6" y="75"/>
                  <a:pt x="6" y="75"/>
                  <a:pt x="6" y="75"/>
                </a:cubicBezTo>
                <a:cubicBezTo>
                  <a:pt x="2" y="87"/>
                  <a:pt x="2" y="87"/>
                  <a:pt x="2" y="87"/>
                </a:cubicBezTo>
                <a:cubicBezTo>
                  <a:pt x="0" y="93"/>
                  <a:pt x="0" y="95"/>
                  <a:pt x="0" y="101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02"/>
                  <a:pt x="0" y="102"/>
                  <a:pt x="0" y="102"/>
                </a:cubicBezTo>
                <a:cubicBezTo>
                  <a:pt x="1" y="118"/>
                  <a:pt x="1" y="118"/>
                  <a:pt x="1" y="118"/>
                </a:cubicBezTo>
                <a:cubicBezTo>
                  <a:pt x="1" y="118"/>
                  <a:pt x="1" y="118"/>
                  <a:pt x="1" y="118"/>
                </a:cubicBezTo>
                <a:cubicBezTo>
                  <a:pt x="1" y="121"/>
                  <a:pt x="1" y="121"/>
                  <a:pt x="1" y="121"/>
                </a:cubicBezTo>
                <a:cubicBezTo>
                  <a:pt x="1" y="125"/>
                  <a:pt x="4" y="127"/>
                  <a:pt x="8" y="127"/>
                </a:cubicBezTo>
                <a:cubicBezTo>
                  <a:pt x="8" y="127"/>
                  <a:pt x="8" y="127"/>
                  <a:pt x="8" y="127"/>
                </a:cubicBezTo>
                <a:cubicBezTo>
                  <a:pt x="12" y="127"/>
                  <a:pt x="15" y="124"/>
                  <a:pt x="15" y="121"/>
                </a:cubicBezTo>
                <a:cubicBezTo>
                  <a:pt x="14" y="117"/>
                  <a:pt x="14" y="117"/>
                  <a:pt x="14" y="117"/>
                </a:cubicBezTo>
                <a:cubicBezTo>
                  <a:pt x="14" y="117"/>
                  <a:pt x="14" y="117"/>
                  <a:pt x="14" y="117"/>
                </a:cubicBezTo>
                <a:cubicBezTo>
                  <a:pt x="14" y="101"/>
                  <a:pt x="14" y="101"/>
                  <a:pt x="14" y="101"/>
                </a:cubicBezTo>
                <a:cubicBezTo>
                  <a:pt x="14" y="96"/>
                  <a:pt x="14" y="94"/>
                  <a:pt x="16" y="90"/>
                </a:cubicBezTo>
                <a:cubicBezTo>
                  <a:pt x="16" y="87"/>
                  <a:pt x="16" y="87"/>
                  <a:pt x="16" y="87"/>
                </a:cubicBezTo>
                <a:cubicBezTo>
                  <a:pt x="17" y="127"/>
                  <a:pt x="17" y="127"/>
                  <a:pt x="17" y="127"/>
                </a:cubicBezTo>
                <a:cubicBezTo>
                  <a:pt x="19" y="127"/>
                  <a:pt x="19" y="127"/>
                  <a:pt x="19" y="127"/>
                </a:cubicBezTo>
                <a:cubicBezTo>
                  <a:pt x="19" y="185"/>
                  <a:pt x="19" y="185"/>
                  <a:pt x="19" y="185"/>
                </a:cubicBezTo>
                <a:cubicBezTo>
                  <a:pt x="18" y="186"/>
                  <a:pt x="18" y="188"/>
                  <a:pt x="17" y="189"/>
                </a:cubicBezTo>
                <a:cubicBezTo>
                  <a:pt x="17" y="189"/>
                  <a:pt x="17" y="189"/>
                  <a:pt x="17" y="189"/>
                </a:cubicBezTo>
                <a:cubicBezTo>
                  <a:pt x="17" y="189"/>
                  <a:pt x="17" y="189"/>
                  <a:pt x="17" y="189"/>
                </a:cubicBezTo>
                <a:cubicBezTo>
                  <a:pt x="17" y="189"/>
                  <a:pt x="17" y="190"/>
                  <a:pt x="17" y="190"/>
                </a:cubicBezTo>
                <a:cubicBezTo>
                  <a:pt x="17" y="191"/>
                  <a:pt x="17" y="191"/>
                  <a:pt x="17" y="192"/>
                </a:cubicBezTo>
                <a:cubicBezTo>
                  <a:pt x="17" y="192"/>
                  <a:pt x="17" y="192"/>
                  <a:pt x="17" y="192"/>
                </a:cubicBezTo>
                <a:cubicBezTo>
                  <a:pt x="17" y="192"/>
                  <a:pt x="17" y="192"/>
                  <a:pt x="17" y="192"/>
                </a:cubicBezTo>
                <a:cubicBezTo>
                  <a:pt x="17" y="192"/>
                  <a:pt x="17" y="192"/>
                  <a:pt x="17" y="192"/>
                </a:cubicBezTo>
                <a:cubicBezTo>
                  <a:pt x="17" y="192"/>
                  <a:pt x="17" y="192"/>
                  <a:pt x="17" y="192"/>
                </a:cubicBezTo>
                <a:cubicBezTo>
                  <a:pt x="18" y="192"/>
                  <a:pt x="18" y="192"/>
                  <a:pt x="18" y="192"/>
                </a:cubicBezTo>
                <a:cubicBezTo>
                  <a:pt x="18" y="192"/>
                  <a:pt x="18" y="192"/>
                  <a:pt x="18" y="192"/>
                </a:cubicBezTo>
                <a:cubicBezTo>
                  <a:pt x="18" y="192"/>
                  <a:pt x="18" y="192"/>
                  <a:pt x="18" y="192"/>
                </a:cubicBezTo>
                <a:cubicBezTo>
                  <a:pt x="19" y="192"/>
                  <a:pt x="19" y="192"/>
                  <a:pt x="19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2" y="192"/>
                  <a:pt x="22" y="192"/>
                  <a:pt x="22" y="192"/>
                </a:cubicBezTo>
                <a:cubicBezTo>
                  <a:pt x="22" y="192"/>
                  <a:pt x="22" y="192"/>
                  <a:pt x="22" y="192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5" y="192"/>
                  <a:pt x="25" y="192"/>
                  <a:pt x="25" y="192"/>
                </a:cubicBezTo>
                <a:cubicBezTo>
                  <a:pt x="25" y="192"/>
                  <a:pt x="25" y="192"/>
                  <a:pt x="25" y="192"/>
                </a:cubicBezTo>
                <a:cubicBezTo>
                  <a:pt x="25" y="192"/>
                  <a:pt x="25" y="192"/>
                  <a:pt x="25" y="192"/>
                </a:cubicBezTo>
                <a:cubicBezTo>
                  <a:pt x="25" y="192"/>
                  <a:pt x="25" y="192"/>
                  <a:pt x="25" y="192"/>
                </a:cubicBezTo>
                <a:cubicBezTo>
                  <a:pt x="28" y="192"/>
                  <a:pt x="28" y="192"/>
                  <a:pt x="28" y="192"/>
                </a:cubicBezTo>
                <a:cubicBezTo>
                  <a:pt x="28" y="192"/>
                  <a:pt x="28" y="192"/>
                  <a:pt x="28" y="192"/>
                </a:cubicBezTo>
                <a:cubicBezTo>
                  <a:pt x="28" y="192"/>
                  <a:pt x="28" y="192"/>
                  <a:pt x="28" y="192"/>
                </a:cubicBezTo>
                <a:cubicBezTo>
                  <a:pt x="28" y="192"/>
                  <a:pt x="28" y="192"/>
                  <a:pt x="28" y="192"/>
                </a:cubicBezTo>
                <a:cubicBezTo>
                  <a:pt x="29" y="192"/>
                  <a:pt x="29" y="192"/>
                  <a:pt x="29" y="192"/>
                </a:cubicBezTo>
                <a:cubicBezTo>
                  <a:pt x="29" y="192"/>
                  <a:pt x="29" y="192"/>
                  <a:pt x="29" y="192"/>
                </a:cubicBezTo>
                <a:cubicBezTo>
                  <a:pt x="30" y="192"/>
                  <a:pt x="30" y="192"/>
                  <a:pt x="30" y="192"/>
                </a:cubicBezTo>
                <a:cubicBezTo>
                  <a:pt x="31" y="192"/>
                  <a:pt x="31" y="192"/>
                  <a:pt x="31" y="192"/>
                </a:cubicBezTo>
                <a:cubicBezTo>
                  <a:pt x="31" y="192"/>
                  <a:pt x="31" y="192"/>
                  <a:pt x="31" y="192"/>
                </a:cubicBezTo>
                <a:cubicBezTo>
                  <a:pt x="31" y="192"/>
                  <a:pt x="31" y="192"/>
                  <a:pt x="31" y="192"/>
                </a:cubicBezTo>
                <a:cubicBezTo>
                  <a:pt x="31" y="192"/>
                  <a:pt x="31" y="192"/>
                  <a:pt x="31" y="192"/>
                </a:cubicBezTo>
                <a:cubicBezTo>
                  <a:pt x="34" y="192"/>
                  <a:pt x="34" y="192"/>
                  <a:pt x="34" y="192"/>
                </a:cubicBezTo>
                <a:cubicBezTo>
                  <a:pt x="34" y="192"/>
                  <a:pt x="34" y="192"/>
                  <a:pt x="34" y="192"/>
                </a:cubicBezTo>
                <a:cubicBezTo>
                  <a:pt x="34" y="192"/>
                  <a:pt x="34" y="192"/>
                  <a:pt x="34" y="192"/>
                </a:cubicBezTo>
                <a:cubicBezTo>
                  <a:pt x="35" y="192"/>
                  <a:pt x="35" y="192"/>
                  <a:pt x="35" y="192"/>
                </a:cubicBezTo>
                <a:cubicBezTo>
                  <a:pt x="35" y="192"/>
                  <a:pt x="35" y="192"/>
                  <a:pt x="35" y="192"/>
                </a:cubicBezTo>
                <a:cubicBezTo>
                  <a:pt x="35" y="192"/>
                  <a:pt x="35" y="192"/>
                  <a:pt x="35" y="192"/>
                </a:cubicBezTo>
                <a:cubicBezTo>
                  <a:pt x="35" y="191"/>
                  <a:pt x="35" y="191"/>
                  <a:pt x="35" y="190"/>
                </a:cubicBezTo>
                <a:cubicBezTo>
                  <a:pt x="35" y="190"/>
                  <a:pt x="35" y="190"/>
                  <a:pt x="35" y="189"/>
                </a:cubicBezTo>
                <a:cubicBezTo>
                  <a:pt x="35" y="189"/>
                  <a:pt x="35" y="189"/>
                  <a:pt x="35" y="189"/>
                </a:cubicBezTo>
                <a:cubicBezTo>
                  <a:pt x="35" y="150"/>
                  <a:pt x="35" y="150"/>
                  <a:pt x="35" y="150"/>
                </a:cubicBezTo>
                <a:cubicBezTo>
                  <a:pt x="35" y="150"/>
                  <a:pt x="35" y="150"/>
                  <a:pt x="35" y="150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5" y="124"/>
                  <a:pt x="36" y="124"/>
                  <a:pt x="37" y="124"/>
                </a:cubicBezTo>
                <a:cubicBezTo>
                  <a:pt x="37" y="107"/>
                  <a:pt x="37" y="107"/>
                  <a:pt x="37" y="107"/>
                </a:cubicBezTo>
                <a:close/>
                <a:moveTo>
                  <a:pt x="37" y="0"/>
                </a:moveTo>
                <a:cubicBezTo>
                  <a:pt x="37" y="21"/>
                  <a:pt x="37" y="21"/>
                  <a:pt x="37" y="21"/>
                </a:cubicBezTo>
                <a:cubicBezTo>
                  <a:pt x="31" y="23"/>
                  <a:pt x="24" y="26"/>
                  <a:pt x="17" y="25"/>
                </a:cubicBezTo>
                <a:cubicBezTo>
                  <a:pt x="17" y="29"/>
                  <a:pt x="17" y="33"/>
                  <a:pt x="18" y="37"/>
                </a:cubicBezTo>
                <a:cubicBezTo>
                  <a:pt x="17" y="35"/>
                  <a:pt x="16" y="32"/>
                  <a:pt x="15" y="30"/>
                </a:cubicBezTo>
                <a:cubicBezTo>
                  <a:pt x="13" y="21"/>
                  <a:pt x="13" y="14"/>
                  <a:pt x="16" y="9"/>
                </a:cubicBezTo>
                <a:cubicBezTo>
                  <a:pt x="20" y="2"/>
                  <a:pt x="29" y="1"/>
                  <a:pt x="37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7" y="0"/>
                  <a:pt x="37" y="0"/>
                </a:cubicBezTo>
                <a:close/>
                <a:moveTo>
                  <a:pt x="37" y="24"/>
                </a:moveTo>
                <a:cubicBezTo>
                  <a:pt x="37" y="24"/>
                  <a:pt x="37" y="24"/>
                  <a:pt x="37" y="24"/>
                </a:cubicBezTo>
                <a:cubicBezTo>
                  <a:pt x="36" y="25"/>
                  <a:pt x="36" y="25"/>
                  <a:pt x="36" y="25"/>
                </a:cubicBezTo>
                <a:cubicBezTo>
                  <a:pt x="35" y="25"/>
                  <a:pt x="35" y="25"/>
                  <a:pt x="35" y="25"/>
                </a:cubicBezTo>
                <a:cubicBezTo>
                  <a:pt x="35" y="25"/>
                  <a:pt x="35" y="25"/>
                  <a:pt x="35" y="25"/>
                </a:cubicBezTo>
                <a:cubicBezTo>
                  <a:pt x="34" y="25"/>
                  <a:pt x="34" y="25"/>
                  <a:pt x="34" y="25"/>
                </a:cubicBezTo>
                <a:cubicBezTo>
                  <a:pt x="33" y="26"/>
                  <a:pt x="33" y="26"/>
                  <a:pt x="33" y="26"/>
                </a:cubicBezTo>
                <a:cubicBezTo>
                  <a:pt x="32" y="26"/>
                  <a:pt x="32" y="26"/>
                  <a:pt x="32" y="26"/>
                </a:cubicBezTo>
                <a:cubicBezTo>
                  <a:pt x="32" y="26"/>
                  <a:pt x="32" y="26"/>
                  <a:pt x="32" y="26"/>
                </a:cubicBezTo>
                <a:cubicBezTo>
                  <a:pt x="31" y="26"/>
                  <a:pt x="31" y="26"/>
                  <a:pt x="31" y="26"/>
                </a:cubicBezTo>
                <a:cubicBezTo>
                  <a:pt x="30" y="26"/>
                  <a:pt x="30" y="26"/>
                  <a:pt x="30" y="26"/>
                </a:cubicBezTo>
                <a:cubicBezTo>
                  <a:pt x="30" y="27"/>
                  <a:pt x="30" y="27"/>
                  <a:pt x="30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8" y="27"/>
                  <a:pt x="28" y="27"/>
                  <a:pt x="28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6" y="27"/>
                  <a:pt x="26" y="27"/>
                  <a:pt x="26" y="27"/>
                </a:cubicBezTo>
                <a:cubicBezTo>
                  <a:pt x="25" y="27"/>
                  <a:pt x="25" y="27"/>
                  <a:pt x="25" y="27"/>
                </a:cubicBezTo>
                <a:cubicBezTo>
                  <a:pt x="25" y="28"/>
                  <a:pt x="25" y="28"/>
                  <a:pt x="25" y="28"/>
                </a:cubicBezTo>
                <a:cubicBezTo>
                  <a:pt x="24" y="28"/>
                  <a:pt x="24" y="28"/>
                  <a:pt x="24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22" y="28"/>
                  <a:pt x="22" y="28"/>
                  <a:pt x="22" y="28"/>
                </a:cubicBezTo>
                <a:cubicBezTo>
                  <a:pt x="22" y="28"/>
                  <a:pt x="22" y="28"/>
                  <a:pt x="22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9" y="31"/>
                  <a:pt x="19" y="31"/>
                </a:cubicBezTo>
                <a:cubicBezTo>
                  <a:pt x="19" y="31"/>
                  <a:pt x="19" y="31"/>
                  <a:pt x="19" y="31"/>
                </a:cubicBezTo>
                <a:cubicBezTo>
                  <a:pt x="19" y="31"/>
                  <a:pt x="19" y="31"/>
                  <a:pt x="19" y="31"/>
                </a:cubicBezTo>
                <a:cubicBezTo>
                  <a:pt x="19" y="31"/>
                  <a:pt x="19" y="31"/>
                  <a:pt x="19" y="31"/>
                </a:cubicBezTo>
                <a:cubicBezTo>
                  <a:pt x="19" y="31"/>
                  <a:pt x="19" y="31"/>
                  <a:pt x="19" y="31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5"/>
                  <a:pt x="19" y="35"/>
                  <a:pt x="19" y="35"/>
                </a:cubicBezTo>
                <a:cubicBezTo>
                  <a:pt x="19" y="35"/>
                  <a:pt x="19" y="35"/>
                  <a:pt x="19" y="35"/>
                </a:cubicBezTo>
                <a:cubicBezTo>
                  <a:pt x="19" y="35"/>
                  <a:pt x="19" y="35"/>
                  <a:pt x="19" y="35"/>
                </a:cubicBezTo>
                <a:cubicBezTo>
                  <a:pt x="19" y="35"/>
                  <a:pt x="19" y="35"/>
                  <a:pt x="19" y="35"/>
                </a:cubicBezTo>
                <a:cubicBezTo>
                  <a:pt x="19" y="36"/>
                  <a:pt x="19" y="36"/>
                  <a:pt x="19" y="36"/>
                </a:cubicBezTo>
                <a:cubicBezTo>
                  <a:pt x="19" y="36"/>
                  <a:pt x="19" y="36"/>
                  <a:pt x="19" y="36"/>
                </a:cubicBezTo>
                <a:cubicBezTo>
                  <a:pt x="19" y="36"/>
                  <a:pt x="19" y="36"/>
                  <a:pt x="19" y="36"/>
                </a:cubicBezTo>
                <a:cubicBezTo>
                  <a:pt x="19" y="36"/>
                  <a:pt x="19" y="36"/>
                  <a:pt x="19" y="36"/>
                </a:cubicBezTo>
                <a:cubicBezTo>
                  <a:pt x="19" y="37"/>
                  <a:pt x="19" y="37"/>
                  <a:pt x="19" y="37"/>
                </a:cubicBezTo>
                <a:cubicBezTo>
                  <a:pt x="19" y="37"/>
                  <a:pt x="19" y="37"/>
                  <a:pt x="19" y="37"/>
                </a:cubicBezTo>
                <a:cubicBezTo>
                  <a:pt x="19" y="37"/>
                  <a:pt x="19" y="37"/>
                  <a:pt x="19" y="37"/>
                </a:cubicBezTo>
                <a:cubicBezTo>
                  <a:pt x="19" y="37"/>
                  <a:pt x="19" y="37"/>
                  <a:pt x="19" y="37"/>
                </a:cubicBezTo>
                <a:cubicBezTo>
                  <a:pt x="19" y="38"/>
                  <a:pt x="19" y="38"/>
                  <a:pt x="19" y="38"/>
                </a:cubicBezTo>
                <a:cubicBezTo>
                  <a:pt x="19" y="38"/>
                  <a:pt x="19" y="38"/>
                  <a:pt x="19" y="38"/>
                </a:cubicBezTo>
                <a:cubicBezTo>
                  <a:pt x="19" y="38"/>
                  <a:pt x="19" y="38"/>
                  <a:pt x="19" y="38"/>
                </a:cubicBezTo>
                <a:cubicBezTo>
                  <a:pt x="20" y="40"/>
                  <a:pt x="20" y="40"/>
                  <a:pt x="20" y="40"/>
                </a:cubicBezTo>
                <a:cubicBezTo>
                  <a:pt x="23" y="50"/>
                  <a:pt x="30" y="55"/>
                  <a:pt x="37" y="55"/>
                </a:cubicBezTo>
                <a:lnTo>
                  <a:pt x="37" y="2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8175625" y="2347913"/>
            <a:ext cx="100013" cy="617538"/>
          </a:xfrm>
          <a:custGeom>
            <a:avLst/>
            <a:gdLst>
              <a:gd name="T0" fmla="*/ 14 w 23"/>
              <a:gd name="T1" fmla="*/ 28 h 140"/>
              <a:gd name="T2" fmla="*/ 1 w 23"/>
              <a:gd name="T3" fmla="*/ 18 h 140"/>
              <a:gd name="T4" fmla="*/ 0 w 23"/>
              <a:gd name="T5" fmla="*/ 18 h 140"/>
              <a:gd name="T6" fmla="*/ 1 w 23"/>
              <a:gd name="T7" fmla="*/ 0 h 140"/>
              <a:gd name="T8" fmla="*/ 1 w 23"/>
              <a:gd name="T9" fmla="*/ 0 h 140"/>
              <a:gd name="T10" fmla="*/ 7 w 23"/>
              <a:gd name="T11" fmla="*/ 1 h 140"/>
              <a:gd name="T12" fmla="*/ 20 w 23"/>
              <a:gd name="T13" fmla="*/ 16 h 140"/>
              <a:gd name="T14" fmla="*/ 10 w 23"/>
              <a:gd name="T15" fmla="*/ 37 h 140"/>
              <a:gd name="T16" fmla="*/ 16 w 23"/>
              <a:gd name="T17" fmla="*/ 21 h 140"/>
              <a:gd name="T18" fmla="*/ 2 w 23"/>
              <a:gd name="T19" fmla="*/ 15 h 140"/>
              <a:gd name="T20" fmla="*/ 2 w 23"/>
              <a:gd name="T21" fmla="*/ 14 h 140"/>
              <a:gd name="T22" fmla="*/ 0 w 23"/>
              <a:gd name="T23" fmla="*/ 0 h 140"/>
              <a:gd name="T24" fmla="*/ 10 w 23"/>
              <a:gd name="T25" fmla="*/ 136 h 140"/>
              <a:gd name="T26" fmla="*/ 11 w 23"/>
              <a:gd name="T27" fmla="*/ 140 h 140"/>
              <a:gd name="T28" fmla="*/ 2 w 23"/>
              <a:gd name="T29" fmla="*/ 138 h 140"/>
              <a:gd name="T30" fmla="*/ 2 w 23"/>
              <a:gd name="T31" fmla="*/ 89 h 140"/>
              <a:gd name="T32" fmla="*/ 2 w 23"/>
              <a:gd name="T33" fmla="*/ 89 h 140"/>
              <a:gd name="T34" fmla="*/ 2 w 23"/>
              <a:gd name="T35" fmla="*/ 89 h 140"/>
              <a:gd name="T36" fmla="*/ 2 w 23"/>
              <a:gd name="T37" fmla="*/ 89 h 140"/>
              <a:gd name="T38" fmla="*/ 2 w 23"/>
              <a:gd name="T39" fmla="*/ 89 h 140"/>
              <a:gd name="T40" fmla="*/ 2 w 23"/>
              <a:gd name="T41" fmla="*/ 88 h 140"/>
              <a:gd name="T42" fmla="*/ 2 w 23"/>
              <a:gd name="T43" fmla="*/ 88 h 140"/>
              <a:gd name="T44" fmla="*/ 2 w 23"/>
              <a:gd name="T45" fmla="*/ 88 h 140"/>
              <a:gd name="T46" fmla="*/ 2 w 23"/>
              <a:gd name="T47" fmla="*/ 88 h 140"/>
              <a:gd name="T48" fmla="*/ 2 w 23"/>
              <a:gd name="T49" fmla="*/ 88 h 140"/>
              <a:gd name="T50" fmla="*/ 2 w 23"/>
              <a:gd name="T51" fmla="*/ 88 h 140"/>
              <a:gd name="T52" fmla="*/ 2 w 23"/>
              <a:gd name="T53" fmla="*/ 88 h 140"/>
              <a:gd name="T54" fmla="*/ 2 w 23"/>
              <a:gd name="T55" fmla="*/ 88 h 140"/>
              <a:gd name="T56" fmla="*/ 2 w 23"/>
              <a:gd name="T57" fmla="*/ 88 h 140"/>
              <a:gd name="T58" fmla="*/ 2 w 23"/>
              <a:gd name="T59" fmla="*/ 88 h 140"/>
              <a:gd name="T60" fmla="*/ 2 w 23"/>
              <a:gd name="T61" fmla="*/ 88 h 140"/>
              <a:gd name="T62" fmla="*/ 2 w 23"/>
              <a:gd name="T63" fmla="*/ 88 h 140"/>
              <a:gd name="T64" fmla="*/ 2 w 23"/>
              <a:gd name="T65" fmla="*/ 88 h 140"/>
              <a:gd name="T66" fmla="*/ 2 w 23"/>
              <a:gd name="T67" fmla="*/ 88 h 140"/>
              <a:gd name="T68" fmla="*/ 2 w 23"/>
              <a:gd name="T69" fmla="*/ 88 h 140"/>
              <a:gd name="T70" fmla="*/ 2 w 23"/>
              <a:gd name="T71" fmla="*/ 88 h 140"/>
              <a:gd name="T72" fmla="*/ 2 w 23"/>
              <a:gd name="T73" fmla="*/ 88 h 140"/>
              <a:gd name="T74" fmla="*/ 2 w 23"/>
              <a:gd name="T75" fmla="*/ 88 h 140"/>
              <a:gd name="T76" fmla="*/ 1 w 23"/>
              <a:gd name="T77" fmla="*/ 88 h 140"/>
              <a:gd name="T78" fmla="*/ 1 w 23"/>
              <a:gd name="T79" fmla="*/ 88 h 140"/>
              <a:gd name="T80" fmla="*/ 1 w 23"/>
              <a:gd name="T81" fmla="*/ 88 h 140"/>
              <a:gd name="T82" fmla="*/ 1 w 23"/>
              <a:gd name="T83" fmla="*/ 89 h 140"/>
              <a:gd name="T84" fmla="*/ 1 w 23"/>
              <a:gd name="T85" fmla="*/ 139 h 140"/>
              <a:gd name="T86" fmla="*/ 0 w 23"/>
              <a:gd name="T87" fmla="*/ 67 h 140"/>
              <a:gd name="T88" fmla="*/ 1 w 23"/>
              <a:gd name="T89" fmla="*/ 49 h 140"/>
              <a:gd name="T90" fmla="*/ 3 w 23"/>
              <a:gd name="T91" fmla="*/ 43 h 140"/>
              <a:gd name="T92" fmla="*/ 5 w 23"/>
              <a:gd name="T93" fmla="*/ 39 h 140"/>
              <a:gd name="T94" fmla="*/ 19 w 23"/>
              <a:gd name="T95" fmla="*/ 50 h 140"/>
              <a:gd name="T96" fmla="*/ 22 w 23"/>
              <a:gd name="T97" fmla="*/ 62 h 140"/>
              <a:gd name="T98" fmla="*/ 23 w 23"/>
              <a:gd name="T99" fmla="*/ 67 h 140"/>
              <a:gd name="T100" fmla="*/ 23 w 23"/>
              <a:gd name="T101" fmla="*/ 78 h 140"/>
              <a:gd name="T102" fmla="*/ 16 w 23"/>
              <a:gd name="T103" fmla="*/ 79 h 140"/>
              <a:gd name="T104" fmla="*/ 15 w 23"/>
              <a:gd name="T105" fmla="*/ 63 h 140"/>
              <a:gd name="T106" fmla="*/ 12 w 23"/>
              <a:gd name="T107" fmla="*/ 74 h 140"/>
              <a:gd name="T108" fmla="*/ 0 w 23"/>
              <a:gd name="T109" fmla="*/ 47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" h="140">
                <a:moveTo>
                  <a:pt x="0" y="39"/>
                </a:moveTo>
                <a:cubicBezTo>
                  <a:pt x="5" y="39"/>
                  <a:pt x="9" y="37"/>
                  <a:pt x="12" y="33"/>
                </a:cubicBezTo>
                <a:cubicBezTo>
                  <a:pt x="13" y="31"/>
                  <a:pt x="14" y="30"/>
                  <a:pt x="14" y="28"/>
                </a:cubicBezTo>
                <a:cubicBezTo>
                  <a:pt x="15" y="26"/>
                  <a:pt x="15" y="24"/>
                  <a:pt x="15" y="22"/>
                </a:cubicBezTo>
                <a:cubicBezTo>
                  <a:pt x="13" y="22"/>
                  <a:pt x="10" y="22"/>
                  <a:pt x="8" y="22"/>
                </a:cubicBezTo>
                <a:cubicBezTo>
                  <a:pt x="5" y="21"/>
                  <a:pt x="3" y="20"/>
                  <a:pt x="1" y="18"/>
                </a:cubicBezTo>
                <a:cubicBezTo>
                  <a:pt x="1" y="17"/>
                  <a:pt x="1" y="17"/>
                  <a:pt x="1" y="17"/>
                </a:cubicBezTo>
                <a:cubicBezTo>
                  <a:pt x="1" y="17"/>
                  <a:pt x="1" y="17"/>
                  <a:pt x="1" y="18"/>
                </a:cubicBezTo>
                <a:cubicBezTo>
                  <a:pt x="1" y="18"/>
                  <a:pt x="0" y="18"/>
                  <a:pt x="0" y="18"/>
                </a:cubicBezTo>
                <a:cubicBezTo>
                  <a:pt x="0" y="39"/>
                  <a:pt x="0" y="39"/>
                  <a:pt x="0" y="39"/>
                </a:cubicBezTo>
                <a:close/>
                <a:moveTo>
                  <a:pt x="0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3" y="0"/>
                  <a:pt x="5" y="0"/>
                  <a:pt x="7" y="1"/>
                </a:cubicBezTo>
                <a:cubicBezTo>
                  <a:pt x="11" y="2"/>
                  <a:pt x="14" y="3"/>
                  <a:pt x="16" y="6"/>
                </a:cubicBezTo>
                <a:cubicBezTo>
                  <a:pt x="18" y="8"/>
                  <a:pt x="20" y="12"/>
                  <a:pt x="20" y="15"/>
                </a:cubicBezTo>
                <a:cubicBezTo>
                  <a:pt x="20" y="16"/>
                  <a:pt x="20" y="16"/>
                  <a:pt x="20" y="16"/>
                </a:cubicBezTo>
                <a:cubicBezTo>
                  <a:pt x="20" y="16"/>
                  <a:pt x="20" y="16"/>
                  <a:pt x="20" y="16"/>
                </a:cubicBezTo>
                <a:cubicBezTo>
                  <a:pt x="20" y="37"/>
                  <a:pt x="20" y="37"/>
                  <a:pt x="20" y="37"/>
                </a:cubicBezTo>
                <a:cubicBezTo>
                  <a:pt x="10" y="37"/>
                  <a:pt x="10" y="37"/>
                  <a:pt x="10" y="37"/>
                </a:cubicBezTo>
                <a:cubicBezTo>
                  <a:pt x="16" y="33"/>
                  <a:pt x="16" y="27"/>
                  <a:pt x="16" y="21"/>
                </a:cubicBezTo>
                <a:cubicBezTo>
                  <a:pt x="16" y="21"/>
                  <a:pt x="16" y="21"/>
                  <a:pt x="16" y="21"/>
                </a:cubicBezTo>
                <a:cubicBezTo>
                  <a:pt x="16" y="21"/>
                  <a:pt x="16" y="21"/>
                  <a:pt x="16" y="21"/>
                </a:cubicBezTo>
                <a:cubicBezTo>
                  <a:pt x="13" y="21"/>
                  <a:pt x="11" y="21"/>
                  <a:pt x="8" y="20"/>
                </a:cubicBezTo>
                <a:cubicBezTo>
                  <a:pt x="6" y="19"/>
                  <a:pt x="4" y="18"/>
                  <a:pt x="3" y="17"/>
                </a:cubicBezTo>
                <a:cubicBezTo>
                  <a:pt x="2" y="16"/>
                  <a:pt x="2" y="15"/>
                  <a:pt x="2" y="15"/>
                </a:cubicBezTo>
                <a:cubicBezTo>
                  <a:pt x="2" y="15"/>
                  <a:pt x="2" y="15"/>
                  <a:pt x="2" y="15"/>
                </a:cubicBezTo>
                <a:cubicBezTo>
                  <a:pt x="2" y="14"/>
                  <a:pt x="2" y="14"/>
                  <a:pt x="2" y="14"/>
                </a:cubicBezTo>
                <a:cubicBezTo>
                  <a:pt x="2" y="14"/>
                  <a:pt x="2" y="14"/>
                  <a:pt x="2" y="14"/>
                </a:cubicBezTo>
                <a:cubicBezTo>
                  <a:pt x="2" y="14"/>
                  <a:pt x="1" y="14"/>
                  <a:pt x="1" y="14"/>
                </a:cubicBezTo>
                <a:cubicBezTo>
                  <a:pt x="1" y="14"/>
                  <a:pt x="0" y="14"/>
                  <a:pt x="0" y="14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12" y="74"/>
                </a:moveTo>
                <a:cubicBezTo>
                  <a:pt x="17" y="88"/>
                  <a:pt x="12" y="97"/>
                  <a:pt x="10" y="111"/>
                </a:cubicBezTo>
                <a:cubicBezTo>
                  <a:pt x="10" y="116"/>
                  <a:pt x="11" y="128"/>
                  <a:pt x="10" y="136"/>
                </a:cubicBezTo>
                <a:cubicBezTo>
                  <a:pt x="10" y="136"/>
                  <a:pt x="11" y="137"/>
                  <a:pt x="11" y="138"/>
                </a:cubicBezTo>
                <a:cubicBezTo>
                  <a:pt x="11" y="139"/>
                  <a:pt x="11" y="139"/>
                  <a:pt x="11" y="139"/>
                </a:cubicBezTo>
                <a:cubicBezTo>
                  <a:pt x="11" y="140"/>
                  <a:pt x="11" y="140"/>
                  <a:pt x="11" y="140"/>
                </a:cubicBezTo>
                <a:cubicBezTo>
                  <a:pt x="2" y="140"/>
                  <a:pt x="2" y="140"/>
                  <a:pt x="2" y="140"/>
                </a:cubicBezTo>
                <a:cubicBezTo>
                  <a:pt x="2" y="140"/>
                  <a:pt x="2" y="140"/>
                  <a:pt x="2" y="139"/>
                </a:cubicBezTo>
                <a:cubicBezTo>
                  <a:pt x="2" y="138"/>
                  <a:pt x="2" y="138"/>
                  <a:pt x="2" y="138"/>
                </a:cubicBezTo>
                <a:cubicBezTo>
                  <a:pt x="2" y="138"/>
                  <a:pt x="2" y="137"/>
                  <a:pt x="2" y="137"/>
                </a:cubicBezTo>
                <a:cubicBezTo>
                  <a:pt x="2" y="120"/>
                  <a:pt x="2" y="106"/>
                  <a:pt x="2" y="89"/>
                </a:cubicBezTo>
                <a:cubicBezTo>
                  <a:pt x="2" y="89"/>
                  <a:pt x="2" y="89"/>
                  <a:pt x="2" y="89"/>
                </a:cubicBezTo>
                <a:cubicBezTo>
                  <a:pt x="2" y="89"/>
                  <a:pt x="2" y="89"/>
                  <a:pt x="2" y="89"/>
                </a:cubicBezTo>
                <a:cubicBezTo>
                  <a:pt x="2" y="89"/>
                  <a:pt x="2" y="89"/>
                  <a:pt x="2" y="89"/>
                </a:cubicBezTo>
                <a:cubicBezTo>
                  <a:pt x="2" y="89"/>
                  <a:pt x="2" y="89"/>
                  <a:pt x="2" y="89"/>
                </a:cubicBezTo>
                <a:cubicBezTo>
                  <a:pt x="2" y="89"/>
                  <a:pt x="2" y="89"/>
                  <a:pt x="2" y="89"/>
                </a:cubicBezTo>
                <a:cubicBezTo>
                  <a:pt x="2" y="89"/>
                  <a:pt x="2" y="89"/>
                  <a:pt x="2" y="89"/>
                </a:cubicBezTo>
                <a:cubicBezTo>
                  <a:pt x="2" y="89"/>
                  <a:pt x="2" y="89"/>
                  <a:pt x="2" y="89"/>
                </a:cubicBezTo>
                <a:cubicBezTo>
                  <a:pt x="2" y="89"/>
                  <a:pt x="2" y="89"/>
                  <a:pt x="2" y="89"/>
                </a:cubicBezTo>
                <a:cubicBezTo>
                  <a:pt x="2" y="89"/>
                  <a:pt x="2" y="89"/>
                  <a:pt x="2" y="89"/>
                </a:cubicBezTo>
                <a:cubicBezTo>
                  <a:pt x="2" y="89"/>
                  <a:pt x="2" y="89"/>
                  <a:pt x="2" y="89"/>
                </a:cubicBezTo>
                <a:cubicBezTo>
                  <a:pt x="2" y="89"/>
                  <a:pt x="2" y="89"/>
                  <a:pt x="2" y="89"/>
                </a:cubicBezTo>
                <a:cubicBezTo>
                  <a:pt x="2" y="89"/>
                  <a:pt x="2" y="89"/>
                  <a:pt x="2" y="89"/>
                </a:cubicBezTo>
                <a:cubicBezTo>
                  <a:pt x="2" y="89"/>
                  <a:pt x="2" y="89"/>
                  <a:pt x="2" y="89"/>
                </a:cubicBezTo>
                <a:cubicBezTo>
                  <a:pt x="2" y="89"/>
                  <a:pt x="2" y="89"/>
                  <a:pt x="2" y="89"/>
                </a:cubicBezTo>
                <a:cubicBezTo>
                  <a:pt x="2" y="89"/>
                  <a:pt x="2" y="89"/>
                  <a:pt x="2" y="89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2" y="88"/>
                  <a:pt x="2" y="88"/>
                  <a:pt x="2" y="88"/>
                </a:cubicBezTo>
                <a:cubicBezTo>
                  <a:pt x="1" y="88"/>
                  <a:pt x="1" y="88"/>
                  <a:pt x="1" y="88"/>
                </a:cubicBezTo>
                <a:cubicBezTo>
                  <a:pt x="1" y="88"/>
                  <a:pt x="1" y="88"/>
                  <a:pt x="1" y="88"/>
                </a:cubicBezTo>
                <a:cubicBezTo>
                  <a:pt x="1" y="88"/>
                  <a:pt x="1" y="88"/>
                  <a:pt x="1" y="88"/>
                </a:cubicBezTo>
                <a:cubicBezTo>
                  <a:pt x="1" y="88"/>
                  <a:pt x="1" y="88"/>
                  <a:pt x="1" y="88"/>
                </a:cubicBezTo>
                <a:cubicBezTo>
                  <a:pt x="1" y="88"/>
                  <a:pt x="1" y="88"/>
                  <a:pt x="1" y="88"/>
                </a:cubicBezTo>
                <a:cubicBezTo>
                  <a:pt x="1" y="88"/>
                  <a:pt x="1" y="88"/>
                  <a:pt x="1" y="88"/>
                </a:cubicBezTo>
                <a:cubicBezTo>
                  <a:pt x="1" y="88"/>
                  <a:pt x="1" y="88"/>
                  <a:pt x="1" y="88"/>
                </a:cubicBezTo>
                <a:cubicBezTo>
                  <a:pt x="1" y="88"/>
                  <a:pt x="1" y="88"/>
                  <a:pt x="1" y="88"/>
                </a:cubicBezTo>
                <a:cubicBezTo>
                  <a:pt x="1" y="88"/>
                  <a:pt x="1" y="88"/>
                  <a:pt x="1" y="88"/>
                </a:cubicBezTo>
                <a:cubicBezTo>
                  <a:pt x="1" y="88"/>
                  <a:pt x="1" y="88"/>
                  <a:pt x="1" y="89"/>
                </a:cubicBezTo>
                <a:cubicBezTo>
                  <a:pt x="1" y="136"/>
                  <a:pt x="1" y="136"/>
                  <a:pt x="1" y="136"/>
                </a:cubicBezTo>
                <a:cubicBezTo>
                  <a:pt x="1" y="136"/>
                  <a:pt x="1" y="137"/>
                  <a:pt x="1" y="138"/>
                </a:cubicBezTo>
                <a:cubicBezTo>
                  <a:pt x="1" y="139"/>
                  <a:pt x="1" y="139"/>
                  <a:pt x="1" y="139"/>
                </a:cubicBezTo>
                <a:cubicBezTo>
                  <a:pt x="1" y="140"/>
                  <a:pt x="1" y="140"/>
                  <a:pt x="1" y="140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67"/>
                  <a:pt x="0" y="67"/>
                  <a:pt x="0" y="67"/>
                </a:cubicBezTo>
                <a:cubicBezTo>
                  <a:pt x="1" y="68"/>
                  <a:pt x="1" y="68"/>
                  <a:pt x="2" y="66"/>
                </a:cubicBezTo>
                <a:cubicBezTo>
                  <a:pt x="3" y="65"/>
                  <a:pt x="3" y="65"/>
                  <a:pt x="3" y="64"/>
                </a:cubicBezTo>
                <a:cubicBezTo>
                  <a:pt x="1" y="49"/>
                  <a:pt x="1" y="49"/>
                  <a:pt x="1" y="49"/>
                </a:cubicBezTo>
                <a:cubicBezTo>
                  <a:pt x="1" y="48"/>
                  <a:pt x="1" y="48"/>
                  <a:pt x="2" y="47"/>
                </a:cubicBezTo>
                <a:cubicBezTo>
                  <a:pt x="3" y="45"/>
                  <a:pt x="3" y="45"/>
                  <a:pt x="3" y="45"/>
                </a:cubicBezTo>
                <a:cubicBezTo>
                  <a:pt x="4" y="44"/>
                  <a:pt x="4" y="44"/>
                  <a:pt x="3" y="43"/>
                </a:cubicBezTo>
                <a:cubicBezTo>
                  <a:pt x="2" y="42"/>
                  <a:pt x="1" y="42"/>
                  <a:pt x="0" y="42"/>
                </a:cubicBezTo>
                <a:cubicBezTo>
                  <a:pt x="0" y="40"/>
                  <a:pt x="0" y="40"/>
                  <a:pt x="0" y="40"/>
                </a:cubicBezTo>
                <a:cubicBezTo>
                  <a:pt x="2" y="40"/>
                  <a:pt x="4" y="40"/>
                  <a:pt x="5" y="39"/>
                </a:cubicBezTo>
                <a:cubicBezTo>
                  <a:pt x="5" y="39"/>
                  <a:pt x="5" y="39"/>
                  <a:pt x="5" y="39"/>
                </a:cubicBezTo>
                <a:cubicBezTo>
                  <a:pt x="7" y="41"/>
                  <a:pt x="7" y="41"/>
                  <a:pt x="7" y="41"/>
                </a:cubicBezTo>
                <a:cubicBezTo>
                  <a:pt x="15" y="44"/>
                  <a:pt x="16" y="43"/>
                  <a:pt x="19" y="50"/>
                </a:cubicBezTo>
                <a:cubicBezTo>
                  <a:pt x="19" y="50"/>
                  <a:pt x="19" y="50"/>
                  <a:pt x="19" y="50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3"/>
                </a:cubicBezTo>
                <a:cubicBezTo>
                  <a:pt x="23" y="67"/>
                  <a:pt x="23" y="67"/>
                  <a:pt x="23" y="67"/>
                </a:cubicBezTo>
                <a:cubicBezTo>
                  <a:pt x="23" y="67"/>
                  <a:pt x="23" y="67"/>
                  <a:pt x="23" y="67"/>
                </a:cubicBezTo>
                <a:cubicBezTo>
                  <a:pt x="23" y="76"/>
                  <a:pt x="23" y="76"/>
                  <a:pt x="23" y="76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80"/>
                  <a:pt x="22" y="82"/>
                  <a:pt x="20" y="82"/>
                </a:cubicBezTo>
                <a:cubicBezTo>
                  <a:pt x="20" y="82"/>
                  <a:pt x="20" y="82"/>
                  <a:pt x="20" y="82"/>
                </a:cubicBezTo>
                <a:cubicBezTo>
                  <a:pt x="17" y="82"/>
                  <a:pt x="16" y="81"/>
                  <a:pt x="16" y="79"/>
                </a:cubicBezTo>
                <a:cubicBezTo>
                  <a:pt x="15" y="77"/>
                  <a:pt x="15" y="77"/>
                  <a:pt x="15" y="77"/>
                </a:cubicBezTo>
                <a:cubicBezTo>
                  <a:pt x="15" y="77"/>
                  <a:pt x="15" y="77"/>
                  <a:pt x="15" y="77"/>
                </a:cubicBezTo>
                <a:cubicBezTo>
                  <a:pt x="15" y="63"/>
                  <a:pt x="15" y="63"/>
                  <a:pt x="15" y="63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7"/>
                  <a:pt x="9" y="62"/>
                  <a:pt x="10" y="64"/>
                </a:cubicBezTo>
                <a:cubicBezTo>
                  <a:pt x="10" y="67"/>
                  <a:pt x="11" y="70"/>
                  <a:pt x="12" y="74"/>
                </a:cubicBezTo>
                <a:close/>
                <a:moveTo>
                  <a:pt x="0" y="50"/>
                </a:moveTo>
                <a:cubicBezTo>
                  <a:pt x="0" y="49"/>
                  <a:pt x="0" y="49"/>
                  <a:pt x="0" y="49"/>
                </a:cubicBezTo>
                <a:cubicBezTo>
                  <a:pt x="0" y="48"/>
                  <a:pt x="1" y="48"/>
                  <a:pt x="0" y="47"/>
                </a:cubicBezTo>
                <a:lnTo>
                  <a:pt x="0" y="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21"/>
          <p:cNvSpPr>
            <a:spLocks noEditPoints="1"/>
          </p:cNvSpPr>
          <p:nvPr/>
        </p:nvSpPr>
        <p:spPr bwMode="auto">
          <a:xfrm>
            <a:off x="8081963" y="2347913"/>
            <a:ext cx="96838" cy="617538"/>
          </a:xfrm>
          <a:custGeom>
            <a:avLst/>
            <a:gdLst>
              <a:gd name="T0" fmla="*/ 22 w 22"/>
              <a:gd name="T1" fmla="*/ 39 h 140"/>
              <a:gd name="T2" fmla="*/ 22 w 22"/>
              <a:gd name="T3" fmla="*/ 17 h 140"/>
              <a:gd name="T4" fmla="*/ 17 w 22"/>
              <a:gd name="T5" fmla="*/ 21 h 140"/>
              <a:gd name="T6" fmla="*/ 9 w 22"/>
              <a:gd name="T7" fmla="*/ 28 h 140"/>
              <a:gd name="T8" fmla="*/ 22 w 22"/>
              <a:gd name="T9" fmla="*/ 0 h 140"/>
              <a:gd name="T10" fmla="*/ 22 w 22"/>
              <a:gd name="T11" fmla="*/ 14 h 140"/>
              <a:gd name="T12" fmla="*/ 21 w 22"/>
              <a:gd name="T13" fmla="*/ 15 h 140"/>
              <a:gd name="T14" fmla="*/ 21 w 22"/>
              <a:gd name="T15" fmla="*/ 17 h 140"/>
              <a:gd name="T16" fmla="*/ 17 w 22"/>
              <a:gd name="T17" fmla="*/ 19 h 140"/>
              <a:gd name="T18" fmla="*/ 8 w 22"/>
              <a:gd name="T19" fmla="*/ 19 h 140"/>
              <a:gd name="T20" fmla="*/ 13 w 22"/>
              <a:gd name="T21" fmla="*/ 37 h 140"/>
              <a:gd name="T22" fmla="*/ 3 w 22"/>
              <a:gd name="T23" fmla="*/ 16 h 140"/>
              <a:gd name="T24" fmla="*/ 7 w 22"/>
              <a:gd name="T25" fmla="*/ 6 h 140"/>
              <a:gd name="T26" fmla="*/ 22 w 22"/>
              <a:gd name="T27" fmla="*/ 0 h 140"/>
              <a:gd name="T28" fmla="*/ 22 w 22"/>
              <a:gd name="T29" fmla="*/ 0 h 140"/>
              <a:gd name="T30" fmla="*/ 22 w 22"/>
              <a:gd name="T31" fmla="*/ 0 h 140"/>
              <a:gd name="T32" fmla="*/ 22 w 22"/>
              <a:gd name="T33" fmla="*/ 40 h 140"/>
              <a:gd name="T34" fmla="*/ 20 w 22"/>
              <a:gd name="T35" fmla="*/ 43 h 140"/>
              <a:gd name="T36" fmla="*/ 21 w 22"/>
              <a:gd name="T37" fmla="*/ 47 h 140"/>
              <a:gd name="T38" fmla="*/ 20 w 22"/>
              <a:gd name="T39" fmla="*/ 64 h 140"/>
              <a:gd name="T40" fmla="*/ 22 w 22"/>
              <a:gd name="T41" fmla="*/ 67 h 140"/>
              <a:gd name="T42" fmla="*/ 22 w 22"/>
              <a:gd name="T43" fmla="*/ 89 h 140"/>
              <a:gd name="T44" fmla="*/ 22 w 22"/>
              <a:gd name="T45" fmla="*/ 137 h 140"/>
              <a:gd name="T46" fmla="*/ 14 w 22"/>
              <a:gd name="T47" fmla="*/ 140 h 140"/>
              <a:gd name="T48" fmla="*/ 13 w 22"/>
              <a:gd name="T49" fmla="*/ 138 h 140"/>
              <a:gd name="T50" fmla="*/ 15 w 22"/>
              <a:gd name="T51" fmla="*/ 136 h 140"/>
              <a:gd name="T52" fmla="*/ 11 w 22"/>
              <a:gd name="T53" fmla="*/ 74 h 140"/>
              <a:gd name="T54" fmla="*/ 11 w 22"/>
              <a:gd name="T55" fmla="*/ 55 h 140"/>
              <a:gd name="T56" fmla="*/ 8 w 22"/>
              <a:gd name="T57" fmla="*/ 77 h 140"/>
              <a:gd name="T58" fmla="*/ 4 w 22"/>
              <a:gd name="T59" fmla="*/ 82 h 140"/>
              <a:gd name="T60" fmla="*/ 0 w 22"/>
              <a:gd name="T61" fmla="*/ 78 h 140"/>
              <a:gd name="T62" fmla="*/ 0 w 22"/>
              <a:gd name="T63" fmla="*/ 76 h 140"/>
              <a:gd name="T64" fmla="*/ 1 w 22"/>
              <a:gd name="T65" fmla="*/ 67 h 140"/>
              <a:gd name="T66" fmla="*/ 1 w 22"/>
              <a:gd name="T67" fmla="*/ 62 h 140"/>
              <a:gd name="T68" fmla="*/ 5 w 22"/>
              <a:gd name="T69" fmla="*/ 50 h 140"/>
              <a:gd name="T70" fmla="*/ 16 w 22"/>
              <a:gd name="T71" fmla="*/ 41 h 140"/>
              <a:gd name="T72" fmla="*/ 22 w 22"/>
              <a:gd name="T73" fmla="*/ 40 h 140"/>
              <a:gd name="T74" fmla="*/ 22 w 22"/>
              <a:gd name="T75" fmla="*/ 49 h 140"/>
              <a:gd name="T76" fmla="*/ 22 w 22"/>
              <a:gd name="T77" fmla="*/ 47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2" h="140">
                <a:moveTo>
                  <a:pt x="11" y="33"/>
                </a:moveTo>
                <a:cubicBezTo>
                  <a:pt x="14" y="37"/>
                  <a:pt x="18" y="39"/>
                  <a:pt x="22" y="39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7"/>
                  <a:pt x="22" y="18"/>
                </a:cubicBezTo>
                <a:cubicBezTo>
                  <a:pt x="21" y="19"/>
                  <a:pt x="20" y="20"/>
                  <a:pt x="17" y="21"/>
                </a:cubicBezTo>
                <a:cubicBezTo>
                  <a:pt x="15" y="22"/>
                  <a:pt x="13" y="22"/>
                  <a:pt x="8" y="21"/>
                </a:cubicBezTo>
                <a:cubicBezTo>
                  <a:pt x="8" y="23"/>
                  <a:pt x="8" y="26"/>
                  <a:pt x="9" y="28"/>
                </a:cubicBezTo>
                <a:cubicBezTo>
                  <a:pt x="9" y="30"/>
                  <a:pt x="10" y="31"/>
                  <a:pt x="11" y="33"/>
                </a:cubicBezTo>
                <a:close/>
                <a:moveTo>
                  <a:pt x="22" y="0"/>
                </a:moveTo>
                <a:cubicBezTo>
                  <a:pt x="22" y="14"/>
                  <a:pt x="22" y="14"/>
                  <a:pt x="22" y="14"/>
                </a:cubicBezTo>
                <a:cubicBezTo>
                  <a:pt x="22" y="14"/>
                  <a:pt x="22" y="14"/>
                  <a:pt x="22" y="14"/>
                </a:cubicBezTo>
                <a:cubicBezTo>
                  <a:pt x="22" y="14"/>
                  <a:pt x="21" y="14"/>
                  <a:pt x="21" y="14"/>
                </a:cubicBezTo>
                <a:cubicBezTo>
                  <a:pt x="21" y="15"/>
                  <a:pt x="21" y="15"/>
                  <a:pt x="21" y="15"/>
                </a:cubicBezTo>
                <a:cubicBezTo>
                  <a:pt x="21" y="16"/>
                  <a:pt x="21" y="16"/>
                  <a:pt x="21" y="17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7"/>
                  <a:pt x="21" y="17"/>
                  <a:pt x="20" y="17"/>
                </a:cubicBezTo>
                <a:cubicBezTo>
                  <a:pt x="20" y="18"/>
                  <a:pt x="19" y="19"/>
                  <a:pt x="17" y="19"/>
                </a:cubicBezTo>
                <a:cubicBezTo>
                  <a:pt x="15" y="20"/>
                  <a:pt x="12" y="20"/>
                  <a:pt x="8" y="20"/>
                </a:cubicBezTo>
                <a:cubicBezTo>
                  <a:pt x="8" y="19"/>
                  <a:pt x="8" y="19"/>
                  <a:pt x="8" y="19"/>
                </a:cubicBezTo>
                <a:cubicBezTo>
                  <a:pt x="7" y="19"/>
                  <a:pt x="7" y="20"/>
                  <a:pt x="7" y="20"/>
                </a:cubicBezTo>
                <a:cubicBezTo>
                  <a:pt x="7" y="26"/>
                  <a:pt x="7" y="33"/>
                  <a:pt x="13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16"/>
                  <a:pt x="3" y="16"/>
                  <a:pt x="3" y="16"/>
                </a:cubicBezTo>
                <a:cubicBezTo>
                  <a:pt x="3" y="16"/>
                  <a:pt x="3" y="16"/>
                  <a:pt x="3" y="16"/>
                </a:cubicBezTo>
                <a:cubicBezTo>
                  <a:pt x="3" y="12"/>
                  <a:pt x="5" y="9"/>
                  <a:pt x="7" y="6"/>
                </a:cubicBezTo>
                <a:cubicBezTo>
                  <a:pt x="10" y="3"/>
                  <a:pt x="13" y="2"/>
                  <a:pt x="17" y="1"/>
                </a:cubicBezTo>
                <a:cubicBezTo>
                  <a:pt x="19" y="1"/>
                  <a:pt x="20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lose/>
                <a:moveTo>
                  <a:pt x="22" y="40"/>
                </a:moveTo>
                <a:cubicBezTo>
                  <a:pt x="22" y="42"/>
                  <a:pt x="22" y="42"/>
                  <a:pt x="22" y="42"/>
                </a:cubicBezTo>
                <a:cubicBezTo>
                  <a:pt x="22" y="42"/>
                  <a:pt x="21" y="42"/>
                  <a:pt x="20" y="43"/>
                </a:cubicBezTo>
                <a:cubicBezTo>
                  <a:pt x="19" y="43"/>
                  <a:pt x="19" y="43"/>
                  <a:pt x="20" y="45"/>
                </a:cubicBezTo>
                <a:cubicBezTo>
                  <a:pt x="21" y="47"/>
                  <a:pt x="21" y="47"/>
                  <a:pt x="21" y="47"/>
                </a:cubicBezTo>
                <a:cubicBezTo>
                  <a:pt x="22" y="48"/>
                  <a:pt x="22" y="48"/>
                  <a:pt x="21" y="49"/>
                </a:cubicBezTo>
                <a:cubicBezTo>
                  <a:pt x="20" y="64"/>
                  <a:pt x="20" y="64"/>
                  <a:pt x="20" y="64"/>
                </a:cubicBezTo>
                <a:cubicBezTo>
                  <a:pt x="20" y="65"/>
                  <a:pt x="20" y="65"/>
                  <a:pt x="20" y="66"/>
                </a:cubicBezTo>
                <a:cubicBezTo>
                  <a:pt x="21" y="68"/>
                  <a:pt x="22" y="68"/>
                  <a:pt x="22" y="67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9"/>
                </a:cubicBezTo>
                <a:cubicBezTo>
                  <a:pt x="22" y="136"/>
                  <a:pt x="22" y="136"/>
                  <a:pt x="22" y="136"/>
                </a:cubicBezTo>
                <a:cubicBezTo>
                  <a:pt x="22" y="136"/>
                  <a:pt x="22" y="137"/>
                  <a:pt x="22" y="137"/>
                </a:cubicBezTo>
                <a:cubicBezTo>
                  <a:pt x="22" y="140"/>
                  <a:pt x="22" y="140"/>
                  <a:pt x="22" y="140"/>
                </a:cubicBezTo>
                <a:cubicBezTo>
                  <a:pt x="14" y="140"/>
                  <a:pt x="14" y="140"/>
                  <a:pt x="14" y="140"/>
                </a:cubicBezTo>
                <a:cubicBezTo>
                  <a:pt x="14" y="140"/>
                  <a:pt x="13" y="140"/>
                  <a:pt x="13" y="139"/>
                </a:cubicBezTo>
                <a:cubicBezTo>
                  <a:pt x="13" y="138"/>
                  <a:pt x="13" y="138"/>
                  <a:pt x="13" y="138"/>
                </a:cubicBezTo>
                <a:cubicBezTo>
                  <a:pt x="13" y="137"/>
                  <a:pt x="14" y="136"/>
                  <a:pt x="15" y="136"/>
                </a:cubicBezTo>
                <a:cubicBezTo>
                  <a:pt x="15" y="136"/>
                  <a:pt x="15" y="136"/>
                  <a:pt x="15" y="136"/>
                </a:cubicBezTo>
                <a:cubicBezTo>
                  <a:pt x="13" y="128"/>
                  <a:pt x="14" y="116"/>
                  <a:pt x="13" y="111"/>
                </a:cubicBezTo>
                <a:cubicBezTo>
                  <a:pt x="11" y="97"/>
                  <a:pt x="7" y="88"/>
                  <a:pt x="11" y="74"/>
                </a:cubicBezTo>
                <a:cubicBezTo>
                  <a:pt x="13" y="70"/>
                  <a:pt x="13" y="67"/>
                  <a:pt x="14" y="63"/>
                </a:cubicBezTo>
                <a:cubicBezTo>
                  <a:pt x="14" y="62"/>
                  <a:pt x="13" y="58"/>
                  <a:pt x="11" y="55"/>
                </a:cubicBezTo>
                <a:cubicBezTo>
                  <a:pt x="9" y="63"/>
                  <a:pt x="9" y="63"/>
                  <a:pt x="9" y="63"/>
                </a:cubicBezTo>
                <a:cubicBezTo>
                  <a:pt x="8" y="77"/>
                  <a:pt x="8" y="77"/>
                  <a:pt x="8" y="77"/>
                </a:cubicBezTo>
                <a:cubicBezTo>
                  <a:pt x="8" y="79"/>
                  <a:pt x="8" y="79"/>
                  <a:pt x="8" y="79"/>
                </a:cubicBezTo>
                <a:cubicBezTo>
                  <a:pt x="8" y="81"/>
                  <a:pt x="6" y="82"/>
                  <a:pt x="4" y="82"/>
                </a:cubicBezTo>
                <a:cubicBezTo>
                  <a:pt x="4" y="82"/>
                  <a:pt x="4" y="82"/>
                  <a:pt x="4" y="82"/>
                </a:cubicBezTo>
                <a:cubicBezTo>
                  <a:pt x="2" y="82"/>
                  <a:pt x="0" y="80"/>
                  <a:pt x="0" y="78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6"/>
                  <a:pt x="0" y="76"/>
                  <a:pt x="0" y="76"/>
                </a:cubicBezTo>
                <a:cubicBezTo>
                  <a:pt x="1" y="67"/>
                  <a:pt x="1" y="67"/>
                  <a:pt x="1" y="67"/>
                </a:cubicBezTo>
                <a:cubicBezTo>
                  <a:pt x="1" y="67"/>
                  <a:pt x="1" y="67"/>
                  <a:pt x="1" y="67"/>
                </a:cubicBezTo>
                <a:cubicBezTo>
                  <a:pt x="1" y="63"/>
                  <a:pt x="1" y="63"/>
                  <a:pt x="1" y="63"/>
                </a:cubicBezTo>
                <a:cubicBezTo>
                  <a:pt x="1" y="62"/>
                  <a:pt x="1" y="62"/>
                  <a:pt x="1" y="62"/>
                </a:cubicBezTo>
                <a:cubicBezTo>
                  <a:pt x="1" y="62"/>
                  <a:pt x="1" y="62"/>
                  <a:pt x="1" y="62"/>
                </a:cubicBezTo>
                <a:cubicBezTo>
                  <a:pt x="5" y="50"/>
                  <a:pt x="5" y="50"/>
                  <a:pt x="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7" y="43"/>
                  <a:pt x="8" y="44"/>
                  <a:pt x="16" y="41"/>
                </a:cubicBezTo>
                <a:cubicBezTo>
                  <a:pt x="18" y="39"/>
                  <a:pt x="18" y="39"/>
                  <a:pt x="18" y="39"/>
                </a:cubicBezTo>
                <a:cubicBezTo>
                  <a:pt x="19" y="40"/>
                  <a:pt x="21" y="40"/>
                  <a:pt x="22" y="40"/>
                </a:cubicBezTo>
                <a:close/>
                <a:moveTo>
                  <a:pt x="22" y="47"/>
                </a:moveTo>
                <a:cubicBezTo>
                  <a:pt x="22" y="48"/>
                  <a:pt x="22" y="48"/>
                  <a:pt x="22" y="49"/>
                </a:cubicBezTo>
                <a:cubicBezTo>
                  <a:pt x="22" y="50"/>
                  <a:pt x="22" y="50"/>
                  <a:pt x="22" y="50"/>
                </a:cubicBezTo>
                <a:lnTo>
                  <a:pt x="22" y="4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1296988" y="2943225"/>
            <a:ext cx="3090863" cy="966788"/>
          </a:xfrm>
          <a:custGeom>
            <a:avLst/>
            <a:gdLst>
              <a:gd name="T0" fmla="*/ 234 w 703"/>
              <a:gd name="T1" fmla="*/ 2 h 219"/>
              <a:gd name="T2" fmla="*/ 163 w 703"/>
              <a:gd name="T3" fmla="*/ 9 h 219"/>
              <a:gd name="T4" fmla="*/ 155 w 703"/>
              <a:gd name="T5" fmla="*/ 12 h 219"/>
              <a:gd name="T6" fmla="*/ 149 w 703"/>
              <a:gd name="T7" fmla="*/ 27 h 219"/>
              <a:gd name="T8" fmla="*/ 193 w 703"/>
              <a:gd name="T9" fmla="*/ 41 h 219"/>
              <a:gd name="T10" fmla="*/ 271 w 703"/>
              <a:gd name="T11" fmla="*/ 31 h 219"/>
              <a:gd name="T12" fmla="*/ 277 w 703"/>
              <a:gd name="T13" fmla="*/ 27 h 219"/>
              <a:gd name="T14" fmla="*/ 280 w 703"/>
              <a:gd name="T15" fmla="*/ 20 h 219"/>
              <a:gd name="T16" fmla="*/ 266 w 703"/>
              <a:gd name="T17" fmla="*/ 6 h 219"/>
              <a:gd name="T18" fmla="*/ 702 w 703"/>
              <a:gd name="T19" fmla="*/ 31 h 219"/>
              <a:gd name="T20" fmla="*/ 690 w 703"/>
              <a:gd name="T21" fmla="*/ 17 h 219"/>
              <a:gd name="T22" fmla="*/ 632 w 703"/>
              <a:gd name="T23" fmla="*/ 8 h 219"/>
              <a:gd name="T24" fmla="*/ 619 w 703"/>
              <a:gd name="T25" fmla="*/ 8 h 219"/>
              <a:gd name="T26" fmla="*/ 576 w 703"/>
              <a:gd name="T27" fmla="*/ 19 h 219"/>
              <a:gd name="T28" fmla="*/ 572 w 703"/>
              <a:gd name="T29" fmla="*/ 29 h 219"/>
              <a:gd name="T30" fmla="*/ 574 w 703"/>
              <a:gd name="T31" fmla="*/ 32 h 219"/>
              <a:gd name="T32" fmla="*/ 639 w 703"/>
              <a:gd name="T33" fmla="*/ 49 h 219"/>
              <a:gd name="T34" fmla="*/ 655 w 703"/>
              <a:gd name="T35" fmla="*/ 48 h 219"/>
              <a:gd name="T36" fmla="*/ 700 w 703"/>
              <a:gd name="T37" fmla="*/ 35 h 219"/>
              <a:gd name="T38" fmla="*/ 702 w 703"/>
              <a:gd name="T39" fmla="*/ 31 h 219"/>
              <a:gd name="T40" fmla="*/ 642 w 703"/>
              <a:gd name="T41" fmla="*/ 63 h 219"/>
              <a:gd name="T42" fmla="*/ 581 w 703"/>
              <a:gd name="T43" fmla="*/ 53 h 219"/>
              <a:gd name="T44" fmla="*/ 551 w 703"/>
              <a:gd name="T45" fmla="*/ 52 h 219"/>
              <a:gd name="T46" fmla="*/ 531 w 703"/>
              <a:gd name="T47" fmla="*/ 54 h 219"/>
              <a:gd name="T48" fmla="*/ 487 w 703"/>
              <a:gd name="T49" fmla="*/ 61 h 219"/>
              <a:gd name="T50" fmla="*/ 486 w 703"/>
              <a:gd name="T51" fmla="*/ 81 h 219"/>
              <a:gd name="T52" fmla="*/ 540 w 703"/>
              <a:gd name="T53" fmla="*/ 109 h 219"/>
              <a:gd name="T54" fmla="*/ 576 w 703"/>
              <a:gd name="T55" fmla="*/ 111 h 219"/>
              <a:gd name="T56" fmla="*/ 623 w 703"/>
              <a:gd name="T57" fmla="*/ 101 h 219"/>
              <a:gd name="T58" fmla="*/ 641 w 703"/>
              <a:gd name="T59" fmla="*/ 81 h 219"/>
              <a:gd name="T60" fmla="*/ 567 w 703"/>
              <a:gd name="T61" fmla="*/ 166 h 219"/>
              <a:gd name="T62" fmla="*/ 505 w 703"/>
              <a:gd name="T63" fmla="*/ 212 h 219"/>
              <a:gd name="T64" fmla="*/ 348 w 703"/>
              <a:gd name="T65" fmla="*/ 199 h 219"/>
              <a:gd name="T66" fmla="*/ 315 w 703"/>
              <a:gd name="T67" fmla="*/ 161 h 219"/>
              <a:gd name="T68" fmla="*/ 316 w 703"/>
              <a:gd name="T69" fmla="*/ 141 h 219"/>
              <a:gd name="T70" fmla="*/ 327 w 703"/>
              <a:gd name="T71" fmla="*/ 139 h 219"/>
              <a:gd name="T72" fmla="*/ 340 w 703"/>
              <a:gd name="T73" fmla="*/ 130 h 219"/>
              <a:gd name="T74" fmla="*/ 448 w 703"/>
              <a:gd name="T75" fmla="*/ 109 h 219"/>
              <a:gd name="T76" fmla="*/ 448 w 703"/>
              <a:gd name="T77" fmla="*/ 109 h 219"/>
              <a:gd name="T78" fmla="*/ 495 w 703"/>
              <a:gd name="T79" fmla="*/ 115 h 219"/>
              <a:gd name="T80" fmla="*/ 568 w 703"/>
              <a:gd name="T81" fmla="*/ 146 h 219"/>
              <a:gd name="T82" fmla="*/ 214 w 703"/>
              <a:gd name="T83" fmla="*/ 124 h 219"/>
              <a:gd name="T84" fmla="*/ 67 w 703"/>
              <a:gd name="T85" fmla="*/ 108 h 219"/>
              <a:gd name="T86" fmla="*/ 29 w 703"/>
              <a:gd name="T87" fmla="*/ 120 h 219"/>
              <a:gd name="T88" fmla="*/ 5 w 703"/>
              <a:gd name="T89" fmla="*/ 138 h 219"/>
              <a:gd name="T90" fmla="*/ 11 w 703"/>
              <a:gd name="T91" fmla="*/ 171 h 219"/>
              <a:gd name="T92" fmla="*/ 187 w 703"/>
              <a:gd name="T93" fmla="*/ 185 h 219"/>
              <a:gd name="T94" fmla="*/ 220 w 703"/>
              <a:gd name="T95" fmla="*/ 168 h 219"/>
              <a:gd name="T96" fmla="*/ 220 w 703"/>
              <a:gd name="T97" fmla="*/ 168 h 219"/>
              <a:gd name="T98" fmla="*/ 220 w 703"/>
              <a:gd name="T99" fmla="*/ 168 h 219"/>
              <a:gd name="T100" fmla="*/ 229 w 703"/>
              <a:gd name="T101" fmla="*/ 139 h 219"/>
              <a:gd name="T102" fmla="*/ 373 w 703"/>
              <a:gd name="T103" fmla="*/ 58 h 219"/>
              <a:gd name="T104" fmla="*/ 263 w 703"/>
              <a:gd name="T105" fmla="*/ 60 h 219"/>
              <a:gd name="T106" fmla="*/ 245 w 703"/>
              <a:gd name="T107" fmla="*/ 70 h 219"/>
              <a:gd name="T108" fmla="*/ 241 w 703"/>
              <a:gd name="T109" fmla="*/ 77 h 219"/>
              <a:gd name="T110" fmla="*/ 243 w 703"/>
              <a:gd name="T111" fmla="*/ 90 h 219"/>
              <a:gd name="T112" fmla="*/ 302 w 703"/>
              <a:gd name="T113" fmla="*/ 109 h 219"/>
              <a:gd name="T114" fmla="*/ 392 w 703"/>
              <a:gd name="T115" fmla="*/ 91 h 219"/>
              <a:gd name="T116" fmla="*/ 397 w 703"/>
              <a:gd name="T117" fmla="*/ 84 h 219"/>
              <a:gd name="T118" fmla="*/ 397 w 703"/>
              <a:gd name="T119" fmla="*/ 84 h 219"/>
              <a:gd name="T120" fmla="*/ 397 w 703"/>
              <a:gd name="T121" fmla="*/ 80 h 219"/>
              <a:gd name="T122" fmla="*/ 397 w 703"/>
              <a:gd name="T123" fmla="*/ 80 h 219"/>
              <a:gd name="T124" fmla="*/ 373 w 703"/>
              <a:gd name="T125" fmla="*/ 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03" h="219">
                <a:moveTo>
                  <a:pt x="268" y="9"/>
                </a:moveTo>
                <a:cubicBezTo>
                  <a:pt x="261" y="5"/>
                  <a:pt x="249" y="3"/>
                  <a:pt x="234" y="2"/>
                </a:cubicBezTo>
                <a:cubicBezTo>
                  <a:pt x="212" y="0"/>
                  <a:pt x="189" y="2"/>
                  <a:pt x="172" y="6"/>
                </a:cubicBezTo>
                <a:cubicBezTo>
                  <a:pt x="169" y="7"/>
                  <a:pt x="166" y="8"/>
                  <a:pt x="163" y="9"/>
                </a:cubicBezTo>
                <a:cubicBezTo>
                  <a:pt x="160" y="10"/>
                  <a:pt x="157" y="11"/>
                  <a:pt x="155" y="12"/>
                </a:cubicBezTo>
                <a:cubicBezTo>
                  <a:pt x="155" y="12"/>
                  <a:pt x="155" y="12"/>
                  <a:pt x="155" y="12"/>
                </a:cubicBezTo>
                <a:cubicBezTo>
                  <a:pt x="152" y="14"/>
                  <a:pt x="150" y="16"/>
                  <a:pt x="149" y="18"/>
                </a:cubicBezTo>
                <a:cubicBezTo>
                  <a:pt x="147" y="21"/>
                  <a:pt x="148" y="24"/>
                  <a:pt x="149" y="27"/>
                </a:cubicBezTo>
                <a:cubicBezTo>
                  <a:pt x="151" y="29"/>
                  <a:pt x="153" y="31"/>
                  <a:pt x="156" y="32"/>
                </a:cubicBezTo>
                <a:cubicBezTo>
                  <a:pt x="163" y="36"/>
                  <a:pt x="176" y="39"/>
                  <a:pt x="193" y="41"/>
                </a:cubicBezTo>
                <a:cubicBezTo>
                  <a:pt x="220" y="43"/>
                  <a:pt x="246" y="40"/>
                  <a:pt x="263" y="35"/>
                </a:cubicBezTo>
                <a:cubicBezTo>
                  <a:pt x="266" y="34"/>
                  <a:pt x="269" y="33"/>
                  <a:pt x="271" y="31"/>
                </a:cubicBezTo>
                <a:cubicBezTo>
                  <a:pt x="274" y="30"/>
                  <a:pt x="276" y="29"/>
                  <a:pt x="277" y="27"/>
                </a:cubicBezTo>
                <a:cubicBezTo>
                  <a:pt x="277" y="27"/>
                  <a:pt x="277" y="27"/>
                  <a:pt x="277" y="27"/>
                </a:cubicBezTo>
                <a:cubicBezTo>
                  <a:pt x="278" y="26"/>
                  <a:pt x="279" y="24"/>
                  <a:pt x="280" y="23"/>
                </a:cubicBezTo>
                <a:cubicBezTo>
                  <a:pt x="280" y="22"/>
                  <a:pt x="280" y="21"/>
                  <a:pt x="280" y="20"/>
                </a:cubicBezTo>
                <a:cubicBezTo>
                  <a:pt x="281" y="2"/>
                  <a:pt x="281" y="2"/>
                  <a:pt x="281" y="2"/>
                </a:cubicBezTo>
                <a:cubicBezTo>
                  <a:pt x="266" y="6"/>
                  <a:pt x="266" y="6"/>
                  <a:pt x="266" y="6"/>
                </a:cubicBezTo>
                <a:cubicBezTo>
                  <a:pt x="268" y="9"/>
                  <a:pt x="268" y="9"/>
                  <a:pt x="268" y="9"/>
                </a:cubicBezTo>
                <a:close/>
                <a:moveTo>
                  <a:pt x="702" y="31"/>
                </a:moveTo>
                <a:cubicBezTo>
                  <a:pt x="703" y="11"/>
                  <a:pt x="703" y="11"/>
                  <a:pt x="703" y="11"/>
                </a:cubicBezTo>
                <a:cubicBezTo>
                  <a:pt x="690" y="17"/>
                  <a:pt x="690" y="17"/>
                  <a:pt x="690" y="17"/>
                </a:cubicBezTo>
                <a:cubicBezTo>
                  <a:pt x="679" y="13"/>
                  <a:pt x="663" y="10"/>
                  <a:pt x="645" y="9"/>
                </a:cubicBezTo>
                <a:cubicBezTo>
                  <a:pt x="641" y="8"/>
                  <a:pt x="637" y="8"/>
                  <a:pt x="632" y="8"/>
                </a:cubicBezTo>
                <a:cubicBezTo>
                  <a:pt x="628" y="8"/>
                  <a:pt x="624" y="8"/>
                  <a:pt x="620" y="8"/>
                </a:cubicBezTo>
                <a:cubicBezTo>
                  <a:pt x="619" y="8"/>
                  <a:pt x="619" y="8"/>
                  <a:pt x="619" y="8"/>
                </a:cubicBezTo>
                <a:cubicBezTo>
                  <a:pt x="606" y="9"/>
                  <a:pt x="594" y="11"/>
                  <a:pt x="586" y="14"/>
                </a:cubicBezTo>
                <a:cubicBezTo>
                  <a:pt x="581" y="16"/>
                  <a:pt x="578" y="17"/>
                  <a:pt x="576" y="19"/>
                </a:cubicBezTo>
                <a:cubicBezTo>
                  <a:pt x="576" y="19"/>
                  <a:pt x="576" y="19"/>
                  <a:pt x="576" y="20"/>
                </a:cubicBezTo>
                <a:cubicBezTo>
                  <a:pt x="573" y="22"/>
                  <a:pt x="571" y="25"/>
                  <a:pt x="572" y="29"/>
                </a:cubicBezTo>
                <a:cubicBezTo>
                  <a:pt x="572" y="29"/>
                  <a:pt x="572" y="29"/>
                  <a:pt x="572" y="29"/>
                </a:cubicBezTo>
                <a:cubicBezTo>
                  <a:pt x="573" y="30"/>
                  <a:pt x="573" y="31"/>
                  <a:pt x="574" y="32"/>
                </a:cubicBezTo>
                <a:cubicBezTo>
                  <a:pt x="579" y="40"/>
                  <a:pt x="600" y="46"/>
                  <a:pt x="625" y="48"/>
                </a:cubicBezTo>
                <a:cubicBezTo>
                  <a:pt x="629" y="48"/>
                  <a:pt x="634" y="49"/>
                  <a:pt x="639" y="49"/>
                </a:cubicBezTo>
                <a:cubicBezTo>
                  <a:pt x="644" y="49"/>
                  <a:pt x="649" y="49"/>
                  <a:pt x="654" y="48"/>
                </a:cubicBezTo>
                <a:cubicBezTo>
                  <a:pt x="655" y="48"/>
                  <a:pt x="655" y="48"/>
                  <a:pt x="655" y="48"/>
                </a:cubicBezTo>
                <a:cubicBezTo>
                  <a:pt x="672" y="48"/>
                  <a:pt x="685" y="45"/>
                  <a:pt x="693" y="41"/>
                </a:cubicBezTo>
                <a:cubicBezTo>
                  <a:pt x="696" y="39"/>
                  <a:pt x="699" y="38"/>
                  <a:pt x="700" y="35"/>
                </a:cubicBezTo>
                <a:cubicBezTo>
                  <a:pt x="701" y="34"/>
                  <a:pt x="702" y="32"/>
                  <a:pt x="702" y="30"/>
                </a:cubicBezTo>
                <a:cubicBezTo>
                  <a:pt x="702" y="31"/>
                  <a:pt x="702" y="31"/>
                  <a:pt x="702" y="31"/>
                </a:cubicBezTo>
                <a:close/>
                <a:moveTo>
                  <a:pt x="641" y="81"/>
                </a:moveTo>
                <a:cubicBezTo>
                  <a:pt x="642" y="63"/>
                  <a:pt x="642" y="63"/>
                  <a:pt x="642" y="63"/>
                </a:cubicBezTo>
                <a:cubicBezTo>
                  <a:pt x="633" y="68"/>
                  <a:pt x="633" y="68"/>
                  <a:pt x="633" y="68"/>
                </a:cubicBezTo>
                <a:cubicBezTo>
                  <a:pt x="623" y="60"/>
                  <a:pt x="603" y="55"/>
                  <a:pt x="581" y="53"/>
                </a:cubicBezTo>
                <a:cubicBezTo>
                  <a:pt x="576" y="52"/>
                  <a:pt x="571" y="52"/>
                  <a:pt x="566" y="52"/>
                </a:cubicBezTo>
                <a:cubicBezTo>
                  <a:pt x="561" y="52"/>
                  <a:pt x="556" y="52"/>
                  <a:pt x="551" y="52"/>
                </a:cubicBezTo>
                <a:cubicBezTo>
                  <a:pt x="551" y="52"/>
                  <a:pt x="551" y="52"/>
                  <a:pt x="551" y="52"/>
                </a:cubicBezTo>
                <a:cubicBezTo>
                  <a:pt x="544" y="52"/>
                  <a:pt x="537" y="53"/>
                  <a:pt x="531" y="54"/>
                </a:cubicBezTo>
                <a:cubicBezTo>
                  <a:pt x="520" y="56"/>
                  <a:pt x="510" y="59"/>
                  <a:pt x="503" y="62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6" y="78"/>
                  <a:pt x="486" y="78"/>
                  <a:pt x="486" y="78"/>
                </a:cubicBezTo>
                <a:cubicBezTo>
                  <a:pt x="486" y="79"/>
                  <a:pt x="486" y="80"/>
                  <a:pt x="486" y="81"/>
                </a:cubicBezTo>
                <a:cubicBezTo>
                  <a:pt x="486" y="82"/>
                  <a:pt x="486" y="82"/>
                  <a:pt x="486" y="83"/>
                </a:cubicBezTo>
                <a:cubicBezTo>
                  <a:pt x="488" y="95"/>
                  <a:pt x="510" y="106"/>
                  <a:pt x="540" y="109"/>
                </a:cubicBezTo>
                <a:cubicBezTo>
                  <a:pt x="545" y="110"/>
                  <a:pt x="551" y="111"/>
                  <a:pt x="557" y="111"/>
                </a:cubicBezTo>
                <a:cubicBezTo>
                  <a:pt x="563" y="111"/>
                  <a:pt x="570" y="111"/>
                  <a:pt x="576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96" y="110"/>
                  <a:pt x="612" y="106"/>
                  <a:pt x="623" y="101"/>
                </a:cubicBezTo>
                <a:cubicBezTo>
                  <a:pt x="629" y="99"/>
                  <a:pt x="634" y="95"/>
                  <a:pt x="637" y="92"/>
                </a:cubicBezTo>
                <a:cubicBezTo>
                  <a:pt x="640" y="89"/>
                  <a:pt x="641" y="85"/>
                  <a:pt x="641" y="81"/>
                </a:cubicBezTo>
                <a:close/>
                <a:moveTo>
                  <a:pt x="567" y="164"/>
                </a:moveTo>
                <a:cubicBezTo>
                  <a:pt x="567" y="165"/>
                  <a:pt x="567" y="165"/>
                  <a:pt x="567" y="166"/>
                </a:cubicBezTo>
                <a:cubicBezTo>
                  <a:pt x="567" y="176"/>
                  <a:pt x="560" y="186"/>
                  <a:pt x="549" y="193"/>
                </a:cubicBezTo>
                <a:cubicBezTo>
                  <a:pt x="538" y="201"/>
                  <a:pt x="523" y="207"/>
                  <a:pt x="505" y="212"/>
                </a:cubicBezTo>
                <a:cubicBezTo>
                  <a:pt x="485" y="216"/>
                  <a:pt x="461" y="219"/>
                  <a:pt x="435" y="218"/>
                </a:cubicBezTo>
                <a:cubicBezTo>
                  <a:pt x="399" y="216"/>
                  <a:pt x="369" y="209"/>
                  <a:pt x="348" y="199"/>
                </a:cubicBezTo>
                <a:cubicBezTo>
                  <a:pt x="337" y="194"/>
                  <a:pt x="329" y="189"/>
                  <a:pt x="324" y="182"/>
                </a:cubicBezTo>
                <a:cubicBezTo>
                  <a:pt x="318" y="176"/>
                  <a:pt x="315" y="169"/>
                  <a:pt x="315" y="161"/>
                </a:cubicBezTo>
                <a:cubicBezTo>
                  <a:pt x="315" y="160"/>
                  <a:pt x="315" y="159"/>
                  <a:pt x="316" y="158"/>
                </a:cubicBezTo>
                <a:cubicBezTo>
                  <a:pt x="316" y="141"/>
                  <a:pt x="316" y="141"/>
                  <a:pt x="316" y="141"/>
                </a:cubicBezTo>
                <a:cubicBezTo>
                  <a:pt x="324" y="142"/>
                  <a:pt x="324" y="142"/>
                  <a:pt x="324" y="142"/>
                </a:cubicBezTo>
                <a:cubicBezTo>
                  <a:pt x="325" y="141"/>
                  <a:pt x="326" y="140"/>
                  <a:pt x="327" y="139"/>
                </a:cubicBezTo>
                <a:cubicBezTo>
                  <a:pt x="327" y="139"/>
                  <a:pt x="327" y="139"/>
                  <a:pt x="327" y="139"/>
                </a:cubicBezTo>
                <a:cubicBezTo>
                  <a:pt x="331" y="136"/>
                  <a:pt x="335" y="132"/>
                  <a:pt x="340" y="130"/>
                </a:cubicBezTo>
                <a:cubicBezTo>
                  <a:pt x="364" y="116"/>
                  <a:pt x="405" y="108"/>
                  <a:pt x="448" y="109"/>
                </a:cubicBezTo>
                <a:cubicBezTo>
                  <a:pt x="448" y="109"/>
                  <a:pt x="448" y="109"/>
                  <a:pt x="448" y="109"/>
                </a:cubicBezTo>
                <a:cubicBezTo>
                  <a:pt x="448" y="109"/>
                  <a:pt x="448" y="109"/>
                  <a:pt x="448" y="109"/>
                </a:cubicBezTo>
                <a:cubicBezTo>
                  <a:pt x="448" y="109"/>
                  <a:pt x="448" y="109"/>
                  <a:pt x="448" y="109"/>
                </a:cubicBezTo>
                <a:cubicBezTo>
                  <a:pt x="456" y="109"/>
                  <a:pt x="464" y="110"/>
                  <a:pt x="472" y="111"/>
                </a:cubicBezTo>
                <a:cubicBezTo>
                  <a:pt x="480" y="112"/>
                  <a:pt x="487" y="113"/>
                  <a:pt x="495" y="115"/>
                </a:cubicBezTo>
                <a:cubicBezTo>
                  <a:pt x="527" y="122"/>
                  <a:pt x="552" y="134"/>
                  <a:pt x="562" y="150"/>
                </a:cubicBezTo>
                <a:cubicBezTo>
                  <a:pt x="568" y="146"/>
                  <a:pt x="568" y="146"/>
                  <a:pt x="568" y="146"/>
                </a:cubicBezTo>
                <a:cubicBezTo>
                  <a:pt x="567" y="164"/>
                  <a:pt x="567" y="164"/>
                  <a:pt x="567" y="164"/>
                </a:cubicBezTo>
                <a:close/>
                <a:moveTo>
                  <a:pt x="214" y="124"/>
                </a:moveTo>
                <a:cubicBezTo>
                  <a:pt x="204" y="118"/>
                  <a:pt x="191" y="113"/>
                  <a:pt x="174" y="109"/>
                </a:cubicBezTo>
                <a:cubicBezTo>
                  <a:pt x="141" y="102"/>
                  <a:pt x="102" y="101"/>
                  <a:pt x="67" y="108"/>
                </a:cubicBezTo>
                <a:cubicBezTo>
                  <a:pt x="60" y="109"/>
                  <a:pt x="53" y="111"/>
                  <a:pt x="47" y="113"/>
                </a:cubicBezTo>
                <a:cubicBezTo>
                  <a:pt x="41" y="115"/>
                  <a:pt x="34" y="117"/>
                  <a:pt x="29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17" y="125"/>
                  <a:pt x="9" y="131"/>
                  <a:pt x="5" y="138"/>
                </a:cubicBezTo>
                <a:cubicBezTo>
                  <a:pt x="1" y="144"/>
                  <a:pt x="0" y="149"/>
                  <a:pt x="1" y="155"/>
                </a:cubicBezTo>
                <a:cubicBezTo>
                  <a:pt x="2" y="161"/>
                  <a:pt x="5" y="166"/>
                  <a:pt x="11" y="171"/>
                </a:cubicBezTo>
                <a:cubicBezTo>
                  <a:pt x="19" y="179"/>
                  <a:pt x="34" y="186"/>
                  <a:pt x="55" y="191"/>
                </a:cubicBezTo>
                <a:cubicBezTo>
                  <a:pt x="100" y="201"/>
                  <a:pt x="152" y="196"/>
                  <a:pt x="187" y="185"/>
                </a:cubicBezTo>
                <a:cubicBezTo>
                  <a:pt x="194" y="183"/>
                  <a:pt x="200" y="180"/>
                  <a:pt x="206" y="177"/>
                </a:cubicBezTo>
                <a:cubicBezTo>
                  <a:pt x="211" y="175"/>
                  <a:pt x="216" y="172"/>
                  <a:pt x="220" y="168"/>
                </a:cubicBezTo>
                <a:cubicBezTo>
                  <a:pt x="220" y="168"/>
                  <a:pt x="220" y="168"/>
                  <a:pt x="220" y="168"/>
                </a:cubicBezTo>
                <a:cubicBezTo>
                  <a:pt x="220" y="168"/>
                  <a:pt x="220" y="168"/>
                  <a:pt x="220" y="168"/>
                </a:cubicBezTo>
                <a:cubicBezTo>
                  <a:pt x="220" y="168"/>
                  <a:pt x="220" y="168"/>
                  <a:pt x="220" y="168"/>
                </a:cubicBezTo>
                <a:cubicBezTo>
                  <a:pt x="220" y="168"/>
                  <a:pt x="220" y="168"/>
                  <a:pt x="220" y="168"/>
                </a:cubicBezTo>
                <a:cubicBezTo>
                  <a:pt x="224" y="164"/>
                  <a:pt x="227" y="161"/>
                  <a:pt x="229" y="157"/>
                </a:cubicBezTo>
                <a:cubicBezTo>
                  <a:pt x="232" y="150"/>
                  <a:pt x="231" y="144"/>
                  <a:pt x="229" y="139"/>
                </a:cubicBezTo>
                <a:cubicBezTo>
                  <a:pt x="226" y="133"/>
                  <a:pt x="221" y="128"/>
                  <a:pt x="214" y="124"/>
                </a:cubicBezTo>
                <a:close/>
                <a:moveTo>
                  <a:pt x="373" y="58"/>
                </a:moveTo>
                <a:cubicBezTo>
                  <a:pt x="362" y="55"/>
                  <a:pt x="350" y="53"/>
                  <a:pt x="336" y="52"/>
                </a:cubicBezTo>
                <a:cubicBezTo>
                  <a:pt x="309" y="50"/>
                  <a:pt x="282" y="53"/>
                  <a:pt x="263" y="60"/>
                </a:cubicBezTo>
                <a:cubicBezTo>
                  <a:pt x="260" y="61"/>
                  <a:pt x="256" y="63"/>
                  <a:pt x="253" y="64"/>
                </a:cubicBezTo>
                <a:cubicBezTo>
                  <a:pt x="250" y="66"/>
                  <a:pt x="248" y="68"/>
                  <a:pt x="245" y="70"/>
                </a:cubicBezTo>
                <a:cubicBezTo>
                  <a:pt x="245" y="70"/>
                  <a:pt x="245" y="70"/>
                  <a:pt x="245" y="70"/>
                </a:cubicBezTo>
                <a:cubicBezTo>
                  <a:pt x="243" y="72"/>
                  <a:pt x="242" y="75"/>
                  <a:pt x="241" y="77"/>
                </a:cubicBezTo>
                <a:cubicBezTo>
                  <a:pt x="241" y="77"/>
                  <a:pt x="241" y="77"/>
                  <a:pt x="241" y="77"/>
                </a:cubicBezTo>
                <a:cubicBezTo>
                  <a:pt x="239" y="81"/>
                  <a:pt x="240" y="86"/>
                  <a:pt x="243" y="90"/>
                </a:cubicBezTo>
                <a:cubicBezTo>
                  <a:pt x="246" y="93"/>
                  <a:pt x="250" y="96"/>
                  <a:pt x="255" y="99"/>
                </a:cubicBezTo>
                <a:cubicBezTo>
                  <a:pt x="266" y="104"/>
                  <a:pt x="281" y="108"/>
                  <a:pt x="302" y="109"/>
                </a:cubicBezTo>
                <a:cubicBezTo>
                  <a:pt x="335" y="112"/>
                  <a:pt x="366" y="106"/>
                  <a:pt x="383" y="97"/>
                </a:cubicBezTo>
                <a:cubicBezTo>
                  <a:pt x="386" y="95"/>
                  <a:pt x="389" y="93"/>
                  <a:pt x="392" y="91"/>
                </a:cubicBezTo>
                <a:cubicBezTo>
                  <a:pt x="394" y="89"/>
                  <a:pt x="396" y="86"/>
                  <a:pt x="397" y="84"/>
                </a:cubicBezTo>
                <a:cubicBezTo>
                  <a:pt x="397" y="84"/>
                  <a:pt x="397" y="84"/>
                  <a:pt x="397" y="84"/>
                </a:cubicBezTo>
                <a:cubicBezTo>
                  <a:pt x="397" y="84"/>
                  <a:pt x="397" y="84"/>
                  <a:pt x="397" y="84"/>
                </a:cubicBezTo>
                <a:cubicBezTo>
                  <a:pt x="397" y="84"/>
                  <a:pt x="397" y="84"/>
                  <a:pt x="397" y="84"/>
                </a:cubicBezTo>
                <a:cubicBezTo>
                  <a:pt x="397" y="82"/>
                  <a:pt x="397" y="81"/>
                  <a:pt x="397" y="80"/>
                </a:cubicBezTo>
                <a:cubicBezTo>
                  <a:pt x="397" y="80"/>
                  <a:pt x="397" y="80"/>
                  <a:pt x="397" y="80"/>
                </a:cubicBezTo>
                <a:cubicBezTo>
                  <a:pt x="397" y="80"/>
                  <a:pt x="397" y="80"/>
                  <a:pt x="397" y="80"/>
                </a:cubicBezTo>
                <a:cubicBezTo>
                  <a:pt x="397" y="80"/>
                  <a:pt x="397" y="80"/>
                  <a:pt x="397" y="80"/>
                </a:cubicBezTo>
                <a:cubicBezTo>
                  <a:pt x="398" y="75"/>
                  <a:pt x="395" y="71"/>
                  <a:pt x="390" y="67"/>
                </a:cubicBezTo>
                <a:cubicBezTo>
                  <a:pt x="386" y="63"/>
                  <a:pt x="380" y="60"/>
                  <a:pt x="373" y="5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1300163" y="2863850"/>
            <a:ext cx="3087688" cy="960438"/>
          </a:xfrm>
          <a:custGeom>
            <a:avLst/>
            <a:gdLst>
              <a:gd name="T0" fmla="*/ 234 w 702"/>
              <a:gd name="T1" fmla="*/ 1 h 218"/>
              <a:gd name="T2" fmla="*/ 163 w 702"/>
              <a:gd name="T3" fmla="*/ 8 h 218"/>
              <a:gd name="T4" fmla="*/ 155 w 702"/>
              <a:gd name="T5" fmla="*/ 11 h 218"/>
              <a:gd name="T6" fmla="*/ 149 w 702"/>
              <a:gd name="T7" fmla="*/ 26 h 218"/>
              <a:gd name="T8" fmla="*/ 193 w 702"/>
              <a:gd name="T9" fmla="*/ 40 h 218"/>
              <a:gd name="T10" fmla="*/ 271 w 702"/>
              <a:gd name="T11" fmla="*/ 31 h 218"/>
              <a:gd name="T12" fmla="*/ 277 w 702"/>
              <a:gd name="T13" fmla="*/ 26 h 218"/>
              <a:gd name="T14" fmla="*/ 277 w 702"/>
              <a:gd name="T15" fmla="*/ 13 h 218"/>
              <a:gd name="T16" fmla="*/ 214 w 702"/>
              <a:gd name="T17" fmla="*/ 123 h 218"/>
              <a:gd name="T18" fmla="*/ 66 w 702"/>
              <a:gd name="T19" fmla="*/ 107 h 218"/>
              <a:gd name="T20" fmla="*/ 28 w 702"/>
              <a:gd name="T21" fmla="*/ 119 h 218"/>
              <a:gd name="T22" fmla="*/ 5 w 702"/>
              <a:gd name="T23" fmla="*/ 137 h 218"/>
              <a:gd name="T24" fmla="*/ 10 w 702"/>
              <a:gd name="T25" fmla="*/ 170 h 218"/>
              <a:gd name="T26" fmla="*/ 187 w 702"/>
              <a:gd name="T27" fmla="*/ 184 h 218"/>
              <a:gd name="T28" fmla="*/ 219 w 702"/>
              <a:gd name="T29" fmla="*/ 168 h 218"/>
              <a:gd name="T30" fmla="*/ 219 w 702"/>
              <a:gd name="T31" fmla="*/ 167 h 218"/>
              <a:gd name="T32" fmla="*/ 219 w 702"/>
              <a:gd name="T33" fmla="*/ 167 h 218"/>
              <a:gd name="T34" fmla="*/ 228 w 702"/>
              <a:gd name="T35" fmla="*/ 138 h 218"/>
              <a:gd name="T36" fmla="*/ 372 w 702"/>
              <a:gd name="T37" fmla="*/ 57 h 218"/>
              <a:gd name="T38" fmla="*/ 263 w 702"/>
              <a:gd name="T39" fmla="*/ 59 h 218"/>
              <a:gd name="T40" fmla="*/ 245 w 702"/>
              <a:gd name="T41" fmla="*/ 69 h 218"/>
              <a:gd name="T42" fmla="*/ 241 w 702"/>
              <a:gd name="T43" fmla="*/ 76 h 218"/>
              <a:gd name="T44" fmla="*/ 243 w 702"/>
              <a:gd name="T45" fmla="*/ 89 h 218"/>
              <a:gd name="T46" fmla="*/ 301 w 702"/>
              <a:gd name="T47" fmla="*/ 109 h 218"/>
              <a:gd name="T48" fmla="*/ 391 w 702"/>
              <a:gd name="T49" fmla="*/ 90 h 218"/>
              <a:gd name="T50" fmla="*/ 396 w 702"/>
              <a:gd name="T51" fmla="*/ 83 h 218"/>
              <a:gd name="T52" fmla="*/ 396 w 702"/>
              <a:gd name="T53" fmla="*/ 83 h 218"/>
              <a:gd name="T54" fmla="*/ 397 w 702"/>
              <a:gd name="T55" fmla="*/ 79 h 218"/>
              <a:gd name="T56" fmla="*/ 397 w 702"/>
              <a:gd name="T57" fmla="*/ 79 h 218"/>
              <a:gd name="T58" fmla="*/ 372 w 702"/>
              <a:gd name="T59" fmla="*/ 57 h 218"/>
              <a:gd name="T60" fmla="*/ 448 w 702"/>
              <a:gd name="T61" fmla="*/ 108 h 218"/>
              <a:gd name="T62" fmla="*/ 472 w 702"/>
              <a:gd name="T63" fmla="*/ 110 h 218"/>
              <a:gd name="T64" fmla="*/ 566 w 702"/>
              <a:gd name="T65" fmla="*/ 158 h 218"/>
              <a:gd name="T66" fmla="*/ 567 w 702"/>
              <a:gd name="T67" fmla="*/ 165 h 218"/>
              <a:gd name="T68" fmla="*/ 505 w 702"/>
              <a:gd name="T69" fmla="*/ 211 h 218"/>
              <a:gd name="T70" fmla="*/ 347 w 702"/>
              <a:gd name="T71" fmla="*/ 199 h 218"/>
              <a:gd name="T72" fmla="*/ 315 w 702"/>
              <a:gd name="T73" fmla="*/ 161 h 218"/>
              <a:gd name="T74" fmla="*/ 318 w 702"/>
              <a:gd name="T75" fmla="*/ 149 h 218"/>
              <a:gd name="T76" fmla="*/ 318 w 702"/>
              <a:gd name="T77" fmla="*/ 149 h 218"/>
              <a:gd name="T78" fmla="*/ 327 w 702"/>
              <a:gd name="T79" fmla="*/ 138 h 218"/>
              <a:gd name="T80" fmla="*/ 447 w 702"/>
              <a:gd name="T81" fmla="*/ 108 h 218"/>
              <a:gd name="T82" fmla="*/ 550 w 702"/>
              <a:gd name="T83" fmla="*/ 51 h 218"/>
              <a:gd name="T84" fmla="*/ 531 w 702"/>
              <a:gd name="T85" fmla="*/ 53 h 218"/>
              <a:gd name="T86" fmla="*/ 486 w 702"/>
              <a:gd name="T87" fmla="*/ 81 h 218"/>
              <a:gd name="T88" fmla="*/ 540 w 702"/>
              <a:gd name="T89" fmla="*/ 109 h 218"/>
              <a:gd name="T90" fmla="*/ 576 w 702"/>
              <a:gd name="T91" fmla="*/ 110 h 218"/>
              <a:gd name="T92" fmla="*/ 623 w 702"/>
              <a:gd name="T93" fmla="*/ 101 h 218"/>
              <a:gd name="T94" fmla="*/ 640 w 702"/>
              <a:gd name="T95" fmla="*/ 78 h 218"/>
              <a:gd name="T96" fmla="*/ 637 w 702"/>
              <a:gd name="T97" fmla="*/ 71 h 218"/>
              <a:gd name="T98" fmla="*/ 581 w 702"/>
              <a:gd name="T99" fmla="*/ 52 h 218"/>
              <a:gd name="T100" fmla="*/ 550 w 702"/>
              <a:gd name="T101" fmla="*/ 51 h 218"/>
              <a:gd name="T102" fmla="*/ 619 w 702"/>
              <a:gd name="T103" fmla="*/ 8 h 218"/>
              <a:gd name="T104" fmla="*/ 576 w 702"/>
              <a:gd name="T105" fmla="*/ 19 h 218"/>
              <a:gd name="T106" fmla="*/ 572 w 702"/>
              <a:gd name="T107" fmla="*/ 28 h 218"/>
              <a:gd name="T108" fmla="*/ 574 w 702"/>
              <a:gd name="T109" fmla="*/ 32 h 218"/>
              <a:gd name="T110" fmla="*/ 639 w 702"/>
              <a:gd name="T111" fmla="*/ 48 h 218"/>
              <a:gd name="T112" fmla="*/ 654 w 702"/>
              <a:gd name="T113" fmla="*/ 48 h 218"/>
              <a:gd name="T114" fmla="*/ 700 w 702"/>
              <a:gd name="T115" fmla="*/ 35 h 218"/>
              <a:gd name="T116" fmla="*/ 696 w 702"/>
              <a:gd name="T117" fmla="*/ 20 h 218"/>
              <a:gd name="T118" fmla="*/ 645 w 702"/>
              <a:gd name="T119" fmla="*/ 8 h 218"/>
              <a:gd name="T120" fmla="*/ 619 w 702"/>
              <a:gd name="T121" fmla="*/ 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02" h="218">
                <a:moveTo>
                  <a:pt x="268" y="8"/>
                </a:moveTo>
                <a:cubicBezTo>
                  <a:pt x="260" y="5"/>
                  <a:pt x="248" y="2"/>
                  <a:pt x="234" y="1"/>
                </a:cubicBezTo>
                <a:cubicBezTo>
                  <a:pt x="212" y="0"/>
                  <a:pt x="189" y="1"/>
                  <a:pt x="172" y="5"/>
                </a:cubicBezTo>
                <a:cubicBezTo>
                  <a:pt x="168" y="6"/>
                  <a:pt x="165" y="7"/>
                  <a:pt x="163" y="8"/>
                </a:cubicBezTo>
                <a:cubicBezTo>
                  <a:pt x="160" y="9"/>
                  <a:pt x="157" y="10"/>
                  <a:pt x="155" y="11"/>
                </a:cubicBezTo>
                <a:cubicBezTo>
                  <a:pt x="155" y="11"/>
                  <a:pt x="155" y="11"/>
                  <a:pt x="155" y="11"/>
                </a:cubicBezTo>
                <a:cubicBezTo>
                  <a:pt x="152" y="13"/>
                  <a:pt x="150" y="15"/>
                  <a:pt x="149" y="17"/>
                </a:cubicBezTo>
                <a:cubicBezTo>
                  <a:pt x="147" y="20"/>
                  <a:pt x="147" y="23"/>
                  <a:pt x="149" y="26"/>
                </a:cubicBezTo>
                <a:cubicBezTo>
                  <a:pt x="150" y="28"/>
                  <a:pt x="153" y="30"/>
                  <a:pt x="156" y="32"/>
                </a:cubicBezTo>
                <a:cubicBezTo>
                  <a:pt x="163" y="36"/>
                  <a:pt x="176" y="39"/>
                  <a:pt x="193" y="40"/>
                </a:cubicBezTo>
                <a:cubicBezTo>
                  <a:pt x="219" y="42"/>
                  <a:pt x="246" y="39"/>
                  <a:pt x="262" y="34"/>
                </a:cubicBezTo>
                <a:cubicBezTo>
                  <a:pt x="266" y="33"/>
                  <a:pt x="269" y="32"/>
                  <a:pt x="271" y="31"/>
                </a:cubicBezTo>
                <a:cubicBezTo>
                  <a:pt x="273" y="29"/>
                  <a:pt x="275" y="28"/>
                  <a:pt x="277" y="26"/>
                </a:cubicBezTo>
                <a:cubicBezTo>
                  <a:pt x="277" y="26"/>
                  <a:pt x="277" y="26"/>
                  <a:pt x="277" y="26"/>
                </a:cubicBezTo>
                <a:cubicBezTo>
                  <a:pt x="278" y="25"/>
                  <a:pt x="279" y="24"/>
                  <a:pt x="279" y="22"/>
                </a:cubicBezTo>
                <a:cubicBezTo>
                  <a:pt x="280" y="19"/>
                  <a:pt x="280" y="16"/>
                  <a:pt x="277" y="13"/>
                </a:cubicBezTo>
                <a:cubicBezTo>
                  <a:pt x="275" y="11"/>
                  <a:pt x="272" y="9"/>
                  <a:pt x="268" y="8"/>
                </a:cubicBezTo>
                <a:close/>
                <a:moveTo>
                  <a:pt x="214" y="123"/>
                </a:moveTo>
                <a:cubicBezTo>
                  <a:pt x="204" y="117"/>
                  <a:pt x="190" y="112"/>
                  <a:pt x="174" y="108"/>
                </a:cubicBezTo>
                <a:cubicBezTo>
                  <a:pt x="141" y="101"/>
                  <a:pt x="101" y="100"/>
                  <a:pt x="66" y="107"/>
                </a:cubicBezTo>
                <a:cubicBezTo>
                  <a:pt x="59" y="109"/>
                  <a:pt x="53" y="110"/>
                  <a:pt x="47" y="112"/>
                </a:cubicBezTo>
                <a:cubicBezTo>
                  <a:pt x="40" y="114"/>
                  <a:pt x="34" y="117"/>
                  <a:pt x="28" y="119"/>
                </a:cubicBezTo>
                <a:cubicBezTo>
                  <a:pt x="28" y="119"/>
                  <a:pt x="28" y="119"/>
                  <a:pt x="28" y="119"/>
                </a:cubicBezTo>
                <a:cubicBezTo>
                  <a:pt x="17" y="124"/>
                  <a:pt x="9" y="131"/>
                  <a:pt x="5" y="137"/>
                </a:cubicBezTo>
                <a:cubicBezTo>
                  <a:pt x="1" y="143"/>
                  <a:pt x="0" y="149"/>
                  <a:pt x="1" y="154"/>
                </a:cubicBezTo>
                <a:cubicBezTo>
                  <a:pt x="2" y="160"/>
                  <a:pt x="5" y="165"/>
                  <a:pt x="10" y="170"/>
                </a:cubicBezTo>
                <a:cubicBezTo>
                  <a:pt x="19" y="178"/>
                  <a:pt x="34" y="185"/>
                  <a:pt x="55" y="190"/>
                </a:cubicBezTo>
                <a:cubicBezTo>
                  <a:pt x="99" y="200"/>
                  <a:pt x="152" y="196"/>
                  <a:pt x="187" y="184"/>
                </a:cubicBezTo>
                <a:cubicBezTo>
                  <a:pt x="194" y="182"/>
                  <a:pt x="200" y="179"/>
                  <a:pt x="206" y="177"/>
                </a:cubicBezTo>
                <a:cubicBezTo>
                  <a:pt x="211" y="174"/>
                  <a:pt x="216" y="171"/>
                  <a:pt x="219" y="168"/>
                </a:cubicBezTo>
                <a:cubicBezTo>
                  <a:pt x="219" y="167"/>
                  <a:pt x="219" y="167"/>
                  <a:pt x="219" y="167"/>
                </a:cubicBezTo>
                <a:cubicBezTo>
                  <a:pt x="219" y="167"/>
                  <a:pt x="219" y="167"/>
                  <a:pt x="219" y="167"/>
                </a:cubicBezTo>
                <a:cubicBezTo>
                  <a:pt x="219" y="167"/>
                  <a:pt x="219" y="167"/>
                  <a:pt x="219" y="167"/>
                </a:cubicBezTo>
                <a:cubicBezTo>
                  <a:pt x="219" y="167"/>
                  <a:pt x="219" y="167"/>
                  <a:pt x="219" y="167"/>
                </a:cubicBezTo>
                <a:cubicBezTo>
                  <a:pt x="224" y="164"/>
                  <a:pt x="227" y="160"/>
                  <a:pt x="228" y="156"/>
                </a:cubicBezTo>
                <a:cubicBezTo>
                  <a:pt x="231" y="150"/>
                  <a:pt x="231" y="144"/>
                  <a:pt x="228" y="138"/>
                </a:cubicBezTo>
                <a:cubicBezTo>
                  <a:pt x="226" y="133"/>
                  <a:pt x="221" y="128"/>
                  <a:pt x="214" y="123"/>
                </a:cubicBezTo>
                <a:close/>
                <a:moveTo>
                  <a:pt x="372" y="57"/>
                </a:moveTo>
                <a:cubicBezTo>
                  <a:pt x="362" y="54"/>
                  <a:pt x="349" y="52"/>
                  <a:pt x="335" y="51"/>
                </a:cubicBezTo>
                <a:cubicBezTo>
                  <a:pt x="309" y="49"/>
                  <a:pt x="282" y="52"/>
                  <a:pt x="263" y="59"/>
                </a:cubicBezTo>
                <a:cubicBezTo>
                  <a:pt x="259" y="60"/>
                  <a:pt x="256" y="62"/>
                  <a:pt x="253" y="64"/>
                </a:cubicBezTo>
                <a:cubicBezTo>
                  <a:pt x="250" y="65"/>
                  <a:pt x="247" y="67"/>
                  <a:pt x="245" y="69"/>
                </a:cubicBezTo>
                <a:cubicBezTo>
                  <a:pt x="245" y="69"/>
                  <a:pt x="245" y="69"/>
                  <a:pt x="245" y="69"/>
                </a:cubicBezTo>
                <a:cubicBezTo>
                  <a:pt x="243" y="72"/>
                  <a:pt x="241" y="74"/>
                  <a:pt x="241" y="76"/>
                </a:cubicBezTo>
                <a:cubicBezTo>
                  <a:pt x="240" y="76"/>
                  <a:pt x="240" y="76"/>
                  <a:pt x="240" y="76"/>
                </a:cubicBezTo>
                <a:cubicBezTo>
                  <a:pt x="239" y="81"/>
                  <a:pt x="240" y="85"/>
                  <a:pt x="243" y="89"/>
                </a:cubicBezTo>
                <a:cubicBezTo>
                  <a:pt x="245" y="92"/>
                  <a:pt x="249" y="96"/>
                  <a:pt x="255" y="98"/>
                </a:cubicBezTo>
                <a:cubicBezTo>
                  <a:pt x="265" y="103"/>
                  <a:pt x="281" y="107"/>
                  <a:pt x="301" y="109"/>
                </a:cubicBezTo>
                <a:cubicBezTo>
                  <a:pt x="335" y="111"/>
                  <a:pt x="366" y="105"/>
                  <a:pt x="383" y="96"/>
                </a:cubicBezTo>
                <a:cubicBezTo>
                  <a:pt x="386" y="94"/>
                  <a:pt x="389" y="92"/>
                  <a:pt x="391" y="90"/>
                </a:cubicBezTo>
                <a:cubicBezTo>
                  <a:pt x="394" y="88"/>
                  <a:pt x="396" y="86"/>
                  <a:pt x="396" y="83"/>
                </a:cubicBezTo>
                <a:cubicBezTo>
                  <a:pt x="396" y="83"/>
                  <a:pt x="396" y="83"/>
                  <a:pt x="396" y="83"/>
                </a:cubicBezTo>
                <a:cubicBezTo>
                  <a:pt x="396" y="83"/>
                  <a:pt x="396" y="83"/>
                  <a:pt x="396" y="83"/>
                </a:cubicBezTo>
                <a:cubicBezTo>
                  <a:pt x="396" y="83"/>
                  <a:pt x="396" y="83"/>
                  <a:pt x="396" y="83"/>
                </a:cubicBezTo>
                <a:cubicBezTo>
                  <a:pt x="397" y="82"/>
                  <a:pt x="397" y="81"/>
                  <a:pt x="397" y="80"/>
                </a:cubicBezTo>
                <a:cubicBezTo>
                  <a:pt x="397" y="79"/>
                  <a:pt x="397" y="79"/>
                  <a:pt x="397" y="79"/>
                </a:cubicBezTo>
                <a:cubicBezTo>
                  <a:pt x="397" y="79"/>
                  <a:pt x="397" y="79"/>
                  <a:pt x="397" y="79"/>
                </a:cubicBezTo>
                <a:cubicBezTo>
                  <a:pt x="397" y="79"/>
                  <a:pt x="397" y="79"/>
                  <a:pt x="397" y="79"/>
                </a:cubicBezTo>
                <a:cubicBezTo>
                  <a:pt x="397" y="74"/>
                  <a:pt x="395" y="70"/>
                  <a:pt x="390" y="66"/>
                </a:cubicBezTo>
                <a:cubicBezTo>
                  <a:pt x="386" y="63"/>
                  <a:pt x="380" y="60"/>
                  <a:pt x="372" y="57"/>
                </a:cubicBezTo>
                <a:close/>
                <a:moveTo>
                  <a:pt x="448" y="108"/>
                </a:moveTo>
                <a:cubicBezTo>
                  <a:pt x="448" y="108"/>
                  <a:pt x="448" y="108"/>
                  <a:pt x="448" y="108"/>
                </a:cubicBezTo>
                <a:cubicBezTo>
                  <a:pt x="448" y="108"/>
                  <a:pt x="448" y="108"/>
                  <a:pt x="448" y="108"/>
                </a:cubicBezTo>
                <a:cubicBezTo>
                  <a:pt x="456" y="109"/>
                  <a:pt x="464" y="109"/>
                  <a:pt x="472" y="110"/>
                </a:cubicBezTo>
                <a:cubicBezTo>
                  <a:pt x="479" y="111"/>
                  <a:pt x="487" y="112"/>
                  <a:pt x="494" y="114"/>
                </a:cubicBezTo>
                <a:cubicBezTo>
                  <a:pt x="533" y="122"/>
                  <a:pt x="561" y="138"/>
                  <a:pt x="566" y="158"/>
                </a:cubicBezTo>
                <a:cubicBezTo>
                  <a:pt x="566" y="158"/>
                  <a:pt x="566" y="158"/>
                  <a:pt x="566" y="158"/>
                </a:cubicBezTo>
                <a:cubicBezTo>
                  <a:pt x="567" y="161"/>
                  <a:pt x="567" y="163"/>
                  <a:pt x="567" y="165"/>
                </a:cubicBezTo>
                <a:cubicBezTo>
                  <a:pt x="566" y="175"/>
                  <a:pt x="560" y="185"/>
                  <a:pt x="549" y="193"/>
                </a:cubicBezTo>
                <a:cubicBezTo>
                  <a:pt x="538" y="200"/>
                  <a:pt x="523" y="207"/>
                  <a:pt x="505" y="211"/>
                </a:cubicBezTo>
                <a:cubicBezTo>
                  <a:pt x="485" y="215"/>
                  <a:pt x="461" y="218"/>
                  <a:pt x="435" y="217"/>
                </a:cubicBezTo>
                <a:cubicBezTo>
                  <a:pt x="398" y="216"/>
                  <a:pt x="368" y="209"/>
                  <a:pt x="347" y="199"/>
                </a:cubicBezTo>
                <a:cubicBezTo>
                  <a:pt x="337" y="194"/>
                  <a:pt x="329" y="188"/>
                  <a:pt x="324" y="182"/>
                </a:cubicBezTo>
                <a:cubicBezTo>
                  <a:pt x="318" y="175"/>
                  <a:pt x="315" y="168"/>
                  <a:pt x="315" y="161"/>
                </a:cubicBezTo>
                <a:cubicBezTo>
                  <a:pt x="315" y="157"/>
                  <a:pt x="316" y="153"/>
                  <a:pt x="318" y="149"/>
                </a:cubicBezTo>
                <a:cubicBezTo>
                  <a:pt x="318" y="149"/>
                  <a:pt x="318" y="149"/>
                  <a:pt x="318" y="149"/>
                </a:cubicBezTo>
                <a:cubicBezTo>
                  <a:pt x="318" y="149"/>
                  <a:pt x="318" y="149"/>
                  <a:pt x="318" y="149"/>
                </a:cubicBezTo>
                <a:cubicBezTo>
                  <a:pt x="318" y="149"/>
                  <a:pt x="318" y="149"/>
                  <a:pt x="318" y="149"/>
                </a:cubicBezTo>
                <a:cubicBezTo>
                  <a:pt x="320" y="145"/>
                  <a:pt x="323" y="142"/>
                  <a:pt x="327" y="138"/>
                </a:cubicBezTo>
                <a:cubicBezTo>
                  <a:pt x="327" y="138"/>
                  <a:pt x="327" y="138"/>
                  <a:pt x="327" y="138"/>
                </a:cubicBezTo>
                <a:cubicBezTo>
                  <a:pt x="330" y="135"/>
                  <a:pt x="335" y="132"/>
                  <a:pt x="339" y="129"/>
                </a:cubicBezTo>
                <a:cubicBezTo>
                  <a:pt x="364" y="115"/>
                  <a:pt x="405" y="107"/>
                  <a:pt x="447" y="108"/>
                </a:cubicBezTo>
                <a:cubicBezTo>
                  <a:pt x="448" y="108"/>
                  <a:pt x="448" y="108"/>
                  <a:pt x="448" y="108"/>
                </a:cubicBezTo>
                <a:close/>
                <a:moveTo>
                  <a:pt x="550" y="51"/>
                </a:moveTo>
                <a:cubicBezTo>
                  <a:pt x="550" y="51"/>
                  <a:pt x="550" y="51"/>
                  <a:pt x="550" y="51"/>
                </a:cubicBezTo>
                <a:cubicBezTo>
                  <a:pt x="544" y="52"/>
                  <a:pt x="537" y="52"/>
                  <a:pt x="531" y="53"/>
                </a:cubicBezTo>
                <a:cubicBezTo>
                  <a:pt x="518" y="55"/>
                  <a:pt x="507" y="59"/>
                  <a:pt x="499" y="63"/>
                </a:cubicBezTo>
                <a:cubicBezTo>
                  <a:pt x="490" y="68"/>
                  <a:pt x="485" y="74"/>
                  <a:pt x="486" y="81"/>
                </a:cubicBezTo>
                <a:cubicBezTo>
                  <a:pt x="486" y="81"/>
                  <a:pt x="486" y="82"/>
                  <a:pt x="486" y="82"/>
                </a:cubicBezTo>
                <a:cubicBezTo>
                  <a:pt x="488" y="95"/>
                  <a:pt x="510" y="105"/>
                  <a:pt x="540" y="109"/>
                </a:cubicBezTo>
                <a:cubicBezTo>
                  <a:pt x="545" y="109"/>
                  <a:pt x="551" y="110"/>
                  <a:pt x="557" y="110"/>
                </a:cubicBezTo>
                <a:cubicBezTo>
                  <a:pt x="563" y="110"/>
                  <a:pt x="569" y="110"/>
                  <a:pt x="576" y="110"/>
                </a:cubicBezTo>
                <a:cubicBezTo>
                  <a:pt x="576" y="110"/>
                  <a:pt x="576" y="110"/>
                  <a:pt x="576" y="110"/>
                </a:cubicBezTo>
                <a:cubicBezTo>
                  <a:pt x="596" y="109"/>
                  <a:pt x="612" y="105"/>
                  <a:pt x="623" y="101"/>
                </a:cubicBezTo>
                <a:cubicBezTo>
                  <a:pt x="629" y="98"/>
                  <a:pt x="634" y="95"/>
                  <a:pt x="637" y="91"/>
                </a:cubicBezTo>
                <a:cubicBezTo>
                  <a:pt x="640" y="87"/>
                  <a:pt x="642" y="83"/>
                  <a:pt x="640" y="78"/>
                </a:cubicBezTo>
                <a:cubicBezTo>
                  <a:pt x="640" y="76"/>
                  <a:pt x="639" y="74"/>
                  <a:pt x="637" y="71"/>
                </a:cubicBezTo>
                <a:cubicBezTo>
                  <a:pt x="637" y="71"/>
                  <a:pt x="637" y="71"/>
                  <a:pt x="637" y="71"/>
                </a:cubicBezTo>
                <a:cubicBezTo>
                  <a:pt x="637" y="71"/>
                  <a:pt x="637" y="71"/>
                  <a:pt x="637" y="71"/>
                </a:cubicBezTo>
                <a:cubicBezTo>
                  <a:pt x="628" y="61"/>
                  <a:pt x="606" y="54"/>
                  <a:pt x="581" y="52"/>
                </a:cubicBezTo>
                <a:cubicBezTo>
                  <a:pt x="576" y="52"/>
                  <a:pt x="571" y="51"/>
                  <a:pt x="566" y="51"/>
                </a:cubicBezTo>
                <a:cubicBezTo>
                  <a:pt x="561" y="51"/>
                  <a:pt x="555" y="51"/>
                  <a:pt x="550" y="51"/>
                </a:cubicBezTo>
                <a:close/>
                <a:moveTo>
                  <a:pt x="619" y="8"/>
                </a:moveTo>
                <a:cubicBezTo>
                  <a:pt x="619" y="8"/>
                  <a:pt x="619" y="8"/>
                  <a:pt x="619" y="8"/>
                </a:cubicBezTo>
                <a:cubicBezTo>
                  <a:pt x="605" y="8"/>
                  <a:pt x="594" y="10"/>
                  <a:pt x="585" y="13"/>
                </a:cubicBezTo>
                <a:cubicBezTo>
                  <a:pt x="581" y="15"/>
                  <a:pt x="578" y="17"/>
                  <a:pt x="576" y="19"/>
                </a:cubicBezTo>
                <a:cubicBezTo>
                  <a:pt x="576" y="19"/>
                  <a:pt x="575" y="19"/>
                  <a:pt x="575" y="19"/>
                </a:cubicBezTo>
                <a:cubicBezTo>
                  <a:pt x="572" y="21"/>
                  <a:pt x="571" y="25"/>
                  <a:pt x="572" y="28"/>
                </a:cubicBezTo>
                <a:cubicBezTo>
                  <a:pt x="572" y="28"/>
                  <a:pt x="572" y="28"/>
                  <a:pt x="572" y="28"/>
                </a:cubicBezTo>
                <a:cubicBezTo>
                  <a:pt x="572" y="29"/>
                  <a:pt x="573" y="30"/>
                  <a:pt x="574" y="32"/>
                </a:cubicBezTo>
                <a:cubicBezTo>
                  <a:pt x="579" y="39"/>
                  <a:pt x="600" y="45"/>
                  <a:pt x="625" y="47"/>
                </a:cubicBezTo>
                <a:cubicBezTo>
                  <a:pt x="629" y="48"/>
                  <a:pt x="634" y="48"/>
                  <a:pt x="639" y="48"/>
                </a:cubicBezTo>
                <a:cubicBezTo>
                  <a:pt x="644" y="48"/>
                  <a:pt x="649" y="48"/>
                  <a:pt x="654" y="48"/>
                </a:cubicBezTo>
                <a:cubicBezTo>
                  <a:pt x="654" y="48"/>
                  <a:pt x="654" y="48"/>
                  <a:pt x="654" y="48"/>
                </a:cubicBezTo>
                <a:cubicBezTo>
                  <a:pt x="672" y="47"/>
                  <a:pt x="685" y="44"/>
                  <a:pt x="692" y="40"/>
                </a:cubicBezTo>
                <a:cubicBezTo>
                  <a:pt x="696" y="39"/>
                  <a:pt x="698" y="37"/>
                  <a:pt x="700" y="35"/>
                </a:cubicBezTo>
                <a:cubicBezTo>
                  <a:pt x="702" y="32"/>
                  <a:pt x="702" y="29"/>
                  <a:pt x="701" y="26"/>
                </a:cubicBezTo>
                <a:cubicBezTo>
                  <a:pt x="700" y="24"/>
                  <a:pt x="698" y="22"/>
                  <a:pt x="696" y="20"/>
                </a:cubicBezTo>
                <a:cubicBezTo>
                  <a:pt x="696" y="20"/>
                  <a:pt x="696" y="20"/>
                  <a:pt x="696" y="20"/>
                </a:cubicBezTo>
                <a:cubicBezTo>
                  <a:pt x="686" y="14"/>
                  <a:pt x="666" y="9"/>
                  <a:pt x="645" y="8"/>
                </a:cubicBezTo>
                <a:cubicBezTo>
                  <a:pt x="641" y="8"/>
                  <a:pt x="636" y="7"/>
                  <a:pt x="632" y="7"/>
                </a:cubicBezTo>
                <a:cubicBezTo>
                  <a:pt x="628" y="7"/>
                  <a:pt x="623" y="7"/>
                  <a:pt x="619" y="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166938" y="3009900"/>
            <a:ext cx="1863725" cy="392113"/>
          </a:xfrm>
          <a:custGeom>
            <a:avLst/>
            <a:gdLst>
              <a:gd name="T0" fmla="*/ 895 w 1003"/>
              <a:gd name="T1" fmla="*/ 47 h 211"/>
              <a:gd name="T2" fmla="*/ 999 w 1003"/>
              <a:gd name="T3" fmla="*/ 18 h 211"/>
              <a:gd name="T4" fmla="*/ 1003 w 1003"/>
              <a:gd name="T5" fmla="*/ 28 h 211"/>
              <a:gd name="T6" fmla="*/ 897 w 1003"/>
              <a:gd name="T7" fmla="*/ 56 h 211"/>
              <a:gd name="T8" fmla="*/ 895 w 1003"/>
              <a:gd name="T9" fmla="*/ 47 h 211"/>
              <a:gd name="T10" fmla="*/ 895 w 1003"/>
              <a:gd name="T11" fmla="*/ 47 h 211"/>
              <a:gd name="T12" fmla="*/ 0 w 1003"/>
              <a:gd name="T13" fmla="*/ 201 h 211"/>
              <a:gd name="T14" fmla="*/ 147 w 1003"/>
              <a:gd name="T15" fmla="*/ 144 h 211"/>
              <a:gd name="T16" fmla="*/ 152 w 1003"/>
              <a:gd name="T17" fmla="*/ 154 h 211"/>
              <a:gd name="T18" fmla="*/ 5 w 1003"/>
              <a:gd name="T19" fmla="*/ 211 h 211"/>
              <a:gd name="T20" fmla="*/ 0 w 1003"/>
              <a:gd name="T21" fmla="*/ 201 h 211"/>
              <a:gd name="T22" fmla="*/ 0 w 1003"/>
              <a:gd name="T23" fmla="*/ 201 h 211"/>
              <a:gd name="T24" fmla="*/ 74 w 1003"/>
              <a:gd name="T25" fmla="*/ 0 h 211"/>
              <a:gd name="T26" fmla="*/ 237 w 1003"/>
              <a:gd name="T27" fmla="*/ 49 h 211"/>
              <a:gd name="T28" fmla="*/ 235 w 1003"/>
              <a:gd name="T29" fmla="*/ 59 h 211"/>
              <a:gd name="T30" fmla="*/ 71 w 1003"/>
              <a:gd name="T31" fmla="*/ 9 h 211"/>
              <a:gd name="T32" fmla="*/ 74 w 1003"/>
              <a:gd name="T33" fmla="*/ 0 h 211"/>
              <a:gd name="T34" fmla="*/ 74 w 1003"/>
              <a:gd name="T35" fmla="*/ 0 h 211"/>
              <a:gd name="T36" fmla="*/ 395 w 1003"/>
              <a:gd name="T37" fmla="*/ 156 h 211"/>
              <a:gd name="T38" fmla="*/ 464 w 1003"/>
              <a:gd name="T39" fmla="*/ 187 h 211"/>
              <a:gd name="T40" fmla="*/ 459 w 1003"/>
              <a:gd name="T41" fmla="*/ 196 h 211"/>
              <a:gd name="T42" fmla="*/ 391 w 1003"/>
              <a:gd name="T43" fmla="*/ 166 h 211"/>
              <a:gd name="T44" fmla="*/ 395 w 1003"/>
              <a:gd name="T45" fmla="*/ 156 h 211"/>
              <a:gd name="T46" fmla="*/ 395 w 1003"/>
              <a:gd name="T47" fmla="*/ 156 h 211"/>
              <a:gd name="T48" fmla="*/ 686 w 1003"/>
              <a:gd name="T49" fmla="*/ 189 h 211"/>
              <a:gd name="T50" fmla="*/ 767 w 1003"/>
              <a:gd name="T51" fmla="*/ 156 h 211"/>
              <a:gd name="T52" fmla="*/ 772 w 1003"/>
              <a:gd name="T53" fmla="*/ 166 h 211"/>
              <a:gd name="T54" fmla="*/ 691 w 1003"/>
              <a:gd name="T55" fmla="*/ 199 h 211"/>
              <a:gd name="T56" fmla="*/ 686 w 1003"/>
              <a:gd name="T57" fmla="*/ 18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003" h="211">
                <a:moveTo>
                  <a:pt x="895" y="47"/>
                </a:moveTo>
                <a:lnTo>
                  <a:pt x="999" y="18"/>
                </a:lnTo>
                <a:lnTo>
                  <a:pt x="1003" y="28"/>
                </a:lnTo>
                <a:lnTo>
                  <a:pt x="897" y="56"/>
                </a:lnTo>
                <a:lnTo>
                  <a:pt x="895" y="47"/>
                </a:lnTo>
                <a:lnTo>
                  <a:pt x="895" y="47"/>
                </a:lnTo>
                <a:close/>
                <a:moveTo>
                  <a:pt x="0" y="201"/>
                </a:moveTo>
                <a:lnTo>
                  <a:pt x="147" y="144"/>
                </a:lnTo>
                <a:lnTo>
                  <a:pt x="152" y="154"/>
                </a:lnTo>
                <a:lnTo>
                  <a:pt x="5" y="211"/>
                </a:lnTo>
                <a:lnTo>
                  <a:pt x="0" y="201"/>
                </a:lnTo>
                <a:lnTo>
                  <a:pt x="0" y="201"/>
                </a:lnTo>
                <a:close/>
                <a:moveTo>
                  <a:pt x="74" y="0"/>
                </a:moveTo>
                <a:lnTo>
                  <a:pt x="237" y="49"/>
                </a:lnTo>
                <a:lnTo>
                  <a:pt x="235" y="59"/>
                </a:lnTo>
                <a:lnTo>
                  <a:pt x="71" y="9"/>
                </a:lnTo>
                <a:lnTo>
                  <a:pt x="74" y="0"/>
                </a:lnTo>
                <a:lnTo>
                  <a:pt x="74" y="0"/>
                </a:lnTo>
                <a:close/>
                <a:moveTo>
                  <a:pt x="395" y="156"/>
                </a:moveTo>
                <a:lnTo>
                  <a:pt x="464" y="187"/>
                </a:lnTo>
                <a:lnTo>
                  <a:pt x="459" y="196"/>
                </a:lnTo>
                <a:lnTo>
                  <a:pt x="391" y="166"/>
                </a:lnTo>
                <a:lnTo>
                  <a:pt x="395" y="156"/>
                </a:lnTo>
                <a:lnTo>
                  <a:pt x="395" y="156"/>
                </a:lnTo>
                <a:close/>
                <a:moveTo>
                  <a:pt x="686" y="189"/>
                </a:moveTo>
                <a:lnTo>
                  <a:pt x="767" y="156"/>
                </a:lnTo>
                <a:lnTo>
                  <a:pt x="772" y="166"/>
                </a:lnTo>
                <a:lnTo>
                  <a:pt x="691" y="199"/>
                </a:lnTo>
                <a:lnTo>
                  <a:pt x="686" y="18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26"/>
          <p:cNvSpPr>
            <a:spLocks noEditPoints="1"/>
          </p:cNvSpPr>
          <p:nvPr/>
        </p:nvSpPr>
        <p:spPr bwMode="auto">
          <a:xfrm>
            <a:off x="2263775" y="2271713"/>
            <a:ext cx="136525" cy="674688"/>
          </a:xfrm>
          <a:custGeom>
            <a:avLst/>
            <a:gdLst>
              <a:gd name="T0" fmla="*/ 1 w 31"/>
              <a:gd name="T1" fmla="*/ 59 h 153"/>
              <a:gd name="T2" fmla="*/ 0 w 31"/>
              <a:gd name="T3" fmla="*/ 83 h 153"/>
              <a:gd name="T4" fmla="*/ 0 w 31"/>
              <a:gd name="T5" fmla="*/ 153 h 153"/>
              <a:gd name="T6" fmla="*/ 0 w 31"/>
              <a:gd name="T7" fmla="*/ 153 h 153"/>
              <a:gd name="T8" fmla="*/ 0 w 31"/>
              <a:gd name="T9" fmla="*/ 150 h 153"/>
              <a:gd name="T10" fmla="*/ 0 w 31"/>
              <a:gd name="T11" fmla="*/ 100 h 153"/>
              <a:gd name="T12" fmla="*/ 3 w 31"/>
              <a:gd name="T13" fmla="*/ 119 h 153"/>
              <a:gd name="T14" fmla="*/ 3 w 31"/>
              <a:gd name="T15" fmla="*/ 151 h 153"/>
              <a:gd name="T16" fmla="*/ 4 w 31"/>
              <a:gd name="T17" fmla="*/ 153 h 153"/>
              <a:gd name="T18" fmla="*/ 4 w 31"/>
              <a:gd name="T19" fmla="*/ 153 h 153"/>
              <a:gd name="T20" fmla="*/ 6 w 31"/>
              <a:gd name="T21" fmla="*/ 153 h 153"/>
              <a:gd name="T22" fmla="*/ 8 w 31"/>
              <a:gd name="T23" fmla="*/ 153 h 153"/>
              <a:gd name="T24" fmla="*/ 9 w 31"/>
              <a:gd name="T25" fmla="*/ 153 h 153"/>
              <a:gd name="T26" fmla="*/ 11 w 31"/>
              <a:gd name="T27" fmla="*/ 153 h 153"/>
              <a:gd name="T28" fmla="*/ 11 w 31"/>
              <a:gd name="T29" fmla="*/ 153 h 153"/>
              <a:gd name="T30" fmla="*/ 14 w 31"/>
              <a:gd name="T31" fmla="*/ 153 h 153"/>
              <a:gd name="T32" fmla="*/ 14 w 31"/>
              <a:gd name="T33" fmla="*/ 153 h 153"/>
              <a:gd name="T34" fmla="*/ 16 w 31"/>
              <a:gd name="T35" fmla="*/ 153 h 153"/>
              <a:gd name="T36" fmla="*/ 17 w 31"/>
              <a:gd name="T37" fmla="*/ 153 h 153"/>
              <a:gd name="T38" fmla="*/ 17 w 31"/>
              <a:gd name="T39" fmla="*/ 153 h 153"/>
              <a:gd name="T40" fmla="*/ 17 w 31"/>
              <a:gd name="T41" fmla="*/ 151 h 153"/>
              <a:gd name="T42" fmla="*/ 17 w 31"/>
              <a:gd name="T43" fmla="*/ 150 h 153"/>
              <a:gd name="T44" fmla="*/ 18 w 31"/>
              <a:gd name="T45" fmla="*/ 100 h 153"/>
              <a:gd name="T46" fmla="*/ 20 w 31"/>
              <a:gd name="T47" fmla="*/ 80 h 153"/>
              <a:gd name="T48" fmla="*/ 19 w 31"/>
              <a:gd name="T49" fmla="*/ 96 h 153"/>
              <a:gd name="T50" fmla="*/ 30 w 31"/>
              <a:gd name="T51" fmla="*/ 96 h 153"/>
              <a:gd name="T52" fmla="*/ 31 w 31"/>
              <a:gd name="T53" fmla="*/ 81 h 153"/>
              <a:gd name="T54" fmla="*/ 29 w 31"/>
              <a:gd name="T55" fmla="*/ 69 h 153"/>
              <a:gd name="T56" fmla="*/ 26 w 31"/>
              <a:gd name="T57" fmla="*/ 58 h 153"/>
              <a:gd name="T58" fmla="*/ 8 w 31"/>
              <a:gd name="T59" fmla="*/ 44 h 153"/>
              <a:gd name="T60" fmla="*/ 4 w 31"/>
              <a:gd name="T61" fmla="*/ 50 h 153"/>
              <a:gd name="T62" fmla="*/ 2 w 31"/>
              <a:gd name="T63" fmla="*/ 58 h 153"/>
              <a:gd name="T64" fmla="*/ 0 w 31"/>
              <a:gd name="T65" fmla="*/ 83 h 153"/>
              <a:gd name="T66" fmla="*/ 1 w 31"/>
              <a:gd name="T67" fmla="*/ 0 h 153"/>
              <a:gd name="T68" fmla="*/ 2 w 31"/>
              <a:gd name="T69" fmla="*/ 0 h 153"/>
              <a:gd name="T70" fmla="*/ 17 w 31"/>
              <a:gd name="T71" fmla="*/ 29 h 153"/>
              <a:gd name="T72" fmla="*/ 0 w 31"/>
              <a:gd name="T73" fmla="*/ 0 h 153"/>
              <a:gd name="T74" fmla="*/ 0 w 31"/>
              <a:gd name="T75" fmla="*/ 18 h 153"/>
              <a:gd name="T76" fmla="*/ 2 w 31"/>
              <a:gd name="T77" fmla="*/ 19 h 153"/>
              <a:gd name="T78" fmla="*/ 4 w 31"/>
              <a:gd name="T79" fmla="*/ 19 h 153"/>
              <a:gd name="T80" fmla="*/ 5 w 31"/>
              <a:gd name="T81" fmla="*/ 20 h 153"/>
              <a:gd name="T82" fmla="*/ 7 w 31"/>
              <a:gd name="T83" fmla="*/ 20 h 153"/>
              <a:gd name="T84" fmla="*/ 9 w 31"/>
              <a:gd name="T85" fmla="*/ 21 h 153"/>
              <a:gd name="T86" fmla="*/ 10 w 31"/>
              <a:gd name="T87" fmla="*/ 21 h 153"/>
              <a:gd name="T88" fmla="*/ 12 w 31"/>
              <a:gd name="T89" fmla="*/ 21 h 153"/>
              <a:gd name="T90" fmla="*/ 14 w 31"/>
              <a:gd name="T91" fmla="*/ 22 h 153"/>
              <a:gd name="T92" fmla="*/ 16 w 31"/>
              <a:gd name="T93" fmla="*/ 22 h 153"/>
              <a:gd name="T94" fmla="*/ 16 w 31"/>
              <a:gd name="T95" fmla="*/ 22 h 153"/>
              <a:gd name="T96" fmla="*/ 16 w 31"/>
              <a:gd name="T97" fmla="*/ 23 h 153"/>
              <a:gd name="T98" fmla="*/ 16 w 31"/>
              <a:gd name="T99" fmla="*/ 23 h 153"/>
              <a:gd name="T100" fmla="*/ 16 w 31"/>
              <a:gd name="T101" fmla="*/ 24 h 153"/>
              <a:gd name="T102" fmla="*/ 16 w 31"/>
              <a:gd name="T103" fmla="*/ 24 h 153"/>
              <a:gd name="T104" fmla="*/ 16 w 31"/>
              <a:gd name="T105" fmla="*/ 25 h 153"/>
              <a:gd name="T106" fmla="*/ 16 w 31"/>
              <a:gd name="T107" fmla="*/ 25 h 153"/>
              <a:gd name="T108" fmla="*/ 16 w 31"/>
              <a:gd name="T109" fmla="*/ 26 h 153"/>
              <a:gd name="T110" fmla="*/ 16 w 31"/>
              <a:gd name="T111" fmla="*/ 26 h 153"/>
              <a:gd name="T112" fmla="*/ 16 w 31"/>
              <a:gd name="T113" fmla="*/ 27 h 153"/>
              <a:gd name="T114" fmla="*/ 16 w 31"/>
              <a:gd name="T115" fmla="*/ 28 h 153"/>
              <a:gd name="T116" fmla="*/ 16 w 31"/>
              <a:gd name="T117" fmla="*/ 28 h 153"/>
              <a:gd name="T118" fmla="*/ 16 w 31"/>
              <a:gd name="T119" fmla="*/ 29 h 153"/>
              <a:gd name="T120" fmla="*/ 16 w 31"/>
              <a:gd name="T121" fmla="*/ 29 h 153"/>
              <a:gd name="T122" fmla="*/ 15 w 31"/>
              <a:gd name="T123" fmla="*/ 31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1" h="153">
                <a:moveTo>
                  <a:pt x="0" y="54"/>
                </a:moveTo>
                <a:cubicBezTo>
                  <a:pt x="0" y="56"/>
                  <a:pt x="0" y="56"/>
                  <a:pt x="0" y="56"/>
                </a:cubicBezTo>
                <a:cubicBezTo>
                  <a:pt x="1" y="57"/>
                  <a:pt x="1" y="57"/>
                  <a:pt x="1" y="5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54"/>
                  <a:pt x="0" y="54"/>
                  <a:pt x="0" y="54"/>
                </a:cubicBezTo>
                <a:close/>
                <a:moveTo>
                  <a:pt x="0" y="83"/>
                </a:moveTo>
                <a:cubicBezTo>
                  <a:pt x="0" y="153"/>
                  <a:pt x="0" y="153"/>
                  <a:pt x="0" y="153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152"/>
                  <a:pt x="0" y="151"/>
                  <a:pt x="0" y="151"/>
                </a:cubicBezTo>
                <a:cubicBezTo>
                  <a:pt x="0" y="151"/>
                  <a:pt x="0" y="151"/>
                  <a:pt x="0" y="150"/>
                </a:cubicBezTo>
                <a:cubicBezTo>
                  <a:pt x="0" y="150"/>
                  <a:pt x="0" y="150"/>
                  <a:pt x="0" y="150"/>
                </a:cubicBezTo>
                <a:cubicBezTo>
                  <a:pt x="0" y="150"/>
                  <a:pt x="0" y="150"/>
                  <a:pt x="0" y="150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98"/>
                  <a:pt x="3" y="98"/>
                  <a:pt x="3" y="100"/>
                </a:cubicBezTo>
                <a:cubicBezTo>
                  <a:pt x="3" y="119"/>
                  <a:pt x="3" y="119"/>
                  <a:pt x="3" y="119"/>
                </a:cubicBezTo>
                <a:cubicBezTo>
                  <a:pt x="3" y="119"/>
                  <a:pt x="3" y="119"/>
                  <a:pt x="3" y="119"/>
                </a:cubicBezTo>
                <a:cubicBezTo>
                  <a:pt x="3" y="150"/>
                  <a:pt x="3" y="150"/>
                  <a:pt x="3" y="150"/>
                </a:cubicBezTo>
                <a:cubicBezTo>
                  <a:pt x="3" y="150"/>
                  <a:pt x="3" y="150"/>
                  <a:pt x="3" y="150"/>
                </a:cubicBezTo>
                <a:cubicBezTo>
                  <a:pt x="3" y="151"/>
                  <a:pt x="3" y="151"/>
                  <a:pt x="3" y="151"/>
                </a:cubicBezTo>
                <a:cubicBezTo>
                  <a:pt x="3" y="152"/>
                  <a:pt x="3" y="152"/>
                  <a:pt x="3" y="153"/>
                </a:cubicBezTo>
                <a:cubicBezTo>
                  <a:pt x="3" y="153"/>
                  <a:pt x="3" y="153"/>
                  <a:pt x="3" y="153"/>
                </a:cubicBezTo>
                <a:cubicBezTo>
                  <a:pt x="4" y="153"/>
                  <a:pt x="4" y="153"/>
                  <a:pt x="4" y="153"/>
                </a:cubicBezTo>
                <a:cubicBezTo>
                  <a:pt x="4" y="153"/>
                  <a:pt x="4" y="153"/>
                  <a:pt x="4" y="153"/>
                </a:cubicBezTo>
                <a:cubicBezTo>
                  <a:pt x="4" y="153"/>
                  <a:pt x="4" y="153"/>
                  <a:pt x="4" y="153"/>
                </a:cubicBezTo>
                <a:cubicBezTo>
                  <a:pt x="4" y="153"/>
                  <a:pt x="4" y="153"/>
                  <a:pt x="4" y="153"/>
                </a:cubicBezTo>
                <a:cubicBezTo>
                  <a:pt x="6" y="153"/>
                  <a:pt x="6" y="153"/>
                  <a:pt x="6" y="153"/>
                </a:cubicBezTo>
                <a:cubicBezTo>
                  <a:pt x="6" y="153"/>
                  <a:pt x="6" y="153"/>
                  <a:pt x="6" y="153"/>
                </a:cubicBezTo>
                <a:cubicBezTo>
                  <a:pt x="6" y="153"/>
                  <a:pt x="6" y="153"/>
                  <a:pt x="6" y="153"/>
                </a:cubicBezTo>
                <a:cubicBezTo>
                  <a:pt x="7" y="153"/>
                  <a:pt x="7" y="153"/>
                  <a:pt x="7" y="153"/>
                </a:cubicBezTo>
                <a:cubicBezTo>
                  <a:pt x="7" y="153"/>
                  <a:pt x="7" y="153"/>
                  <a:pt x="7" y="153"/>
                </a:cubicBezTo>
                <a:cubicBezTo>
                  <a:pt x="8" y="153"/>
                  <a:pt x="8" y="153"/>
                  <a:pt x="8" y="153"/>
                </a:cubicBezTo>
                <a:cubicBezTo>
                  <a:pt x="8" y="153"/>
                  <a:pt x="8" y="153"/>
                  <a:pt x="8" y="153"/>
                </a:cubicBezTo>
                <a:cubicBezTo>
                  <a:pt x="8" y="153"/>
                  <a:pt x="8" y="153"/>
                  <a:pt x="8" y="153"/>
                </a:cubicBezTo>
                <a:cubicBezTo>
                  <a:pt x="9" y="153"/>
                  <a:pt x="9" y="153"/>
                  <a:pt x="9" y="153"/>
                </a:cubicBezTo>
                <a:cubicBezTo>
                  <a:pt x="9" y="153"/>
                  <a:pt x="9" y="153"/>
                  <a:pt x="9" y="153"/>
                </a:cubicBezTo>
                <a:cubicBezTo>
                  <a:pt x="9" y="153"/>
                  <a:pt x="9" y="153"/>
                  <a:pt x="9" y="153"/>
                </a:cubicBezTo>
                <a:cubicBezTo>
                  <a:pt x="11" y="153"/>
                  <a:pt x="11" y="153"/>
                  <a:pt x="11" y="153"/>
                </a:cubicBezTo>
                <a:cubicBezTo>
                  <a:pt x="11" y="153"/>
                  <a:pt x="11" y="153"/>
                  <a:pt x="11" y="153"/>
                </a:cubicBezTo>
                <a:cubicBezTo>
                  <a:pt x="11" y="153"/>
                  <a:pt x="11" y="153"/>
                  <a:pt x="11" y="153"/>
                </a:cubicBezTo>
                <a:cubicBezTo>
                  <a:pt x="11" y="153"/>
                  <a:pt x="11" y="153"/>
                  <a:pt x="11" y="153"/>
                </a:cubicBezTo>
                <a:cubicBezTo>
                  <a:pt x="12" y="153"/>
                  <a:pt x="12" y="153"/>
                  <a:pt x="12" y="153"/>
                </a:cubicBezTo>
                <a:cubicBezTo>
                  <a:pt x="12" y="153"/>
                  <a:pt x="12" y="153"/>
                  <a:pt x="12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16" y="153"/>
                  <a:pt x="16" y="153"/>
                  <a:pt x="16" y="153"/>
                </a:cubicBezTo>
                <a:cubicBezTo>
                  <a:pt x="16" y="153"/>
                  <a:pt x="16" y="153"/>
                  <a:pt x="16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2"/>
                  <a:pt x="17" y="152"/>
                  <a:pt x="17" y="151"/>
                </a:cubicBezTo>
                <a:cubicBezTo>
                  <a:pt x="17" y="151"/>
                  <a:pt x="17" y="150"/>
                  <a:pt x="17" y="150"/>
                </a:cubicBezTo>
                <a:cubicBezTo>
                  <a:pt x="17" y="150"/>
                  <a:pt x="17" y="150"/>
                  <a:pt x="17" y="150"/>
                </a:cubicBezTo>
                <a:cubicBezTo>
                  <a:pt x="17" y="150"/>
                  <a:pt x="17" y="150"/>
                  <a:pt x="17" y="150"/>
                </a:cubicBezTo>
                <a:cubicBezTo>
                  <a:pt x="17" y="149"/>
                  <a:pt x="17" y="148"/>
                  <a:pt x="16" y="147"/>
                </a:cubicBezTo>
                <a:cubicBezTo>
                  <a:pt x="16" y="100"/>
                  <a:pt x="16" y="100"/>
                  <a:pt x="16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8" y="69"/>
                  <a:pt x="18" y="69"/>
                  <a:pt x="18" y="69"/>
                </a:cubicBezTo>
                <a:cubicBezTo>
                  <a:pt x="19" y="71"/>
                  <a:pt x="19" y="71"/>
                  <a:pt x="19" y="71"/>
                </a:cubicBezTo>
                <a:cubicBezTo>
                  <a:pt x="20" y="74"/>
                  <a:pt x="20" y="76"/>
                  <a:pt x="20" y="80"/>
                </a:cubicBezTo>
                <a:cubicBezTo>
                  <a:pt x="20" y="93"/>
                  <a:pt x="20" y="93"/>
                  <a:pt x="20" y="93"/>
                </a:cubicBezTo>
                <a:cubicBezTo>
                  <a:pt x="20" y="93"/>
                  <a:pt x="20" y="93"/>
                  <a:pt x="20" y="93"/>
                </a:cubicBezTo>
                <a:cubicBezTo>
                  <a:pt x="19" y="96"/>
                  <a:pt x="19" y="96"/>
                  <a:pt x="19" y="96"/>
                </a:cubicBezTo>
                <a:cubicBezTo>
                  <a:pt x="19" y="98"/>
                  <a:pt x="22" y="101"/>
                  <a:pt x="25" y="101"/>
                </a:cubicBezTo>
                <a:cubicBezTo>
                  <a:pt x="25" y="101"/>
                  <a:pt x="25" y="101"/>
                  <a:pt x="25" y="101"/>
                </a:cubicBezTo>
                <a:cubicBezTo>
                  <a:pt x="28" y="101"/>
                  <a:pt x="30" y="99"/>
                  <a:pt x="30" y="96"/>
                </a:cubicBezTo>
                <a:cubicBezTo>
                  <a:pt x="31" y="94"/>
                  <a:pt x="31" y="94"/>
                  <a:pt x="31" y="94"/>
                </a:cubicBezTo>
                <a:cubicBezTo>
                  <a:pt x="31" y="93"/>
                  <a:pt x="31" y="93"/>
                  <a:pt x="31" y="93"/>
                </a:cubicBezTo>
                <a:cubicBezTo>
                  <a:pt x="31" y="81"/>
                  <a:pt x="31" y="81"/>
                  <a:pt x="31" y="81"/>
                </a:cubicBezTo>
                <a:cubicBezTo>
                  <a:pt x="31" y="81"/>
                  <a:pt x="31" y="81"/>
                  <a:pt x="31" y="81"/>
                </a:cubicBezTo>
                <a:cubicBezTo>
                  <a:pt x="31" y="80"/>
                  <a:pt x="31" y="80"/>
                  <a:pt x="31" y="80"/>
                </a:cubicBezTo>
                <a:cubicBezTo>
                  <a:pt x="31" y="75"/>
                  <a:pt x="31" y="74"/>
                  <a:pt x="29" y="69"/>
                </a:cubicBezTo>
                <a:cubicBezTo>
                  <a:pt x="26" y="59"/>
                  <a:pt x="26" y="59"/>
                  <a:pt x="26" y="59"/>
                </a:cubicBezTo>
                <a:cubicBezTo>
                  <a:pt x="26" y="59"/>
                  <a:pt x="26" y="59"/>
                  <a:pt x="26" y="59"/>
                </a:cubicBezTo>
                <a:cubicBezTo>
                  <a:pt x="26" y="58"/>
                  <a:pt x="26" y="58"/>
                  <a:pt x="26" y="58"/>
                </a:cubicBezTo>
                <a:cubicBezTo>
                  <a:pt x="24" y="54"/>
                  <a:pt x="24" y="52"/>
                  <a:pt x="20" y="50"/>
                </a:cubicBezTo>
                <a:cubicBezTo>
                  <a:pt x="17" y="47"/>
                  <a:pt x="12" y="46"/>
                  <a:pt x="8" y="46"/>
                </a:cubicBezTo>
                <a:cubicBezTo>
                  <a:pt x="8" y="44"/>
                  <a:pt x="8" y="44"/>
                  <a:pt x="8" y="44"/>
                </a:cubicBezTo>
                <a:cubicBezTo>
                  <a:pt x="5" y="45"/>
                  <a:pt x="2" y="46"/>
                  <a:pt x="0" y="45"/>
                </a:cubicBezTo>
                <a:cubicBezTo>
                  <a:pt x="0" y="50"/>
                  <a:pt x="0" y="50"/>
                  <a:pt x="0" y="50"/>
                </a:cubicBezTo>
                <a:cubicBezTo>
                  <a:pt x="1" y="49"/>
                  <a:pt x="2" y="49"/>
                  <a:pt x="4" y="50"/>
                </a:cubicBezTo>
                <a:cubicBezTo>
                  <a:pt x="6" y="51"/>
                  <a:pt x="6" y="51"/>
                  <a:pt x="5" y="52"/>
                </a:cubicBezTo>
                <a:cubicBezTo>
                  <a:pt x="3" y="56"/>
                  <a:pt x="3" y="56"/>
                  <a:pt x="3" y="56"/>
                </a:cubicBezTo>
                <a:cubicBezTo>
                  <a:pt x="2" y="57"/>
                  <a:pt x="2" y="57"/>
                  <a:pt x="2" y="58"/>
                </a:cubicBezTo>
                <a:cubicBezTo>
                  <a:pt x="4" y="80"/>
                  <a:pt x="4" y="80"/>
                  <a:pt x="4" y="80"/>
                </a:cubicBezTo>
                <a:cubicBezTo>
                  <a:pt x="5" y="81"/>
                  <a:pt x="5" y="82"/>
                  <a:pt x="4" y="83"/>
                </a:cubicBezTo>
                <a:cubicBezTo>
                  <a:pt x="1" y="86"/>
                  <a:pt x="2" y="86"/>
                  <a:pt x="0" y="83"/>
                </a:cubicBezTo>
                <a:close/>
                <a:moveTo>
                  <a:pt x="0" y="0"/>
                </a:moveTo>
                <a:cubicBezTo>
                  <a:pt x="0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8" y="0"/>
                  <a:pt x="15" y="1"/>
                  <a:pt x="18" y="7"/>
                </a:cubicBezTo>
                <a:cubicBezTo>
                  <a:pt x="21" y="10"/>
                  <a:pt x="20" y="16"/>
                  <a:pt x="19" y="23"/>
                </a:cubicBezTo>
                <a:cubicBezTo>
                  <a:pt x="18" y="25"/>
                  <a:pt x="18" y="27"/>
                  <a:pt x="17" y="29"/>
                </a:cubicBezTo>
                <a:cubicBezTo>
                  <a:pt x="17" y="26"/>
                  <a:pt x="17" y="23"/>
                  <a:pt x="17" y="19"/>
                </a:cubicBezTo>
                <a:cubicBezTo>
                  <a:pt x="11" y="20"/>
                  <a:pt x="5" y="18"/>
                  <a:pt x="0" y="16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0" y="18"/>
                </a:move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1" y="19"/>
                  <a:pt x="1" y="19"/>
                  <a:pt x="1" y="19"/>
                </a:cubicBezTo>
                <a:cubicBezTo>
                  <a:pt x="1" y="19"/>
                  <a:pt x="1" y="19"/>
                  <a:pt x="1" y="19"/>
                </a:cubicBezTo>
                <a:cubicBezTo>
                  <a:pt x="2" y="19"/>
                  <a:pt x="2" y="19"/>
                  <a:pt x="2" y="19"/>
                </a:cubicBezTo>
                <a:cubicBezTo>
                  <a:pt x="2" y="19"/>
                  <a:pt x="2" y="19"/>
                  <a:pt x="2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0"/>
                  <a:pt x="6" y="20"/>
                  <a:pt x="6" y="20"/>
                </a:cubicBezTo>
                <a:cubicBezTo>
                  <a:pt x="7" y="20"/>
                  <a:pt x="7" y="20"/>
                  <a:pt x="7" y="20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1"/>
                  <a:pt x="8" y="21"/>
                  <a:pt x="8" y="21"/>
                </a:cubicBezTo>
                <a:cubicBezTo>
                  <a:pt x="9" y="21"/>
                  <a:pt x="9" y="21"/>
                  <a:pt x="9" y="21"/>
                </a:cubicBezTo>
                <a:cubicBezTo>
                  <a:pt x="9" y="21"/>
                  <a:pt x="9" y="21"/>
                  <a:pt x="9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11" y="21"/>
                  <a:pt x="11" y="21"/>
                  <a:pt x="11" y="21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1"/>
                  <a:pt x="12" y="21"/>
                  <a:pt x="12" y="21"/>
                </a:cubicBezTo>
                <a:cubicBezTo>
                  <a:pt x="13" y="22"/>
                  <a:pt x="13" y="22"/>
                  <a:pt x="13" y="22"/>
                </a:cubicBezTo>
                <a:cubicBezTo>
                  <a:pt x="13" y="22"/>
                  <a:pt x="13" y="22"/>
                  <a:pt x="13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3"/>
                  <a:pt x="16" y="23"/>
                  <a:pt x="16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25"/>
                  <a:pt x="16" y="25"/>
                  <a:pt x="16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5" y="31"/>
                  <a:pt x="15" y="31"/>
                  <a:pt x="15" y="31"/>
                </a:cubicBezTo>
                <a:cubicBezTo>
                  <a:pt x="13" y="40"/>
                  <a:pt x="6" y="44"/>
                  <a:pt x="0" y="43"/>
                </a:cubicBezTo>
                <a:lnTo>
                  <a:pt x="0" y="1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27"/>
          <p:cNvSpPr>
            <a:spLocks noEditPoints="1"/>
          </p:cNvSpPr>
          <p:nvPr/>
        </p:nvSpPr>
        <p:spPr bwMode="auto">
          <a:xfrm>
            <a:off x="2139950" y="2271713"/>
            <a:ext cx="133350" cy="674688"/>
          </a:xfrm>
          <a:custGeom>
            <a:avLst/>
            <a:gdLst>
              <a:gd name="T0" fmla="*/ 27 w 30"/>
              <a:gd name="T1" fmla="*/ 80 h 153"/>
              <a:gd name="T2" fmla="*/ 28 w 30"/>
              <a:gd name="T3" fmla="*/ 100 h 153"/>
              <a:gd name="T4" fmla="*/ 28 w 30"/>
              <a:gd name="T5" fmla="*/ 151 h 153"/>
              <a:gd name="T6" fmla="*/ 28 w 30"/>
              <a:gd name="T7" fmla="*/ 153 h 153"/>
              <a:gd name="T8" fmla="*/ 27 w 30"/>
              <a:gd name="T9" fmla="*/ 153 h 153"/>
              <a:gd name="T10" fmla="*/ 25 w 30"/>
              <a:gd name="T11" fmla="*/ 153 h 153"/>
              <a:gd name="T12" fmla="*/ 22 w 30"/>
              <a:gd name="T13" fmla="*/ 153 h 153"/>
              <a:gd name="T14" fmla="*/ 22 w 30"/>
              <a:gd name="T15" fmla="*/ 153 h 153"/>
              <a:gd name="T16" fmla="*/ 20 w 30"/>
              <a:gd name="T17" fmla="*/ 153 h 153"/>
              <a:gd name="T18" fmla="*/ 17 w 30"/>
              <a:gd name="T19" fmla="*/ 153 h 153"/>
              <a:gd name="T20" fmla="*/ 17 w 30"/>
              <a:gd name="T21" fmla="*/ 153 h 153"/>
              <a:gd name="T22" fmla="*/ 14 w 30"/>
              <a:gd name="T23" fmla="*/ 153 h 153"/>
              <a:gd name="T24" fmla="*/ 13 w 30"/>
              <a:gd name="T25" fmla="*/ 153 h 153"/>
              <a:gd name="T26" fmla="*/ 15 w 30"/>
              <a:gd name="T27" fmla="*/ 147 h 153"/>
              <a:gd name="T28" fmla="*/ 12 w 30"/>
              <a:gd name="T29" fmla="*/ 72 h 153"/>
              <a:gd name="T30" fmla="*/ 11 w 30"/>
              <a:gd name="T31" fmla="*/ 96 h 153"/>
              <a:gd name="T32" fmla="*/ 0 w 30"/>
              <a:gd name="T33" fmla="*/ 94 h 153"/>
              <a:gd name="T34" fmla="*/ 1 w 30"/>
              <a:gd name="T35" fmla="*/ 70 h 153"/>
              <a:gd name="T36" fmla="*/ 23 w 30"/>
              <a:gd name="T37" fmla="*/ 46 h 153"/>
              <a:gd name="T38" fmla="*/ 27 w 30"/>
              <a:gd name="T39" fmla="*/ 50 h 153"/>
              <a:gd name="T40" fmla="*/ 25 w 30"/>
              <a:gd name="T41" fmla="*/ 15 h 153"/>
              <a:gd name="T42" fmla="*/ 24 w 30"/>
              <a:gd name="T43" fmla="*/ 15 h 153"/>
              <a:gd name="T44" fmla="*/ 23 w 30"/>
              <a:gd name="T45" fmla="*/ 15 h 153"/>
              <a:gd name="T46" fmla="*/ 12 w 30"/>
              <a:gd name="T47" fmla="*/ 7 h 153"/>
              <a:gd name="T48" fmla="*/ 30 w 30"/>
              <a:gd name="T49" fmla="*/ 0 h 153"/>
              <a:gd name="T50" fmla="*/ 28 w 30"/>
              <a:gd name="T51" fmla="*/ 18 h 153"/>
              <a:gd name="T52" fmla="*/ 27 w 30"/>
              <a:gd name="T53" fmla="*/ 18 h 153"/>
              <a:gd name="T54" fmla="*/ 26 w 30"/>
              <a:gd name="T55" fmla="*/ 18 h 153"/>
              <a:gd name="T56" fmla="*/ 25 w 30"/>
              <a:gd name="T57" fmla="*/ 17 h 153"/>
              <a:gd name="T58" fmla="*/ 25 w 30"/>
              <a:gd name="T59" fmla="*/ 17 h 153"/>
              <a:gd name="T60" fmla="*/ 25 w 30"/>
              <a:gd name="T61" fmla="*/ 17 h 153"/>
              <a:gd name="T62" fmla="*/ 25 w 30"/>
              <a:gd name="T63" fmla="*/ 17 h 153"/>
              <a:gd name="T64" fmla="*/ 24 w 30"/>
              <a:gd name="T65" fmla="*/ 17 h 153"/>
              <a:gd name="T66" fmla="*/ 24 w 30"/>
              <a:gd name="T67" fmla="*/ 17 h 153"/>
              <a:gd name="T68" fmla="*/ 24 w 30"/>
              <a:gd name="T69" fmla="*/ 17 h 153"/>
              <a:gd name="T70" fmla="*/ 24 w 30"/>
              <a:gd name="T71" fmla="*/ 17 h 153"/>
              <a:gd name="T72" fmla="*/ 23 w 30"/>
              <a:gd name="T73" fmla="*/ 17 h 153"/>
              <a:gd name="T74" fmla="*/ 23 w 30"/>
              <a:gd name="T75" fmla="*/ 17 h 153"/>
              <a:gd name="T76" fmla="*/ 23 w 30"/>
              <a:gd name="T77" fmla="*/ 17 h 153"/>
              <a:gd name="T78" fmla="*/ 23 w 30"/>
              <a:gd name="T79" fmla="*/ 17 h 153"/>
              <a:gd name="T80" fmla="*/ 21 w 30"/>
              <a:gd name="T81" fmla="*/ 17 h 153"/>
              <a:gd name="T82" fmla="*/ 20 w 30"/>
              <a:gd name="T83" fmla="*/ 16 h 153"/>
              <a:gd name="T84" fmla="*/ 18 w 30"/>
              <a:gd name="T85" fmla="*/ 16 h 153"/>
              <a:gd name="T86" fmla="*/ 17 w 30"/>
              <a:gd name="T87" fmla="*/ 17 h 153"/>
              <a:gd name="T88" fmla="*/ 16 w 30"/>
              <a:gd name="T89" fmla="*/ 17 h 153"/>
              <a:gd name="T90" fmla="*/ 15 w 30"/>
              <a:gd name="T91" fmla="*/ 18 h 153"/>
              <a:gd name="T92" fmla="*/ 15 w 30"/>
              <a:gd name="T93" fmla="*/ 19 h 153"/>
              <a:gd name="T94" fmla="*/ 14 w 30"/>
              <a:gd name="T95" fmla="*/ 21 h 153"/>
              <a:gd name="T96" fmla="*/ 14 w 30"/>
              <a:gd name="T97" fmla="*/ 22 h 153"/>
              <a:gd name="T98" fmla="*/ 14 w 30"/>
              <a:gd name="T99" fmla="*/ 23 h 153"/>
              <a:gd name="T100" fmla="*/ 14 w 30"/>
              <a:gd name="T101" fmla="*/ 23 h 153"/>
              <a:gd name="T102" fmla="*/ 14 w 30"/>
              <a:gd name="T103" fmla="*/ 24 h 153"/>
              <a:gd name="T104" fmla="*/ 14 w 30"/>
              <a:gd name="T105" fmla="*/ 25 h 153"/>
              <a:gd name="T106" fmla="*/ 14 w 30"/>
              <a:gd name="T107" fmla="*/ 26 h 153"/>
              <a:gd name="T108" fmla="*/ 14 w 30"/>
              <a:gd name="T109" fmla="*/ 26 h 153"/>
              <a:gd name="T110" fmla="*/ 14 w 30"/>
              <a:gd name="T111" fmla="*/ 27 h 153"/>
              <a:gd name="T112" fmla="*/ 14 w 30"/>
              <a:gd name="T113" fmla="*/ 28 h 153"/>
              <a:gd name="T114" fmla="*/ 15 w 30"/>
              <a:gd name="T115" fmla="*/ 29 h 153"/>
              <a:gd name="T116" fmla="*/ 15 w 30"/>
              <a:gd name="T117" fmla="*/ 29 h 153"/>
              <a:gd name="T118" fmla="*/ 30 w 30"/>
              <a:gd name="T119" fmla="*/ 19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0" h="153">
                <a:moveTo>
                  <a:pt x="26" y="53"/>
                </a:moveTo>
                <a:cubicBezTo>
                  <a:pt x="28" y="56"/>
                  <a:pt x="28" y="56"/>
                  <a:pt x="28" y="56"/>
                </a:cubicBezTo>
                <a:cubicBezTo>
                  <a:pt x="29" y="57"/>
                  <a:pt x="29" y="57"/>
                  <a:pt x="29" y="59"/>
                </a:cubicBezTo>
                <a:cubicBezTo>
                  <a:pt x="27" y="80"/>
                  <a:pt x="27" y="80"/>
                  <a:pt x="27" y="80"/>
                </a:cubicBezTo>
                <a:cubicBezTo>
                  <a:pt x="26" y="82"/>
                  <a:pt x="26" y="82"/>
                  <a:pt x="28" y="83"/>
                </a:cubicBezTo>
                <a:cubicBezTo>
                  <a:pt x="29" y="84"/>
                  <a:pt x="29" y="85"/>
                  <a:pt x="30" y="85"/>
                </a:cubicBezTo>
                <a:cubicBezTo>
                  <a:pt x="30" y="98"/>
                  <a:pt x="30" y="98"/>
                  <a:pt x="30" y="98"/>
                </a:cubicBezTo>
                <a:cubicBezTo>
                  <a:pt x="29" y="98"/>
                  <a:pt x="28" y="99"/>
                  <a:pt x="28" y="100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28" y="151"/>
                  <a:pt x="28" y="151"/>
                  <a:pt x="28" y="151"/>
                </a:cubicBezTo>
                <a:cubicBezTo>
                  <a:pt x="28" y="151"/>
                  <a:pt x="28" y="152"/>
                  <a:pt x="28" y="153"/>
                </a:cubicBezTo>
                <a:cubicBezTo>
                  <a:pt x="28" y="153"/>
                  <a:pt x="28" y="153"/>
                  <a:pt x="28" y="153"/>
                </a:cubicBezTo>
                <a:cubicBezTo>
                  <a:pt x="28" y="153"/>
                  <a:pt x="28" y="153"/>
                  <a:pt x="28" y="153"/>
                </a:cubicBezTo>
                <a:cubicBezTo>
                  <a:pt x="28" y="153"/>
                  <a:pt x="28" y="153"/>
                  <a:pt x="28" y="153"/>
                </a:cubicBezTo>
                <a:cubicBezTo>
                  <a:pt x="28" y="153"/>
                  <a:pt x="28" y="153"/>
                  <a:pt x="28" y="153"/>
                </a:cubicBezTo>
                <a:cubicBezTo>
                  <a:pt x="28" y="153"/>
                  <a:pt x="28" y="153"/>
                  <a:pt x="28" y="153"/>
                </a:cubicBezTo>
                <a:cubicBezTo>
                  <a:pt x="28" y="153"/>
                  <a:pt x="28" y="153"/>
                  <a:pt x="28" y="153"/>
                </a:cubicBezTo>
                <a:cubicBezTo>
                  <a:pt x="27" y="153"/>
                  <a:pt x="27" y="153"/>
                  <a:pt x="27" y="153"/>
                </a:cubicBezTo>
                <a:cubicBezTo>
                  <a:pt x="27" y="153"/>
                  <a:pt x="27" y="153"/>
                  <a:pt x="27" y="15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4" y="153"/>
                  <a:pt x="24" y="153"/>
                  <a:pt x="24" y="153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0" y="153"/>
                  <a:pt x="20" y="153"/>
                  <a:pt x="20" y="153"/>
                </a:cubicBezTo>
                <a:cubicBezTo>
                  <a:pt x="20" y="153"/>
                  <a:pt x="20" y="153"/>
                  <a:pt x="20" y="153"/>
                </a:cubicBezTo>
                <a:cubicBezTo>
                  <a:pt x="20" y="153"/>
                  <a:pt x="20" y="153"/>
                  <a:pt x="20" y="153"/>
                </a:cubicBezTo>
                <a:cubicBezTo>
                  <a:pt x="20" y="153"/>
                  <a:pt x="20" y="153"/>
                  <a:pt x="20" y="153"/>
                </a:cubicBezTo>
                <a:cubicBezTo>
                  <a:pt x="19" y="153"/>
                  <a:pt x="19" y="153"/>
                  <a:pt x="19" y="153"/>
                </a:cubicBezTo>
                <a:cubicBezTo>
                  <a:pt x="19" y="153"/>
                  <a:pt x="19" y="153"/>
                  <a:pt x="19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5" y="153"/>
                  <a:pt x="15" y="153"/>
                  <a:pt x="15" y="153"/>
                </a:cubicBezTo>
                <a:cubicBezTo>
                  <a:pt x="15" y="153"/>
                  <a:pt x="15" y="153"/>
                  <a:pt x="15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13" y="153"/>
                  <a:pt x="13" y="153"/>
                  <a:pt x="13" y="153"/>
                </a:cubicBezTo>
                <a:cubicBezTo>
                  <a:pt x="13" y="153"/>
                  <a:pt x="13" y="153"/>
                  <a:pt x="13" y="153"/>
                </a:cubicBezTo>
                <a:cubicBezTo>
                  <a:pt x="13" y="153"/>
                  <a:pt x="13" y="153"/>
                  <a:pt x="13" y="153"/>
                </a:cubicBezTo>
                <a:cubicBezTo>
                  <a:pt x="13" y="153"/>
                  <a:pt x="13" y="153"/>
                  <a:pt x="13" y="153"/>
                </a:cubicBezTo>
                <a:cubicBezTo>
                  <a:pt x="13" y="152"/>
                  <a:pt x="13" y="152"/>
                  <a:pt x="13" y="151"/>
                </a:cubicBezTo>
                <a:cubicBezTo>
                  <a:pt x="14" y="149"/>
                  <a:pt x="14" y="148"/>
                  <a:pt x="15" y="147"/>
                </a:cubicBezTo>
                <a:cubicBezTo>
                  <a:pt x="15" y="100"/>
                  <a:pt x="15" y="100"/>
                  <a:pt x="15" y="100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3" y="70"/>
                  <a:pt x="13" y="70"/>
                  <a:pt x="13" y="70"/>
                </a:cubicBezTo>
                <a:cubicBezTo>
                  <a:pt x="12" y="72"/>
                  <a:pt x="12" y="72"/>
                  <a:pt x="12" y="72"/>
                </a:cubicBezTo>
                <a:cubicBezTo>
                  <a:pt x="11" y="75"/>
                  <a:pt x="11" y="77"/>
                  <a:pt x="11" y="80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6"/>
                  <a:pt x="11" y="96"/>
                  <a:pt x="11" y="96"/>
                </a:cubicBezTo>
                <a:cubicBezTo>
                  <a:pt x="12" y="98"/>
                  <a:pt x="9" y="101"/>
                  <a:pt x="6" y="101"/>
                </a:cubicBezTo>
                <a:cubicBezTo>
                  <a:pt x="6" y="101"/>
                  <a:pt x="6" y="101"/>
                  <a:pt x="6" y="101"/>
                </a:cubicBezTo>
                <a:cubicBezTo>
                  <a:pt x="3" y="101"/>
                  <a:pt x="1" y="99"/>
                  <a:pt x="0" y="96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75"/>
                  <a:pt x="0" y="75"/>
                  <a:pt x="1" y="70"/>
                </a:cubicBezTo>
                <a:cubicBezTo>
                  <a:pt x="5" y="59"/>
                  <a:pt x="5" y="59"/>
                  <a:pt x="5" y="59"/>
                </a:cubicBezTo>
                <a:cubicBezTo>
                  <a:pt x="5" y="59"/>
                  <a:pt x="5" y="59"/>
                  <a:pt x="5" y="59"/>
                </a:cubicBezTo>
                <a:cubicBezTo>
                  <a:pt x="6" y="56"/>
                  <a:pt x="6" y="53"/>
                  <a:pt x="9" y="51"/>
                </a:cubicBezTo>
                <a:cubicBezTo>
                  <a:pt x="13" y="48"/>
                  <a:pt x="18" y="46"/>
                  <a:pt x="23" y="46"/>
                </a:cubicBezTo>
                <a:cubicBezTo>
                  <a:pt x="23" y="44"/>
                  <a:pt x="23" y="44"/>
                  <a:pt x="23" y="44"/>
                </a:cubicBezTo>
                <a:cubicBezTo>
                  <a:pt x="25" y="45"/>
                  <a:pt x="27" y="45"/>
                  <a:pt x="30" y="45"/>
                </a:cubicBezTo>
                <a:cubicBezTo>
                  <a:pt x="30" y="49"/>
                  <a:pt x="30" y="49"/>
                  <a:pt x="30" y="49"/>
                </a:cubicBezTo>
                <a:cubicBezTo>
                  <a:pt x="29" y="49"/>
                  <a:pt x="28" y="50"/>
                  <a:pt x="27" y="50"/>
                </a:cubicBezTo>
                <a:cubicBezTo>
                  <a:pt x="25" y="51"/>
                  <a:pt x="25" y="51"/>
                  <a:pt x="26" y="53"/>
                </a:cubicBezTo>
                <a:close/>
                <a:moveTo>
                  <a:pt x="30" y="0"/>
                </a:moveTo>
                <a:cubicBezTo>
                  <a:pt x="30" y="16"/>
                  <a:pt x="30" y="16"/>
                  <a:pt x="30" y="16"/>
                </a:cubicBezTo>
                <a:cubicBezTo>
                  <a:pt x="28" y="16"/>
                  <a:pt x="27" y="15"/>
                  <a:pt x="25" y="15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5"/>
                  <a:pt x="25" y="15"/>
                  <a:pt x="25" y="15"/>
                </a:cubicBezTo>
                <a:cubicBezTo>
                  <a:pt x="24" y="15"/>
                  <a:pt x="24" y="15"/>
                  <a:pt x="24" y="15"/>
                </a:cubicBezTo>
                <a:cubicBezTo>
                  <a:pt x="24" y="15"/>
                  <a:pt x="24" y="15"/>
                  <a:pt x="24" y="15"/>
                </a:cubicBezTo>
                <a:cubicBezTo>
                  <a:pt x="24" y="15"/>
                  <a:pt x="24" y="15"/>
                  <a:pt x="24" y="15"/>
                </a:cubicBezTo>
                <a:cubicBezTo>
                  <a:pt x="24" y="15"/>
                  <a:pt x="24" y="15"/>
                  <a:pt x="23" y="15"/>
                </a:cubicBezTo>
                <a:cubicBezTo>
                  <a:pt x="23" y="15"/>
                  <a:pt x="23" y="15"/>
                  <a:pt x="23" y="15"/>
                </a:cubicBezTo>
                <a:cubicBezTo>
                  <a:pt x="23" y="15"/>
                  <a:pt x="23" y="15"/>
                  <a:pt x="23" y="15"/>
                </a:cubicBezTo>
                <a:cubicBezTo>
                  <a:pt x="23" y="15"/>
                  <a:pt x="23" y="15"/>
                  <a:pt x="23" y="15"/>
                </a:cubicBezTo>
                <a:cubicBezTo>
                  <a:pt x="12" y="12"/>
                  <a:pt x="12" y="22"/>
                  <a:pt x="14" y="29"/>
                </a:cubicBezTo>
                <a:cubicBezTo>
                  <a:pt x="13" y="27"/>
                  <a:pt x="12" y="25"/>
                  <a:pt x="12" y="23"/>
                </a:cubicBezTo>
                <a:cubicBezTo>
                  <a:pt x="10" y="16"/>
                  <a:pt x="10" y="10"/>
                  <a:pt x="12" y="7"/>
                </a:cubicBezTo>
                <a:cubicBezTo>
                  <a:pt x="16" y="1"/>
                  <a:pt x="22" y="0"/>
                  <a:pt x="29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30" y="0"/>
                  <a:pt x="30" y="0"/>
                  <a:pt x="30" y="0"/>
                </a:cubicBezTo>
                <a:close/>
                <a:moveTo>
                  <a:pt x="30" y="19"/>
                </a:move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8"/>
                  <a:pt x="28" y="18"/>
                  <a:pt x="28" y="18"/>
                </a:cubicBezTo>
                <a:cubicBezTo>
                  <a:pt x="28" y="18"/>
                  <a:pt x="28" y="18"/>
                  <a:pt x="28" y="18"/>
                </a:cubicBezTo>
                <a:cubicBezTo>
                  <a:pt x="27" y="18"/>
                  <a:pt x="27" y="18"/>
                  <a:pt x="27" y="18"/>
                </a:cubicBezTo>
                <a:cubicBezTo>
                  <a:pt x="27" y="18"/>
                  <a:pt x="27" y="18"/>
                  <a:pt x="27" y="18"/>
                </a:cubicBezTo>
                <a:cubicBezTo>
                  <a:pt x="27" y="18"/>
                  <a:pt x="27" y="18"/>
                  <a:pt x="27" y="18"/>
                </a:cubicBezTo>
                <a:cubicBezTo>
                  <a:pt x="27" y="18"/>
                  <a:pt x="27" y="18"/>
                  <a:pt x="27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6"/>
                  <a:pt x="21" y="16"/>
                  <a:pt x="21" y="16"/>
                </a:cubicBezTo>
                <a:cubicBezTo>
                  <a:pt x="20" y="16"/>
                  <a:pt x="20" y="16"/>
                  <a:pt x="20" y="16"/>
                </a:cubicBezTo>
                <a:cubicBezTo>
                  <a:pt x="20" y="16"/>
                  <a:pt x="20" y="16"/>
                  <a:pt x="20" y="16"/>
                </a:cubicBez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19" y="16"/>
                  <a:pt x="19" y="16"/>
                </a:cubicBezTo>
                <a:cubicBezTo>
                  <a:pt x="18" y="16"/>
                  <a:pt x="18" y="16"/>
                  <a:pt x="18" y="16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20"/>
                  <a:pt x="15" y="20"/>
                  <a:pt x="15" y="20"/>
                </a:cubicBezTo>
                <a:cubicBezTo>
                  <a:pt x="14" y="20"/>
                  <a:pt x="14" y="20"/>
                  <a:pt x="14" y="20"/>
                </a:cubicBezTo>
                <a:cubicBezTo>
                  <a:pt x="14" y="20"/>
                  <a:pt x="14" y="20"/>
                  <a:pt x="14" y="20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3"/>
                  <a:pt x="14" y="23"/>
                  <a:pt x="14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6"/>
                  <a:pt x="14" y="26"/>
                  <a:pt x="14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4" y="27"/>
                  <a:pt x="14" y="27"/>
                  <a:pt x="14" y="27"/>
                </a:cubicBezTo>
                <a:cubicBezTo>
                  <a:pt x="14" y="27"/>
                  <a:pt x="14" y="27"/>
                  <a:pt x="14" y="27"/>
                </a:cubicBezTo>
                <a:cubicBezTo>
                  <a:pt x="14" y="27"/>
                  <a:pt x="14" y="27"/>
                  <a:pt x="14" y="27"/>
                </a:cubicBezTo>
                <a:cubicBezTo>
                  <a:pt x="14" y="27"/>
                  <a:pt x="14" y="27"/>
                  <a:pt x="14" y="27"/>
                </a:cubicBezTo>
                <a:cubicBezTo>
                  <a:pt x="14" y="27"/>
                  <a:pt x="14" y="27"/>
                  <a:pt x="14" y="27"/>
                </a:cubicBezTo>
                <a:cubicBezTo>
                  <a:pt x="14" y="28"/>
                  <a:pt x="14" y="28"/>
                  <a:pt x="14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1"/>
                  <a:pt x="15" y="31"/>
                  <a:pt x="15" y="31"/>
                </a:cubicBezTo>
                <a:cubicBezTo>
                  <a:pt x="18" y="40"/>
                  <a:pt x="24" y="44"/>
                  <a:pt x="30" y="44"/>
                </a:cubicBezTo>
                <a:lnTo>
                  <a:pt x="30" y="1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29"/>
          <p:cNvSpPr>
            <a:spLocks noEditPoints="1"/>
          </p:cNvSpPr>
          <p:nvPr/>
        </p:nvSpPr>
        <p:spPr bwMode="auto">
          <a:xfrm>
            <a:off x="2747963" y="2316163"/>
            <a:ext cx="149225" cy="900113"/>
          </a:xfrm>
          <a:custGeom>
            <a:avLst/>
            <a:gdLst>
              <a:gd name="T0" fmla="*/ 0 w 34"/>
              <a:gd name="T1" fmla="*/ 27 h 204"/>
              <a:gd name="T2" fmla="*/ 2 w 34"/>
              <a:gd name="T3" fmla="*/ 25 h 204"/>
              <a:gd name="T4" fmla="*/ 20 w 34"/>
              <a:gd name="T5" fmla="*/ 40 h 204"/>
              <a:gd name="T6" fmla="*/ 23 w 34"/>
              <a:gd name="T7" fmla="*/ 9 h 204"/>
              <a:gd name="T8" fmla="*/ 2 w 34"/>
              <a:gd name="T9" fmla="*/ 0 h 204"/>
              <a:gd name="T10" fmla="*/ 1 w 34"/>
              <a:gd name="T11" fmla="*/ 0 h 204"/>
              <a:gd name="T12" fmla="*/ 0 w 34"/>
              <a:gd name="T13" fmla="*/ 23 h 204"/>
              <a:gd name="T14" fmla="*/ 1 w 34"/>
              <a:gd name="T15" fmla="*/ 20 h 204"/>
              <a:gd name="T16" fmla="*/ 2 w 34"/>
              <a:gd name="T17" fmla="*/ 20 h 204"/>
              <a:gd name="T18" fmla="*/ 4 w 34"/>
              <a:gd name="T19" fmla="*/ 24 h 204"/>
              <a:gd name="T20" fmla="*/ 22 w 34"/>
              <a:gd name="T21" fmla="*/ 28 h 204"/>
              <a:gd name="T22" fmla="*/ 14 w 34"/>
              <a:gd name="T23" fmla="*/ 54 h 204"/>
              <a:gd name="T24" fmla="*/ 29 w 34"/>
              <a:gd name="T25" fmla="*/ 23 h 204"/>
              <a:gd name="T26" fmla="*/ 0 w 34"/>
              <a:gd name="T27" fmla="*/ 202 h 204"/>
              <a:gd name="T28" fmla="*/ 0 w 34"/>
              <a:gd name="T29" fmla="*/ 204 h 204"/>
              <a:gd name="T30" fmla="*/ 4 w 34"/>
              <a:gd name="T31" fmla="*/ 96 h 204"/>
              <a:gd name="T32" fmla="*/ 3 w 34"/>
              <a:gd name="T33" fmla="*/ 68 h 204"/>
              <a:gd name="T34" fmla="*/ 0 w 34"/>
              <a:gd name="T35" fmla="*/ 62 h 204"/>
              <a:gd name="T36" fmla="*/ 10 w 34"/>
              <a:gd name="T37" fmla="*/ 59 h 204"/>
              <a:gd name="T38" fmla="*/ 32 w 34"/>
              <a:gd name="T39" fmla="*/ 89 h 204"/>
              <a:gd name="T40" fmla="*/ 33 w 34"/>
              <a:gd name="T41" fmla="*/ 97 h 204"/>
              <a:gd name="T42" fmla="*/ 33 w 34"/>
              <a:gd name="T43" fmla="*/ 111 h 204"/>
              <a:gd name="T44" fmla="*/ 28 w 34"/>
              <a:gd name="T45" fmla="*/ 120 h 204"/>
              <a:gd name="T46" fmla="*/ 21 w 34"/>
              <a:gd name="T47" fmla="*/ 92 h 204"/>
              <a:gd name="T48" fmla="*/ 17 w 34"/>
              <a:gd name="T49" fmla="*/ 107 h 204"/>
              <a:gd name="T50" fmla="*/ 12 w 34"/>
              <a:gd name="T51" fmla="*/ 197 h 204"/>
              <a:gd name="T52" fmla="*/ 14 w 34"/>
              <a:gd name="T53" fmla="*/ 204 h 204"/>
              <a:gd name="T54" fmla="*/ 1 w 34"/>
              <a:gd name="T55" fmla="*/ 201 h 204"/>
              <a:gd name="T56" fmla="*/ 1 w 34"/>
              <a:gd name="T57" fmla="*/ 128 h 204"/>
              <a:gd name="T58" fmla="*/ 1 w 34"/>
              <a:gd name="T59" fmla="*/ 128 h 204"/>
              <a:gd name="T60" fmla="*/ 1 w 34"/>
              <a:gd name="T61" fmla="*/ 128 h 204"/>
              <a:gd name="T62" fmla="*/ 1 w 34"/>
              <a:gd name="T63" fmla="*/ 128 h 204"/>
              <a:gd name="T64" fmla="*/ 1 w 34"/>
              <a:gd name="T65" fmla="*/ 128 h 204"/>
              <a:gd name="T66" fmla="*/ 1 w 34"/>
              <a:gd name="T67" fmla="*/ 128 h 204"/>
              <a:gd name="T68" fmla="*/ 0 w 34"/>
              <a:gd name="T69" fmla="*/ 128 h 204"/>
              <a:gd name="T70" fmla="*/ 0 w 34"/>
              <a:gd name="T71" fmla="*/ 128 h 204"/>
              <a:gd name="T72" fmla="*/ 0 w 34"/>
              <a:gd name="T73" fmla="*/ 128 h 204"/>
              <a:gd name="T74" fmla="*/ 0 w 34"/>
              <a:gd name="T75" fmla="*/ 128 h 204"/>
              <a:gd name="T76" fmla="*/ 0 w 34"/>
              <a:gd name="T77" fmla="*/ 128 h 204"/>
              <a:gd name="T78" fmla="*/ 0 w 34"/>
              <a:gd name="T79" fmla="*/ 128 h 204"/>
              <a:gd name="T80" fmla="*/ 0 w 34"/>
              <a:gd name="T81" fmla="*/ 128 h 204"/>
              <a:gd name="T82" fmla="*/ 0 w 34"/>
              <a:gd name="T83" fmla="*/ 128 h 204"/>
              <a:gd name="T84" fmla="*/ 0 w 34"/>
              <a:gd name="T85" fmla="*/ 128 h 204"/>
              <a:gd name="T86" fmla="*/ 0 w 34"/>
              <a:gd name="T87" fmla="*/ 128 h 204"/>
              <a:gd name="T88" fmla="*/ 0 w 34"/>
              <a:gd name="T89" fmla="*/ 128 h 204"/>
              <a:gd name="T90" fmla="*/ 0 w 34"/>
              <a:gd name="T91" fmla="*/ 128 h 204"/>
              <a:gd name="T92" fmla="*/ 0 w 34"/>
              <a:gd name="T93" fmla="*/ 128 h 204"/>
              <a:gd name="T94" fmla="*/ 0 w 34"/>
              <a:gd name="T95" fmla="*/ 129 h 204"/>
              <a:gd name="T96" fmla="*/ 0 w 34"/>
              <a:gd name="T97" fmla="*/ 129 h 204"/>
              <a:gd name="T98" fmla="*/ 0 w 34"/>
              <a:gd name="T99" fmla="*/ 82 h 204"/>
              <a:gd name="T100" fmla="*/ 0 w 34"/>
              <a:gd name="T101" fmla="*/ 67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4" h="204">
                <a:moveTo>
                  <a:pt x="18" y="47"/>
                </a:moveTo>
                <a:cubicBezTo>
                  <a:pt x="14" y="54"/>
                  <a:pt x="7" y="57"/>
                  <a:pt x="0" y="5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6"/>
                  <a:pt x="1" y="26"/>
                  <a:pt x="1" y="25"/>
                </a:cubicBezTo>
                <a:cubicBezTo>
                  <a:pt x="1" y="25"/>
                  <a:pt x="1" y="25"/>
                  <a:pt x="1" y="24"/>
                </a:cubicBezTo>
                <a:cubicBezTo>
                  <a:pt x="2" y="25"/>
                  <a:pt x="2" y="25"/>
                  <a:pt x="2" y="25"/>
                </a:cubicBezTo>
                <a:cubicBezTo>
                  <a:pt x="3" y="27"/>
                  <a:pt x="5" y="29"/>
                  <a:pt x="8" y="30"/>
                </a:cubicBezTo>
                <a:cubicBezTo>
                  <a:pt x="11" y="31"/>
                  <a:pt x="15" y="31"/>
                  <a:pt x="21" y="31"/>
                </a:cubicBezTo>
                <a:cubicBezTo>
                  <a:pt x="21" y="34"/>
                  <a:pt x="21" y="37"/>
                  <a:pt x="20" y="40"/>
                </a:cubicBezTo>
                <a:cubicBezTo>
                  <a:pt x="20" y="43"/>
                  <a:pt x="19" y="45"/>
                  <a:pt x="18" y="47"/>
                </a:cubicBezTo>
                <a:close/>
                <a:moveTo>
                  <a:pt x="29" y="23"/>
                </a:moveTo>
                <a:cubicBezTo>
                  <a:pt x="29" y="17"/>
                  <a:pt x="26" y="12"/>
                  <a:pt x="23" y="9"/>
                </a:cubicBezTo>
                <a:cubicBezTo>
                  <a:pt x="19" y="5"/>
                  <a:pt x="14" y="2"/>
                  <a:pt x="8" y="1"/>
                </a:cubicBezTo>
                <a:cubicBezTo>
                  <a:pt x="6" y="0"/>
                  <a:pt x="4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0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2"/>
                  <a:pt x="0" y="21"/>
                </a:cubicBezTo>
                <a:cubicBezTo>
                  <a:pt x="0" y="21"/>
                  <a:pt x="0" y="21"/>
                  <a:pt x="0" y="21"/>
                </a:cubicBezTo>
                <a:cubicBezTo>
                  <a:pt x="1" y="21"/>
                  <a:pt x="1" y="20"/>
                  <a:pt x="1" y="20"/>
                </a:cubicBezTo>
                <a:cubicBezTo>
                  <a:pt x="1" y="20"/>
                  <a:pt x="1" y="20"/>
                  <a:pt x="1" y="20"/>
                </a:cubicBezTo>
                <a:cubicBezTo>
                  <a:pt x="1" y="20"/>
                  <a:pt x="1" y="20"/>
                  <a:pt x="1" y="20"/>
                </a:cubicBezTo>
                <a:cubicBezTo>
                  <a:pt x="2" y="19"/>
                  <a:pt x="2" y="20"/>
                  <a:pt x="2" y="20"/>
                </a:cubicBezTo>
                <a:cubicBezTo>
                  <a:pt x="3" y="21"/>
                  <a:pt x="3" y="21"/>
                  <a:pt x="3" y="22"/>
                </a:cubicBezTo>
                <a:cubicBezTo>
                  <a:pt x="3" y="23"/>
                  <a:pt x="3" y="23"/>
                  <a:pt x="4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25"/>
                  <a:pt x="6" y="27"/>
                  <a:pt x="9" y="28"/>
                </a:cubicBezTo>
                <a:cubicBezTo>
                  <a:pt x="12" y="29"/>
                  <a:pt x="16" y="29"/>
                  <a:pt x="22" y="28"/>
                </a:cubicBezTo>
                <a:cubicBezTo>
                  <a:pt x="22" y="28"/>
                  <a:pt x="22" y="28"/>
                  <a:pt x="22" y="28"/>
                </a:cubicBezTo>
                <a:cubicBezTo>
                  <a:pt x="23" y="28"/>
                  <a:pt x="23" y="28"/>
                  <a:pt x="23" y="29"/>
                </a:cubicBezTo>
                <a:cubicBezTo>
                  <a:pt x="23" y="38"/>
                  <a:pt x="23" y="48"/>
                  <a:pt x="14" y="54"/>
                </a:cubicBezTo>
                <a:cubicBezTo>
                  <a:pt x="29" y="54"/>
                  <a:pt x="29" y="54"/>
                  <a:pt x="29" y="54"/>
                </a:cubicBezTo>
                <a:cubicBezTo>
                  <a:pt x="29" y="23"/>
                  <a:pt x="29" y="23"/>
                  <a:pt x="29" y="23"/>
                </a:cubicBezTo>
                <a:cubicBezTo>
                  <a:pt x="29" y="23"/>
                  <a:pt x="29" y="23"/>
                  <a:pt x="29" y="23"/>
                </a:cubicBezTo>
                <a:close/>
                <a:moveTo>
                  <a:pt x="0" y="204"/>
                </a:moveTo>
                <a:cubicBezTo>
                  <a:pt x="0" y="204"/>
                  <a:pt x="0" y="204"/>
                  <a:pt x="0" y="204"/>
                </a:cubicBezTo>
                <a:cubicBezTo>
                  <a:pt x="0" y="204"/>
                  <a:pt x="0" y="203"/>
                  <a:pt x="0" y="202"/>
                </a:cubicBezTo>
                <a:cubicBezTo>
                  <a:pt x="0" y="201"/>
                  <a:pt x="0" y="201"/>
                  <a:pt x="0" y="201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04"/>
                  <a:pt x="0" y="204"/>
                  <a:pt x="0" y="204"/>
                </a:cubicBezTo>
                <a:close/>
                <a:moveTo>
                  <a:pt x="0" y="129"/>
                </a:moveTo>
                <a:cubicBezTo>
                  <a:pt x="0" y="96"/>
                  <a:pt x="0" y="96"/>
                  <a:pt x="0" y="96"/>
                </a:cubicBezTo>
                <a:cubicBezTo>
                  <a:pt x="2" y="99"/>
                  <a:pt x="2" y="99"/>
                  <a:pt x="4" y="96"/>
                </a:cubicBezTo>
                <a:cubicBezTo>
                  <a:pt x="5" y="95"/>
                  <a:pt x="5" y="94"/>
                  <a:pt x="5" y="93"/>
                </a:cubicBezTo>
                <a:cubicBezTo>
                  <a:pt x="2" y="71"/>
                  <a:pt x="2" y="71"/>
                  <a:pt x="2" y="71"/>
                </a:cubicBezTo>
                <a:cubicBezTo>
                  <a:pt x="2" y="69"/>
                  <a:pt x="2" y="69"/>
                  <a:pt x="3" y="68"/>
                </a:cubicBezTo>
                <a:cubicBezTo>
                  <a:pt x="5" y="65"/>
                  <a:pt x="5" y="65"/>
                  <a:pt x="5" y="65"/>
                </a:cubicBezTo>
                <a:cubicBezTo>
                  <a:pt x="6" y="63"/>
                  <a:pt x="6" y="63"/>
                  <a:pt x="4" y="62"/>
                </a:cubicBezTo>
                <a:cubicBezTo>
                  <a:pt x="2" y="61"/>
                  <a:pt x="1" y="61"/>
                  <a:pt x="0" y="62"/>
                </a:cubicBezTo>
                <a:cubicBezTo>
                  <a:pt x="0" y="58"/>
                  <a:pt x="0" y="58"/>
                  <a:pt x="0" y="58"/>
                </a:cubicBezTo>
                <a:cubicBezTo>
                  <a:pt x="2" y="58"/>
                  <a:pt x="5" y="58"/>
                  <a:pt x="7" y="57"/>
                </a:cubicBezTo>
                <a:cubicBezTo>
                  <a:pt x="10" y="59"/>
                  <a:pt x="10" y="59"/>
                  <a:pt x="10" y="59"/>
                </a:cubicBezTo>
                <a:cubicBezTo>
                  <a:pt x="21" y="64"/>
                  <a:pt x="24" y="62"/>
                  <a:pt x="27" y="73"/>
                </a:cubicBezTo>
                <a:cubicBezTo>
                  <a:pt x="27" y="73"/>
                  <a:pt x="27" y="73"/>
                  <a:pt x="27" y="73"/>
                </a:cubicBezTo>
                <a:cubicBezTo>
                  <a:pt x="32" y="89"/>
                  <a:pt x="32" y="89"/>
                  <a:pt x="32" y="89"/>
                </a:cubicBezTo>
                <a:cubicBezTo>
                  <a:pt x="32" y="90"/>
                  <a:pt x="32" y="90"/>
                  <a:pt x="32" y="90"/>
                </a:cubicBezTo>
                <a:cubicBezTo>
                  <a:pt x="32" y="90"/>
                  <a:pt x="32" y="91"/>
                  <a:pt x="32" y="91"/>
                </a:cubicBezTo>
                <a:cubicBezTo>
                  <a:pt x="33" y="97"/>
                  <a:pt x="33" y="97"/>
                  <a:pt x="33" y="97"/>
                </a:cubicBezTo>
                <a:cubicBezTo>
                  <a:pt x="32" y="97"/>
                  <a:pt x="32" y="97"/>
                  <a:pt x="32" y="97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4" y="114"/>
                  <a:pt x="34" y="114"/>
                  <a:pt x="34" y="114"/>
                </a:cubicBezTo>
                <a:cubicBezTo>
                  <a:pt x="34" y="117"/>
                  <a:pt x="31" y="119"/>
                  <a:pt x="28" y="120"/>
                </a:cubicBezTo>
                <a:cubicBezTo>
                  <a:pt x="28" y="120"/>
                  <a:pt x="28" y="120"/>
                  <a:pt x="28" y="120"/>
                </a:cubicBezTo>
                <a:cubicBezTo>
                  <a:pt x="25" y="120"/>
                  <a:pt x="23" y="117"/>
                  <a:pt x="22" y="115"/>
                </a:cubicBezTo>
                <a:cubicBezTo>
                  <a:pt x="22" y="111"/>
                  <a:pt x="22" y="111"/>
                  <a:pt x="22" y="111"/>
                </a:cubicBezTo>
                <a:cubicBezTo>
                  <a:pt x="21" y="92"/>
                  <a:pt x="21" y="92"/>
                  <a:pt x="21" y="92"/>
                </a:cubicBezTo>
                <a:cubicBezTo>
                  <a:pt x="17" y="80"/>
                  <a:pt x="17" y="80"/>
                  <a:pt x="17" y="80"/>
                </a:cubicBezTo>
                <a:cubicBezTo>
                  <a:pt x="15" y="85"/>
                  <a:pt x="13" y="89"/>
                  <a:pt x="13" y="92"/>
                </a:cubicBezTo>
                <a:cubicBezTo>
                  <a:pt x="14" y="97"/>
                  <a:pt x="15" y="102"/>
                  <a:pt x="17" y="107"/>
                </a:cubicBezTo>
                <a:cubicBezTo>
                  <a:pt x="24" y="128"/>
                  <a:pt x="17" y="141"/>
                  <a:pt x="14" y="162"/>
                </a:cubicBezTo>
                <a:cubicBezTo>
                  <a:pt x="13" y="169"/>
                  <a:pt x="14" y="186"/>
                  <a:pt x="12" y="197"/>
                </a:cubicBezTo>
                <a:cubicBezTo>
                  <a:pt x="12" y="197"/>
                  <a:pt x="12" y="197"/>
                  <a:pt x="12" y="197"/>
                </a:cubicBezTo>
                <a:cubicBezTo>
                  <a:pt x="13" y="198"/>
                  <a:pt x="14" y="199"/>
                  <a:pt x="14" y="201"/>
                </a:cubicBezTo>
                <a:cubicBezTo>
                  <a:pt x="14" y="202"/>
                  <a:pt x="14" y="202"/>
                  <a:pt x="14" y="202"/>
                </a:cubicBezTo>
                <a:cubicBezTo>
                  <a:pt x="14" y="203"/>
                  <a:pt x="14" y="204"/>
                  <a:pt x="14" y="204"/>
                </a:cubicBezTo>
                <a:cubicBezTo>
                  <a:pt x="1" y="204"/>
                  <a:pt x="1" y="204"/>
                  <a:pt x="1" y="204"/>
                </a:cubicBezTo>
                <a:cubicBezTo>
                  <a:pt x="1" y="204"/>
                  <a:pt x="1" y="203"/>
                  <a:pt x="1" y="202"/>
                </a:cubicBezTo>
                <a:cubicBezTo>
                  <a:pt x="1" y="201"/>
                  <a:pt x="1" y="201"/>
                  <a:pt x="1" y="201"/>
                </a:cubicBezTo>
                <a:cubicBezTo>
                  <a:pt x="1" y="200"/>
                  <a:pt x="1" y="199"/>
                  <a:pt x="2" y="198"/>
                </a:cubicBezTo>
                <a:cubicBezTo>
                  <a:pt x="2" y="129"/>
                  <a:pt x="2" y="129"/>
                  <a:pt x="2" y="129"/>
                </a:cubicBezTo>
                <a:cubicBezTo>
                  <a:pt x="2" y="128"/>
                  <a:pt x="1" y="128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29"/>
                  <a:pt x="0" y="129"/>
                  <a:pt x="0" y="129"/>
                </a:cubicBezTo>
                <a:close/>
                <a:moveTo>
                  <a:pt x="0" y="67"/>
                </a:moveTo>
                <a:cubicBezTo>
                  <a:pt x="0" y="82"/>
                  <a:pt x="0" y="82"/>
                  <a:pt x="0" y="82"/>
                </a:cubicBezTo>
                <a:cubicBezTo>
                  <a:pt x="1" y="71"/>
                  <a:pt x="1" y="71"/>
                  <a:pt x="1" y="71"/>
                </a:cubicBezTo>
                <a:cubicBezTo>
                  <a:pt x="1" y="69"/>
                  <a:pt x="1" y="69"/>
                  <a:pt x="1" y="68"/>
                </a:cubicBezTo>
                <a:lnTo>
                  <a:pt x="0" y="6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30"/>
          <p:cNvSpPr>
            <a:spLocks noEditPoints="1"/>
          </p:cNvSpPr>
          <p:nvPr/>
        </p:nvSpPr>
        <p:spPr bwMode="auto">
          <a:xfrm>
            <a:off x="2611438" y="2316163"/>
            <a:ext cx="141288" cy="900113"/>
          </a:xfrm>
          <a:custGeom>
            <a:avLst/>
            <a:gdLst>
              <a:gd name="T0" fmla="*/ 13 w 32"/>
              <a:gd name="T1" fmla="*/ 40 h 204"/>
              <a:gd name="T2" fmla="*/ 32 w 32"/>
              <a:gd name="T3" fmla="*/ 25 h 204"/>
              <a:gd name="T4" fmla="*/ 24 w 32"/>
              <a:gd name="T5" fmla="*/ 1 h 204"/>
              <a:gd name="T6" fmla="*/ 5 w 32"/>
              <a:gd name="T7" fmla="*/ 23 h 204"/>
              <a:gd name="T8" fmla="*/ 20 w 32"/>
              <a:gd name="T9" fmla="*/ 54 h 204"/>
              <a:gd name="T10" fmla="*/ 11 w 32"/>
              <a:gd name="T11" fmla="*/ 30 h 204"/>
              <a:gd name="T12" fmla="*/ 31 w 32"/>
              <a:gd name="T13" fmla="*/ 21 h 204"/>
              <a:gd name="T14" fmla="*/ 32 w 32"/>
              <a:gd name="T15" fmla="*/ 20 h 204"/>
              <a:gd name="T16" fmla="*/ 32 w 32"/>
              <a:gd name="T17" fmla="*/ 58 h 204"/>
              <a:gd name="T18" fmla="*/ 30 w 32"/>
              <a:gd name="T19" fmla="*/ 65 h 204"/>
              <a:gd name="T20" fmla="*/ 32 w 32"/>
              <a:gd name="T21" fmla="*/ 74 h 204"/>
              <a:gd name="T22" fmla="*/ 32 w 32"/>
              <a:gd name="T23" fmla="*/ 97 h 204"/>
              <a:gd name="T24" fmla="*/ 32 w 32"/>
              <a:gd name="T25" fmla="*/ 128 h 204"/>
              <a:gd name="T26" fmla="*/ 32 w 32"/>
              <a:gd name="T27" fmla="*/ 128 h 204"/>
              <a:gd name="T28" fmla="*/ 32 w 32"/>
              <a:gd name="T29" fmla="*/ 128 h 204"/>
              <a:gd name="T30" fmla="*/ 32 w 32"/>
              <a:gd name="T31" fmla="*/ 128 h 204"/>
              <a:gd name="T32" fmla="*/ 32 w 32"/>
              <a:gd name="T33" fmla="*/ 128 h 204"/>
              <a:gd name="T34" fmla="*/ 31 w 32"/>
              <a:gd name="T35" fmla="*/ 128 h 204"/>
              <a:gd name="T36" fmla="*/ 31 w 32"/>
              <a:gd name="T37" fmla="*/ 128 h 204"/>
              <a:gd name="T38" fmla="*/ 31 w 32"/>
              <a:gd name="T39" fmla="*/ 128 h 204"/>
              <a:gd name="T40" fmla="*/ 31 w 32"/>
              <a:gd name="T41" fmla="*/ 128 h 204"/>
              <a:gd name="T42" fmla="*/ 31 w 32"/>
              <a:gd name="T43" fmla="*/ 128 h 204"/>
              <a:gd name="T44" fmla="*/ 31 w 32"/>
              <a:gd name="T45" fmla="*/ 128 h 204"/>
              <a:gd name="T46" fmla="*/ 31 w 32"/>
              <a:gd name="T47" fmla="*/ 128 h 204"/>
              <a:gd name="T48" fmla="*/ 31 w 32"/>
              <a:gd name="T49" fmla="*/ 128 h 204"/>
              <a:gd name="T50" fmla="*/ 31 w 32"/>
              <a:gd name="T51" fmla="*/ 128 h 204"/>
              <a:gd name="T52" fmla="*/ 31 w 32"/>
              <a:gd name="T53" fmla="*/ 128 h 204"/>
              <a:gd name="T54" fmla="*/ 31 w 32"/>
              <a:gd name="T55" fmla="*/ 128 h 204"/>
              <a:gd name="T56" fmla="*/ 31 w 32"/>
              <a:gd name="T57" fmla="*/ 128 h 204"/>
              <a:gd name="T58" fmla="*/ 31 w 32"/>
              <a:gd name="T59" fmla="*/ 128 h 204"/>
              <a:gd name="T60" fmla="*/ 31 w 32"/>
              <a:gd name="T61" fmla="*/ 129 h 204"/>
              <a:gd name="T62" fmla="*/ 31 w 32"/>
              <a:gd name="T63" fmla="*/ 129 h 204"/>
              <a:gd name="T64" fmla="*/ 31 w 32"/>
              <a:gd name="T65" fmla="*/ 129 h 204"/>
              <a:gd name="T66" fmla="*/ 31 w 32"/>
              <a:gd name="T67" fmla="*/ 129 h 204"/>
              <a:gd name="T68" fmla="*/ 31 w 32"/>
              <a:gd name="T69" fmla="*/ 129 h 204"/>
              <a:gd name="T70" fmla="*/ 31 w 32"/>
              <a:gd name="T71" fmla="*/ 129 h 204"/>
              <a:gd name="T72" fmla="*/ 31 w 32"/>
              <a:gd name="T73" fmla="*/ 129 h 204"/>
              <a:gd name="T74" fmla="*/ 31 w 32"/>
              <a:gd name="T75" fmla="*/ 129 h 204"/>
              <a:gd name="T76" fmla="*/ 31 w 32"/>
              <a:gd name="T77" fmla="*/ 202 h 204"/>
              <a:gd name="T78" fmla="*/ 18 w 32"/>
              <a:gd name="T79" fmla="*/ 202 h 204"/>
              <a:gd name="T80" fmla="*/ 19 w 32"/>
              <a:gd name="T81" fmla="*/ 162 h 204"/>
              <a:gd name="T82" fmla="*/ 16 w 32"/>
              <a:gd name="T83" fmla="*/ 80 h 204"/>
              <a:gd name="T84" fmla="*/ 11 w 32"/>
              <a:gd name="T85" fmla="*/ 111 h 204"/>
              <a:gd name="T86" fmla="*/ 5 w 32"/>
              <a:gd name="T87" fmla="*/ 120 h 204"/>
              <a:gd name="T88" fmla="*/ 0 w 32"/>
              <a:gd name="T89" fmla="*/ 111 h 204"/>
              <a:gd name="T90" fmla="*/ 1 w 32"/>
              <a:gd name="T91" fmla="*/ 91 h 204"/>
              <a:gd name="T92" fmla="*/ 7 w 32"/>
              <a:gd name="T93" fmla="*/ 73 h 204"/>
              <a:gd name="T94" fmla="*/ 26 w 32"/>
              <a:gd name="T95" fmla="*/ 57 h 204"/>
              <a:gd name="T96" fmla="*/ 32 w 32"/>
              <a:gd name="T97" fmla="*/ 200 h 204"/>
              <a:gd name="T98" fmla="*/ 32 w 32"/>
              <a:gd name="T99" fmla="*/ 20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2" h="204">
                <a:moveTo>
                  <a:pt x="32" y="56"/>
                </a:moveTo>
                <a:cubicBezTo>
                  <a:pt x="26" y="56"/>
                  <a:pt x="20" y="53"/>
                  <a:pt x="16" y="48"/>
                </a:cubicBezTo>
                <a:cubicBezTo>
                  <a:pt x="15" y="45"/>
                  <a:pt x="14" y="43"/>
                  <a:pt x="13" y="40"/>
                </a:cubicBezTo>
                <a:cubicBezTo>
                  <a:pt x="12" y="37"/>
                  <a:pt x="12" y="35"/>
                  <a:pt x="12" y="32"/>
                </a:cubicBezTo>
                <a:cubicBezTo>
                  <a:pt x="15" y="32"/>
                  <a:pt x="19" y="32"/>
                  <a:pt x="22" y="31"/>
                </a:cubicBezTo>
                <a:cubicBezTo>
                  <a:pt x="26" y="30"/>
                  <a:pt x="30" y="29"/>
                  <a:pt x="32" y="25"/>
                </a:cubicBezTo>
                <a:cubicBezTo>
                  <a:pt x="32" y="56"/>
                  <a:pt x="32" y="56"/>
                  <a:pt x="32" y="56"/>
                </a:cubicBezTo>
                <a:close/>
                <a:moveTo>
                  <a:pt x="32" y="0"/>
                </a:moveTo>
                <a:cubicBezTo>
                  <a:pt x="29" y="0"/>
                  <a:pt x="26" y="0"/>
                  <a:pt x="24" y="1"/>
                </a:cubicBezTo>
                <a:cubicBezTo>
                  <a:pt x="18" y="2"/>
                  <a:pt x="14" y="4"/>
                  <a:pt x="10" y="8"/>
                </a:cubicBezTo>
                <a:cubicBezTo>
                  <a:pt x="7" y="12"/>
                  <a:pt x="5" y="16"/>
                  <a:pt x="5" y="22"/>
                </a:cubicBezTo>
                <a:cubicBezTo>
                  <a:pt x="5" y="22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54"/>
                  <a:pt x="5" y="54"/>
                  <a:pt x="5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11" y="48"/>
                  <a:pt x="10" y="39"/>
                  <a:pt x="10" y="31"/>
                </a:cubicBezTo>
                <a:cubicBezTo>
                  <a:pt x="10" y="31"/>
                  <a:pt x="10" y="30"/>
                  <a:pt x="10" y="30"/>
                </a:cubicBezTo>
                <a:cubicBezTo>
                  <a:pt x="10" y="30"/>
                  <a:pt x="11" y="30"/>
                  <a:pt x="11" y="30"/>
                </a:cubicBezTo>
                <a:cubicBezTo>
                  <a:pt x="14" y="30"/>
                  <a:pt x="18" y="30"/>
                  <a:pt x="22" y="29"/>
                </a:cubicBezTo>
                <a:cubicBezTo>
                  <a:pt x="25" y="28"/>
                  <a:pt x="28" y="26"/>
                  <a:pt x="30" y="24"/>
                </a:cubicBezTo>
                <a:cubicBezTo>
                  <a:pt x="31" y="23"/>
                  <a:pt x="31" y="22"/>
                  <a:pt x="31" y="21"/>
                </a:cubicBezTo>
                <a:cubicBezTo>
                  <a:pt x="31" y="21"/>
                  <a:pt x="31" y="21"/>
                  <a:pt x="31" y="21"/>
                </a:cubicBezTo>
                <a:cubicBezTo>
                  <a:pt x="32" y="21"/>
                  <a:pt x="32" y="20"/>
                  <a:pt x="32" y="20"/>
                </a:cubicBezTo>
                <a:cubicBezTo>
                  <a:pt x="32" y="20"/>
                  <a:pt x="32" y="20"/>
                  <a:pt x="32" y="20"/>
                </a:cubicBezTo>
                <a:cubicBezTo>
                  <a:pt x="32" y="20"/>
                  <a:pt x="32" y="20"/>
                  <a:pt x="32" y="20"/>
                </a:cubicBezTo>
                <a:cubicBezTo>
                  <a:pt x="32" y="0"/>
                  <a:pt x="32" y="0"/>
                  <a:pt x="32" y="0"/>
                </a:cubicBezTo>
                <a:close/>
                <a:moveTo>
                  <a:pt x="32" y="58"/>
                </a:moveTo>
                <a:cubicBezTo>
                  <a:pt x="32" y="61"/>
                  <a:pt x="32" y="61"/>
                  <a:pt x="32" y="61"/>
                </a:cubicBezTo>
                <a:cubicBezTo>
                  <a:pt x="31" y="62"/>
                  <a:pt x="31" y="62"/>
                  <a:pt x="30" y="62"/>
                </a:cubicBezTo>
                <a:cubicBezTo>
                  <a:pt x="28" y="63"/>
                  <a:pt x="28" y="63"/>
                  <a:pt x="30" y="65"/>
                </a:cubicBezTo>
                <a:cubicBezTo>
                  <a:pt x="32" y="68"/>
                  <a:pt x="32" y="68"/>
                  <a:pt x="32" y="68"/>
                </a:cubicBezTo>
                <a:cubicBezTo>
                  <a:pt x="32" y="68"/>
                  <a:pt x="32" y="68"/>
                  <a:pt x="32" y="68"/>
                </a:cubicBezTo>
                <a:cubicBezTo>
                  <a:pt x="32" y="74"/>
                  <a:pt x="32" y="74"/>
                  <a:pt x="32" y="74"/>
                </a:cubicBezTo>
                <a:cubicBezTo>
                  <a:pt x="30" y="93"/>
                  <a:pt x="30" y="93"/>
                  <a:pt x="30" y="93"/>
                </a:cubicBezTo>
                <a:cubicBezTo>
                  <a:pt x="29" y="95"/>
                  <a:pt x="29" y="95"/>
                  <a:pt x="31" y="96"/>
                </a:cubicBezTo>
                <a:cubicBezTo>
                  <a:pt x="31" y="97"/>
                  <a:pt x="32" y="97"/>
                  <a:pt x="32" y="97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54"/>
                  <a:pt x="31" y="174"/>
                  <a:pt x="31" y="199"/>
                </a:cubicBezTo>
                <a:cubicBezTo>
                  <a:pt x="31" y="200"/>
                  <a:pt x="31" y="200"/>
                  <a:pt x="31" y="201"/>
                </a:cubicBezTo>
                <a:cubicBezTo>
                  <a:pt x="31" y="202"/>
                  <a:pt x="31" y="202"/>
                  <a:pt x="31" y="202"/>
                </a:cubicBezTo>
                <a:cubicBezTo>
                  <a:pt x="31" y="203"/>
                  <a:pt x="31" y="204"/>
                  <a:pt x="31" y="204"/>
                </a:cubicBezTo>
                <a:cubicBezTo>
                  <a:pt x="18" y="204"/>
                  <a:pt x="18" y="204"/>
                  <a:pt x="18" y="204"/>
                </a:cubicBezTo>
                <a:cubicBezTo>
                  <a:pt x="18" y="204"/>
                  <a:pt x="18" y="203"/>
                  <a:pt x="18" y="202"/>
                </a:cubicBezTo>
                <a:cubicBezTo>
                  <a:pt x="18" y="201"/>
                  <a:pt x="18" y="201"/>
                  <a:pt x="18" y="201"/>
                </a:cubicBezTo>
                <a:cubicBezTo>
                  <a:pt x="18" y="199"/>
                  <a:pt x="19" y="198"/>
                  <a:pt x="20" y="198"/>
                </a:cubicBezTo>
                <a:cubicBezTo>
                  <a:pt x="18" y="186"/>
                  <a:pt x="20" y="169"/>
                  <a:pt x="19" y="162"/>
                </a:cubicBezTo>
                <a:cubicBezTo>
                  <a:pt x="16" y="141"/>
                  <a:pt x="9" y="127"/>
                  <a:pt x="16" y="107"/>
                </a:cubicBezTo>
                <a:cubicBezTo>
                  <a:pt x="18" y="102"/>
                  <a:pt x="19" y="97"/>
                  <a:pt x="20" y="93"/>
                </a:cubicBezTo>
                <a:cubicBezTo>
                  <a:pt x="21" y="90"/>
                  <a:pt x="18" y="83"/>
                  <a:pt x="16" y="80"/>
                </a:cubicBezTo>
                <a:cubicBezTo>
                  <a:pt x="13" y="92"/>
                  <a:pt x="13" y="92"/>
                  <a:pt x="13" y="92"/>
                </a:cubicBezTo>
                <a:cubicBezTo>
                  <a:pt x="11" y="111"/>
                  <a:pt x="11" y="111"/>
                  <a:pt x="11" y="111"/>
                </a:cubicBezTo>
                <a:cubicBezTo>
                  <a:pt x="11" y="111"/>
                  <a:pt x="11" y="111"/>
                  <a:pt x="11" y="111"/>
                </a:cubicBezTo>
                <a:cubicBezTo>
                  <a:pt x="11" y="115"/>
                  <a:pt x="11" y="115"/>
                  <a:pt x="11" y="115"/>
                </a:cubicBezTo>
                <a:cubicBezTo>
                  <a:pt x="11" y="117"/>
                  <a:pt x="8" y="120"/>
                  <a:pt x="5" y="120"/>
                </a:cubicBezTo>
                <a:cubicBezTo>
                  <a:pt x="5" y="120"/>
                  <a:pt x="5" y="120"/>
                  <a:pt x="5" y="120"/>
                </a:cubicBezTo>
                <a:cubicBezTo>
                  <a:pt x="2" y="119"/>
                  <a:pt x="0" y="117"/>
                  <a:pt x="0" y="114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cubicBezTo>
                  <a:pt x="1" y="97"/>
                  <a:pt x="1" y="97"/>
                  <a:pt x="1" y="97"/>
                </a:cubicBezTo>
                <a:cubicBezTo>
                  <a:pt x="1" y="97"/>
                  <a:pt x="1" y="97"/>
                  <a:pt x="1" y="97"/>
                </a:cubicBezTo>
                <a:cubicBezTo>
                  <a:pt x="1" y="91"/>
                  <a:pt x="1" y="91"/>
                  <a:pt x="1" y="91"/>
                </a:cubicBezTo>
                <a:cubicBezTo>
                  <a:pt x="1" y="91"/>
                  <a:pt x="1" y="90"/>
                  <a:pt x="2" y="90"/>
                </a:cubicBezTo>
                <a:cubicBezTo>
                  <a:pt x="2" y="90"/>
                  <a:pt x="2" y="90"/>
                  <a:pt x="2" y="89"/>
                </a:cubicBezTo>
                <a:cubicBezTo>
                  <a:pt x="7" y="73"/>
                  <a:pt x="7" y="73"/>
                  <a:pt x="7" y="73"/>
                </a:cubicBezTo>
                <a:cubicBezTo>
                  <a:pt x="7" y="73"/>
                  <a:pt x="7" y="73"/>
                  <a:pt x="7" y="73"/>
                </a:cubicBezTo>
                <a:cubicBezTo>
                  <a:pt x="10" y="62"/>
                  <a:pt x="12" y="64"/>
                  <a:pt x="24" y="59"/>
                </a:cubicBezTo>
                <a:cubicBezTo>
                  <a:pt x="26" y="57"/>
                  <a:pt x="26" y="57"/>
                  <a:pt x="26" y="57"/>
                </a:cubicBezTo>
                <a:cubicBezTo>
                  <a:pt x="26" y="57"/>
                  <a:pt x="26" y="57"/>
                  <a:pt x="26" y="57"/>
                </a:cubicBezTo>
                <a:cubicBezTo>
                  <a:pt x="28" y="57"/>
                  <a:pt x="30" y="58"/>
                  <a:pt x="32" y="58"/>
                </a:cubicBezTo>
                <a:close/>
                <a:moveTo>
                  <a:pt x="32" y="200"/>
                </a:moveTo>
                <a:cubicBezTo>
                  <a:pt x="32" y="200"/>
                  <a:pt x="32" y="201"/>
                  <a:pt x="32" y="201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32" y="203"/>
                  <a:pt x="32" y="203"/>
                  <a:pt x="32" y="204"/>
                </a:cubicBezTo>
                <a:lnTo>
                  <a:pt x="32" y="2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32"/>
          <p:cNvSpPr>
            <a:spLocks noEditPoints="1"/>
          </p:cNvSpPr>
          <p:nvPr/>
        </p:nvSpPr>
        <p:spPr bwMode="auto">
          <a:xfrm>
            <a:off x="3330575" y="2397125"/>
            <a:ext cx="236538" cy="1198563"/>
          </a:xfrm>
          <a:custGeom>
            <a:avLst/>
            <a:gdLst>
              <a:gd name="T0" fmla="*/ 0 w 62"/>
              <a:gd name="T1" fmla="*/ 117 h 314"/>
              <a:gd name="T2" fmla="*/ 4 w 62"/>
              <a:gd name="T3" fmla="*/ 206 h 314"/>
              <a:gd name="T4" fmla="*/ 4 w 62"/>
              <a:gd name="T5" fmla="*/ 308 h 314"/>
              <a:gd name="T6" fmla="*/ 4 w 62"/>
              <a:gd name="T7" fmla="*/ 314 h 314"/>
              <a:gd name="T8" fmla="*/ 6 w 62"/>
              <a:gd name="T9" fmla="*/ 314 h 314"/>
              <a:gd name="T10" fmla="*/ 10 w 62"/>
              <a:gd name="T11" fmla="*/ 314 h 314"/>
              <a:gd name="T12" fmla="*/ 12 w 62"/>
              <a:gd name="T13" fmla="*/ 314 h 314"/>
              <a:gd name="T14" fmla="*/ 15 w 62"/>
              <a:gd name="T15" fmla="*/ 314 h 314"/>
              <a:gd name="T16" fmla="*/ 16 w 62"/>
              <a:gd name="T17" fmla="*/ 314 h 314"/>
              <a:gd name="T18" fmla="*/ 21 w 62"/>
              <a:gd name="T19" fmla="*/ 314 h 314"/>
              <a:gd name="T20" fmla="*/ 22 w 62"/>
              <a:gd name="T21" fmla="*/ 314 h 314"/>
              <a:gd name="T22" fmla="*/ 26 w 62"/>
              <a:gd name="T23" fmla="*/ 314 h 314"/>
              <a:gd name="T24" fmla="*/ 28 w 62"/>
              <a:gd name="T25" fmla="*/ 314 h 314"/>
              <a:gd name="T26" fmla="*/ 32 w 62"/>
              <a:gd name="T27" fmla="*/ 314 h 314"/>
              <a:gd name="T28" fmla="*/ 33 w 62"/>
              <a:gd name="T29" fmla="*/ 314 h 314"/>
              <a:gd name="T30" fmla="*/ 34 w 62"/>
              <a:gd name="T31" fmla="*/ 314 h 314"/>
              <a:gd name="T32" fmla="*/ 34 w 62"/>
              <a:gd name="T33" fmla="*/ 309 h 314"/>
              <a:gd name="T34" fmla="*/ 30 w 62"/>
              <a:gd name="T35" fmla="*/ 302 h 314"/>
              <a:gd name="T36" fmla="*/ 35 w 62"/>
              <a:gd name="T37" fmla="*/ 142 h 314"/>
              <a:gd name="T38" fmla="*/ 38 w 62"/>
              <a:gd name="T39" fmla="*/ 190 h 314"/>
              <a:gd name="T40" fmla="*/ 49 w 62"/>
              <a:gd name="T41" fmla="*/ 207 h 314"/>
              <a:gd name="T42" fmla="*/ 61 w 62"/>
              <a:gd name="T43" fmla="*/ 192 h 314"/>
              <a:gd name="T44" fmla="*/ 62 w 62"/>
              <a:gd name="T45" fmla="*/ 166 h 314"/>
              <a:gd name="T46" fmla="*/ 52 w 62"/>
              <a:gd name="T47" fmla="*/ 122 h 314"/>
              <a:gd name="T48" fmla="*/ 40 w 62"/>
              <a:gd name="T49" fmla="*/ 103 h 314"/>
              <a:gd name="T50" fmla="*/ 0 w 62"/>
              <a:gd name="T51" fmla="*/ 93 h 314"/>
              <a:gd name="T52" fmla="*/ 7 w 62"/>
              <a:gd name="T53" fmla="*/ 108 h 314"/>
              <a:gd name="T54" fmla="*/ 7 w 62"/>
              <a:gd name="T55" fmla="*/ 164 h 314"/>
              <a:gd name="T56" fmla="*/ 0 w 62"/>
              <a:gd name="T57" fmla="*/ 0 h 314"/>
              <a:gd name="T58" fmla="*/ 1 w 62"/>
              <a:gd name="T59" fmla="*/ 0 h 314"/>
              <a:gd name="T60" fmla="*/ 36 w 62"/>
              <a:gd name="T61" fmla="*/ 14 h 314"/>
              <a:gd name="T62" fmla="*/ 33 w 62"/>
              <a:gd name="T63" fmla="*/ 40 h 314"/>
              <a:gd name="T64" fmla="*/ 0 w 62"/>
              <a:gd name="T65" fmla="*/ 39 h 314"/>
              <a:gd name="T66" fmla="*/ 30 w 62"/>
              <a:gd name="T67" fmla="*/ 62 h 314"/>
              <a:gd name="T68" fmla="*/ 30 w 62"/>
              <a:gd name="T69" fmla="*/ 60 h 314"/>
              <a:gd name="T70" fmla="*/ 31 w 62"/>
              <a:gd name="T71" fmla="*/ 59 h 314"/>
              <a:gd name="T72" fmla="*/ 31 w 62"/>
              <a:gd name="T73" fmla="*/ 58 h 314"/>
              <a:gd name="T74" fmla="*/ 31 w 62"/>
              <a:gd name="T75" fmla="*/ 57 h 314"/>
              <a:gd name="T76" fmla="*/ 31 w 62"/>
              <a:gd name="T77" fmla="*/ 55 h 314"/>
              <a:gd name="T78" fmla="*/ 31 w 62"/>
              <a:gd name="T79" fmla="*/ 54 h 314"/>
              <a:gd name="T80" fmla="*/ 31 w 62"/>
              <a:gd name="T81" fmla="*/ 53 h 314"/>
              <a:gd name="T82" fmla="*/ 31 w 62"/>
              <a:gd name="T83" fmla="*/ 52 h 314"/>
              <a:gd name="T84" fmla="*/ 31 w 62"/>
              <a:gd name="T85" fmla="*/ 51 h 314"/>
              <a:gd name="T86" fmla="*/ 31 w 62"/>
              <a:gd name="T87" fmla="*/ 50 h 314"/>
              <a:gd name="T88" fmla="*/ 31 w 62"/>
              <a:gd name="T89" fmla="*/ 49 h 314"/>
              <a:gd name="T90" fmla="*/ 31 w 62"/>
              <a:gd name="T91" fmla="*/ 47 h 314"/>
              <a:gd name="T92" fmla="*/ 31 w 62"/>
              <a:gd name="T93" fmla="*/ 46 h 314"/>
              <a:gd name="T94" fmla="*/ 31 w 62"/>
              <a:gd name="T95" fmla="*/ 45 h 314"/>
              <a:gd name="T96" fmla="*/ 29 w 62"/>
              <a:gd name="T97" fmla="*/ 45 h 314"/>
              <a:gd name="T98" fmla="*/ 25 w 62"/>
              <a:gd name="T99" fmla="*/ 45 h 314"/>
              <a:gd name="T100" fmla="*/ 22 w 62"/>
              <a:gd name="T101" fmla="*/ 44 h 314"/>
              <a:gd name="T102" fmla="*/ 18 w 62"/>
              <a:gd name="T103" fmla="*/ 44 h 314"/>
              <a:gd name="T104" fmla="*/ 15 w 62"/>
              <a:gd name="T105" fmla="*/ 43 h 314"/>
              <a:gd name="T106" fmla="*/ 11 w 62"/>
              <a:gd name="T107" fmla="*/ 42 h 314"/>
              <a:gd name="T108" fmla="*/ 8 w 62"/>
              <a:gd name="T109" fmla="*/ 41 h 314"/>
              <a:gd name="T110" fmla="*/ 4 w 62"/>
              <a:gd name="T111" fmla="*/ 40 h 314"/>
              <a:gd name="T112" fmla="*/ 1 w 62"/>
              <a:gd name="T113" fmla="*/ 39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2" h="314">
                <a:moveTo>
                  <a:pt x="0" y="117"/>
                </a:moveTo>
                <a:cubicBezTo>
                  <a:pt x="0" y="118"/>
                  <a:pt x="0" y="119"/>
                  <a:pt x="0" y="120"/>
                </a:cubicBezTo>
                <a:cubicBezTo>
                  <a:pt x="0" y="117"/>
                  <a:pt x="0" y="117"/>
                  <a:pt x="0" y="117"/>
                </a:cubicBezTo>
                <a:close/>
                <a:moveTo>
                  <a:pt x="0" y="174"/>
                </a:moveTo>
                <a:cubicBezTo>
                  <a:pt x="0" y="202"/>
                  <a:pt x="0" y="202"/>
                  <a:pt x="0" y="202"/>
                </a:cubicBezTo>
                <a:cubicBezTo>
                  <a:pt x="2" y="201"/>
                  <a:pt x="4" y="202"/>
                  <a:pt x="4" y="206"/>
                </a:cubicBezTo>
                <a:cubicBezTo>
                  <a:pt x="4" y="245"/>
                  <a:pt x="4" y="245"/>
                  <a:pt x="4" y="245"/>
                </a:cubicBezTo>
                <a:cubicBezTo>
                  <a:pt x="4" y="245"/>
                  <a:pt x="4" y="245"/>
                  <a:pt x="4" y="245"/>
                </a:cubicBezTo>
                <a:cubicBezTo>
                  <a:pt x="4" y="308"/>
                  <a:pt x="4" y="308"/>
                  <a:pt x="4" y="308"/>
                </a:cubicBezTo>
                <a:cubicBezTo>
                  <a:pt x="4" y="309"/>
                  <a:pt x="4" y="309"/>
                  <a:pt x="4" y="309"/>
                </a:cubicBezTo>
                <a:cubicBezTo>
                  <a:pt x="4" y="309"/>
                  <a:pt x="4" y="310"/>
                  <a:pt x="4" y="310"/>
                </a:cubicBezTo>
                <a:cubicBezTo>
                  <a:pt x="4" y="311"/>
                  <a:pt x="4" y="313"/>
                  <a:pt x="4" y="314"/>
                </a:cubicBezTo>
                <a:cubicBezTo>
                  <a:pt x="5" y="314"/>
                  <a:pt x="5" y="314"/>
                  <a:pt x="5" y="314"/>
                </a:cubicBezTo>
                <a:cubicBezTo>
                  <a:pt x="5" y="314"/>
                  <a:pt x="5" y="314"/>
                  <a:pt x="5" y="314"/>
                </a:cubicBezTo>
                <a:cubicBezTo>
                  <a:pt x="6" y="314"/>
                  <a:pt x="6" y="314"/>
                  <a:pt x="6" y="314"/>
                </a:cubicBezTo>
                <a:cubicBezTo>
                  <a:pt x="6" y="314"/>
                  <a:pt x="6" y="314"/>
                  <a:pt x="6" y="314"/>
                </a:cubicBezTo>
                <a:cubicBezTo>
                  <a:pt x="7" y="314"/>
                  <a:pt x="7" y="314"/>
                  <a:pt x="7" y="314"/>
                </a:cubicBezTo>
                <a:cubicBezTo>
                  <a:pt x="10" y="314"/>
                  <a:pt x="10" y="314"/>
                  <a:pt x="10" y="314"/>
                </a:cubicBezTo>
                <a:cubicBezTo>
                  <a:pt x="11" y="314"/>
                  <a:pt x="11" y="314"/>
                  <a:pt x="11" y="314"/>
                </a:cubicBezTo>
                <a:cubicBezTo>
                  <a:pt x="11" y="314"/>
                  <a:pt x="11" y="314"/>
                  <a:pt x="11" y="314"/>
                </a:cubicBezTo>
                <a:cubicBezTo>
                  <a:pt x="12" y="314"/>
                  <a:pt x="12" y="314"/>
                  <a:pt x="12" y="314"/>
                </a:cubicBezTo>
                <a:cubicBezTo>
                  <a:pt x="12" y="314"/>
                  <a:pt x="12" y="314"/>
                  <a:pt x="12" y="314"/>
                </a:cubicBezTo>
                <a:cubicBezTo>
                  <a:pt x="15" y="314"/>
                  <a:pt x="15" y="314"/>
                  <a:pt x="15" y="314"/>
                </a:cubicBezTo>
                <a:cubicBezTo>
                  <a:pt x="15" y="314"/>
                  <a:pt x="15" y="314"/>
                  <a:pt x="15" y="314"/>
                </a:cubicBezTo>
                <a:cubicBezTo>
                  <a:pt x="15" y="314"/>
                  <a:pt x="15" y="314"/>
                  <a:pt x="15" y="314"/>
                </a:cubicBezTo>
                <a:cubicBezTo>
                  <a:pt x="16" y="314"/>
                  <a:pt x="16" y="314"/>
                  <a:pt x="16" y="314"/>
                </a:cubicBezTo>
                <a:cubicBezTo>
                  <a:pt x="16" y="314"/>
                  <a:pt x="16" y="314"/>
                  <a:pt x="16" y="314"/>
                </a:cubicBezTo>
                <a:cubicBezTo>
                  <a:pt x="17" y="314"/>
                  <a:pt x="17" y="314"/>
                  <a:pt x="17" y="314"/>
                </a:cubicBezTo>
                <a:cubicBezTo>
                  <a:pt x="20" y="314"/>
                  <a:pt x="20" y="314"/>
                  <a:pt x="20" y="314"/>
                </a:cubicBezTo>
                <a:cubicBezTo>
                  <a:pt x="21" y="314"/>
                  <a:pt x="21" y="314"/>
                  <a:pt x="21" y="314"/>
                </a:cubicBezTo>
                <a:cubicBezTo>
                  <a:pt x="21" y="314"/>
                  <a:pt x="21" y="314"/>
                  <a:pt x="21" y="314"/>
                </a:cubicBezTo>
                <a:cubicBezTo>
                  <a:pt x="22" y="314"/>
                  <a:pt x="22" y="314"/>
                  <a:pt x="22" y="314"/>
                </a:cubicBezTo>
                <a:cubicBezTo>
                  <a:pt x="22" y="314"/>
                  <a:pt x="22" y="314"/>
                  <a:pt x="22" y="314"/>
                </a:cubicBezTo>
                <a:cubicBezTo>
                  <a:pt x="22" y="314"/>
                  <a:pt x="22" y="314"/>
                  <a:pt x="22" y="314"/>
                </a:cubicBezTo>
                <a:cubicBezTo>
                  <a:pt x="26" y="314"/>
                  <a:pt x="26" y="314"/>
                  <a:pt x="26" y="314"/>
                </a:cubicBezTo>
                <a:cubicBezTo>
                  <a:pt x="26" y="314"/>
                  <a:pt x="26" y="314"/>
                  <a:pt x="26" y="314"/>
                </a:cubicBezTo>
                <a:cubicBezTo>
                  <a:pt x="27" y="314"/>
                  <a:pt x="27" y="314"/>
                  <a:pt x="27" y="314"/>
                </a:cubicBezTo>
                <a:cubicBezTo>
                  <a:pt x="27" y="314"/>
                  <a:pt x="27" y="314"/>
                  <a:pt x="27" y="314"/>
                </a:cubicBezTo>
                <a:cubicBezTo>
                  <a:pt x="28" y="314"/>
                  <a:pt x="28" y="314"/>
                  <a:pt x="28" y="314"/>
                </a:cubicBezTo>
                <a:cubicBezTo>
                  <a:pt x="28" y="314"/>
                  <a:pt x="28" y="314"/>
                  <a:pt x="28" y="314"/>
                </a:cubicBezTo>
                <a:cubicBezTo>
                  <a:pt x="31" y="314"/>
                  <a:pt x="31" y="314"/>
                  <a:pt x="31" y="314"/>
                </a:cubicBezTo>
                <a:cubicBezTo>
                  <a:pt x="32" y="314"/>
                  <a:pt x="32" y="314"/>
                  <a:pt x="32" y="314"/>
                </a:cubicBezTo>
                <a:cubicBezTo>
                  <a:pt x="32" y="314"/>
                  <a:pt x="32" y="314"/>
                  <a:pt x="32" y="314"/>
                </a:cubicBezTo>
                <a:cubicBezTo>
                  <a:pt x="33" y="314"/>
                  <a:pt x="33" y="314"/>
                  <a:pt x="33" y="314"/>
                </a:cubicBezTo>
                <a:cubicBezTo>
                  <a:pt x="33" y="314"/>
                  <a:pt x="33" y="314"/>
                  <a:pt x="33" y="314"/>
                </a:cubicBezTo>
                <a:cubicBezTo>
                  <a:pt x="34" y="314"/>
                  <a:pt x="34" y="314"/>
                  <a:pt x="34" y="314"/>
                </a:cubicBezTo>
                <a:cubicBezTo>
                  <a:pt x="34" y="314"/>
                  <a:pt x="34" y="314"/>
                  <a:pt x="34" y="314"/>
                </a:cubicBezTo>
                <a:cubicBezTo>
                  <a:pt x="34" y="314"/>
                  <a:pt x="34" y="314"/>
                  <a:pt x="34" y="314"/>
                </a:cubicBezTo>
                <a:cubicBezTo>
                  <a:pt x="34" y="313"/>
                  <a:pt x="34" y="313"/>
                  <a:pt x="34" y="313"/>
                </a:cubicBezTo>
                <a:cubicBezTo>
                  <a:pt x="34" y="312"/>
                  <a:pt x="34" y="311"/>
                  <a:pt x="34" y="310"/>
                </a:cubicBezTo>
                <a:cubicBezTo>
                  <a:pt x="34" y="310"/>
                  <a:pt x="34" y="309"/>
                  <a:pt x="34" y="309"/>
                </a:cubicBezTo>
                <a:cubicBezTo>
                  <a:pt x="34" y="309"/>
                  <a:pt x="34" y="309"/>
                  <a:pt x="34" y="309"/>
                </a:cubicBezTo>
                <a:cubicBezTo>
                  <a:pt x="34" y="309"/>
                  <a:pt x="34" y="309"/>
                  <a:pt x="34" y="309"/>
                </a:cubicBezTo>
                <a:cubicBezTo>
                  <a:pt x="33" y="306"/>
                  <a:pt x="32" y="304"/>
                  <a:pt x="30" y="302"/>
                </a:cubicBezTo>
                <a:cubicBezTo>
                  <a:pt x="30" y="207"/>
                  <a:pt x="30" y="207"/>
                  <a:pt x="30" y="207"/>
                </a:cubicBezTo>
                <a:cubicBezTo>
                  <a:pt x="35" y="207"/>
                  <a:pt x="35" y="207"/>
                  <a:pt x="35" y="207"/>
                </a:cubicBezTo>
                <a:cubicBezTo>
                  <a:pt x="35" y="142"/>
                  <a:pt x="35" y="142"/>
                  <a:pt x="35" y="142"/>
                </a:cubicBezTo>
                <a:cubicBezTo>
                  <a:pt x="36" y="146"/>
                  <a:pt x="36" y="146"/>
                  <a:pt x="36" y="146"/>
                </a:cubicBezTo>
                <a:cubicBezTo>
                  <a:pt x="38" y="153"/>
                  <a:pt x="39" y="157"/>
                  <a:pt x="39" y="164"/>
                </a:cubicBezTo>
                <a:cubicBezTo>
                  <a:pt x="38" y="190"/>
                  <a:pt x="38" y="190"/>
                  <a:pt x="38" y="190"/>
                </a:cubicBezTo>
                <a:cubicBezTo>
                  <a:pt x="38" y="190"/>
                  <a:pt x="38" y="190"/>
                  <a:pt x="38" y="190"/>
                </a:cubicBezTo>
                <a:cubicBezTo>
                  <a:pt x="38" y="196"/>
                  <a:pt x="38" y="196"/>
                  <a:pt x="38" y="196"/>
                </a:cubicBezTo>
                <a:cubicBezTo>
                  <a:pt x="38" y="202"/>
                  <a:pt x="43" y="207"/>
                  <a:pt x="49" y="207"/>
                </a:cubicBezTo>
                <a:cubicBezTo>
                  <a:pt x="49" y="207"/>
                  <a:pt x="49" y="207"/>
                  <a:pt x="49" y="207"/>
                </a:cubicBezTo>
                <a:cubicBezTo>
                  <a:pt x="55" y="207"/>
                  <a:pt x="60" y="203"/>
                  <a:pt x="61" y="198"/>
                </a:cubicBezTo>
                <a:cubicBezTo>
                  <a:pt x="61" y="192"/>
                  <a:pt x="61" y="192"/>
                  <a:pt x="61" y="192"/>
                </a:cubicBezTo>
                <a:cubicBezTo>
                  <a:pt x="61" y="192"/>
                  <a:pt x="61" y="192"/>
                  <a:pt x="61" y="192"/>
                </a:cubicBezTo>
                <a:cubicBezTo>
                  <a:pt x="62" y="166"/>
                  <a:pt x="62" y="166"/>
                  <a:pt x="62" y="166"/>
                </a:cubicBezTo>
                <a:cubicBezTo>
                  <a:pt x="62" y="166"/>
                  <a:pt x="62" y="166"/>
                  <a:pt x="62" y="166"/>
                </a:cubicBezTo>
                <a:cubicBezTo>
                  <a:pt x="62" y="165"/>
                  <a:pt x="62" y="165"/>
                  <a:pt x="62" y="165"/>
                </a:cubicBezTo>
                <a:cubicBezTo>
                  <a:pt x="62" y="154"/>
                  <a:pt x="62" y="152"/>
                  <a:pt x="58" y="141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51" y="119"/>
                  <a:pt x="51" y="119"/>
                  <a:pt x="51" y="119"/>
                </a:cubicBezTo>
                <a:cubicBezTo>
                  <a:pt x="48" y="111"/>
                  <a:pt x="47" y="107"/>
                  <a:pt x="40" y="103"/>
                </a:cubicBezTo>
                <a:cubicBezTo>
                  <a:pt x="32" y="98"/>
                  <a:pt x="23" y="95"/>
                  <a:pt x="14" y="95"/>
                </a:cubicBezTo>
                <a:cubicBezTo>
                  <a:pt x="14" y="91"/>
                  <a:pt x="14" y="91"/>
                  <a:pt x="14" y="91"/>
                </a:cubicBezTo>
                <a:cubicBezTo>
                  <a:pt x="9" y="93"/>
                  <a:pt x="5" y="93"/>
                  <a:pt x="0" y="93"/>
                </a:cubicBezTo>
                <a:cubicBezTo>
                  <a:pt x="0" y="101"/>
                  <a:pt x="0" y="101"/>
                  <a:pt x="0" y="101"/>
                </a:cubicBezTo>
                <a:cubicBezTo>
                  <a:pt x="2" y="101"/>
                  <a:pt x="3" y="102"/>
                  <a:pt x="5" y="103"/>
                </a:cubicBezTo>
                <a:cubicBezTo>
                  <a:pt x="9" y="105"/>
                  <a:pt x="10" y="104"/>
                  <a:pt x="7" y="108"/>
                </a:cubicBezTo>
                <a:cubicBezTo>
                  <a:pt x="3" y="114"/>
                  <a:pt x="3" y="114"/>
                  <a:pt x="3" y="114"/>
                </a:cubicBezTo>
                <a:cubicBezTo>
                  <a:pt x="2" y="117"/>
                  <a:pt x="2" y="117"/>
                  <a:pt x="2" y="120"/>
                </a:cubicBezTo>
                <a:cubicBezTo>
                  <a:pt x="7" y="164"/>
                  <a:pt x="7" y="164"/>
                  <a:pt x="7" y="164"/>
                </a:cubicBezTo>
                <a:cubicBezTo>
                  <a:pt x="8" y="167"/>
                  <a:pt x="8" y="168"/>
                  <a:pt x="6" y="171"/>
                </a:cubicBezTo>
                <a:cubicBezTo>
                  <a:pt x="2" y="175"/>
                  <a:pt x="2" y="176"/>
                  <a:pt x="0" y="174"/>
                </a:cubicBezTo>
                <a:close/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5" y="0"/>
                  <a:pt x="29" y="3"/>
                  <a:pt x="36" y="14"/>
                </a:cubicBezTo>
                <a:cubicBezTo>
                  <a:pt x="40" y="22"/>
                  <a:pt x="40" y="34"/>
                  <a:pt x="37" y="48"/>
                </a:cubicBezTo>
                <a:cubicBezTo>
                  <a:pt x="36" y="52"/>
                  <a:pt x="34" y="57"/>
                  <a:pt x="32" y="60"/>
                </a:cubicBezTo>
                <a:cubicBezTo>
                  <a:pt x="34" y="54"/>
                  <a:pt x="33" y="47"/>
                  <a:pt x="33" y="40"/>
                </a:cubicBezTo>
                <a:cubicBezTo>
                  <a:pt x="22" y="41"/>
                  <a:pt x="11" y="37"/>
                  <a:pt x="0" y="34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0" y="39"/>
                </a:moveTo>
                <a:cubicBezTo>
                  <a:pt x="0" y="90"/>
                  <a:pt x="0" y="90"/>
                  <a:pt x="0" y="90"/>
                </a:cubicBezTo>
                <a:cubicBezTo>
                  <a:pt x="13" y="90"/>
                  <a:pt x="25" y="81"/>
                  <a:pt x="30" y="65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61"/>
                  <a:pt x="30" y="61"/>
                  <a:pt x="30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30" y="60"/>
                  <a:pt x="30" y="60"/>
                  <a:pt x="30" y="60"/>
                </a:cubicBezTo>
                <a:cubicBezTo>
                  <a:pt x="31" y="60"/>
                  <a:pt x="31" y="60"/>
                  <a:pt x="31" y="60"/>
                </a:cubicBezTo>
                <a:cubicBezTo>
                  <a:pt x="31" y="60"/>
                  <a:pt x="31" y="60"/>
                  <a:pt x="31" y="60"/>
                </a:cubicBezTo>
                <a:cubicBezTo>
                  <a:pt x="31" y="59"/>
                  <a:pt x="31" y="59"/>
                  <a:pt x="31" y="59"/>
                </a:cubicBezTo>
                <a:cubicBezTo>
                  <a:pt x="31" y="59"/>
                  <a:pt x="31" y="59"/>
                  <a:pt x="31" y="59"/>
                </a:cubicBezTo>
                <a:cubicBezTo>
                  <a:pt x="31" y="58"/>
                  <a:pt x="31" y="58"/>
                  <a:pt x="31" y="58"/>
                </a:cubicBezTo>
                <a:cubicBezTo>
                  <a:pt x="31" y="58"/>
                  <a:pt x="31" y="58"/>
                  <a:pt x="31" y="58"/>
                </a:cubicBezTo>
                <a:cubicBezTo>
                  <a:pt x="31" y="57"/>
                  <a:pt x="31" y="57"/>
                  <a:pt x="31" y="57"/>
                </a:cubicBezTo>
                <a:cubicBezTo>
                  <a:pt x="31" y="57"/>
                  <a:pt x="31" y="57"/>
                  <a:pt x="31" y="57"/>
                </a:cubicBezTo>
                <a:cubicBezTo>
                  <a:pt x="31" y="57"/>
                  <a:pt x="31" y="57"/>
                  <a:pt x="31" y="57"/>
                </a:cubicBezTo>
                <a:cubicBezTo>
                  <a:pt x="31" y="56"/>
                  <a:pt x="31" y="56"/>
                  <a:pt x="31" y="56"/>
                </a:cubicBezTo>
                <a:cubicBezTo>
                  <a:pt x="31" y="56"/>
                  <a:pt x="31" y="56"/>
                  <a:pt x="31" y="56"/>
                </a:cubicBezTo>
                <a:cubicBezTo>
                  <a:pt x="31" y="55"/>
                  <a:pt x="31" y="55"/>
                  <a:pt x="31" y="55"/>
                </a:cubicBezTo>
                <a:cubicBezTo>
                  <a:pt x="31" y="55"/>
                  <a:pt x="31" y="55"/>
                  <a:pt x="31" y="55"/>
                </a:cubicBezTo>
                <a:cubicBezTo>
                  <a:pt x="31" y="55"/>
                  <a:pt x="31" y="55"/>
                  <a:pt x="31" y="55"/>
                </a:cubicBezTo>
                <a:cubicBezTo>
                  <a:pt x="31" y="54"/>
                  <a:pt x="31" y="54"/>
                  <a:pt x="31" y="54"/>
                </a:cubicBezTo>
                <a:cubicBezTo>
                  <a:pt x="31" y="54"/>
                  <a:pt x="31" y="54"/>
                  <a:pt x="31" y="54"/>
                </a:cubicBezTo>
                <a:cubicBezTo>
                  <a:pt x="31" y="53"/>
                  <a:pt x="31" y="53"/>
                  <a:pt x="31" y="53"/>
                </a:cubicBezTo>
                <a:cubicBezTo>
                  <a:pt x="31" y="53"/>
                  <a:pt x="31" y="53"/>
                  <a:pt x="31" y="53"/>
                </a:cubicBezTo>
                <a:cubicBezTo>
                  <a:pt x="31" y="53"/>
                  <a:pt x="31" y="53"/>
                  <a:pt x="31" y="53"/>
                </a:cubicBezTo>
                <a:cubicBezTo>
                  <a:pt x="31" y="52"/>
                  <a:pt x="31" y="52"/>
                  <a:pt x="31" y="52"/>
                </a:cubicBezTo>
                <a:cubicBezTo>
                  <a:pt x="31" y="52"/>
                  <a:pt x="31" y="52"/>
                  <a:pt x="31" y="52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8"/>
                  <a:pt x="31" y="48"/>
                  <a:pt x="31" y="48"/>
                </a:cubicBezTo>
                <a:cubicBezTo>
                  <a:pt x="31" y="48"/>
                  <a:pt x="31" y="48"/>
                  <a:pt x="31" y="48"/>
                </a:cubicBezTo>
                <a:cubicBezTo>
                  <a:pt x="31" y="47"/>
                  <a:pt x="31" y="47"/>
                  <a:pt x="31" y="47"/>
                </a:cubicBezTo>
                <a:cubicBezTo>
                  <a:pt x="31" y="47"/>
                  <a:pt x="31" y="47"/>
                  <a:pt x="31" y="47"/>
                </a:cubicBezTo>
                <a:cubicBezTo>
                  <a:pt x="31" y="47"/>
                  <a:pt x="31" y="47"/>
                  <a:pt x="31" y="47"/>
                </a:cubicBezTo>
                <a:cubicBezTo>
                  <a:pt x="31" y="46"/>
                  <a:pt x="31" y="46"/>
                  <a:pt x="31" y="46"/>
                </a:cubicBezTo>
                <a:cubicBezTo>
                  <a:pt x="31" y="46"/>
                  <a:pt x="31" y="46"/>
                  <a:pt x="31" y="46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29" y="45"/>
                  <a:pt x="29" y="45"/>
                  <a:pt x="29" y="45"/>
                </a:cubicBezTo>
                <a:cubicBezTo>
                  <a:pt x="28" y="45"/>
                  <a:pt x="28" y="45"/>
                  <a:pt x="28" y="45"/>
                </a:cubicBezTo>
                <a:cubicBezTo>
                  <a:pt x="26" y="45"/>
                  <a:pt x="26" y="45"/>
                  <a:pt x="26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24" y="45"/>
                  <a:pt x="24" y="45"/>
                  <a:pt x="24" y="45"/>
                </a:cubicBezTo>
                <a:cubicBezTo>
                  <a:pt x="23" y="44"/>
                  <a:pt x="23" y="44"/>
                  <a:pt x="23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18" y="44"/>
                  <a:pt x="18" y="44"/>
                  <a:pt x="18" y="44"/>
                </a:cubicBezTo>
                <a:cubicBezTo>
                  <a:pt x="17" y="43"/>
                  <a:pt x="17" y="43"/>
                  <a:pt x="17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15" y="43"/>
                  <a:pt x="15" y="43"/>
                  <a:pt x="15" y="43"/>
                </a:cubicBezTo>
                <a:cubicBezTo>
                  <a:pt x="13" y="43"/>
                  <a:pt x="13" y="43"/>
                  <a:pt x="13" y="43"/>
                </a:cubicBezTo>
                <a:cubicBezTo>
                  <a:pt x="12" y="42"/>
                  <a:pt x="12" y="42"/>
                  <a:pt x="12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9" y="41"/>
                  <a:pt x="9" y="41"/>
                  <a:pt x="9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5" y="40"/>
                  <a:pt x="5" y="40"/>
                  <a:pt x="5" y="40"/>
                </a:cubicBezTo>
                <a:cubicBezTo>
                  <a:pt x="4" y="40"/>
                  <a:pt x="4" y="40"/>
                  <a:pt x="4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2" y="39"/>
                  <a:pt x="2" y="39"/>
                  <a:pt x="2" y="39"/>
                </a:cubicBezTo>
                <a:cubicBezTo>
                  <a:pt x="1" y="39"/>
                  <a:pt x="1" y="39"/>
                  <a:pt x="1" y="39"/>
                </a:cubicBezTo>
                <a:lnTo>
                  <a:pt x="0" y="3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33"/>
          <p:cNvSpPr>
            <a:spLocks noEditPoints="1"/>
          </p:cNvSpPr>
          <p:nvPr/>
        </p:nvSpPr>
        <p:spPr bwMode="auto">
          <a:xfrm>
            <a:off x="3101975" y="2397125"/>
            <a:ext cx="231775" cy="1198563"/>
          </a:xfrm>
          <a:custGeom>
            <a:avLst/>
            <a:gdLst>
              <a:gd name="T0" fmla="*/ 55 w 61"/>
              <a:gd name="T1" fmla="*/ 164 h 314"/>
              <a:gd name="T2" fmla="*/ 59 w 61"/>
              <a:gd name="T3" fmla="*/ 205 h 314"/>
              <a:gd name="T4" fmla="*/ 59 w 61"/>
              <a:gd name="T5" fmla="*/ 310 h 314"/>
              <a:gd name="T6" fmla="*/ 59 w 61"/>
              <a:gd name="T7" fmla="*/ 314 h 314"/>
              <a:gd name="T8" fmla="*/ 56 w 61"/>
              <a:gd name="T9" fmla="*/ 314 h 314"/>
              <a:gd name="T10" fmla="*/ 52 w 61"/>
              <a:gd name="T11" fmla="*/ 314 h 314"/>
              <a:gd name="T12" fmla="*/ 47 w 61"/>
              <a:gd name="T13" fmla="*/ 314 h 314"/>
              <a:gd name="T14" fmla="*/ 46 w 61"/>
              <a:gd name="T15" fmla="*/ 314 h 314"/>
              <a:gd name="T16" fmla="*/ 41 w 61"/>
              <a:gd name="T17" fmla="*/ 314 h 314"/>
              <a:gd name="T18" fmla="*/ 36 w 61"/>
              <a:gd name="T19" fmla="*/ 314 h 314"/>
              <a:gd name="T20" fmla="*/ 34 w 61"/>
              <a:gd name="T21" fmla="*/ 314 h 314"/>
              <a:gd name="T22" fmla="*/ 30 w 61"/>
              <a:gd name="T23" fmla="*/ 314 h 314"/>
              <a:gd name="T24" fmla="*/ 28 w 61"/>
              <a:gd name="T25" fmla="*/ 314 h 314"/>
              <a:gd name="T26" fmla="*/ 32 w 61"/>
              <a:gd name="T27" fmla="*/ 302 h 314"/>
              <a:gd name="T28" fmla="*/ 25 w 61"/>
              <a:gd name="T29" fmla="*/ 148 h 314"/>
              <a:gd name="T30" fmla="*/ 24 w 61"/>
              <a:gd name="T31" fmla="*/ 196 h 314"/>
              <a:gd name="T32" fmla="*/ 1 w 61"/>
              <a:gd name="T33" fmla="*/ 192 h 314"/>
              <a:gd name="T34" fmla="*/ 3 w 61"/>
              <a:gd name="T35" fmla="*/ 144 h 314"/>
              <a:gd name="T36" fmla="*/ 48 w 61"/>
              <a:gd name="T37" fmla="*/ 95 h 314"/>
              <a:gd name="T38" fmla="*/ 56 w 61"/>
              <a:gd name="T39" fmla="*/ 103 h 314"/>
              <a:gd name="T40" fmla="*/ 52 w 61"/>
              <a:gd name="T41" fmla="*/ 31 h 314"/>
              <a:gd name="T42" fmla="*/ 50 w 61"/>
              <a:gd name="T43" fmla="*/ 31 h 314"/>
              <a:gd name="T44" fmla="*/ 47 w 61"/>
              <a:gd name="T45" fmla="*/ 30 h 314"/>
              <a:gd name="T46" fmla="*/ 26 w 61"/>
              <a:gd name="T47" fmla="*/ 14 h 314"/>
              <a:gd name="T48" fmla="*/ 61 w 61"/>
              <a:gd name="T49" fmla="*/ 0 h 314"/>
              <a:gd name="T50" fmla="*/ 59 w 61"/>
              <a:gd name="T51" fmla="*/ 38 h 314"/>
              <a:gd name="T52" fmla="*/ 55 w 61"/>
              <a:gd name="T53" fmla="*/ 37 h 314"/>
              <a:gd name="T54" fmla="*/ 53 w 61"/>
              <a:gd name="T55" fmla="*/ 36 h 314"/>
              <a:gd name="T56" fmla="*/ 52 w 61"/>
              <a:gd name="T57" fmla="*/ 36 h 314"/>
              <a:gd name="T58" fmla="*/ 52 w 61"/>
              <a:gd name="T59" fmla="*/ 36 h 314"/>
              <a:gd name="T60" fmla="*/ 51 w 61"/>
              <a:gd name="T61" fmla="*/ 36 h 314"/>
              <a:gd name="T62" fmla="*/ 51 w 61"/>
              <a:gd name="T63" fmla="*/ 36 h 314"/>
              <a:gd name="T64" fmla="*/ 51 w 61"/>
              <a:gd name="T65" fmla="*/ 36 h 314"/>
              <a:gd name="T66" fmla="*/ 50 w 61"/>
              <a:gd name="T67" fmla="*/ 36 h 314"/>
              <a:gd name="T68" fmla="*/ 50 w 61"/>
              <a:gd name="T69" fmla="*/ 35 h 314"/>
              <a:gd name="T70" fmla="*/ 49 w 61"/>
              <a:gd name="T71" fmla="*/ 35 h 314"/>
              <a:gd name="T72" fmla="*/ 49 w 61"/>
              <a:gd name="T73" fmla="*/ 35 h 314"/>
              <a:gd name="T74" fmla="*/ 48 w 61"/>
              <a:gd name="T75" fmla="*/ 35 h 314"/>
              <a:gd name="T76" fmla="*/ 48 w 61"/>
              <a:gd name="T77" fmla="*/ 35 h 314"/>
              <a:gd name="T78" fmla="*/ 47 w 61"/>
              <a:gd name="T79" fmla="*/ 35 h 314"/>
              <a:gd name="T80" fmla="*/ 44 w 61"/>
              <a:gd name="T81" fmla="*/ 34 h 314"/>
              <a:gd name="T82" fmla="*/ 41 w 61"/>
              <a:gd name="T83" fmla="*/ 34 h 314"/>
              <a:gd name="T84" fmla="*/ 38 w 61"/>
              <a:gd name="T85" fmla="*/ 34 h 314"/>
              <a:gd name="T86" fmla="*/ 36 w 61"/>
              <a:gd name="T87" fmla="*/ 35 h 314"/>
              <a:gd name="T88" fmla="*/ 34 w 61"/>
              <a:gd name="T89" fmla="*/ 36 h 314"/>
              <a:gd name="T90" fmla="*/ 32 w 61"/>
              <a:gd name="T91" fmla="*/ 37 h 314"/>
              <a:gd name="T92" fmla="*/ 31 w 61"/>
              <a:gd name="T93" fmla="*/ 40 h 314"/>
              <a:gd name="T94" fmla="*/ 30 w 61"/>
              <a:gd name="T95" fmla="*/ 43 h 314"/>
              <a:gd name="T96" fmla="*/ 30 w 61"/>
              <a:gd name="T97" fmla="*/ 45 h 314"/>
              <a:gd name="T98" fmla="*/ 30 w 61"/>
              <a:gd name="T99" fmla="*/ 47 h 314"/>
              <a:gd name="T100" fmla="*/ 30 w 61"/>
              <a:gd name="T101" fmla="*/ 48 h 314"/>
              <a:gd name="T102" fmla="*/ 30 w 61"/>
              <a:gd name="T103" fmla="*/ 50 h 314"/>
              <a:gd name="T104" fmla="*/ 30 w 61"/>
              <a:gd name="T105" fmla="*/ 51 h 314"/>
              <a:gd name="T106" fmla="*/ 30 w 61"/>
              <a:gd name="T107" fmla="*/ 53 h 314"/>
              <a:gd name="T108" fmla="*/ 30 w 61"/>
              <a:gd name="T109" fmla="*/ 54 h 314"/>
              <a:gd name="T110" fmla="*/ 30 w 61"/>
              <a:gd name="T111" fmla="*/ 56 h 314"/>
              <a:gd name="T112" fmla="*/ 30 w 61"/>
              <a:gd name="T113" fmla="*/ 57 h 314"/>
              <a:gd name="T114" fmla="*/ 30 w 61"/>
              <a:gd name="T115" fmla="*/ 59 h 314"/>
              <a:gd name="T116" fmla="*/ 31 w 61"/>
              <a:gd name="T117" fmla="*/ 61 h 314"/>
              <a:gd name="T118" fmla="*/ 61 w 61"/>
              <a:gd name="T119" fmla="*/ 39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" h="314">
                <a:moveTo>
                  <a:pt x="55" y="108"/>
                </a:moveTo>
                <a:cubicBezTo>
                  <a:pt x="59" y="115"/>
                  <a:pt x="59" y="115"/>
                  <a:pt x="59" y="115"/>
                </a:cubicBezTo>
                <a:cubicBezTo>
                  <a:pt x="60" y="117"/>
                  <a:pt x="60" y="118"/>
                  <a:pt x="60" y="121"/>
                </a:cubicBezTo>
                <a:cubicBezTo>
                  <a:pt x="55" y="164"/>
                  <a:pt x="55" y="164"/>
                  <a:pt x="55" y="164"/>
                </a:cubicBezTo>
                <a:cubicBezTo>
                  <a:pt x="55" y="168"/>
                  <a:pt x="54" y="168"/>
                  <a:pt x="57" y="171"/>
                </a:cubicBezTo>
                <a:cubicBezTo>
                  <a:pt x="59" y="173"/>
                  <a:pt x="60" y="175"/>
                  <a:pt x="61" y="175"/>
                </a:cubicBezTo>
                <a:cubicBezTo>
                  <a:pt x="61" y="202"/>
                  <a:pt x="61" y="202"/>
                  <a:pt x="61" y="202"/>
                </a:cubicBezTo>
                <a:cubicBezTo>
                  <a:pt x="60" y="202"/>
                  <a:pt x="59" y="203"/>
                  <a:pt x="59" y="205"/>
                </a:cubicBezTo>
                <a:cubicBezTo>
                  <a:pt x="59" y="308"/>
                  <a:pt x="59" y="308"/>
                  <a:pt x="59" y="308"/>
                </a:cubicBezTo>
                <a:cubicBezTo>
                  <a:pt x="59" y="309"/>
                  <a:pt x="59" y="309"/>
                  <a:pt x="59" y="309"/>
                </a:cubicBezTo>
                <a:cubicBezTo>
                  <a:pt x="59" y="309"/>
                  <a:pt x="59" y="309"/>
                  <a:pt x="59" y="309"/>
                </a:cubicBezTo>
                <a:cubicBezTo>
                  <a:pt x="59" y="310"/>
                  <a:pt x="59" y="310"/>
                  <a:pt x="59" y="310"/>
                </a:cubicBezTo>
                <a:cubicBezTo>
                  <a:pt x="59" y="311"/>
                  <a:pt x="59" y="312"/>
                  <a:pt x="59" y="313"/>
                </a:cubicBezTo>
                <a:cubicBezTo>
                  <a:pt x="59" y="314"/>
                  <a:pt x="59" y="314"/>
                  <a:pt x="59" y="314"/>
                </a:cubicBezTo>
                <a:cubicBezTo>
                  <a:pt x="59" y="314"/>
                  <a:pt x="59" y="314"/>
                  <a:pt x="59" y="314"/>
                </a:cubicBezTo>
                <a:cubicBezTo>
                  <a:pt x="59" y="314"/>
                  <a:pt x="59" y="314"/>
                  <a:pt x="59" y="314"/>
                </a:cubicBezTo>
                <a:cubicBezTo>
                  <a:pt x="58" y="314"/>
                  <a:pt x="58" y="314"/>
                  <a:pt x="58" y="314"/>
                </a:cubicBezTo>
                <a:cubicBezTo>
                  <a:pt x="58" y="314"/>
                  <a:pt x="58" y="314"/>
                  <a:pt x="58" y="314"/>
                </a:cubicBezTo>
                <a:cubicBezTo>
                  <a:pt x="57" y="314"/>
                  <a:pt x="57" y="314"/>
                  <a:pt x="57" y="314"/>
                </a:cubicBezTo>
                <a:cubicBezTo>
                  <a:pt x="56" y="314"/>
                  <a:pt x="56" y="314"/>
                  <a:pt x="56" y="314"/>
                </a:cubicBezTo>
                <a:cubicBezTo>
                  <a:pt x="56" y="314"/>
                  <a:pt x="56" y="314"/>
                  <a:pt x="56" y="314"/>
                </a:cubicBezTo>
                <a:cubicBezTo>
                  <a:pt x="52" y="314"/>
                  <a:pt x="52" y="314"/>
                  <a:pt x="52" y="314"/>
                </a:cubicBezTo>
                <a:cubicBezTo>
                  <a:pt x="52" y="314"/>
                  <a:pt x="52" y="314"/>
                  <a:pt x="52" y="314"/>
                </a:cubicBezTo>
                <a:cubicBezTo>
                  <a:pt x="52" y="314"/>
                  <a:pt x="52" y="314"/>
                  <a:pt x="52" y="314"/>
                </a:cubicBezTo>
                <a:cubicBezTo>
                  <a:pt x="51" y="314"/>
                  <a:pt x="51" y="314"/>
                  <a:pt x="51" y="314"/>
                </a:cubicBezTo>
                <a:cubicBezTo>
                  <a:pt x="51" y="314"/>
                  <a:pt x="51" y="314"/>
                  <a:pt x="51" y="314"/>
                </a:cubicBezTo>
                <a:cubicBezTo>
                  <a:pt x="50" y="314"/>
                  <a:pt x="50" y="314"/>
                  <a:pt x="50" y="314"/>
                </a:cubicBezTo>
                <a:cubicBezTo>
                  <a:pt x="47" y="314"/>
                  <a:pt x="47" y="314"/>
                  <a:pt x="47" y="314"/>
                </a:cubicBezTo>
                <a:cubicBezTo>
                  <a:pt x="47" y="314"/>
                  <a:pt x="47" y="314"/>
                  <a:pt x="47" y="314"/>
                </a:cubicBezTo>
                <a:cubicBezTo>
                  <a:pt x="46" y="314"/>
                  <a:pt x="46" y="314"/>
                  <a:pt x="46" y="314"/>
                </a:cubicBezTo>
                <a:cubicBezTo>
                  <a:pt x="46" y="314"/>
                  <a:pt x="46" y="314"/>
                  <a:pt x="46" y="314"/>
                </a:cubicBezTo>
                <a:cubicBezTo>
                  <a:pt x="46" y="314"/>
                  <a:pt x="46" y="314"/>
                  <a:pt x="46" y="314"/>
                </a:cubicBezTo>
                <a:cubicBezTo>
                  <a:pt x="46" y="314"/>
                  <a:pt x="46" y="314"/>
                  <a:pt x="46" y="314"/>
                </a:cubicBezTo>
                <a:cubicBezTo>
                  <a:pt x="42" y="314"/>
                  <a:pt x="42" y="314"/>
                  <a:pt x="42" y="314"/>
                </a:cubicBezTo>
                <a:cubicBezTo>
                  <a:pt x="42" y="314"/>
                  <a:pt x="42" y="314"/>
                  <a:pt x="42" y="314"/>
                </a:cubicBezTo>
                <a:cubicBezTo>
                  <a:pt x="41" y="314"/>
                  <a:pt x="41" y="314"/>
                  <a:pt x="41" y="314"/>
                </a:cubicBezTo>
                <a:cubicBezTo>
                  <a:pt x="41" y="314"/>
                  <a:pt x="41" y="314"/>
                  <a:pt x="41" y="314"/>
                </a:cubicBezTo>
                <a:cubicBezTo>
                  <a:pt x="40" y="314"/>
                  <a:pt x="40" y="314"/>
                  <a:pt x="40" y="314"/>
                </a:cubicBezTo>
                <a:cubicBezTo>
                  <a:pt x="40" y="314"/>
                  <a:pt x="40" y="314"/>
                  <a:pt x="40" y="314"/>
                </a:cubicBezTo>
                <a:cubicBezTo>
                  <a:pt x="36" y="314"/>
                  <a:pt x="36" y="314"/>
                  <a:pt x="36" y="314"/>
                </a:cubicBezTo>
                <a:cubicBezTo>
                  <a:pt x="36" y="314"/>
                  <a:pt x="36" y="314"/>
                  <a:pt x="36" y="314"/>
                </a:cubicBezTo>
                <a:cubicBezTo>
                  <a:pt x="35" y="314"/>
                  <a:pt x="35" y="314"/>
                  <a:pt x="35" y="314"/>
                </a:cubicBezTo>
                <a:cubicBezTo>
                  <a:pt x="35" y="314"/>
                  <a:pt x="35" y="314"/>
                  <a:pt x="35" y="314"/>
                </a:cubicBezTo>
                <a:cubicBezTo>
                  <a:pt x="34" y="314"/>
                  <a:pt x="34" y="314"/>
                  <a:pt x="34" y="314"/>
                </a:cubicBezTo>
                <a:cubicBezTo>
                  <a:pt x="34" y="314"/>
                  <a:pt x="34" y="314"/>
                  <a:pt x="34" y="314"/>
                </a:cubicBezTo>
                <a:cubicBezTo>
                  <a:pt x="31" y="314"/>
                  <a:pt x="31" y="314"/>
                  <a:pt x="31" y="314"/>
                </a:cubicBezTo>
                <a:cubicBezTo>
                  <a:pt x="30" y="314"/>
                  <a:pt x="30" y="314"/>
                  <a:pt x="30" y="314"/>
                </a:cubicBezTo>
                <a:cubicBezTo>
                  <a:pt x="30" y="314"/>
                  <a:pt x="30" y="314"/>
                  <a:pt x="30" y="314"/>
                </a:cubicBezTo>
                <a:cubicBezTo>
                  <a:pt x="29" y="314"/>
                  <a:pt x="29" y="314"/>
                  <a:pt x="29" y="314"/>
                </a:cubicBezTo>
                <a:cubicBezTo>
                  <a:pt x="29" y="314"/>
                  <a:pt x="29" y="314"/>
                  <a:pt x="29" y="314"/>
                </a:cubicBezTo>
                <a:cubicBezTo>
                  <a:pt x="28" y="314"/>
                  <a:pt x="28" y="314"/>
                  <a:pt x="28" y="314"/>
                </a:cubicBezTo>
                <a:cubicBezTo>
                  <a:pt x="28" y="314"/>
                  <a:pt x="28" y="314"/>
                  <a:pt x="28" y="314"/>
                </a:cubicBezTo>
                <a:cubicBezTo>
                  <a:pt x="28" y="314"/>
                  <a:pt x="28" y="314"/>
                  <a:pt x="28" y="314"/>
                </a:cubicBezTo>
                <a:cubicBezTo>
                  <a:pt x="28" y="313"/>
                  <a:pt x="28" y="313"/>
                  <a:pt x="28" y="313"/>
                </a:cubicBezTo>
                <a:cubicBezTo>
                  <a:pt x="28" y="312"/>
                  <a:pt x="28" y="311"/>
                  <a:pt x="28" y="310"/>
                </a:cubicBezTo>
                <a:cubicBezTo>
                  <a:pt x="28" y="307"/>
                  <a:pt x="30" y="304"/>
                  <a:pt x="32" y="302"/>
                </a:cubicBezTo>
                <a:cubicBezTo>
                  <a:pt x="32" y="207"/>
                  <a:pt x="32" y="207"/>
                  <a:pt x="32" y="207"/>
                </a:cubicBezTo>
                <a:cubicBezTo>
                  <a:pt x="27" y="207"/>
                  <a:pt x="27" y="207"/>
                  <a:pt x="27" y="207"/>
                </a:cubicBezTo>
                <a:cubicBezTo>
                  <a:pt x="27" y="143"/>
                  <a:pt x="27" y="143"/>
                  <a:pt x="27" y="143"/>
                </a:cubicBezTo>
                <a:cubicBezTo>
                  <a:pt x="25" y="148"/>
                  <a:pt x="25" y="148"/>
                  <a:pt x="25" y="148"/>
                </a:cubicBezTo>
                <a:cubicBezTo>
                  <a:pt x="23" y="154"/>
                  <a:pt x="23" y="158"/>
                  <a:pt x="23" y="165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24" y="196"/>
                  <a:pt x="24" y="196"/>
                  <a:pt x="24" y="196"/>
                </a:cubicBezTo>
                <a:cubicBezTo>
                  <a:pt x="24" y="202"/>
                  <a:pt x="19" y="207"/>
                  <a:pt x="13" y="207"/>
                </a:cubicBezTo>
                <a:cubicBezTo>
                  <a:pt x="13" y="207"/>
                  <a:pt x="13" y="207"/>
                  <a:pt x="13" y="207"/>
                </a:cubicBezTo>
                <a:cubicBezTo>
                  <a:pt x="7" y="207"/>
                  <a:pt x="2" y="203"/>
                  <a:pt x="1" y="198"/>
                </a:cubicBezTo>
                <a:cubicBezTo>
                  <a:pt x="1" y="192"/>
                  <a:pt x="1" y="192"/>
                  <a:pt x="1" y="192"/>
                </a:cubicBezTo>
                <a:cubicBezTo>
                  <a:pt x="1" y="192"/>
                  <a:pt x="1" y="192"/>
                  <a:pt x="1" y="192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155"/>
                  <a:pt x="0" y="153"/>
                  <a:pt x="3" y="144"/>
                </a:cubicBezTo>
                <a:cubicBezTo>
                  <a:pt x="10" y="122"/>
                  <a:pt x="10" y="122"/>
                  <a:pt x="10" y="122"/>
                </a:cubicBezTo>
                <a:cubicBezTo>
                  <a:pt x="10" y="122"/>
                  <a:pt x="10" y="122"/>
                  <a:pt x="10" y="122"/>
                </a:cubicBezTo>
                <a:cubicBezTo>
                  <a:pt x="13" y="114"/>
                  <a:pt x="13" y="109"/>
                  <a:pt x="19" y="105"/>
                </a:cubicBezTo>
                <a:cubicBezTo>
                  <a:pt x="27" y="98"/>
                  <a:pt x="38" y="95"/>
                  <a:pt x="48" y="95"/>
                </a:cubicBezTo>
                <a:cubicBezTo>
                  <a:pt x="48" y="90"/>
                  <a:pt x="48" y="90"/>
                  <a:pt x="48" y="90"/>
                </a:cubicBezTo>
                <a:cubicBezTo>
                  <a:pt x="52" y="92"/>
                  <a:pt x="57" y="93"/>
                  <a:pt x="61" y="93"/>
                </a:cubicBezTo>
                <a:cubicBezTo>
                  <a:pt x="61" y="101"/>
                  <a:pt x="61" y="101"/>
                  <a:pt x="61" y="101"/>
                </a:cubicBezTo>
                <a:cubicBezTo>
                  <a:pt x="60" y="101"/>
                  <a:pt x="58" y="102"/>
                  <a:pt x="56" y="103"/>
                </a:cubicBezTo>
                <a:cubicBezTo>
                  <a:pt x="52" y="105"/>
                  <a:pt x="53" y="105"/>
                  <a:pt x="55" y="108"/>
                </a:cubicBezTo>
                <a:close/>
                <a:moveTo>
                  <a:pt x="61" y="0"/>
                </a:moveTo>
                <a:cubicBezTo>
                  <a:pt x="61" y="34"/>
                  <a:pt x="61" y="34"/>
                  <a:pt x="61" y="34"/>
                </a:cubicBezTo>
                <a:cubicBezTo>
                  <a:pt x="58" y="33"/>
                  <a:pt x="55" y="32"/>
                  <a:pt x="52" y="31"/>
                </a:cubicBezTo>
                <a:cubicBezTo>
                  <a:pt x="52" y="31"/>
                  <a:pt x="52" y="31"/>
                  <a:pt x="52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9" y="31"/>
                  <a:pt x="49" y="30"/>
                  <a:pt x="49" y="30"/>
                </a:cubicBezTo>
                <a:cubicBezTo>
                  <a:pt x="49" y="30"/>
                  <a:pt x="49" y="30"/>
                  <a:pt x="49" y="30"/>
                </a:cubicBezTo>
                <a:cubicBezTo>
                  <a:pt x="48" y="30"/>
                  <a:pt x="48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25" y="25"/>
                  <a:pt x="25" y="45"/>
                  <a:pt x="29" y="60"/>
                </a:cubicBezTo>
                <a:cubicBezTo>
                  <a:pt x="27" y="56"/>
                  <a:pt x="26" y="52"/>
                  <a:pt x="25" y="48"/>
                </a:cubicBezTo>
                <a:cubicBezTo>
                  <a:pt x="21" y="34"/>
                  <a:pt x="21" y="22"/>
                  <a:pt x="26" y="14"/>
                </a:cubicBezTo>
                <a:cubicBezTo>
                  <a:pt x="32" y="3"/>
                  <a:pt x="47" y="0"/>
                  <a:pt x="60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61" y="0"/>
                  <a:pt x="61" y="0"/>
                  <a:pt x="61" y="0"/>
                </a:cubicBezTo>
                <a:close/>
                <a:moveTo>
                  <a:pt x="61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60" y="38"/>
                  <a:pt x="60" y="38"/>
                  <a:pt x="60" y="38"/>
                </a:cubicBezTo>
                <a:cubicBezTo>
                  <a:pt x="59" y="38"/>
                  <a:pt x="59" y="38"/>
                  <a:pt x="59" y="38"/>
                </a:cubicBezTo>
                <a:cubicBezTo>
                  <a:pt x="58" y="38"/>
                  <a:pt x="58" y="38"/>
                  <a:pt x="58" y="38"/>
                </a:cubicBezTo>
                <a:cubicBezTo>
                  <a:pt x="57" y="37"/>
                  <a:pt x="57" y="37"/>
                  <a:pt x="57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4" y="37"/>
                  <a:pt x="54" y="37"/>
                  <a:pt x="54" y="37"/>
                </a:cubicBezTo>
                <a:cubicBezTo>
                  <a:pt x="54" y="37"/>
                  <a:pt x="54" y="37"/>
                  <a:pt x="54" y="37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1" y="36"/>
                  <a:pt x="51" y="36"/>
                  <a:pt x="51" y="36"/>
                </a:cubicBezTo>
                <a:cubicBezTo>
                  <a:pt x="51" y="36"/>
                  <a:pt x="51" y="36"/>
                  <a:pt x="51" y="36"/>
                </a:cubicBezTo>
                <a:cubicBezTo>
                  <a:pt x="51" y="36"/>
                  <a:pt x="51" y="36"/>
                  <a:pt x="51" y="36"/>
                </a:cubicBezTo>
                <a:cubicBezTo>
                  <a:pt x="51" y="36"/>
                  <a:pt x="51" y="36"/>
                  <a:pt x="51" y="36"/>
                </a:cubicBezTo>
                <a:cubicBezTo>
                  <a:pt x="51" y="36"/>
                  <a:pt x="51" y="36"/>
                  <a:pt x="51" y="36"/>
                </a:cubicBezTo>
                <a:cubicBezTo>
                  <a:pt x="51" y="36"/>
                  <a:pt x="51" y="36"/>
                  <a:pt x="51" y="36"/>
                </a:cubicBezTo>
                <a:cubicBezTo>
                  <a:pt x="51" y="36"/>
                  <a:pt x="51" y="36"/>
                  <a:pt x="51" y="36"/>
                </a:cubicBezTo>
                <a:cubicBezTo>
                  <a:pt x="51" y="36"/>
                  <a:pt x="51" y="36"/>
                  <a:pt x="51" y="36"/>
                </a:cubicBezTo>
                <a:cubicBezTo>
                  <a:pt x="51" y="36"/>
                  <a:pt x="51" y="36"/>
                  <a:pt x="51" y="36"/>
                </a:cubicBezTo>
                <a:cubicBezTo>
                  <a:pt x="51" y="36"/>
                  <a:pt x="51" y="36"/>
                  <a:pt x="51" y="36"/>
                </a:cubicBezTo>
                <a:cubicBezTo>
                  <a:pt x="51" y="36"/>
                  <a:pt x="51" y="36"/>
                  <a:pt x="51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50" y="35"/>
                  <a:pt x="50" y="35"/>
                  <a:pt x="50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6" y="35"/>
                  <a:pt x="46" y="35"/>
                  <a:pt x="46" y="35"/>
                </a:cubicBezTo>
                <a:cubicBezTo>
                  <a:pt x="45" y="35"/>
                  <a:pt x="45" y="35"/>
                  <a:pt x="45" y="35"/>
                </a:cubicBezTo>
                <a:cubicBezTo>
                  <a:pt x="44" y="34"/>
                  <a:pt x="44" y="34"/>
                  <a:pt x="44" y="34"/>
                </a:cubicBezTo>
                <a:cubicBezTo>
                  <a:pt x="43" y="34"/>
                  <a:pt x="43" y="34"/>
                  <a:pt x="43" y="34"/>
                </a:cubicBezTo>
                <a:cubicBezTo>
                  <a:pt x="43" y="34"/>
                  <a:pt x="43" y="34"/>
                  <a:pt x="43" y="34"/>
                </a:cubicBezTo>
                <a:cubicBezTo>
                  <a:pt x="42" y="34"/>
                  <a:pt x="42" y="34"/>
                  <a:pt x="42" y="34"/>
                </a:cubicBezTo>
                <a:cubicBezTo>
                  <a:pt x="41" y="34"/>
                  <a:pt x="41" y="34"/>
                  <a:pt x="41" y="34"/>
                </a:cubicBezTo>
                <a:cubicBezTo>
                  <a:pt x="40" y="34"/>
                  <a:pt x="40" y="34"/>
                  <a:pt x="40" y="34"/>
                </a:cubicBezTo>
                <a:cubicBezTo>
                  <a:pt x="40" y="34"/>
                  <a:pt x="40" y="34"/>
                  <a:pt x="40" y="34"/>
                </a:cubicBezTo>
                <a:cubicBezTo>
                  <a:pt x="39" y="34"/>
                  <a:pt x="39" y="34"/>
                  <a:pt x="39" y="34"/>
                </a:cubicBezTo>
                <a:cubicBezTo>
                  <a:pt x="38" y="34"/>
                  <a:pt x="38" y="34"/>
                  <a:pt x="38" y="34"/>
                </a:cubicBezTo>
                <a:cubicBezTo>
                  <a:pt x="38" y="34"/>
                  <a:pt x="38" y="34"/>
                  <a:pt x="38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5" y="35"/>
                  <a:pt x="35" y="35"/>
                  <a:pt x="35" y="35"/>
                </a:cubicBezTo>
                <a:cubicBezTo>
                  <a:pt x="35" y="35"/>
                  <a:pt x="35" y="35"/>
                  <a:pt x="35" y="35"/>
                </a:cubicBezTo>
                <a:cubicBezTo>
                  <a:pt x="34" y="35"/>
                  <a:pt x="34" y="35"/>
                  <a:pt x="34" y="35"/>
                </a:cubicBezTo>
                <a:cubicBezTo>
                  <a:pt x="34" y="36"/>
                  <a:pt x="34" y="36"/>
                  <a:pt x="34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2" y="37"/>
                  <a:pt x="32" y="37"/>
                  <a:pt x="32" y="37"/>
                </a:cubicBezTo>
                <a:cubicBezTo>
                  <a:pt x="32" y="38"/>
                  <a:pt x="32" y="38"/>
                  <a:pt x="32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9"/>
                  <a:pt x="31" y="39"/>
                  <a:pt x="31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1" y="41"/>
                  <a:pt x="31" y="41"/>
                  <a:pt x="31" y="41"/>
                </a:cubicBezTo>
                <a:cubicBezTo>
                  <a:pt x="30" y="41"/>
                  <a:pt x="30" y="41"/>
                  <a:pt x="30" y="41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0" y="43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7"/>
                  <a:pt x="30" y="47"/>
                  <a:pt x="30" y="47"/>
                </a:cubicBezTo>
                <a:cubicBezTo>
                  <a:pt x="30" y="47"/>
                  <a:pt x="30" y="47"/>
                  <a:pt x="30" y="47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51"/>
                  <a:pt x="30" y="51"/>
                  <a:pt x="3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30" y="52"/>
                  <a:pt x="30" y="52"/>
                  <a:pt x="30" y="52"/>
                </a:cubicBezTo>
                <a:cubicBezTo>
                  <a:pt x="30" y="52"/>
                  <a:pt x="30" y="52"/>
                  <a:pt x="30" y="52"/>
                </a:cubicBezTo>
                <a:cubicBezTo>
                  <a:pt x="30" y="52"/>
                  <a:pt x="30" y="52"/>
                  <a:pt x="30" y="52"/>
                </a:cubicBezTo>
                <a:cubicBezTo>
                  <a:pt x="30" y="53"/>
                  <a:pt x="30" y="53"/>
                  <a:pt x="30" y="53"/>
                </a:cubicBezTo>
                <a:cubicBezTo>
                  <a:pt x="30" y="53"/>
                  <a:pt x="30" y="53"/>
                  <a:pt x="30" y="53"/>
                </a:cubicBezTo>
                <a:cubicBezTo>
                  <a:pt x="30" y="53"/>
                  <a:pt x="30" y="53"/>
                  <a:pt x="30" y="53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0" y="56"/>
                  <a:pt x="30" y="56"/>
                  <a:pt x="30" y="56"/>
                </a:cubicBezTo>
                <a:cubicBezTo>
                  <a:pt x="30" y="56"/>
                  <a:pt x="30" y="56"/>
                  <a:pt x="30" y="56"/>
                </a:cubicBezTo>
                <a:cubicBezTo>
                  <a:pt x="30" y="57"/>
                  <a:pt x="30" y="57"/>
                  <a:pt x="30" y="57"/>
                </a:cubicBezTo>
                <a:cubicBezTo>
                  <a:pt x="30" y="57"/>
                  <a:pt x="30" y="57"/>
                  <a:pt x="30" y="57"/>
                </a:cubicBezTo>
                <a:cubicBezTo>
                  <a:pt x="30" y="57"/>
                  <a:pt x="30" y="57"/>
                  <a:pt x="30" y="57"/>
                </a:cubicBezTo>
                <a:cubicBezTo>
                  <a:pt x="30" y="58"/>
                  <a:pt x="30" y="58"/>
                  <a:pt x="30" y="58"/>
                </a:cubicBezTo>
                <a:cubicBezTo>
                  <a:pt x="30" y="58"/>
                  <a:pt x="30" y="58"/>
                  <a:pt x="30" y="58"/>
                </a:cubicBezTo>
                <a:cubicBezTo>
                  <a:pt x="30" y="59"/>
                  <a:pt x="30" y="59"/>
                  <a:pt x="30" y="59"/>
                </a:cubicBezTo>
                <a:cubicBezTo>
                  <a:pt x="30" y="59"/>
                  <a:pt x="30" y="59"/>
                  <a:pt x="30" y="59"/>
                </a:cubicBezTo>
                <a:cubicBezTo>
                  <a:pt x="31" y="59"/>
                  <a:pt x="31" y="59"/>
                  <a:pt x="31" y="59"/>
                </a:cubicBezTo>
                <a:cubicBezTo>
                  <a:pt x="31" y="60"/>
                  <a:pt x="31" y="60"/>
                  <a:pt x="31" y="60"/>
                </a:cubicBezTo>
                <a:cubicBezTo>
                  <a:pt x="31" y="60"/>
                  <a:pt x="31" y="60"/>
                  <a:pt x="31" y="60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2" y="65"/>
                  <a:pt x="32" y="65"/>
                  <a:pt x="32" y="65"/>
                </a:cubicBezTo>
                <a:cubicBezTo>
                  <a:pt x="37" y="82"/>
                  <a:pt x="49" y="90"/>
                  <a:pt x="61" y="90"/>
                </a:cubicBezTo>
                <a:lnTo>
                  <a:pt x="61" y="39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35"/>
          <p:cNvSpPr>
            <a:spLocks noEditPoints="1"/>
          </p:cNvSpPr>
          <p:nvPr/>
        </p:nvSpPr>
        <p:spPr bwMode="auto">
          <a:xfrm>
            <a:off x="1836738" y="2419350"/>
            <a:ext cx="180975" cy="1101725"/>
          </a:xfrm>
          <a:custGeom>
            <a:avLst/>
            <a:gdLst>
              <a:gd name="T0" fmla="*/ 0 w 44"/>
              <a:gd name="T1" fmla="*/ 73 h 266"/>
              <a:gd name="T2" fmla="*/ 1 w 44"/>
              <a:gd name="T3" fmla="*/ 33 h 266"/>
              <a:gd name="T4" fmla="*/ 3 w 44"/>
              <a:gd name="T5" fmla="*/ 33 h 266"/>
              <a:gd name="T6" fmla="*/ 28 w 44"/>
              <a:gd name="T7" fmla="*/ 40 h 266"/>
              <a:gd name="T8" fmla="*/ 23 w 44"/>
              <a:gd name="T9" fmla="*/ 62 h 266"/>
              <a:gd name="T10" fmla="*/ 30 w 44"/>
              <a:gd name="T11" fmla="*/ 12 h 266"/>
              <a:gd name="T12" fmla="*/ 2 w 44"/>
              <a:gd name="T13" fmla="*/ 0 h 266"/>
              <a:gd name="T14" fmla="*/ 2 w 44"/>
              <a:gd name="T15" fmla="*/ 0 h 266"/>
              <a:gd name="T16" fmla="*/ 2 w 44"/>
              <a:gd name="T17" fmla="*/ 0 h 266"/>
              <a:gd name="T18" fmla="*/ 0 w 44"/>
              <a:gd name="T19" fmla="*/ 0 h 266"/>
              <a:gd name="T20" fmla="*/ 1 w 44"/>
              <a:gd name="T21" fmla="*/ 28 h 266"/>
              <a:gd name="T22" fmla="*/ 1 w 44"/>
              <a:gd name="T23" fmla="*/ 27 h 266"/>
              <a:gd name="T24" fmla="*/ 2 w 44"/>
              <a:gd name="T25" fmla="*/ 26 h 266"/>
              <a:gd name="T26" fmla="*/ 4 w 44"/>
              <a:gd name="T27" fmla="*/ 29 h 266"/>
              <a:gd name="T28" fmla="*/ 5 w 44"/>
              <a:gd name="T29" fmla="*/ 31 h 266"/>
              <a:gd name="T30" fmla="*/ 11 w 44"/>
              <a:gd name="T31" fmla="*/ 36 h 266"/>
              <a:gd name="T32" fmla="*/ 29 w 44"/>
              <a:gd name="T33" fmla="*/ 37 h 266"/>
              <a:gd name="T34" fmla="*/ 18 w 44"/>
              <a:gd name="T35" fmla="*/ 70 h 266"/>
              <a:gd name="T36" fmla="*/ 37 w 44"/>
              <a:gd name="T37" fmla="*/ 30 h 266"/>
              <a:gd name="T38" fmla="*/ 0 w 44"/>
              <a:gd name="T39" fmla="*/ 167 h 266"/>
              <a:gd name="T40" fmla="*/ 0 w 44"/>
              <a:gd name="T41" fmla="*/ 167 h 266"/>
              <a:gd name="T42" fmla="*/ 1 w 44"/>
              <a:gd name="T43" fmla="*/ 167 h 266"/>
              <a:gd name="T44" fmla="*/ 1 w 44"/>
              <a:gd name="T45" fmla="*/ 167 h 266"/>
              <a:gd name="T46" fmla="*/ 1 w 44"/>
              <a:gd name="T47" fmla="*/ 167 h 266"/>
              <a:gd name="T48" fmla="*/ 1 w 44"/>
              <a:gd name="T49" fmla="*/ 167 h 266"/>
              <a:gd name="T50" fmla="*/ 1 w 44"/>
              <a:gd name="T51" fmla="*/ 167 h 266"/>
              <a:gd name="T52" fmla="*/ 1 w 44"/>
              <a:gd name="T53" fmla="*/ 166 h 266"/>
              <a:gd name="T54" fmla="*/ 1 w 44"/>
              <a:gd name="T55" fmla="*/ 166 h 266"/>
              <a:gd name="T56" fmla="*/ 1 w 44"/>
              <a:gd name="T57" fmla="*/ 166 h 266"/>
              <a:gd name="T58" fmla="*/ 1 w 44"/>
              <a:gd name="T59" fmla="*/ 166 h 266"/>
              <a:gd name="T60" fmla="*/ 1 w 44"/>
              <a:gd name="T61" fmla="*/ 166 h 266"/>
              <a:gd name="T62" fmla="*/ 1 w 44"/>
              <a:gd name="T63" fmla="*/ 166 h 266"/>
              <a:gd name="T64" fmla="*/ 1 w 44"/>
              <a:gd name="T65" fmla="*/ 166 h 266"/>
              <a:gd name="T66" fmla="*/ 1 w 44"/>
              <a:gd name="T67" fmla="*/ 166 h 266"/>
              <a:gd name="T68" fmla="*/ 1 w 44"/>
              <a:gd name="T69" fmla="*/ 166 h 266"/>
              <a:gd name="T70" fmla="*/ 1 w 44"/>
              <a:gd name="T71" fmla="*/ 166 h 266"/>
              <a:gd name="T72" fmla="*/ 3 w 44"/>
              <a:gd name="T73" fmla="*/ 168 h 266"/>
              <a:gd name="T74" fmla="*/ 1 w 44"/>
              <a:gd name="T75" fmla="*/ 261 h 266"/>
              <a:gd name="T76" fmla="*/ 1 w 44"/>
              <a:gd name="T77" fmla="*/ 266 h 266"/>
              <a:gd name="T78" fmla="*/ 18 w 44"/>
              <a:gd name="T79" fmla="*/ 263 h 266"/>
              <a:gd name="T80" fmla="*/ 15 w 44"/>
              <a:gd name="T81" fmla="*/ 257 h 266"/>
              <a:gd name="T82" fmla="*/ 18 w 44"/>
              <a:gd name="T83" fmla="*/ 211 h 266"/>
              <a:gd name="T84" fmla="*/ 17 w 44"/>
              <a:gd name="T85" fmla="*/ 120 h 266"/>
              <a:gd name="T86" fmla="*/ 27 w 44"/>
              <a:gd name="T87" fmla="*/ 120 h 266"/>
              <a:gd name="T88" fmla="*/ 29 w 44"/>
              <a:gd name="T89" fmla="*/ 149 h 266"/>
              <a:gd name="T90" fmla="*/ 37 w 44"/>
              <a:gd name="T91" fmla="*/ 156 h 266"/>
              <a:gd name="T92" fmla="*/ 43 w 44"/>
              <a:gd name="T93" fmla="*/ 145 h 266"/>
              <a:gd name="T94" fmla="*/ 42 w 44"/>
              <a:gd name="T95" fmla="*/ 127 h 266"/>
              <a:gd name="T96" fmla="*/ 42 w 44"/>
              <a:gd name="T97" fmla="*/ 119 h 266"/>
              <a:gd name="T98" fmla="*/ 41 w 44"/>
              <a:gd name="T99" fmla="*/ 116 h 266"/>
              <a:gd name="T100" fmla="*/ 35 w 44"/>
              <a:gd name="T101" fmla="*/ 95 h 266"/>
              <a:gd name="T102" fmla="*/ 10 w 44"/>
              <a:gd name="T103" fmla="*/ 74 h 266"/>
              <a:gd name="T104" fmla="*/ 0 w 44"/>
              <a:gd name="T105" fmla="*/ 81 h 266"/>
              <a:gd name="T106" fmla="*/ 6 w 44"/>
              <a:gd name="T107" fmla="*/ 84 h 266"/>
              <a:gd name="T108" fmla="*/ 3 w 44"/>
              <a:gd name="T109" fmla="*/ 92 h 266"/>
              <a:gd name="T110" fmla="*/ 5 w 44"/>
              <a:gd name="T111" fmla="*/ 125 h 266"/>
              <a:gd name="T112" fmla="*/ 0 w 44"/>
              <a:gd name="T113" fmla="*/ 167 h 266"/>
              <a:gd name="T114" fmla="*/ 1 w 44"/>
              <a:gd name="T115" fmla="*/ 89 h 266"/>
              <a:gd name="T116" fmla="*/ 0 w 44"/>
              <a:gd name="T117" fmla="*/ 103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" h="266">
                <a:moveTo>
                  <a:pt x="23" y="62"/>
                </a:moveTo>
                <a:cubicBezTo>
                  <a:pt x="18" y="70"/>
                  <a:pt x="9" y="74"/>
                  <a:pt x="0" y="73"/>
                </a:cubicBezTo>
                <a:cubicBezTo>
                  <a:pt x="0" y="34"/>
                  <a:pt x="0" y="34"/>
                  <a:pt x="0" y="34"/>
                </a:cubicBezTo>
                <a:cubicBezTo>
                  <a:pt x="1" y="34"/>
                  <a:pt x="1" y="34"/>
                  <a:pt x="1" y="33"/>
                </a:cubicBezTo>
                <a:cubicBezTo>
                  <a:pt x="1" y="33"/>
                  <a:pt x="2" y="32"/>
                  <a:pt x="2" y="32"/>
                </a:cubicBezTo>
                <a:cubicBezTo>
                  <a:pt x="2" y="32"/>
                  <a:pt x="2" y="33"/>
                  <a:pt x="3" y="33"/>
                </a:cubicBezTo>
                <a:cubicBezTo>
                  <a:pt x="4" y="36"/>
                  <a:pt x="6" y="38"/>
                  <a:pt x="11" y="40"/>
                </a:cubicBezTo>
                <a:cubicBezTo>
                  <a:pt x="14" y="41"/>
                  <a:pt x="20" y="41"/>
                  <a:pt x="28" y="40"/>
                </a:cubicBezTo>
                <a:cubicBezTo>
                  <a:pt x="28" y="44"/>
                  <a:pt x="28" y="49"/>
                  <a:pt x="27" y="53"/>
                </a:cubicBezTo>
                <a:cubicBezTo>
                  <a:pt x="26" y="56"/>
                  <a:pt x="25" y="59"/>
                  <a:pt x="23" y="62"/>
                </a:cubicBezTo>
                <a:close/>
                <a:moveTo>
                  <a:pt x="37" y="30"/>
                </a:moveTo>
                <a:cubicBezTo>
                  <a:pt x="37" y="22"/>
                  <a:pt x="34" y="16"/>
                  <a:pt x="30" y="12"/>
                </a:cubicBezTo>
                <a:cubicBezTo>
                  <a:pt x="25" y="6"/>
                  <a:pt x="18" y="3"/>
                  <a:pt x="11" y="2"/>
                </a:cubicBezTo>
                <a:cubicBezTo>
                  <a:pt x="8" y="1"/>
                  <a:pt x="5" y="1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9"/>
                  <a:pt x="0" y="29"/>
                  <a:pt x="0" y="29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28"/>
                  <a:pt x="1" y="27"/>
                </a:cubicBezTo>
                <a:cubicBezTo>
                  <a:pt x="1" y="27"/>
                  <a:pt x="1" y="27"/>
                  <a:pt x="1" y="27"/>
                </a:cubicBezTo>
                <a:cubicBezTo>
                  <a:pt x="1" y="27"/>
                  <a:pt x="1" y="27"/>
                  <a:pt x="1" y="27"/>
                </a:cubicBezTo>
                <a:cubicBezTo>
                  <a:pt x="1" y="26"/>
                  <a:pt x="1" y="26"/>
                  <a:pt x="2" y="26"/>
                </a:cubicBezTo>
                <a:cubicBezTo>
                  <a:pt x="3" y="26"/>
                  <a:pt x="3" y="26"/>
                  <a:pt x="3" y="27"/>
                </a:cubicBezTo>
                <a:cubicBezTo>
                  <a:pt x="3" y="28"/>
                  <a:pt x="4" y="28"/>
                  <a:pt x="4" y="29"/>
                </a:cubicBezTo>
                <a:cubicBezTo>
                  <a:pt x="4" y="30"/>
                  <a:pt x="4" y="31"/>
                  <a:pt x="5" y="31"/>
                </a:cubicBezTo>
                <a:cubicBezTo>
                  <a:pt x="5" y="31"/>
                  <a:pt x="5" y="31"/>
                  <a:pt x="5" y="31"/>
                </a:cubicBezTo>
                <a:cubicBezTo>
                  <a:pt x="5" y="31"/>
                  <a:pt x="5" y="31"/>
                  <a:pt x="5" y="31"/>
                </a:cubicBezTo>
                <a:cubicBezTo>
                  <a:pt x="6" y="33"/>
                  <a:pt x="8" y="35"/>
                  <a:pt x="11" y="36"/>
                </a:cubicBezTo>
                <a:cubicBezTo>
                  <a:pt x="15" y="38"/>
                  <a:pt x="20" y="38"/>
                  <a:pt x="28" y="37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8"/>
                </a:cubicBezTo>
                <a:cubicBezTo>
                  <a:pt x="30" y="50"/>
                  <a:pt x="30" y="63"/>
                  <a:pt x="18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37" y="30"/>
                  <a:pt x="37" y="30"/>
                  <a:pt x="37" y="30"/>
                </a:cubicBezTo>
                <a:cubicBezTo>
                  <a:pt x="37" y="30"/>
                  <a:pt x="37" y="30"/>
                  <a:pt x="37" y="30"/>
                </a:cubicBezTo>
                <a:close/>
                <a:moveTo>
                  <a:pt x="0" y="167"/>
                </a:moveTo>
                <a:cubicBezTo>
                  <a:pt x="0" y="167"/>
                  <a:pt x="0" y="167"/>
                  <a:pt x="0" y="167"/>
                </a:cubicBezTo>
                <a:cubicBezTo>
                  <a:pt x="0" y="167"/>
                  <a:pt x="0" y="167"/>
                  <a:pt x="0" y="167"/>
                </a:cubicBezTo>
                <a:cubicBezTo>
                  <a:pt x="0" y="167"/>
                  <a:pt x="0" y="167"/>
                  <a:pt x="0" y="167"/>
                </a:cubicBezTo>
                <a:cubicBezTo>
                  <a:pt x="1" y="167"/>
                  <a:pt x="1" y="167"/>
                  <a:pt x="1" y="167"/>
                </a:cubicBezTo>
                <a:cubicBezTo>
                  <a:pt x="1" y="167"/>
                  <a:pt x="1" y="167"/>
                  <a:pt x="1" y="167"/>
                </a:cubicBezTo>
                <a:cubicBezTo>
                  <a:pt x="1" y="167"/>
                  <a:pt x="1" y="167"/>
                  <a:pt x="1" y="167"/>
                </a:cubicBezTo>
                <a:cubicBezTo>
                  <a:pt x="1" y="167"/>
                  <a:pt x="1" y="167"/>
                  <a:pt x="1" y="167"/>
                </a:cubicBezTo>
                <a:cubicBezTo>
                  <a:pt x="1" y="167"/>
                  <a:pt x="1" y="167"/>
                  <a:pt x="1" y="167"/>
                </a:cubicBezTo>
                <a:cubicBezTo>
                  <a:pt x="1" y="167"/>
                  <a:pt x="1" y="167"/>
                  <a:pt x="1" y="167"/>
                </a:cubicBezTo>
                <a:cubicBezTo>
                  <a:pt x="1" y="167"/>
                  <a:pt x="1" y="167"/>
                  <a:pt x="1" y="167"/>
                </a:cubicBezTo>
                <a:cubicBezTo>
                  <a:pt x="1" y="167"/>
                  <a:pt x="1" y="167"/>
                  <a:pt x="1" y="167"/>
                </a:cubicBezTo>
                <a:cubicBezTo>
                  <a:pt x="1" y="167"/>
                  <a:pt x="1" y="167"/>
                  <a:pt x="1" y="167"/>
                </a:cubicBezTo>
                <a:cubicBezTo>
                  <a:pt x="1" y="167"/>
                  <a:pt x="1" y="167"/>
                  <a:pt x="1" y="167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1" y="166"/>
                  <a:pt x="1" y="166"/>
                  <a:pt x="1" y="166"/>
                </a:cubicBezTo>
                <a:cubicBezTo>
                  <a:pt x="2" y="166"/>
                  <a:pt x="3" y="167"/>
                  <a:pt x="3" y="168"/>
                </a:cubicBezTo>
                <a:cubicBezTo>
                  <a:pt x="3" y="257"/>
                  <a:pt x="3" y="257"/>
                  <a:pt x="3" y="257"/>
                </a:cubicBezTo>
                <a:cubicBezTo>
                  <a:pt x="2" y="258"/>
                  <a:pt x="1" y="260"/>
                  <a:pt x="1" y="261"/>
                </a:cubicBezTo>
                <a:cubicBezTo>
                  <a:pt x="1" y="263"/>
                  <a:pt x="1" y="263"/>
                  <a:pt x="1" y="263"/>
                </a:cubicBezTo>
                <a:cubicBezTo>
                  <a:pt x="1" y="264"/>
                  <a:pt x="1" y="265"/>
                  <a:pt x="1" y="266"/>
                </a:cubicBezTo>
                <a:cubicBezTo>
                  <a:pt x="18" y="266"/>
                  <a:pt x="18" y="266"/>
                  <a:pt x="18" y="266"/>
                </a:cubicBezTo>
                <a:cubicBezTo>
                  <a:pt x="18" y="265"/>
                  <a:pt x="18" y="264"/>
                  <a:pt x="18" y="263"/>
                </a:cubicBezTo>
                <a:cubicBezTo>
                  <a:pt x="18" y="261"/>
                  <a:pt x="18" y="261"/>
                  <a:pt x="18" y="261"/>
                </a:cubicBezTo>
                <a:cubicBezTo>
                  <a:pt x="18" y="259"/>
                  <a:pt x="17" y="258"/>
                  <a:pt x="15" y="257"/>
                </a:cubicBezTo>
                <a:cubicBezTo>
                  <a:pt x="16" y="257"/>
                  <a:pt x="16" y="257"/>
                  <a:pt x="16" y="257"/>
                </a:cubicBezTo>
                <a:cubicBezTo>
                  <a:pt x="18" y="242"/>
                  <a:pt x="17" y="220"/>
                  <a:pt x="18" y="211"/>
                </a:cubicBezTo>
                <a:cubicBezTo>
                  <a:pt x="22" y="184"/>
                  <a:pt x="31" y="166"/>
                  <a:pt x="22" y="139"/>
                </a:cubicBezTo>
                <a:cubicBezTo>
                  <a:pt x="20" y="133"/>
                  <a:pt x="19" y="127"/>
                  <a:pt x="17" y="120"/>
                </a:cubicBezTo>
                <a:cubicBezTo>
                  <a:pt x="17" y="116"/>
                  <a:pt x="20" y="111"/>
                  <a:pt x="23" y="104"/>
                </a:cubicBezTo>
                <a:cubicBezTo>
                  <a:pt x="27" y="120"/>
                  <a:pt x="27" y="120"/>
                  <a:pt x="27" y="120"/>
                </a:cubicBezTo>
                <a:cubicBezTo>
                  <a:pt x="29" y="145"/>
                  <a:pt x="29" y="145"/>
                  <a:pt x="29" y="145"/>
                </a:cubicBezTo>
                <a:cubicBezTo>
                  <a:pt x="29" y="149"/>
                  <a:pt x="29" y="149"/>
                  <a:pt x="29" y="149"/>
                </a:cubicBezTo>
                <a:cubicBezTo>
                  <a:pt x="29" y="153"/>
                  <a:pt x="33" y="156"/>
                  <a:pt x="37" y="156"/>
                </a:cubicBezTo>
                <a:cubicBezTo>
                  <a:pt x="37" y="156"/>
                  <a:pt x="37" y="156"/>
                  <a:pt x="37" y="156"/>
                </a:cubicBezTo>
                <a:cubicBezTo>
                  <a:pt x="41" y="155"/>
                  <a:pt x="44" y="152"/>
                  <a:pt x="44" y="148"/>
                </a:cubicBezTo>
                <a:cubicBezTo>
                  <a:pt x="43" y="145"/>
                  <a:pt x="43" y="145"/>
                  <a:pt x="43" y="145"/>
                </a:cubicBezTo>
                <a:cubicBezTo>
                  <a:pt x="43" y="144"/>
                  <a:pt x="43" y="144"/>
                  <a:pt x="43" y="144"/>
                </a:cubicBezTo>
                <a:cubicBezTo>
                  <a:pt x="42" y="127"/>
                  <a:pt x="42" y="127"/>
                  <a:pt x="42" y="127"/>
                </a:cubicBezTo>
                <a:cubicBezTo>
                  <a:pt x="42" y="127"/>
                  <a:pt x="42" y="127"/>
                  <a:pt x="42" y="127"/>
                </a:cubicBezTo>
                <a:cubicBezTo>
                  <a:pt x="42" y="119"/>
                  <a:pt x="42" y="119"/>
                  <a:pt x="42" y="119"/>
                </a:cubicBezTo>
                <a:cubicBezTo>
                  <a:pt x="42" y="118"/>
                  <a:pt x="42" y="118"/>
                  <a:pt x="42" y="117"/>
                </a:cubicBezTo>
                <a:cubicBezTo>
                  <a:pt x="42" y="117"/>
                  <a:pt x="41" y="117"/>
                  <a:pt x="41" y="116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95"/>
                  <a:pt x="35" y="95"/>
                  <a:pt x="35" y="95"/>
                </a:cubicBezTo>
                <a:cubicBezTo>
                  <a:pt x="31" y="81"/>
                  <a:pt x="28" y="83"/>
                  <a:pt x="13" y="77"/>
                </a:cubicBezTo>
                <a:cubicBezTo>
                  <a:pt x="10" y="74"/>
                  <a:pt x="10" y="74"/>
                  <a:pt x="10" y="74"/>
                </a:cubicBezTo>
                <a:cubicBezTo>
                  <a:pt x="7" y="75"/>
                  <a:pt x="3" y="76"/>
                  <a:pt x="0" y="75"/>
                </a:cubicBezTo>
                <a:cubicBezTo>
                  <a:pt x="0" y="81"/>
                  <a:pt x="0" y="81"/>
                  <a:pt x="0" y="81"/>
                </a:cubicBezTo>
                <a:cubicBezTo>
                  <a:pt x="2" y="80"/>
                  <a:pt x="3" y="80"/>
                  <a:pt x="5" y="81"/>
                </a:cubicBezTo>
                <a:cubicBezTo>
                  <a:pt x="8" y="82"/>
                  <a:pt x="8" y="82"/>
                  <a:pt x="6" y="84"/>
                </a:cubicBezTo>
                <a:cubicBezTo>
                  <a:pt x="4" y="89"/>
                  <a:pt x="4" y="89"/>
                  <a:pt x="4" y="89"/>
                </a:cubicBezTo>
                <a:cubicBezTo>
                  <a:pt x="3" y="90"/>
                  <a:pt x="3" y="90"/>
                  <a:pt x="3" y="92"/>
                </a:cubicBezTo>
                <a:cubicBezTo>
                  <a:pt x="6" y="121"/>
                  <a:pt x="6" y="121"/>
                  <a:pt x="6" y="121"/>
                </a:cubicBezTo>
                <a:cubicBezTo>
                  <a:pt x="7" y="123"/>
                  <a:pt x="7" y="123"/>
                  <a:pt x="5" y="125"/>
                </a:cubicBezTo>
                <a:cubicBezTo>
                  <a:pt x="2" y="129"/>
                  <a:pt x="3" y="129"/>
                  <a:pt x="0" y="126"/>
                </a:cubicBezTo>
                <a:cubicBezTo>
                  <a:pt x="0" y="167"/>
                  <a:pt x="0" y="167"/>
                  <a:pt x="0" y="167"/>
                </a:cubicBezTo>
                <a:close/>
                <a:moveTo>
                  <a:pt x="0" y="88"/>
                </a:moveTo>
                <a:cubicBezTo>
                  <a:pt x="1" y="89"/>
                  <a:pt x="1" y="89"/>
                  <a:pt x="1" y="89"/>
                </a:cubicBezTo>
                <a:cubicBezTo>
                  <a:pt x="2" y="90"/>
                  <a:pt x="2" y="91"/>
                  <a:pt x="2" y="93"/>
                </a:cubicBezTo>
                <a:cubicBezTo>
                  <a:pt x="0" y="103"/>
                  <a:pt x="0" y="103"/>
                  <a:pt x="0" y="103"/>
                </a:cubicBezTo>
                <a:lnTo>
                  <a:pt x="0" y="88"/>
                </a:lnTo>
                <a:close/>
              </a:path>
            </a:pathLst>
          </a:custGeom>
          <a:solidFill>
            <a:srgbClr val="92D0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36"/>
          <p:cNvSpPr>
            <a:spLocks noEditPoints="1"/>
          </p:cNvSpPr>
          <p:nvPr/>
        </p:nvSpPr>
        <p:spPr bwMode="auto">
          <a:xfrm>
            <a:off x="1670050" y="2419350"/>
            <a:ext cx="169863" cy="1101725"/>
          </a:xfrm>
          <a:custGeom>
            <a:avLst/>
            <a:gdLst>
              <a:gd name="T0" fmla="*/ 17 w 41"/>
              <a:gd name="T1" fmla="*/ 52 h 266"/>
              <a:gd name="T2" fmla="*/ 41 w 41"/>
              <a:gd name="T3" fmla="*/ 33 h 266"/>
              <a:gd name="T4" fmla="*/ 41 w 41"/>
              <a:gd name="T5" fmla="*/ 0 h 266"/>
              <a:gd name="T6" fmla="*/ 13 w 41"/>
              <a:gd name="T7" fmla="*/ 11 h 266"/>
              <a:gd name="T8" fmla="*/ 6 w 41"/>
              <a:gd name="T9" fmla="*/ 30 h 266"/>
              <a:gd name="T10" fmla="*/ 13 w 41"/>
              <a:gd name="T11" fmla="*/ 40 h 266"/>
              <a:gd name="T12" fmla="*/ 28 w 41"/>
              <a:gd name="T13" fmla="*/ 38 h 266"/>
              <a:gd name="T14" fmla="*/ 41 w 41"/>
              <a:gd name="T15" fmla="*/ 27 h 266"/>
              <a:gd name="T16" fmla="*/ 41 w 41"/>
              <a:gd name="T17" fmla="*/ 26 h 266"/>
              <a:gd name="T18" fmla="*/ 41 w 41"/>
              <a:gd name="T19" fmla="*/ 80 h 266"/>
              <a:gd name="T20" fmla="*/ 41 w 41"/>
              <a:gd name="T21" fmla="*/ 89 h 266"/>
              <a:gd name="T22" fmla="*/ 38 w 41"/>
              <a:gd name="T23" fmla="*/ 121 h 266"/>
              <a:gd name="T24" fmla="*/ 41 w 41"/>
              <a:gd name="T25" fmla="*/ 166 h 266"/>
              <a:gd name="T26" fmla="*/ 41 w 41"/>
              <a:gd name="T27" fmla="*/ 166 h 266"/>
              <a:gd name="T28" fmla="*/ 41 w 41"/>
              <a:gd name="T29" fmla="*/ 166 h 266"/>
              <a:gd name="T30" fmla="*/ 41 w 41"/>
              <a:gd name="T31" fmla="*/ 166 h 266"/>
              <a:gd name="T32" fmla="*/ 41 w 41"/>
              <a:gd name="T33" fmla="*/ 166 h 266"/>
              <a:gd name="T34" fmla="*/ 41 w 41"/>
              <a:gd name="T35" fmla="*/ 166 h 266"/>
              <a:gd name="T36" fmla="*/ 41 w 41"/>
              <a:gd name="T37" fmla="*/ 166 h 266"/>
              <a:gd name="T38" fmla="*/ 41 w 41"/>
              <a:gd name="T39" fmla="*/ 167 h 266"/>
              <a:gd name="T40" fmla="*/ 41 w 41"/>
              <a:gd name="T41" fmla="*/ 167 h 266"/>
              <a:gd name="T42" fmla="*/ 41 w 41"/>
              <a:gd name="T43" fmla="*/ 167 h 266"/>
              <a:gd name="T44" fmla="*/ 41 w 41"/>
              <a:gd name="T45" fmla="*/ 167 h 266"/>
              <a:gd name="T46" fmla="*/ 40 w 41"/>
              <a:gd name="T47" fmla="*/ 167 h 266"/>
              <a:gd name="T48" fmla="*/ 40 w 41"/>
              <a:gd name="T49" fmla="*/ 167 h 266"/>
              <a:gd name="T50" fmla="*/ 40 w 41"/>
              <a:gd name="T51" fmla="*/ 167 h 266"/>
              <a:gd name="T52" fmla="*/ 40 w 41"/>
              <a:gd name="T53" fmla="*/ 167 h 266"/>
              <a:gd name="T54" fmla="*/ 40 w 41"/>
              <a:gd name="T55" fmla="*/ 167 h 266"/>
              <a:gd name="T56" fmla="*/ 40 w 41"/>
              <a:gd name="T57" fmla="*/ 167 h 266"/>
              <a:gd name="T58" fmla="*/ 40 w 41"/>
              <a:gd name="T59" fmla="*/ 167 h 266"/>
              <a:gd name="T60" fmla="*/ 40 w 41"/>
              <a:gd name="T61" fmla="*/ 167 h 266"/>
              <a:gd name="T62" fmla="*/ 40 w 41"/>
              <a:gd name="T63" fmla="*/ 167 h 266"/>
              <a:gd name="T64" fmla="*/ 40 w 41"/>
              <a:gd name="T65" fmla="*/ 167 h 266"/>
              <a:gd name="T66" fmla="*/ 40 w 41"/>
              <a:gd name="T67" fmla="*/ 167 h 266"/>
              <a:gd name="T68" fmla="*/ 40 w 41"/>
              <a:gd name="T69" fmla="*/ 167 h 266"/>
              <a:gd name="T70" fmla="*/ 40 w 41"/>
              <a:gd name="T71" fmla="*/ 168 h 266"/>
              <a:gd name="T72" fmla="*/ 40 w 41"/>
              <a:gd name="T73" fmla="*/ 168 h 266"/>
              <a:gd name="T74" fmla="*/ 40 w 41"/>
              <a:gd name="T75" fmla="*/ 168 h 266"/>
              <a:gd name="T76" fmla="*/ 40 w 41"/>
              <a:gd name="T77" fmla="*/ 168 h 266"/>
              <a:gd name="T78" fmla="*/ 40 w 41"/>
              <a:gd name="T79" fmla="*/ 261 h 266"/>
              <a:gd name="T80" fmla="*/ 23 w 41"/>
              <a:gd name="T81" fmla="*/ 266 h 266"/>
              <a:gd name="T82" fmla="*/ 26 w 41"/>
              <a:gd name="T83" fmla="*/ 257 h 266"/>
              <a:gd name="T84" fmla="*/ 26 w 41"/>
              <a:gd name="T85" fmla="*/ 121 h 266"/>
              <a:gd name="T86" fmla="*/ 15 w 41"/>
              <a:gd name="T87" fmla="*/ 145 h 266"/>
              <a:gd name="T88" fmla="*/ 7 w 41"/>
              <a:gd name="T89" fmla="*/ 156 h 266"/>
              <a:gd name="T90" fmla="*/ 0 w 41"/>
              <a:gd name="T91" fmla="*/ 145 h 266"/>
              <a:gd name="T92" fmla="*/ 1 w 41"/>
              <a:gd name="T93" fmla="*/ 127 h 266"/>
              <a:gd name="T94" fmla="*/ 2 w 41"/>
              <a:gd name="T95" fmla="*/ 116 h 266"/>
              <a:gd name="T96" fmla="*/ 31 w 41"/>
              <a:gd name="T97" fmla="*/ 77 h 266"/>
              <a:gd name="T98" fmla="*/ 41 w 41"/>
              <a:gd name="T99" fmla="*/ 75 h 266"/>
              <a:gd name="T100" fmla="*/ 41 w 41"/>
              <a:gd name="T101" fmla="*/ 263 h 266"/>
              <a:gd name="T102" fmla="*/ 41 w 41"/>
              <a:gd name="T103" fmla="*/ 259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1" h="266">
                <a:moveTo>
                  <a:pt x="41" y="73"/>
                </a:moveTo>
                <a:cubicBezTo>
                  <a:pt x="34" y="73"/>
                  <a:pt x="26" y="69"/>
                  <a:pt x="21" y="62"/>
                </a:cubicBezTo>
                <a:cubicBezTo>
                  <a:pt x="19" y="59"/>
                  <a:pt x="18" y="56"/>
                  <a:pt x="17" y="52"/>
                </a:cubicBezTo>
                <a:cubicBezTo>
                  <a:pt x="16" y="49"/>
                  <a:pt x="16" y="45"/>
                  <a:pt x="15" y="42"/>
                </a:cubicBezTo>
                <a:cubicBezTo>
                  <a:pt x="20" y="42"/>
                  <a:pt x="25" y="42"/>
                  <a:pt x="29" y="41"/>
                </a:cubicBezTo>
                <a:cubicBezTo>
                  <a:pt x="34" y="40"/>
                  <a:pt x="38" y="38"/>
                  <a:pt x="41" y="33"/>
                </a:cubicBezTo>
                <a:cubicBezTo>
                  <a:pt x="41" y="33"/>
                  <a:pt x="41" y="33"/>
                  <a:pt x="41" y="33"/>
                </a:cubicBezTo>
                <a:cubicBezTo>
                  <a:pt x="41" y="73"/>
                  <a:pt x="41" y="73"/>
                  <a:pt x="41" y="73"/>
                </a:cubicBezTo>
                <a:close/>
                <a:moveTo>
                  <a:pt x="41" y="0"/>
                </a:moveTo>
                <a:cubicBezTo>
                  <a:pt x="41" y="0"/>
                  <a:pt x="41" y="0"/>
                  <a:pt x="41" y="0"/>
                </a:cubicBezTo>
                <a:cubicBezTo>
                  <a:pt x="38" y="0"/>
                  <a:pt x="34" y="1"/>
                  <a:pt x="31" y="2"/>
                </a:cubicBezTo>
                <a:cubicBezTo>
                  <a:pt x="24" y="3"/>
                  <a:pt x="18" y="6"/>
                  <a:pt x="13" y="11"/>
                </a:cubicBezTo>
                <a:cubicBezTo>
                  <a:pt x="9" y="16"/>
                  <a:pt x="7" y="22"/>
                  <a:pt x="6" y="29"/>
                </a:cubicBezTo>
                <a:cubicBezTo>
                  <a:pt x="6" y="29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70"/>
                  <a:pt x="6" y="70"/>
                  <a:pt x="6" y="70"/>
                </a:cubicBezTo>
                <a:cubicBezTo>
                  <a:pt x="25" y="70"/>
                  <a:pt x="25" y="70"/>
                  <a:pt x="25" y="70"/>
                </a:cubicBezTo>
                <a:cubicBezTo>
                  <a:pt x="14" y="63"/>
                  <a:pt x="13" y="51"/>
                  <a:pt x="13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3" y="39"/>
                  <a:pt x="14" y="39"/>
                  <a:pt x="14" y="39"/>
                </a:cubicBezTo>
                <a:cubicBezTo>
                  <a:pt x="19" y="39"/>
                  <a:pt x="24" y="39"/>
                  <a:pt x="28" y="38"/>
                </a:cubicBezTo>
                <a:cubicBezTo>
                  <a:pt x="33" y="37"/>
                  <a:pt x="37" y="35"/>
                  <a:pt x="39" y="31"/>
                </a:cubicBezTo>
                <a:cubicBezTo>
                  <a:pt x="40" y="30"/>
                  <a:pt x="40" y="29"/>
                  <a:pt x="41" y="28"/>
                </a:cubicBezTo>
                <a:cubicBezTo>
                  <a:pt x="41" y="28"/>
                  <a:pt x="41" y="28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6"/>
                  <a:pt x="41" y="26"/>
                  <a:pt x="41" y="26"/>
                </a:cubicBezTo>
                <a:cubicBezTo>
                  <a:pt x="41" y="0"/>
                  <a:pt x="41" y="0"/>
                  <a:pt x="41" y="0"/>
                </a:cubicBezTo>
                <a:close/>
                <a:moveTo>
                  <a:pt x="41" y="75"/>
                </a:moveTo>
                <a:cubicBezTo>
                  <a:pt x="41" y="80"/>
                  <a:pt x="41" y="80"/>
                  <a:pt x="41" y="80"/>
                </a:cubicBezTo>
                <a:cubicBezTo>
                  <a:pt x="41" y="80"/>
                  <a:pt x="40" y="81"/>
                  <a:pt x="39" y="81"/>
                </a:cubicBezTo>
                <a:cubicBezTo>
                  <a:pt x="37" y="83"/>
                  <a:pt x="37" y="82"/>
                  <a:pt x="38" y="85"/>
                </a:cubicBezTo>
                <a:cubicBezTo>
                  <a:pt x="41" y="89"/>
                  <a:pt x="41" y="89"/>
                  <a:pt x="41" y="89"/>
                </a:cubicBezTo>
                <a:cubicBezTo>
                  <a:pt x="41" y="89"/>
                  <a:pt x="41" y="89"/>
                  <a:pt x="41" y="89"/>
                </a:cubicBezTo>
                <a:cubicBezTo>
                  <a:pt x="41" y="95"/>
                  <a:pt x="41" y="95"/>
                  <a:pt x="41" y="95"/>
                </a:cubicBezTo>
                <a:cubicBezTo>
                  <a:pt x="38" y="121"/>
                  <a:pt x="38" y="121"/>
                  <a:pt x="38" y="121"/>
                </a:cubicBezTo>
                <a:cubicBezTo>
                  <a:pt x="38" y="123"/>
                  <a:pt x="38" y="123"/>
                  <a:pt x="40" y="125"/>
                </a:cubicBezTo>
                <a:cubicBezTo>
                  <a:pt x="40" y="126"/>
                  <a:pt x="41" y="127"/>
                  <a:pt x="41" y="127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6"/>
                  <a:pt x="41" y="166"/>
                  <a:pt x="41" y="166"/>
                </a:cubicBezTo>
                <a:cubicBezTo>
                  <a:pt x="41" y="167"/>
                  <a:pt x="41" y="167"/>
                  <a:pt x="41" y="167"/>
                </a:cubicBezTo>
                <a:cubicBezTo>
                  <a:pt x="41" y="167"/>
                  <a:pt x="41" y="167"/>
                  <a:pt x="41" y="167"/>
                </a:cubicBezTo>
                <a:cubicBezTo>
                  <a:pt x="41" y="167"/>
                  <a:pt x="41" y="167"/>
                  <a:pt x="41" y="167"/>
                </a:cubicBezTo>
                <a:cubicBezTo>
                  <a:pt x="41" y="167"/>
                  <a:pt x="41" y="167"/>
                  <a:pt x="41" y="167"/>
                </a:cubicBezTo>
                <a:cubicBezTo>
                  <a:pt x="41" y="167"/>
                  <a:pt x="41" y="167"/>
                  <a:pt x="41" y="167"/>
                </a:cubicBezTo>
                <a:cubicBezTo>
                  <a:pt x="41" y="167"/>
                  <a:pt x="41" y="167"/>
                  <a:pt x="41" y="167"/>
                </a:cubicBezTo>
                <a:cubicBezTo>
                  <a:pt x="41" y="167"/>
                  <a:pt x="41" y="167"/>
                  <a:pt x="41" y="167"/>
                </a:cubicBezTo>
                <a:cubicBezTo>
                  <a:pt x="41" y="167"/>
                  <a:pt x="41" y="167"/>
                  <a:pt x="41" y="167"/>
                </a:cubicBezTo>
                <a:cubicBezTo>
                  <a:pt x="41" y="167"/>
                  <a:pt x="41" y="167"/>
                  <a:pt x="41" y="167"/>
                </a:cubicBezTo>
                <a:cubicBezTo>
                  <a:pt x="41" y="167"/>
                  <a:pt x="41" y="167"/>
                  <a:pt x="41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40" y="200"/>
                  <a:pt x="40" y="226"/>
                  <a:pt x="40" y="259"/>
                </a:cubicBezTo>
                <a:cubicBezTo>
                  <a:pt x="40" y="260"/>
                  <a:pt x="40" y="260"/>
                  <a:pt x="40" y="261"/>
                </a:cubicBezTo>
                <a:cubicBezTo>
                  <a:pt x="40" y="263"/>
                  <a:pt x="40" y="263"/>
                  <a:pt x="40" y="263"/>
                </a:cubicBezTo>
                <a:cubicBezTo>
                  <a:pt x="40" y="264"/>
                  <a:pt x="40" y="265"/>
                  <a:pt x="40" y="266"/>
                </a:cubicBezTo>
                <a:cubicBezTo>
                  <a:pt x="23" y="266"/>
                  <a:pt x="23" y="266"/>
                  <a:pt x="23" y="266"/>
                </a:cubicBezTo>
                <a:cubicBezTo>
                  <a:pt x="23" y="265"/>
                  <a:pt x="23" y="264"/>
                  <a:pt x="23" y="263"/>
                </a:cubicBezTo>
                <a:cubicBezTo>
                  <a:pt x="23" y="261"/>
                  <a:pt x="23" y="261"/>
                  <a:pt x="23" y="261"/>
                </a:cubicBezTo>
                <a:cubicBezTo>
                  <a:pt x="23" y="259"/>
                  <a:pt x="24" y="258"/>
                  <a:pt x="26" y="257"/>
                </a:cubicBezTo>
                <a:cubicBezTo>
                  <a:pt x="23" y="242"/>
                  <a:pt x="25" y="220"/>
                  <a:pt x="24" y="211"/>
                </a:cubicBezTo>
                <a:cubicBezTo>
                  <a:pt x="20" y="184"/>
                  <a:pt x="11" y="166"/>
                  <a:pt x="21" y="139"/>
                </a:cubicBezTo>
                <a:cubicBezTo>
                  <a:pt x="23" y="133"/>
                  <a:pt x="24" y="127"/>
                  <a:pt x="26" y="121"/>
                </a:cubicBezTo>
                <a:cubicBezTo>
                  <a:pt x="27" y="117"/>
                  <a:pt x="23" y="109"/>
                  <a:pt x="21" y="104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5" y="145"/>
                  <a:pt x="15" y="145"/>
                  <a:pt x="15" y="145"/>
                </a:cubicBezTo>
                <a:cubicBezTo>
                  <a:pt x="15" y="145"/>
                  <a:pt x="15" y="145"/>
                  <a:pt x="15" y="145"/>
                </a:cubicBezTo>
                <a:cubicBezTo>
                  <a:pt x="14" y="149"/>
                  <a:pt x="14" y="149"/>
                  <a:pt x="14" y="149"/>
                </a:cubicBezTo>
                <a:cubicBezTo>
                  <a:pt x="14" y="153"/>
                  <a:pt x="11" y="156"/>
                  <a:pt x="7" y="156"/>
                </a:cubicBezTo>
                <a:cubicBezTo>
                  <a:pt x="7" y="156"/>
                  <a:pt x="7" y="156"/>
                  <a:pt x="7" y="156"/>
                </a:cubicBezTo>
                <a:cubicBezTo>
                  <a:pt x="3" y="155"/>
                  <a:pt x="0" y="152"/>
                  <a:pt x="0" y="148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44"/>
                  <a:pt x="0" y="144"/>
                  <a:pt x="0" y="144"/>
                </a:cubicBezTo>
                <a:cubicBezTo>
                  <a:pt x="1" y="127"/>
                  <a:pt x="1" y="127"/>
                  <a:pt x="1" y="127"/>
                </a:cubicBezTo>
                <a:cubicBezTo>
                  <a:pt x="1" y="127"/>
                  <a:pt x="1" y="127"/>
                  <a:pt x="1" y="127"/>
                </a:cubicBezTo>
                <a:cubicBezTo>
                  <a:pt x="2" y="119"/>
                  <a:pt x="2" y="119"/>
                  <a:pt x="2" y="119"/>
                </a:cubicBezTo>
                <a:cubicBezTo>
                  <a:pt x="2" y="118"/>
                  <a:pt x="2" y="118"/>
                  <a:pt x="2" y="117"/>
                </a:cubicBezTo>
                <a:cubicBezTo>
                  <a:pt x="2" y="117"/>
                  <a:pt x="2" y="117"/>
                  <a:pt x="2" y="116"/>
                </a:cubicBezTo>
                <a:cubicBezTo>
                  <a:pt x="9" y="95"/>
                  <a:pt x="9" y="95"/>
                  <a:pt x="9" y="95"/>
                </a:cubicBezTo>
                <a:cubicBezTo>
                  <a:pt x="9" y="95"/>
                  <a:pt x="9" y="95"/>
                  <a:pt x="9" y="95"/>
                </a:cubicBezTo>
                <a:cubicBezTo>
                  <a:pt x="13" y="81"/>
                  <a:pt x="16" y="84"/>
                  <a:pt x="31" y="77"/>
                </a:cubicBezTo>
                <a:cubicBezTo>
                  <a:pt x="34" y="75"/>
                  <a:pt x="34" y="75"/>
                  <a:pt x="34" y="75"/>
                </a:cubicBezTo>
                <a:cubicBezTo>
                  <a:pt x="34" y="74"/>
                  <a:pt x="34" y="74"/>
                  <a:pt x="34" y="74"/>
                </a:cubicBezTo>
                <a:cubicBezTo>
                  <a:pt x="36" y="75"/>
                  <a:pt x="39" y="75"/>
                  <a:pt x="41" y="75"/>
                </a:cubicBezTo>
                <a:close/>
                <a:moveTo>
                  <a:pt x="41" y="259"/>
                </a:moveTo>
                <a:cubicBezTo>
                  <a:pt x="41" y="260"/>
                  <a:pt x="41" y="261"/>
                  <a:pt x="41" y="261"/>
                </a:cubicBezTo>
                <a:cubicBezTo>
                  <a:pt x="41" y="263"/>
                  <a:pt x="41" y="263"/>
                  <a:pt x="41" y="263"/>
                </a:cubicBezTo>
                <a:cubicBezTo>
                  <a:pt x="41" y="264"/>
                  <a:pt x="41" y="265"/>
                  <a:pt x="41" y="266"/>
                </a:cubicBezTo>
                <a:cubicBezTo>
                  <a:pt x="41" y="266"/>
                  <a:pt x="41" y="266"/>
                  <a:pt x="41" y="266"/>
                </a:cubicBezTo>
                <a:lnTo>
                  <a:pt x="41" y="25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38"/>
          <p:cNvSpPr>
            <a:spLocks noEditPoints="1"/>
          </p:cNvSpPr>
          <p:nvPr/>
        </p:nvSpPr>
        <p:spPr bwMode="auto">
          <a:xfrm>
            <a:off x="3798888" y="2360613"/>
            <a:ext cx="163513" cy="846138"/>
          </a:xfrm>
          <a:custGeom>
            <a:avLst/>
            <a:gdLst>
              <a:gd name="T0" fmla="*/ 4 w 37"/>
              <a:gd name="T1" fmla="*/ 101 h 192"/>
              <a:gd name="T2" fmla="*/ 4 w 37"/>
              <a:gd name="T3" fmla="*/ 66 h 192"/>
              <a:gd name="T4" fmla="*/ 0 w 37"/>
              <a:gd name="T5" fmla="*/ 58 h 192"/>
              <a:gd name="T6" fmla="*/ 24 w 37"/>
              <a:gd name="T7" fmla="*/ 63 h 192"/>
              <a:gd name="T8" fmla="*/ 31 w 37"/>
              <a:gd name="T9" fmla="*/ 75 h 192"/>
              <a:gd name="T10" fmla="*/ 37 w 37"/>
              <a:gd name="T11" fmla="*/ 102 h 192"/>
              <a:gd name="T12" fmla="*/ 37 w 37"/>
              <a:gd name="T13" fmla="*/ 118 h 192"/>
              <a:gd name="T14" fmla="*/ 29 w 37"/>
              <a:gd name="T15" fmla="*/ 127 h 192"/>
              <a:gd name="T16" fmla="*/ 23 w 37"/>
              <a:gd name="T17" fmla="*/ 117 h 192"/>
              <a:gd name="T18" fmla="*/ 21 w 37"/>
              <a:gd name="T19" fmla="*/ 87 h 192"/>
              <a:gd name="T20" fmla="*/ 18 w 37"/>
              <a:gd name="T21" fmla="*/ 185 h 192"/>
              <a:gd name="T22" fmla="*/ 20 w 37"/>
              <a:gd name="T23" fmla="*/ 189 h 192"/>
              <a:gd name="T24" fmla="*/ 20 w 37"/>
              <a:gd name="T25" fmla="*/ 192 h 192"/>
              <a:gd name="T26" fmla="*/ 20 w 37"/>
              <a:gd name="T27" fmla="*/ 192 h 192"/>
              <a:gd name="T28" fmla="*/ 19 w 37"/>
              <a:gd name="T29" fmla="*/ 192 h 192"/>
              <a:gd name="T30" fmla="*/ 16 w 37"/>
              <a:gd name="T31" fmla="*/ 192 h 192"/>
              <a:gd name="T32" fmla="*/ 15 w 37"/>
              <a:gd name="T33" fmla="*/ 192 h 192"/>
              <a:gd name="T34" fmla="*/ 13 w 37"/>
              <a:gd name="T35" fmla="*/ 192 h 192"/>
              <a:gd name="T36" fmla="*/ 12 w 37"/>
              <a:gd name="T37" fmla="*/ 192 h 192"/>
              <a:gd name="T38" fmla="*/ 9 w 37"/>
              <a:gd name="T39" fmla="*/ 192 h 192"/>
              <a:gd name="T40" fmla="*/ 8 w 37"/>
              <a:gd name="T41" fmla="*/ 192 h 192"/>
              <a:gd name="T42" fmla="*/ 7 w 37"/>
              <a:gd name="T43" fmla="*/ 192 h 192"/>
              <a:gd name="T44" fmla="*/ 6 w 37"/>
              <a:gd name="T45" fmla="*/ 192 h 192"/>
              <a:gd name="T46" fmla="*/ 3 w 37"/>
              <a:gd name="T47" fmla="*/ 192 h 192"/>
              <a:gd name="T48" fmla="*/ 2 w 37"/>
              <a:gd name="T49" fmla="*/ 192 h 192"/>
              <a:gd name="T50" fmla="*/ 2 w 37"/>
              <a:gd name="T51" fmla="*/ 189 h 192"/>
              <a:gd name="T52" fmla="*/ 2 w 37"/>
              <a:gd name="T53" fmla="*/ 126 h 192"/>
              <a:gd name="T54" fmla="*/ 0 w 37"/>
              <a:gd name="T55" fmla="*/ 0 h 192"/>
              <a:gd name="T56" fmla="*/ 0 w 37"/>
              <a:gd name="T57" fmla="*/ 0 h 192"/>
              <a:gd name="T58" fmla="*/ 19 w 37"/>
              <a:gd name="T59" fmla="*/ 37 h 192"/>
              <a:gd name="T60" fmla="*/ 0 w 37"/>
              <a:gd name="T61" fmla="*/ 0 h 192"/>
              <a:gd name="T62" fmla="*/ 17 w 37"/>
              <a:gd name="T63" fmla="*/ 40 h 192"/>
              <a:gd name="T64" fmla="*/ 18 w 37"/>
              <a:gd name="T65" fmla="*/ 38 h 192"/>
              <a:gd name="T66" fmla="*/ 18 w 37"/>
              <a:gd name="T67" fmla="*/ 37 h 192"/>
              <a:gd name="T68" fmla="*/ 18 w 37"/>
              <a:gd name="T69" fmla="*/ 36 h 192"/>
              <a:gd name="T70" fmla="*/ 18 w 37"/>
              <a:gd name="T71" fmla="*/ 35 h 192"/>
              <a:gd name="T72" fmla="*/ 18 w 37"/>
              <a:gd name="T73" fmla="*/ 35 h 192"/>
              <a:gd name="T74" fmla="*/ 18 w 37"/>
              <a:gd name="T75" fmla="*/ 34 h 192"/>
              <a:gd name="T76" fmla="*/ 19 w 37"/>
              <a:gd name="T77" fmla="*/ 33 h 192"/>
              <a:gd name="T78" fmla="*/ 19 w 37"/>
              <a:gd name="T79" fmla="*/ 32 h 192"/>
              <a:gd name="T80" fmla="*/ 19 w 37"/>
              <a:gd name="T81" fmla="*/ 32 h 192"/>
              <a:gd name="T82" fmla="*/ 19 w 37"/>
              <a:gd name="T83" fmla="*/ 31 h 192"/>
              <a:gd name="T84" fmla="*/ 19 w 37"/>
              <a:gd name="T85" fmla="*/ 30 h 192"/>
              <a:gd name="T86" fmla="*/ 19 w 37"/>
              <a:gd name="T87" fmla="*/ 30 h 192"/>
              <a:gd name="T88" fmla="*/ 19 w 37"/>
              <a:gd name="T89" fmla="*/ 29 h 192"/>
              <a:gd name="T90" fmla="*/ 19 w 37"/>
              <a:gd name="T91" fmla="*/ 28 h 192"/>
              <a:gd name="T92" fmla="*/ 18 w 37"/>
              <a:gd name="T93" fmla="*/ 28 h 192"/>
              <a:gd name="T94" fmla="*/ 16 w 37"/>
              <a:gd name="T95" fmla="*/ 28 h 192"/>
              <a:gd name="T96" fmla="*/ 13 w 37"/>
              <a:gd name="T97" fmla="*/ 28 h 192"/>
              <a:gd name="T98" fmla="*/ 11 w 37"/>
              <a:gd name="T99" fmla="*/ 27 h 192"/>
              <a:gd name="T100" fmla="*/ 9 w 37"/>
              <a:gd name="T101" fmla="*/ 27 h 192"/>
              <a:gd name="T102" fmla="*/ 7 w 37"/>
              <a:gd name="T103" fmla="*/ 26 h 192"/>
              <a:gd name="T104" fmla="*/ 5 w 37"/>
              <a:gd name="T105" fmla="*/ 26 h 192"/>
              <a:gd name="T106" fmla="*/ 3 w 37"/>
              <a:gd name="T107" fmla="*/ 25 h 192"/>
              <a:gd name="T108" fmla="*/ 1 w 37"/>
              <a:gd name="T109" fmla="*/ 2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7" h="192">
                <a:moveTo>
                  <a:pt x="0" y="107"/>
                </a:moveTo>
                <a:cubicBezTo>
                  <a:pt x="1" y="108"/>
                  <a:pt x="1" y="107"/>
                  <a:pt x="3" y="105"/>
                </a:cubicBezTo>
                <a:cubicBezTo>
                  <a:pt x="4" y="103"/>
                  <a:pt x="4" y="103"/>
                  <a:pt x="4" y="101"/>
                </a:cubicBezTo>
                <a:cubicBezTo>
                  <a:pt x="1" y="74"/>
                  <a:pt x="1" y="74"/>
                  <a:pt x="1" y="74"/>
                </a:cubicBezTo>
                <a:cubicBezTo>
                  <a:pt x="1" y="72"/>
                  <a:pt x="1" y="72"/>
                  <a:pt x="2" y="70"/>
                </a:cubicBezTo>
                <a:cubicBezTo>
                  <a:pt x="4" y="66"/>
                  <a:pt x="4" y="66"/>
                  <a:pt x="4" y="66"/>
                </a:cubicBezTo>
                <a:cubicBezTo>
                  <a:pt x="5" y="64"/>
                  <a:pt x="5" y="64"/>
                  <a:pt x="3" y="63"/>
                </a:cubicBezTo>
                <a:cubicBezTo>
                  <a:pt x="1" y="63"/>
                  <a:pt x="1" y="62"/>
                  <a:pt x="0" y="62"/>
                </a:cubicBezTo>
                <a:cubicBezTo>
                  <a:pt x="0" y="58"/>
                  <a:pt x="0" y="58"/>
                  <a:pt x="0" y="58"/>
                </a:cubicBezTo>
                <a:cubicBezTo>
                  <a:pt x="3" y="58"/>
                  <a:pt x="5" y="57"/>
                  <a:pt x="8" y="56"/>
                </a:cubicBezTo>
                <a:cubicBezTo>
                  <a:pt x="8" y="58"/>
                  <a:pt x="8" y="58"/>
                  <a:pt x="8" y="58"/>
                </a:cubicBezTo>
                <a:cubicBezTo>
                  <a:pt x="13" y="59"/>
                  <a:pt x="19" y="60"/>
                  <a:pt x="24" y="63"/>
                </a:cubicBezTo>
                <a:cubicBezTo>
                  <a:pt x="28" y="66"/>
                  <a:pt x="29" y="68"/>
                  <a:pt x="30" y="73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5" y="87"/>
                  <a:pt x="35" y="87"/>
                  <a:pt x="35" y="87"/>
                </a:cubicBezTo>
                <a:cubicBezTo>
                  <a:pt x="37" y="93"/>
                  <a:pt x="37" y="95"/>
                  <a:pt x="37" y="101"/>
                </a:cubicBezTo>
                <a:cubicBezTo>
                  <a:pt x="37" y="102"/>
                  <a:pt x="37" y="102"/>
                  <a:pt x="37" y="102"/>
                </a:cubicBezTo>
                <a:cubicBezTo>
                  <a:pt x="37" y="102"/>
                  <a:pt x="37" y="102"/>
                  <a:pt x="37" y="102"/>
                </a:cubicBezTo>
                <a:cubicBezTo>
                  <a:pt x="37" y="118"/>
                  <a:pt x="37" y="118"/>
                  <a:pt x="37" y="118"/>
                </a:cubicBezTo>
                <a:cubicBezTo>
                  <a:pt x="37" y="118"/>
                  <a:pt x="37" y="118"/>
                  <a:pt x="37" y="118"/>
                </a:cubicBezTo>
                <a:cubicBezTo>
                  <a:pt x="36" y="121"/>
                  <a:pt x="36" y="121"/>
                  <a:pt x="36" y="121"/>
                </a:cubicBezTo>
                <a:cubicBezTo>
                  <a:pt x="36" y="125"/>
                  <a:pt x="33" y="127"/>
                  <a:pt x="29" y="127"/>
                </a:cubicBezTo>
                <a:cubicBezTo>
                  <a:pt x="29" y="127"/>
                  <a:pt x="29" y="127"/>
                  <a:pt x="29" y="127"/>
                </a:cubicBezTo>
                <a:cubicBezTo>
                  <a:pt x="26" y="127"/>
                  <a:pt x="23" y="124"/>
                  <a:pt x="23" y="121"/>
                </a:cubicBezTo>
                <a:cubicBezTo>
                  <a:pt x="23" y="117"/>
                  <a:pt x="23" y="117"/>
                  <a:pt x="23" y="117"/>
                </a:cubicBezTo>
                <a:cubicBezTo>
                  <a:pt x="23" y="117"/>
                  <a:pt x="23" y="117"/>
                  <a:pt x="23" y="117"/>
                </a:cubicBezTo>
                <a:cubicBezTo>
                  <a:pt x="23" y="101"/>
                  <a:pt x="23" y="101"/>
                  <a:pt x="23" y="101"/>
                </a:cubicBezTo>
                <a:cubicBezTo>
                  <a:pt x="24" y="96"/>
                  <a:pt x="23" y="94"/>
                  <a:pt x="22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1" y="127"/>
                  <a:pt x="21" y="127"/>
                  <a:pt x="21" y="127"/>
                </a:cubicBezTo>
                <a:cubicBezTo>
                  <a:pt x="18" y="127"/>
                  <a:pt x="18" y="127"/>
                  <a:pt x="18" y="127"/>
                </a:cubicBezTo>
                <a:cubicBezTo>
                  <a:pt x="18" y="185"/>
                  <a:pt x="18" y="185"/>
                  <a:pt x="18" y="185"/>
                </a:cubicBezTo>
                <a:cubicBezTo>
                  <a:pt x="19" y="186"/>
                  <a:pt x="20" y="188"/>
                  <a:pt x="20" y="189"/>
                </a:cubicBezTo>
                <a:cubicBezTo>
                  <a:pt x="20" y="189"/>
                  <a:pt x="20" y="189"/>
                  <a:pt x="20" y="189"/>
                </a:cubicBezTo>
                <a:cubicBezTo>
                  <a:pt x="20" y="189"/>
                  <a:pt x="20" y="189"/>
                  <a:pt x="20" y="189"/>
                </a:cubicBezTo>
                <a:cubicBezTo>
                  <a:pt x="20" y="189"/>
                  <a:pt x="20" y="190"/>
                  <a:pt x="20" y="190"/>
                </a:cubicBezTo>
                <a:cubicBezTo>
                  <a:pt x="20" y="191"/>
                  <a:pt x="20" y="191"/>
                  <a:pt x="20" y="192"/>
                </a:cubicBezTo>
                <a:cubicBezTo>
                  <a:pt x="20" y="192"/>
                  <a:pt x="20" y="192"/>
                  <a:pt x="20" y="192"/>
                </a:cubicBezTo>
                <a:cubicBezTo>
                  <a:pt x="20" y="192"/>
                  <a:pt x="20" y="192"/>
                  <a:pt x="20" y="192"/>
                </a:cubicBezTo>
                <a:cubicBezTo>
                  <a:pt x="20" y="192"/>
                  <a:pt x="20" y="192"/>
                  <a:pt x="20" y="192"/>
                </a:cubicBezTo>
                <a:cubicBezTo>
                  <a:pt x="20" y="192"/>
                  <a:pt x="20" y="192"/>
                  <a:pt x="20" y="192"/>
                </a:cubicBezTo>
                <a:cubicBezTo>
                  <a:pt x="19" y="192"/>
                  <a:pt x="19" y="192"/>
                  <a:pt x="19" y="192"/>
                </a:cubicBezTo>
                <a:cubicBezTo>
                  <a:pt x="19" y="192"/>
                  <a:pt x="19" y="192"/>
                  <a:pt x="19" y="192"/>
                </a:cubicBezTo>
                <a:cubicBezTo>
                  <a:pt x="19" y="192"/>
                  <a:pt x="19" y="192"/>
                  <a:pt x="19" y="192"/>
                </a:cubicBezTo>
                <a:cubicBezTo>
                  <a:pt x="19" y="192"/>
                  <a:pt x="19" y="192"/>
                  <a:pt x="19" y="192"/>
                </a:cubicBezTo>
                <a:cubicBezTo>
                  <a:pt x="16" y="192"/>
                  <a:pt x="16" y="192"/>
                  <a:pt x="16" y="192"/>
                </a:cubicBezTo>
                <a:cubicBezTo>
                  <a:pt x="16" y="192"/>
                  <a:pt x="16" y="192"/>
                  <a:pt x="16" y="192"/>
                </a:cubicBezTo>
                <a:cubicBezTo>
                  <a:pt x="16" y="192"/>
                  <a:pt x="16" y="192"/>
                  <a:pt x="16" y="192"/>
                </a:cubicBezTo>
                <a:cubicBezTo>
                  <a:pt x="16" y="192"/>
                  <a:pt x="16" y="192"/>
                  <a:pt x="16" y="192"/>
                </a:cubicBezTo>
                <a:cubicBezTo>
                  <a:pt x="15" y="192"/>
                  <a:pt x="15" y="192"/>
                  <a:pt x="15" y="192"/>
                </a:cubicBezTo>
                <a:cubicBezTo>
                  <a:pt x="15" y="192"/>
                  <a:pt x="15" y="192"/>
                  <a:pt x="15" y="192"/>
                </a:cubicBezTo>
                <a:cubicBezTo>
                  <a:pt x="13" y="192"/>
                  <a:pt x="13" y="192"/>
                  <a:pt x="13" y="192"/>
                </a:cubicBezTo>
                <a:cubicBezTo>
                  <a:pt x="13" y="192"/>
                  <a:pt x="13" y="192"/>
                  <a:pt x="13" y="192"/>
                </a:cubicBezTo>
                <a:cubicBezTo>
                  <a:pt x="13" y="192"/>
                  <a:pt x="13" y="192"/>
                  <a:pt x="13" y="192"/>
                </a:cubicBezTo>
                <a:cubicBezTo>
                  <a:pt x="12" y="192"/>
                  <a:pt x="12" y="192"/>
                  <a:pt x="12" y="192"/>
                </a:cubicBezTo>
                <a:cubicBezTo>
                  <a:pt x="12" y="192"/>
                  <a:pt x="12" y="192"/>
                  <a:pt x="12" y="192"/>
                </a:cubicBezTo>
                <a:cubicBezTo>
                  <a:pt x="12" y="192"/>
                  <a:pt x="12" y="192"/>
                  <a:pt x="12" y="192"/>
                </a:cubicBezTo>
                <a:cubicBezTo>
                  <a:pt x="10" y="192"/>
                  <a:pt x="10" y="192"/>
                  <a:pt x="10" y="192"/>
                </a:cubicBezTo>
                <a:cubicBezTo>
                  <a:pt x="9" y="192"/>
                  <a:pt x="9" y="192"/>
                  <a:pt x="9" y="192"/>
                </a:cubicBezTo>
                <a:cubicBezTo>
                  <a:pt x="9" y="192"/>
                  <a:pt x="9" y="192"/>
                  <a:pt x="9" y="192"/>
                </a:cubicBezTo>
                <a:cubicBezTo>
                  <a:pt x="9" y="192"/>
                  <a:pt x="9" y="192"/>
                  <a:pt x="9" y="192"/>
                </a:cubicBezTo>
                <a:cubicBezTo>
                  <a:pt x="8" y="192"/>
                  <a:pt x="8" y="192"/>
                  <a:pt x="8" y="192"/>
                </a:cubicBezTo>
                <a:cubicBezTo>
                  <a:pt x="8" y="192"/>
                  <a:pt x="8" y="192"/>
                  <a:pt x="8" y="192"/>
                </a:cubicBezTo>
                <a:cubicBezTo>
                  <a:pt x="7" y="192"/>
                  <a:pt x="7" y="192"/>
                  <a:pt x="7" y="192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92"/>
                  <a:pt x="6" y="192"/>
                  <a:pt x="6" y="192"/>
                </a:cubicBezTo>
                <a:cubicBezTo>
                  <a:pt x="6" y="192"/>
                  <a:pt x="6" y="192"/>
                  <a:pt x="6" y="192"/>
                </a:cubicBezTo>
                <a:cubicBezTo>
                  <a:pt x="6" y="192"/>
                  <a:pt x="6" y="192"/>
                  <a:pt x="6" y="192"/>
                </a:cubicBezTo>
                <a:cubicBezTo>
                  <a:pt x="4" y="192"/>
                  <a:pt x="4" y="192"/>
                  <a:pt x="4" y="192"/>
                </a:cubicBezTo>
                <a:cubicBezTo>
                  <a:pt x="3" y="192"/>
                  <a:pt x="3" y="192"/>
                  <a:pt x="3" y="192"/>
                </a:cubicBezTo>
                <a:cubicBezTo>
                  <a:pt x="3" y="192"/>
                  <a:pt x="3" y="192"/>
                  <a:pt x="3" y="192"/>
                </a:cubicBezTo>
                <a:cubicBezTo>
                  <a:pt x="3" y="192"/>
                  <a:pt x="3" y="192"/>
                  <a:pt x="3" y="192"/>
                </a:cubicBezTo>
                <a:cubicBezTo>
                  <a:pt x="2" y="192"/>
                  <a:pt x="2" y="192"/>
                  <a:pt x="2" y="192"/>
                </a:cubicBezTo>
                <a:cubicBezTo>
                  <a:pt x="2" y="192"/>
                  <a:pt x="2" y="192"/>
                  <a:pt x="2" y="192"/>
                </a:cubicBezTo>
                <a:cubicBezTo>
                  <a:pt x="2" y="191"/>
                  <a:pt x="2" y="191"/>
                  <a:pt x="2" y="190"/>
                </a:cubicBezTo>
                <a:cubicBezTo>
                  <a:pt x="2" y="190"/>
                  <a:pt x="2" y="190"/>
                  <a:pt x="2" y="189"/>
                </a:cubicBezTo>
                <a:cubicBezTo>
                  <a:pt x="2" y="189"/>
                  <a:pt x="2" y="189"/>
                  <a:pt x="2" y="189"/>
                </a:cubicBezTo>
                <a:cubicBezTo>
                  <a:pt x="2" y="150"/>
                  <a:pt x="2" y="150"/>
                  <a:pt x="2" y="150"/>
                </a:cubicBezTo>
                <a:cubicBezTo>
                  <a:pt x="2" y="150"/>
                  <a:pt x="2" y="150"/>
                  <a:pt x="2" y="150"/>
                </a:cubicBezTo>
                <a:cubicBezTo>
                  <a:pt x="2" y="126"/>
                  <a:pt x="2" y="126"/>
                  <a:pt x="2" y="126"/>
                </a:cubicBezTo>
                <a:cubicBezTo>
                  <a:pt x="2" y="124"/>
                  <a:pt x="1" y="124"/>
                  <a:pt x="0" y="124"/>
                </a:cubicBezTo>
                <a:cubicBezTo>
                  <a:pt x="0" y="107"/>
                  <a:pt x="0" y="107"/>
                  <a:pt x="0" y="107"/>
                </a:cubicBezTo>
                <a:close/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8" y="1"/>
                  <a:pt x="17" y="2"/>
                  <a:pt x="21" y="9"/>
                </a:cubicBezTo>
                <a:cubicBezTo>
                  <a:pt x="24" y="14"/>
                  <a:pt x="24" y="21"/>
                  <a:pt x="22" y="30"/>
                </a:cubicBezTo>
                <a:cubicBezTo>
                  <a:pt x="21" y="32"/>
                  <a:pt x="20" y="35"/>
                  <a:pt x="19" y="37"/>
                </a:cubicBezTo>
                <a:cubicBezTo>
                  <a:pt x="20" y="33"/>
                  <a:pt x="20" y="29"/>
                  <a:pt x="20" y="25"/>
                </a:cubicBezTo>
                <a:cubicBezTo>
                  <a:pt x="13" y="26"/>
                  <a:pt x="6" y="23"/>
                  <a:pt x="0" y="21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0" y="24"/>
                </a:moveTo>
                <a:cubicBezTo>
                  <a:pt x="0" y="55"/>
                  <a:pt x="0" y="55"/>
                  <a:pt x="0" y="55"/>
                </a:cubicBezTo>
                <a:cubicBezTo>
                  <a:pt x="7" y="55"/>
                  <a:pt x="15" y="50"/>
                  <a:pt x="17" y="40"/>
                </a:cubicBezTo>
                <a:cubicBezTo>
                  <a:pt x="18" y="38"/>
                  <a:pt x="18" y="38"/>
                  <a:pt x="18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18" y="37"/>
                  <a:pt x="18" y="37"/>
                  <a:pt x="18" y="37"/>
                </a:cubicBezTo>
                <a:cubicBezTo>
                  <a:pt x="18" y="37"/>
                  <a:pt x="18" y="37"/>
                  <a:pt x="18" y="37"/>
                </a:cubicBezTo>
                <a:cubicBezTo>
                  <a:pt x="18" y="37"/>
                  <a:pt x="18" y="37"/>
                  <a:pt x="18" y="37"/>
                </a:cubicBezTo>
                <a:cubicBezTo>
                  <a:pt x="18" y="37"/>
                  <a:pt x="18" y="37"/>
                  <a:pt x="18" y="37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4"/>
                  <a:pt x="18" y="34"/>
                  <a:pt x="18" y="34"/>
                </a:cubicBezTo>
                <a:cubicBezTo>
                  <a:pt x="18" y="34"/>
                  <a:pt x="18" y="34"/>
                  <a:pt x="18" y="34"/>
                </a:cubicBezTo>
                <a:cubicBezTo>
                  <a:pt x="18" y="34"/>
                  <a:pt x="18" y="34"/>
                  <a:pt x="18" y="34"/>
                </a:cubicBezTo>
                <a:cubicBezTo>
                  <a:pt x="18" y="34"/>
                  <a:pt x="18" y="34"/>
                  <a:pt x="18" y="34"/>
                </a:cubicBezTo>
                <a:cubicBezTo>
                  <a:pt x="18" y="33"/>
                  <a:pt x="18" y="33"/>
                  <a:pt x="18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1"/>
                  <a:pt x="19" y="31"/>
                  <a:pt x="19" y="31"/>
                </a:cubicBezTo>
                <a:cubicBezTo>
                  <a:pt x="19" y="31"/>
                  <a:pt x="19" y="31"/>
                  <a:pt x="19" y="31"/>
                </a:cubicBezTo>
                <a:cubicBezTo>
                  <a:pt x="19" y="31"/>
                  <a:pt x="19" y="31"/>
                  <a:pt x="19" y="31"/>
                </a:cubicBezTo>
                <a:cubicBezTo>
                  <a:pt x="19" y="31"/>
                  <a:pt x="19" y="31"/>
                  <a:pt x="19" y="31"/>
                </a:cubicBezTo>
                <a:cubicBezTo>
                  <a:pt x="19" y="31"/>
                  <a:pt x="19" y="31"/>
                  <a:pt x="19" y="31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7" y="28"/>
                  <a:pt x="17" y="28"/>
                  <a:pt x="17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13" y="28"/>
                  <a:pt x="13" y="28"/>
                  <a:pt x="13" y="28"/>
                </a:cubicBezTo>
                <a:cubicBezTo>
                  <a:pt x="13" y="28"/>
                  <a:pt x="13" y="28"/>
                  <a:pt x="13" y="28"/>
                </a:cubicBezTo>
                <a:cubicBezTo>
                  <a:pt x="12" y="27"/>
                  <a:pt x="12" y="27"/>
                  <a:pt x="12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7"/>
                  <a:pt x="8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4" y="26"/>
                  <a:pt x="4" y="26"/>
                  <a:pt x="4" y="26"/>
                </a:cubicBezTo>
                <a:cubicBezTo>
                  <a:pt x="3" y="25"/>
                  <a:pt x="3" y="25"/>
                  <a:pt x="3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5"/>
                  <a:pt x="1" y="25"/>
                  <a:pt x="1" y="25"/>
                </a:cubicBezTo>
                <a:cubicBezTo>
                  <a:pt x="1" y="24"/>
                  <a:pt x="1" y="24"/>
                  <a:pt x="1" y="24"/>
                </a:cubicBezTo>
                <a:cubicBezTo>
                  <a:pt x="0" y="24"/>
                  <a:pt x="0" y="24"/>
                  <a:pt x="0" y="2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39"/>
          <p:cNvSpPr>
            <a:spLocks noEditPoints="1"/>
          </p:cNvSpPr>
          <p:nvPr/>
        </p:nvSpPr>
        <p:spPr bwMode="auto">
          <a:xfrm>
            <a:off x="3636963" y="2360613"/>
            <a:ext cx="165100" cy="846138"/>
          </a:xfrm>
          <a:custGeom>
            <a:avLst/>
            <a:gdLst>
              <a:gd name="T0" fmla="*/ 33 w 38"/>
              <a:gd name="T1" fmla="*/ 101 h 192"/>
              <a:gd name="T2" fmla="*/ 36 w 38"/>
              <a:gd name="T3" fmla="*/ 126 h 192"/>
              <a:gd name="T4" fmla="*/ 36 w 38"/>
              <a:gd name="T5" fmla="*/ 190 h 192"/>
              <a:gd name="T6" fmla="*/ 36 w 38"/>
              <a:gd name="T7" fmla="*/ 192 h 192"/>
              <a:gd name="T8" fmla="*/ 34 w 38"/>
              <a:gd name="T9" fmla="*/ 192 h 192"/>
              <a:gd name="T10" fmla="*/ 31 w 38"/>
              <a:gd name="T11" fmla="*/ 192 h 192"/>
              <a:gd name="T12" fmla="*/ 28 w 38"/>
              <a:gd name="T13" fmla="*/ 192 h 192"/>
              <a:gd name="T14" fmla="*/ 28 w 38"/>
              <a:gd name="T15" fmla="*/ 192 h 192"/>
              <a:gd name="T16" fmla="*/ 25 w 38"/>
              <a:gd name="T17" fmla="*/ 192 h 192"/>
              <a:gd name="T18" fmla="*/ 22 w 38"/>
              <a:gd name="T19" fmla="*/ 192 h 192"/>
              <a:gd name="T20" fmla="*/ 21 w 38"/>
              <a:gd name="T21" fmla="*/ 192 h 192"/>
              <a:gd name="T22" fmla="*/ 18 w 38"/>
              <a:gd name="T23" fmla="*/ 192 h 192"/>
              <a:gd name="T24" fmla="*/ 17 w 38"/>
              <a:gd name="T25" fmla="*/ 192 h 192"/>
              <a:gd name="T26" fmla="*/ 19 w 38"/>
              <a:gd name="T27" fmla="*/ 185 h 192"/>
              <a:gd name="T28" fmla="*/ 15 w 38"/>
              <a:gd name="T29" fmla="*/ 91 h 192"/>
              <a:gd name="T30" fmla="*/ 14 w 38"/>
              <a:gd name="T31" fmla="*/ 121 h 192"/>
              <a:gd name="T32" fmla="*/ 1 w 38"/>
              <a:gd name="T33" fmla="*/ 118 h 192"/>
              <a:gd name="T34" fmla="*/ 2 w 38"/>
              <a:gd name="T35" fmla="*/ 88 h 192"/>
              <a:gd name="T36" fmla="*/ 29 w 38"/>
              <a:gd name="T37" fmla="*/ 58 h 192"/>
              <a:gd name="T38" fmla="*/ 34 w 38"/>
              <a:gd name="T39" fmla="*/ 64 h 192"/>
              <a:gd name="T40" fmla="*/ 32 w 38"/>
              <a:gd name="T41" fmla="*/ 20 h 192"/>
              <a:gd name="T42" fmla="*/ 30 w 38"/>
              <a:gd name="T43" fmla="*/ 19 h 192"/>
              <a:gd name="T44" fmla="*/ 29 w 38"/>
              <a:gd name="T45" fmla="*/ 19 h 192"/>
              <a:gd name="T46" fmla="*/ 16 w 38"/>
              <a:gd name="T47" fmla="*/ 9 h 192"/>
              <a:gd name="T48" fmla="*/ 37 w 38"/>
              <a:gd name="T49" fmla="*/ 0 h 192"/>
              <a:gd name="T50" fmla="*/ 38 w 38"/>
              <a:gd name="T51" fmla="*/ 24 h 192"/>
              <a:gd name="T52" fmla="*/ 35 w 38"/>
              <a:gd name="T53" fmla="*/ 24 h 192"/>
              <a:gd name="T54" fmla="*/ 33 w 38"/>
              <a:gd name="T55" fmla="*/ 23 h 192"/>
              <a:gd name="T56" fmla="*/ 32 w 38"/>
              <a:gd name="T57" fmla="*/ 23 h 192"/>
              <a:gd name="T58" fmla="*/ 32 w 38"/>
              <a:gd name="T59" fmla="*/ 23 h 192"/>
              <a:gd name="T60" fmla="*/ 31 w 38"/>
              <a:gd name="T61" fmla="*/ 23 h 192"/>
              <a:gd name="T62" fmla="*/ 31 w 38"/>
              <a:gd name="T63" fmla="*/ 22 h 192"/>
              <a:gd name="T64" fmla="*/ 31 w 38"/>
              <a:gd name="T65" fmla="*/ 22 h 192"/>
              <a:gd name="T66" fmla="*/ 31 w 38"/>
              <a:gd name="T67" fmla="*/ 22 h 192"/>
              <a:gd name="T68" fmla="*/ 30 w 38"/>
              <a:gd name="T69" fmla="*/ 22 h 192"/>
              <a:gd name="T70" fmla="*/ 30 w 38"/>
              <a:gd name="T71" fmla="*/ 22 h 192"/>
              <a:gd name="T72" fmla="*/ 30 w 38"/>
              <a:gd name="T73" fmla="*/ 22 h 192"/>
              <a:gd name="T74" fmla="*/ 29 w 38"/>
              <a:gd name="T75" fmla="*/ 22 h 192"/>
              <a:gd name="T76" fmla="*/ 29 w 38"/>
              <a:gd name="T77" fmla="*/ 22 h 192"/>
              <a:gd name="T78" fmla="*/ 29 w 38"/>
              <a:gd name="T79" fmla="*/ 22 h 192"/>
              <a:gd name="T80" fmla="*/ 28 w 38"/>
              <a:gd name="T81" fmla="*/ 22 h 192"/>
              <a:gd name="T82" fmla="*/ 26 w 38"/>
              <a:gd name="T83" fmla="*/ 21 h 192"/>
              <a:gd name="T84" fmla="*/ 24 w 38"/>
              <a:gd name="T85" fmla="*/ 21 h 192"/>
              <a:gd name="T86" fmla="*/ 23 w 38"/>
              <a:gd name="T87" fmla="*/ 21 h 192"/>
              <a:gd name="T88" fmla="*/ 21 w 38"/>
              <a:gd name="T89" fmla="*/ 22 h 192"/>
              <a:gd name="T90" fmla="*/ 20 w 38"/>
              <a:gd name="T91" fmla="*/ 23 h 192"/>
              <a:gd name="T92" fmla="*/ 19 w 38"/>
              <a:gd name="T93" fmla="*/ 24 h 192"/>
              <a:gd name="T94" fmla="*/ 18 w 38"/>
              <a:gd name="T95" fmla="*/ 25 h 192"/>
              <a:gd name="T96" fmla="*/ 18 w 38"/>
              <a:gd name="T97" fmla="*/ 27 h 192"/>
              <a:gd name="T98" fmla="*/ 18 w 38"/>
              <a:gd name="T99" fmla="*/ 28 h 192"/>
              <a:gd name="T100" fmla="*/ 18 w 38"/>
              <a:gd name="T101" fmla="*/ 29 h 192"/>
              <a:gd name="T102" fmla="*/ 18 w 38"/>
              <a:gd name="T103" fmla="*/ 30 h 192"/>
              <a:gd name="T104" fmla="*/ 18 w 38"/>
              <a:gd name="T105" fmla="*/ 31 h 192"/>
              <a:gd name="T106" fmla="*/ 18 w 38"/>
              <a:gd name="T107" fmla="*/ 32 h 192"/>
              <a:gd name="T108" fmla="*/ 18 w 38"/>
              <a:gd name="T109" fmla="*/ 33 h 192"/>
              <a:gd name="T110" fmla="*/ 18 w 38"/>
              <a:gd name="T111" fmla="*/ 34 h 192"/>
              <a:gd name="T112" fmla="*/ 18 w 38"/>
              <a:gd name="T113" fmla="*/ 35 h 192"/>
              <a:gd name="T114" fmla="*/ 18 w 38"/>
              <a:gd name="T115" fmla="*/ 36 h 192"/>
              <a:gd name="T116" fmla="*/ 18 w 38"/>
              <a:gd name="T117" fmla="*/ 37 h 192"/>
              <a:gd name="T118" fmla="*/ 19 w 38"/>
              <a:gd name="T119" fmla="*/ 3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8" h="192">
                <a:moveTo>
                  <a:pt x="33" y="67"/>
                </a:moveTo>
                <a:cubicBezTo>
                  <a:pt x="36" y="70"/>
                  <a:pt x="36" y="70"/>
                  <a:pt x="36" y="70"/>
                </a:cubicBezTo>
                <a:cubicBezTo>
                  <a:pt x="37" y="72"/>
                  <a:pt x="37" y="72"/>
                  <a:pt x="36" y="74"/>
                </a:cubicBezTo>
                <a:cubicBezTo>
                  <a:pt x="33" y="101"/>
                  <a:pt x="33" y="101"/>
                  <a:pt x="33" y="101"/>
                </a:cubicBezTo>
                <a:cubicBezTo>
                  <a:pt x="33" y="103"/>
                  <a:pt x="33" y="103"/>
                  <a:pt x="35" y="105"/>
                </a:cubicBezTo>
                <a:cubicBezTo>
                  <a:pt x="36" y="107"/>
                  <a:pt x="37" y="108"/>
                  <a:pt x="38" y="107"/>
                </a:cubicBezTo>
                <a:cubicBezTo>
                  <a:pt x="38" y="124"/>
                  <a:pt x="38" y="124"/>
                  <a:pt x="38" y="124"/>
                </a:cubicBezTo>
                <a:cubicBezTo>
                  <a:pt x="37" y="124"/>
                  <a:pt x="36" y="124"/>
                  <a:pt x="36" y="126"/>
                </a:cubicBezTo>
                <a:cubicBezTo>
                  <a:pt x="36" y="189"/>
                  <a:pt x="36" y="189"/>
                  <a:pt x="36" y="189"/>
                </a:cubicBezTo>
                <a:cubicBezTo>
                  <a:pt x="36" y="189"/>
                  <a:pt x="36" y="189"/>
                  <a:pt x="36" y="189"/>
                </a:cubicBezTo>
                <a:cubicBezTo>
                  <a:pt x="36" y="189"/>
                  <a:pt x="36" y="189"/>
                  <a:pt x="36" y="189"/>
                </a:cubicBezTo>
                <a:cubicBezTo>
                  <a:pt x="36" y="190"/>
                  <a:pt x="36" y="190"/>
                  <a:pt x="36" y="190"/>
                </a:cubicBezTo>
                <a:cubicBezTo>
                  <a:pt x="36" y="191"/>
                  <a:pt x="36" y="191"/>
                  <a:pt x="36" y="192"/>
                </a:cubicBezTo>
                <a:cubicBezTo>
                  <a:pt x="36" y="192"/>
                  <a:pt x="36" y="192"/>
                  <a:pt x="36" y="192"/>
                </a:cubicBezTo>
                <a:cubicBezTo>
                  <a:pt x="36" y="192"/>
                  <a:pt x="36" y="192"/>
                  <a:pt x="36" y="192"/>
                </a:cubicBezTo>
                <a:cubicBezTo>
                  <a:pt x="36" y="192"/>
                  <a:pt x="36" y="192"/>
                  <a:pt x="36" y="192"/>
                </a:cubicBezTo>
                <a:cubicBezTo>
                  <a:pt x="35" y="192"/>
                  <a:pt x="35" y="192"/>
                  <a:pt x="35" y="192"/>
                </a:cubicBezTo>
                <a:cubicBezTo>
                  <a:pt x="35" y="192"/>
                  <a:pt x="35" y="192"/>
                  <a:pt x="35" y="192"/>
                </a:cubicBezTo>
                <a:cubicBezTo>
                  <a:pt x="35" y="192"/>
                  <a:pt x="35" y="192"/>
                  <a:pt x="35" y="192"/>
                </a:cubicBezTo>
                <a:cubicBezTo>
                  <a:pt x="34" y="192"/>
                  <a:pt x="34" y="192"/>
                  <a:pt x="34" y="192"/>
                </a:cubicBezTo>
                <a:cubicBezTo>
                  <a:pt x="34" y="192"/>
                  <a:pt x="34" y="192"/>
                  <a:pt x="34" y="192"/>
                </a:cubicBezTo>
                <a:cubicBezTo>
                  <a:pt x="32" y="192"/>
                  <a:pt x="32" y="192"/>
                  <a:pt x="32" y="192"/>
                </a:cubicBezTo>
                <a:cubicBezTo>
                  <a:pt x="32" y="192"/>
                  <a:pt x="32" y="192"/>
                  <a:pt x="32" y="192"/>
                </a:cubicBezTo>
                <a:cubicBezTo>
                  <a:pt x="31" y="192"/>
                  <a:pt x="31" y="192"/>
                  <a:pt x="31" y="192"/>
                </a:cubicBezTo>
                <a:cubicBezTo>
                  <a:pt x="31" y="192"/>
                  <a:pt x="31" y="192"/>
                  <a:pt x="31" y="192"/>
                </a:cubicBezTo>
                <a:cubicBezTo>
                  <a:pt x="31" y="192"/>
                  <a:pt x="31" y="192"/>
                  <a:pt x="31" y="192"/>
                </a:cubicBezTo>
                <a:cubicBezTo>
                  <a:pt x="31" y="192"/>
                  <a:pt x="31" y="192"/>
                  <a:pt x="31" y="192"/>
                </a:cubicBezTo>
                <a:cubicBezTo>
                  <a:pt x="28" y="192"/>
                  <a:pt x="28" y="192"/>
                  <a:pt x="28" y="192"/>
                </a:cubicBezTo>
                <a:cubicBezTo>
                  <a:pt x="28" y="192"/>
                  <a:pt x="28" y="192"/>
                  <a:pt x="28" y="192"/>
                </a:cubicBezTo>
                <a:cubicBezTo>
                  <a:pt x="28" y="192"/>
                  <a:pt x="28" y="192"/>
                  <a:pt x="28" y="192"/>
                </a:cubicBezTo>
                <a:cubicBezTo>
                  <a:pt x="28" y="192"/>
                  <a:pt x="28" y="192"/>
                  <a:pt x="28" y="192"/>
                </a:cubicBezTo>
                <a:cubicBezTo>
                  <a:pt x="28" y="192"/>
                  <a:pt x="28" y="192"/>
                  <a:pt x="28" y="192"/>
                </a:cubicBezTo>
                <a:cubicBezTo>
                  <a:pt x="28" y="192"/>
                  <a:pt x="28" y="192"/>
                  <a:pt x="28" y="192"/>
                </a:cubicBezTo>
                <a:cubicBezTo>
                  <a:pt x="26" y="192"/>
                  <a:pt x="26" y="192"/>
                  <a:pt x="26" y="192"/>
                </a:cubicBezTo>
                <a:cubicBezTo>
                  <a:pt x="25" y="192"/>
                  <a:pt x="25" y="192"/>
                  <a:pt x="25" y="192"/>
                </a:cubicBezTo>
                <a:cubicBezTo>
                  <a:pt x="25" y="192"/>
                  <a:pt x="25" y="192"/>
                  <a:pt x="25" y="192"/>
                </a:cubicBezTo>
                <a:cubicBezTo>
                  <a:pt x="25" y="192"/>
                  <a:pt x="25" y="192"/>
                  <a:pt x="25" y="192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2" y="192"/>
                  <a:pt x="22" y="192"/>
                  <a:pt x="22" y="192"/>
                </a:cubicBezTo>
                <a:cubicBezTo>
                  <a:pt x="22" y="192"/>
                  <a:pt x="22" y="192"/>
                  <a:pt x="22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19" y="192"/>
                  <a:pt x="19" y="192"/>
                  <a:pt x="19" y="192"/>
                </a:cubicBezTo>
                <a:cubicBezTo>
                  <a:pt x="18" y="192"/>
                  <a:pt x="18" y="192"/>
                  <a:pt x="18" y="192"/>
                </a:cubicBezTo>
                <a:cubicBezTo>
                  <a:pt x="18" y="192"/>
                  <a:pt x="18" y="192"/>
                  <a:pt x="18" y="192"/>
                </a:cubicBezTo>
                <a:cubicBezTo>
                  <a:pt x="18" y="192"/>
                  <a:pt x="18" y="192"/>
                  <a:pt x="18" y="192"/>
                </a:cubicBezTo>
                <a:cubicBezTo>
                  <a:pt x="17" y="192"/>
                  <a:pt x="17" y="192"/>
                  <a:pt x="17" y="192"/>
                </a:cubicBezTo>
                <a:cubicBezTo>
                  <a:pt x="17" y="192"/>
                  <a:pt x="17" y="192"/>
                  <a:pt x="17" y="192"/>
                </a:cubicBezTo>
                <a:cubicBezTo>
                  <a:pt x="17" y="192"/>
                  <a:pt x="17" y="192"/>
                  <a:pt x="17" y="192"/>
                </a:cubicBezTo>
                <a:cubicBezTo>
                  <a:pt x="17" y="192"/>
                  <a:pt x="17" y="192"/>
                  <a:pt x="17" y="192"/>
                </a:cubicBezTo>
                <a:cubicBezTo>
                  <a:pt x="17" y="192"/>
                  <a:pt x="17" y="192"/>
                  <a:pt x="17" y="192"/>
                </a:cubicBezTo>
                <a:cubicBezTo>
                  <a:pt x="17" y="191"/>
                  <a:pt x="17" y="191"/>
                  <a:pt x="17" y="190"/>
                </a:cubicBezTo>
                <a:cubicBezTo>
                  <a:pt x="17" y="188"/>
                  <a:pt x="18" y="186"/>
                  <a:pt x="19" y="185"/>
                </a:cubicBezTo>
                <a:cubicBezTo>
                  <a:pt x="19" y="127"/>
                  <a:pt x="19" y="127"/>
                  <a:pt x="19" y="127"/>
                </a:cubicBezTo>
                <a:cubicBezTo>
                  <a:pt x="16" y="127"/>
                  <a:pt x="16" y="127"/>
                  <a:pt x="16" y="127"/>
                </a:cubicBezTo>
                <a:cubicBezTo>
                  <a:pt x="16" y="88"/>
                  <a:pt x="16" y="88"/>
                  <a:pt x="16" y="88"/>
                </a:cubicBezTo>
                <a:cubicBezTo>
                  <a:pt x="15" y="91"/>
                  <a:pt x="15" y="91"/>
                  <a:pt x="15" y="91"/>
                </a:cubicBezTo>
                <a:cubicBezTo>
                  <a:pt x="14" y="95"/>
                  <a:pt x="14" y="97"/>
                  <a:pt x="14" y="101"/>
                </a:cubicBezTo>
                <a:cubicBezTo>
                  <a:pt x="14" y="117"/>
                  <a:pt x="14" y="117"/>
                  <a:pt x="14" y="117"/>
                </a:cubicBezTo>
                <a:cubicBezTo>
                  <a:pt x="14" y="117"/>
                  <a:pt x="14" y="117"/>
                  <a:pt x="14" y="117"/>
                </a:cubicBezTo>
                <a:cubicBezTo>
                  <a:pt x="14" y="121"/>
                  <a:pt x="14" y="121"/>
                  <a:pt x="14" y="121"/>
                </a:cubicBezTo>
                <a:cubicBezTo>
                  <a:pt x="15" y="124"/>
                  <a:pt x="12" y="127"/>
                  <a:pt x="8" y="127"/>
                </a:cubicBezTo>
                <a:cubicBezTo>
                  <a:pt x="8" y="127"/>
                  <a:pt x="8" y="127"/>
                  <a:pt x="8" y="127"/>
                </a:cubicBezTo>
                <a:cubicBezTo>
                  <a:pt x="4" y="127"/>
                  <a:pt x="1" y="125"/>
                  <a:pt x="1" y="121"/>
                </a:cubicBezTo>
                <a:cubicBezTo>
                  <a:pt x="1" y="118"/>
                  <a:pt x="1" y="118"/>
                  <a:pt x="1" y="118"/>
                </a:cubicBezTo>
                <a:cubicBezTo>
                  <a:pt x="1" y="118"/>
                  <a:pt x="1" y="118"/>
                  <a:pt x="1" y="118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95"/>
                  <a:pt x="0" y="94"/>
                  <a:pt x="2" y="88"/>
                </a:cubicBezTo>
                <a:cubicBezTo>
                  <a:pt x="6" y="75"/>
                  <a:pt x="6" y="75"/>
                  <a:pt x="6" y="75"/>
                </a:cubicBezTo>
                <a:cubicBezTo>
                  <a:pt x="6" y="75"/>
                  <a:pt x="6" y="75"/>
                  <a:pt x="6" y="75"/>
                </a:cubicBezTo>
                <a:cubicBezTo>
                  <a:pt x="7" y="70"/>
                  <a:pt x="8" y="67"/>
                  <a:pt x="11" y="64"/>
                </a:cubicBezTo>
                <a:cubicBezTo>
                  <a:pt x="16" y="60"/>
                  <a:pt x="23" y="59"/>
                  <a:pt x="29" y="58"/>
                </a:cubicBezTo>
                <a:cubicBezTo>
                  <a:pt x="29" y="56"/>
                  <a:pt x="29" y="56"/>
                  <a:pt x="29" y="56"/>
                </a:cubicBezTo>
                <a:cubicBezTo>
                  <a:pt x="32" y="57"/>
                  <a:pt x="35" y="58"/>
                  <a:pt x="38" y="58"/>
                </a:cubicBez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6" y="63"/>
                  <a:pt x="34" y="64"/>
                </a:cubicBezTo>
                <a:cubicBezTo>
                  <a:pt x="32" y="65"/>
                  <a:pt x="32" y="64"/>
                  <a:pt x="33" y="67"/>
                </a:cubicBezTo>
                <a:close/>
                <a:moveTo>
                  <a:pt x="38" y="1"/>
                </a:moveTo>
                <a:cubicBezTo>
                  <a:pt x="38" y="22"/>
                  <a:pt x="38" y="22"/>
                  <a:pt x="38" y="22"/>
                </a:cubicBezTo>
                <a:cubicBezTo>
                  <a:pt x="36" y="21"/>
                  <a:pt x="34" y="20"/>
                  <a:pt x="32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19"/>
                  <a:pt x="31" y="19"/>
                </a:cubicBezTo>
                <a:cubicBezTo>
                  <a:pt x="31" y="19"/>
                  <a:pt x="31" y="19"/>
                  <a:pt x="31" y="19"/>
                </a:cubicBezTo>
                <a:cubicBezTo>
                  <a:pt x="31" y="19"/>
                  <a:pt x="30" y="19"/>
                  <a:pt x="30" y="19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19"/>
                  <a:pt x="30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15" y="16"/>
                  <a:pt x="15" y="28"/>
                  <a:pt x="17" y="37"/>
                </a:cubicBezTo>
                <a:cubicBezTo>
                  <a:pt x="16" y="35"/>
                  <a:pt x="15" y="32"/>
                  <a:pt x="15" y="30"/>
                </a:cubicBezTo>
                <a:cubicBezTo>
                  <a:pt x="13" y="21"/>
                  <a:pt x="13" y="14"/>
                  <a:pt x="16" y="9"/>
                </a:cubicBezTo>
                <a:cubicBezTo>
                  <a:pt x="20" y="2"/>
                  <a:pt x="28" y="1"/>
                  <a:pt x="37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1"/>
                  <a:pt x="38" y="1"/>
                  <a:pt x="38" y="1"/>
                </a:cubicBezTo>
                <a:close/>
                <a:moveTo>
                  <a:pt x="38" y="24"/>
                </a:moveTo>
                <a:cubicBezTo>
                  <a:pt x="38" y="24"/>
                  <a:pt x="38" y="24"/>
                  <a:pt x="38" y="24"/>
                </a:cubicBezTo>
                <a:cubicBezTo>
                  <a:pt x="37" y="24"/>
                  <a:pt x="37" y="24"/>
                  <a:pt x="37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5" y="24"/>
                  <a:pt x="35" y="24"/>
                  <a:pt x="35" y="24"/>
                </a:cubicBezTo>
                <a:cubicBezTo>
                  <a:pt x="34" y="23"/>
                  <a:pt x="34" y="23"/>
                  <a:pt x="34" y="23"/>
                </a:cubicBezTo>
                <a:cubicBezTo>
                  <a:pt x="34" y="23"/>
                  <a:pt x="34" y="23"/>
                  <a:pt x="34" y="23"/>
                </a:cubicBezTo>
                <a:cubicBezTo>
                  <a:pt x="34" y="23"/>
                  <a:pt x="34" y="23"/>
                  <a:pt x="34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22"/>
                  <a:pt x="31" y="22"/>
                  <a:pt x="31" y="22"/>
                </a:cubicBezTo>
                <a:cubicBezTo>
                  <a:pt x="31" y="22"/>
                  <a:pt x="31" y="22"/>
                  <a:pt x="31" y="22"/>
                </a:cubicBezTo>
                <a:cubicBezTo>
                  <a:pt x="31" y="22"/>
                  <a:pt x="31" y="22"/>
                  <a:pt x="31" y="22"/>
                </a:cubicBezTo>
                <a:cubicBezTo>
                  <a:pt x="31" y="22"/>
                  <a:pt x="31" y="22"/>
                  <a:pt x="31" y="22"/>
                </a:cubicBezTo>
                <a:cubicBezTo>
                  <a:pt x="31" y="22"/>
                  <a:pt x="31" y="22"/>
                  <a:pt x="31" y="22"/>
                </a:cubicBezTo>
                <a:cubicBezTo>
                  <a:pt x="31" y="22"/>
                  <a:pt x="31" y="22"/>
                  <a:pt x="31" y="22"/>
                </a:cubicBezTo>
                <a:cubicBezTo>
                  <a:pt x="31" y="22"/>
                  <a:pt x="31" y="22"/>
                  <a:pt x="31" y="22"/>
                </a:cubicBezTo>
                <a:cubicBezTo>
                  <a:pt x="31" y="22"/>
                  <a:pt x="31" y="22"/>
                  <a:pt x="31" y="22"/>
                </a:cubicBezTo>
                <a:cubicBezTo>
                  <a:pt x="31" y="22"/>
                  <a:pt x="31" y="22"/>
                  <a:pt x="31" y="22"/>
                </a:cubicBezTo>
                <a:cubicBezTo>
                  <a:pt x="31" y="22"/>
                  <a:pt x="31" y="22"/>
                  <a:pt x="31" y="22"/>
                </a:cubicBezTo>
                <a:cubicBezTo>
                  <a:pt x="31" y="22"/>
                  <a:pt x="31" y="22"/>
                  <a:pt x="31" y="22"/>
                </a:cubicBezTo>
                <a:cubicBezTo>
                  <a:pt x="31" y="22"/>
                  <a:pt x="31" y="22"/>
                  <a:pt x="31" y="22"/>
                </a:cubicBezTo>
                <a:cubicBezTo>
                  <a:pt x="31" y="22"/>
                  <a:pt x="31" y="22"/>
                  <a:pt x="31" y="22"/>
                </a:cubicBezTo>
                <a:cubicBezTo>
                  <a:pt x="31" y="22"/>
                  <a:pt x="31" y="22"/>
                  <a:pt x="31" y="22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22"/>
                  <a:pt x="30" y="22"/>
                  <a:pt x="30" y="22"/>
                </a:cubicBezTo>
                <a:cubicBezTo>
                  <a:pt x="29" y="22"/>
                  <a:pt x="29" y="22"/>
                  <a:pt x="29" y="22"/>
                </a:cubicBezTo>
                <a:cubicBezTo>
                  <a:pt x="29" y="22"/>
                  <a:pt x="29" y="22"/>
                  <a:pt x="29" y="22"/>
                </a:cubicBezTo>
                <a:cubicBezTo>
                  <a:pt x="29" y="22"/>
                  <a:pt x="29" y="22"/>
                  <a:pt x="29" y="22"/>
                </a:cubicBezTo>
                <a:cubicBezTo>
                  <a:pt x="29" y="22"/>
                  <a:pt x="29" y="22"/>
                  <a:pt x="29" y="22"/>
                </a:cubicBezTo>
                <a:cubicBezTo>
                  <a:pt x="29" y="22"/>
                  <a:pt x="29" y="22"/>
                  <a:pt x="29" y="22"/>
                </a:cubicBezTo>
                <a:cubicBezTo>
                  <a:pt x="29" y="22"/>
                  <a:pt x="29" y="22"/>
                  <a:pt x="29" y="22"/>
                </a:cubicBezTo>
                <a:cubicBezTo>
                  <a:pt x="29" y="22"/>
                  <a:pt x="29" y="22"/>
                  <a:pt x="29" y="22"/>
                </a:cubicBezTo>
                <a:cubicBezTo>
                  <a:pt x="29" y="22"/>
                  <a:pt x="29" y="22"/>
                  <a:pt x="29" y="22"/>
                </a:cubicBezTo>
                <a:cubicBezTo>
                  <a:pt x="29" y="22"/>
                  <a:pt x="29" y="22"/>
                  <a:pt x="29" y="22"/>
                </a:cubicBezTo>
                <a:cubicBezTo>
                  <a:pt x="29" y="22"/>
                  <a:pt x="29" y="22"/>
                  <a:pt x="29" y="22"/>
                </a:cubicBezTo>
                <a:cubicBezTo>
                  <a:pt x="29" y="22"/>
                  <a:pt x="29" y="22"/>
                  <a:pt x="29" y="22"/>
                </a:cubicBezTo>
                <a:cubicBezTo>
                  <a:pt x="29" y="22"/>
                  <a:pt x="29" y="22"/>
                  <a:pt x="29" y="22"/>
                </a:cubicBezTo>
                <a:cubicBezTo>
                  <a:pt x="28" y="22"/>
                  <a:pt x="28" y="22"/>
                  <a:pt x="28" y="22"/>
                </a:cubicBezTo>
                <a:cubicBezTo>
                  <a:pt x="28" y="22"/>
                  <a:pt x="28" y="22"/>
                  <a:pt x="28" y="22"/>
                </a:cubicBezTo>
                <a:cubicBezTo>
                  <a:pt x="28" y="22"/>
                  <a:pt x="28" y="22"/>
                  <a:pt x="28" y="22"/>
                </a:cubicBezTo>
                <a:cubicBezTo>
                  <a:pt x="27" y="22"/>
                  <a:pt x="27" y="22"/>
                  <a:pt x="27" y="22"/>
                </a:cubicBezTo>
                <a:cubicBezTo>
                  <a:pt x="27" y="22"/>
                  <a:pt x="27" y="22"/>
                  <a:pt x="27" y="22"/>
                </a:cubicBezTo>
                <a:cubicBezTo>
                  <a:pt x="26" y="21"/>
                  <a:pt x="26" y="21"/>
                  <a:pt x="26" y="21"/>
                </a:cubicBezTo>
                <a:cubicBezTo>
                  <a:pt x="26" y="21"/>
                  <a:pt x="26" y="21"/>
                  <a:pt x="26" y="21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1"/>
                  <a:pt x="25" y="21"/>
                  <a:pt x="25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3" y="21"/>
                  <a:pt x="23" y="21"/>
                  <a:pt x="23" y="21"/>
                </a:cubicBezTo>
                <a:cubicBezTo>
                  <a:pt x="23" y="21"/>
                  <a:pt x="23" y="21"/>
                  <a:pt x="23" y="21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1" y="22"/>
                  <a:pt x="21" y="22"/>
                  <a:pt x="21" y="22"/>
                </a:cubicBezTo>
                <a:cubicBezTo>
                  <a:pt x="21" y="22"/>
                  <a:pt x="21" y="22"/>
                  <a:pt x="21" y="22"/>
                </a:cubicBezTo>
                <a:cubicBezTo>
                  <a:pt x="21" y="22"/>
                  <a:pt x="21" y="22"/>
                  <a:pt x="21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25"/>
                  <a:pt x="19" y="25"/>
                  <a:pt x="19" y="25"/>
                </a:cubicBezTo>
                <a:cubicBezTo>
                  <a:pt x="18" y="25"/>
                  <a:pt x="18" y="25"/>
                  <a:pt x="18" y="25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30"/>
                  <a:pt x="18" y="30"/>
                  <a:pt x="18" y="30"/>
                </a:cubicBezTo>
                <a:cubicBezTo>
                  <a:pt x="18" y="30"/>
                  <a:pt x="18" y="30"/>
                  <a:pt x="18" y="30"/>
                </a:cubicBezTo>
                <a:cubicBezTo>
                  <a:pt x="18" y="30"/>
                  <a:pt x="18" y="30"/>
                  <a:pt x="18" y="30"/>
                </a:cubicBezTo>
                <a:cubicBezTo>
                  <a:pt x="18" y="30"/>
                  <a:pt x="18" y="30"/>
                  <a:pt x="18" y="30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2"/>
                  <a:pt x="18" y="32"/>
                  <a:pt x="18" y="32"/>
                </a:cubicBezTo>
                <a:cubicBezTo>
                  <a:pt x="18" y="32"/>
                  <a:pt x="18" y="32"/>
                  <a:pt x="18" y="32"/>
                </a:cubicBezTo>
                <a:cubicBezTo>
                  <a:pt x="18" y="32"/>
                  <a:pt x="18" y="32"/>
                  <a:pt x="18" y="32"/>
                </a:cubicBezTo>
                <a:cubicBezTo>
                  <a:pt x="18" y="32"/>
                  <a:pt x="18" y="32"/>
                  <a:pt x="18" y="32"/>
                </a:cubicBezTo>
                <a:cubicBezTo>
                  <a:pt x="18" y="33"/>
                  <a:pt x="18" y="33"/>
                  <a:pt x="18" y="33"/>
                </a:cubicBezTo>
                <a:cubicBezTo>
                  <a:pt x="18" y="33"/>
                  <a:pt x="18" y="33"/>
                  <a:pt x="18" y="33"/>
                </a:cubicBezTo>
                <a:cubicBezTo>
                  <a:pt x="18" y="33"/>
                  <a:pt x="18" y="33"/>
                  <a:pt x="18" y="33"/>
                </a:cubicBezTo>
                <a:cubicBezTo>
                  <a:pt x="18" y="33"/>
                  <a:pt x="18" y="33"/>
                  <a:pt x="18" y="33"/>
                </a:cubicBezTo>
                <a:cubicBezTo>
                  <a:pt x="18" y="33"/>
                  <a:pt x="18" y="33"/>
                  <a:pt x="18" y="33"/>
                </a:cubicBezTo>
                <a:cubicBezTo>
                  <a:pt x="18" y="34"/>
                  <a:pt x="18" y="34"/>
                  <a:pt x="18" y="34"/>
                </a:cubicBezTo>
                <a:cubicBezTo>
                  <a:pt x="18" y="34"/>
                  <a:pt x="18" y="34"/>
                  <a:pt x="18" y="34"/>
                </a:cubicBezTo>
                <a:cubicBezTo>
                  <a:pt x="18" y="34"/>
                  <a:pt x="18" y="34"/>
                  <a:pt x="18" y="34"/>
                </a:cubicBezTo>
                <a:cubicBezTo>
                  <a:pt x="18" y="34"/>
                  <a:pt x="18" y="34"/>
                  <a:pt x="18" y="34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37"/>
                  <a:pt x="18" y="37"/>
                  <a:pt x="18" y="37"/>
                </a:cubicBezTo>
                <a:cubicBezTo>
                  <a:pt x="18" y="37"/>
                  <a:pt x="18" y="37"/>
                  <a:pt x="18" y="37"/>
                </a:cubicBezTo>
                <a:cubicBezTo>
                  <a:pt x="18" y="37"/>
                  <a:pt x="18" y="37"/>
                  <a:pt x="18" y="37"/>
                </a:cubicBezTo>
                <a:cubicBezTo>
                  <a:pt x="19" y="37"/>
                  <a:pt x="19" y="37"/>
                  <a:pt x="19" y="37"/>
                </a:cubicBezTo>
                <a:cubicBezTo>
                  <a:pt x="19" y="38"/>
                  <a:pt x="19" y="38"/>
                  <a:pt x="19" y="38"/>
                </a:cubicBezTo>
                <a:cubicBezTo>
                  <a:pt x="19" y="38"/>
                  <a:pt x="19" y="38"/>
                  <a:pt x="19" y="38"/>
                </a:cubicBezTo>
                <a:cubicBezTo>
                  <a:pt x="19" y="40"/>
                  <a:pt x="19" y="40"/>
                  <a:pt x="19" y="40"/>
                </a:cubicBezTo>
                <a:cubicBezTo>
                  <a:pt x="22" y="51"/>
                  <a:pt x="30" y="56"/>
                  <a:pt x="38" y="55"/>
                </a:cubicBezTo>
                <a:lnTo>
                  <a:pt x="38" y="2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41"/>
          <p:cNvSpPr>
            <a:spLocks noEditPoints="1"/>
          </p:cNvSpPr>
          <p:nvPr/>
        </p:nvSpPr>
        <p:spPr bwMode="auto">
          <a:xfrm>
            <a:off x="4137025" y="2347913"/>
            <a:ext cx="96838" cy="617538"/>
          </a:xfrm>
          <a:custGeom>
            <a:avLst/>
            <a:gdLst>
              <a:gd name="T0" fmla="*/ 0 w 22"/>
              <a:gd name="T1" fmla="*/ 39 h 140"/>
              <a:gd name="T2" fmla="*/ 0 w 22"/>
              <a:gd name="T3" fmla="*/ 18 h 140"/>
              <a:gd name="T4" fmla="*/ 1 w 22"/>
              <a:gd name="T5" fmla="*/ 18 h 140"/>
              <a:gd name="T6" fmla="*/ 14 w 22"/>
              <a:gd name="T7" fmla="*/ 21 h 140"/>
              <a:gd name="T8" fmla="*/ 12 w 22"/>
              <a:gd name="T9" fmla="*/ 33 h 140"/>
              <a:gd name="T10" fmla="*/ 15 w 22"/>
              <a:gd name="T11" fmla="*/ 6 h 140"/>
              <a:gd name="T12" fmla="*/ 0 w 22"/>
              <a:gd name="T13" fmla="*/ 0 h 140"/>
              <a:gd name="T14" fmla="*/ 0 w 22"/>
              <a:gd name="T15" fmla="*/ 0 h 140"/>
              <a:gd name="T16" fmla="*/ 0 w 22"/>
              <a:gd name="T17" fmla="*/ 0 h 140"/>
              <a:gd name="T18" fmla="*/ 0 w 22"/>
              <a:gd name="T19" fmla="*/ 0 h 140"/>
              <a:gd name="T20" fmla="*/ 0 w 22"/>
              <a:gd name="T21" fmla="*/ 15 h 140"/>
              <a:gd name="T22" fmla="*/ 0 w 22"/>
              <a:gd name="T23" fmla="*/ 14 h 140"/>
              <a:gd name="T24" fmla="*/ 1 w 22"/>
              <a:gd name="T25" fmla="*/ 14 h 140"/>
              <a:gd name="T26" fmla="*/ 2 w 22"/>
              <a:gd name="T27" fmla="*/ 17 h 140"/>
              <a:gd name="T28" fmla="*/ 2 w 22"/>
              <a:gd name="T29" fmla="*/ 17 h 140"/>
              <a:gd name="T30" fmla="*/ 14 w 22"/>
              <a:gd name="T31" fmla="*/ 20 h 140"/>
              <a:gd name="T32" fmla="*/ 15 w 22"/>
              <a:gd name="T33" fmla="*/ 20 h 140"/>
              <a:gd name="T34" fmla="*/ 19 w 22"/>
              <a:gd name="T35" fmla="*/ 37 h 140"/>
              <a:gd name="T36" fmla="*/ 19 w 22"/>
              <a:gd name="T37" fmla="*/ 16 h 140"/>
              <a:gd name="T38" fmla="*/ 0 w 22"/>
              <a:gd name="T39" fmla="*/ 88 h 140"/>
              <a:gd name="T40" fmla="*/ 0 w 22"/>
              <a:gd name="T41" fmla="*/ 88 h 140"/>
              <a:gd name="T42" fmla="*/ 0 w 22"/>
              <a:gd name="T43" fmla="*/ 88 h 140"/>
              <a:gd name="T44" fmla="*/ 0 w 22"/>
              <a:gd name="T45" fmla="*/ 88 h 140"/>
              <a:gd name="T46" fmla="*/ 0 w 22"/>
              <a:gd name="T47" fmla="*/ 88 h 140"/>
              <a:gd name="T48" fmla="*/ 0 w 22"/>
              <a:gd name="T49" fmla="*/ 88 h 140"/>
              <a:gd name="T50" fmla="*/ 0 w 22"/>
              <a:gd name="T51" fmla="*/ 88 h 140"/>
              <a:gd name="T52" fmla="*/ 0 w 22"/>
              <a:gd name="T53" fmla="*/ 88 h 140"/>
              <a:gd name="T54" fmla="*/ 0 w 22"/>
              <a:gd name="T55" fmla="*/ 88 h 140"/>
              <a:gd name="T56" fmla="*/ 0 w 22"/>
              <a:gd name="T57" fmla="*/ 88 h 140"/>
              <a:gd name="T58" fmla="*/ 1 w 22"/>
              <a:gd name="T59" fmla="*/ 89 h 140"/>
              <a:gd name="T60" fmla="*/ 0 w 22"/>
              <a:gd name="T61" fmla="*/ 138 h 140"/>
              <a:gd name="T62" fmla="*/ 0 w 22"/>
              <a:gd name="T63" fmla="*/ 140 h 140"/>
              <a:gd name="T64" fmla="*/ 9 w 22"/>
              <a:gd name="T65" fmla="*/ 139 h 140"/>
              <a:gd name="T66" fmla="*/ 7 w 22"/>
              <a:gd name="T67" fmla="*/ 136 h 140"/>
              <a:gd name="T68" fmla="*/ 9 w 22"/>
              <a:gd name="T69" fmla="*/ 111 h 140"/>
              <a:gd name="T70" fmla="*/ 8 w 22"/>
              <a:gd name="T71" fmla="*/ 63 h 140"/>
              <a:gd name="T72" fmla="*/ 14 w 22"/>
              <a:gd name="T73" fmla="*/ 63 h 140"/>
              <a:gd name="T74" fmla="*/ 15 w 22"/>
              <a:gd name="T75" fmla="*/ 79 h 140"/>
              <a:gd name="T76" fmla="*/ 19 w 22"/>
              <a:gd name="T77" fmla="*/ 82 h 140"/>
              <a:gd name="T78" fmla="*/ 22 w 22"/>
              <a:gd name="T79" fmla="*/ 77 h 140"/>
              <a:gd name="T80" fmla="*/ 22 w 22"/>
              <a:gd name="T81" fmla="*/ 67 h 140"/>
              <a:gd name="T82" fmla="*/ 21 w 22"/>
              <a:gd name="T83" fmla="*/ 63 h 140"/>
              <a:gd name="T84" fmla="*/ 21 w 22"/>
              <a:gd name="T85" fmla="*/ 62 h 140"/>
              <a:gd name="T86" fmla="*/ 18 w 22"/>
              <a:gd name="T87" fmla="*/ 50 h 140"/>
              <a:gd name="T88" fmla="*/ 4 w 22"/>
              <a:gd name="T89" fmla="*/ 39 h 140"/>
              <a:gd name="T90" fmla="*/ 0 w 22"/>
              <a:gd name="T91" fmla="*/ 43 h 140"/>
              <a:gd name="T92" fmla="*/ 3 w 22"/>
              <a:gd name="T93" fmla="*/ 45 h 140"/>
              <a:gd name="T94" fmla="*/ 1 w 22"/>
              <a:gd name="T95" fmla="*/ 49 h 140"/>
              <a:gd name="T96" fmla="*/ 2 w 22"/>
              <a:gd name="T97" fmla="*/ 66 h 140"/>
              <a:gd name="T98" fmla="*/ 0 w 22"/>
              <a:gd name="T99" fmla="*/ 88 h 140"/>
              <a:gd name="T100" fmla="*/ 0 w 22"/>
              <a:gd name="T101" fmla="*/ 47 h 140"/>
              <a:gd name="T102" fmla="*/ 0 w 22"/>
              <a:gd name="T103" fmla="*/ 53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2" h="140">
                <a:moveTo>
                  <a:pt x="12" y="33"/>
                </a:moveTo>
                <a:cubicBezTo>
                  <a:pt x="9" y="37"/>
                  <a:pt x="4" y="39"/>
                  <a:pt x="0" y="39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1" y="18"/>
                </a:cubicBezTo>
                <a:cubicBezTo>
                  <a:pt x="1" y="19"/>
                  <a:pt x="3" y="20"/>
                  <a:pt x="5" y="21"/>
                </a:cubicBezTo>
                <a:cubicBezTo>
                  <a:pt x="7" y="22"/>
                  <a:pt x="10" y="22"/>
                  <a:pt x="14" y="21"/>
                </a:cubicBezTo>
                <a:cubicBezTo>
                  <a:pt x="14" y="23"/>
                  <a:pt x="14" y="26"/>
                  <a:pt x="13" y="28"/>
                </a:cubicBezTo>
                <a:cubicBezTo>
                  <a:pt x="13" y="30"/>
                  <a:pt x="12" y="31"/>
                  <a:pt x="12" y="33"/>
                </a:cubicBezTo>
                <a:close/>
                <a:moveTo>
                  <a:pt x="19" y="16"/>
                </a:moveTo>
                <a:cubicBezTo>
                  <a:pt x="19" y="12"/>
                  <a:pt x="17" y="9"/>
                  <a:pt x="15" y="6"/>
                </a:cubicBezTo>
                <a:cubicBezTo>
                  <a:pt x="12" y="3"/>
                  <a:pt x="9" y="2"/>
                  <a:pt x="5" y="1"/>
                </a:cubicBezTo>
                <a:cubicBezTo>
                  <a:pt x="3" y="1"/>
                  <a:pt x="2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1" y="14"/>
                  <a:pt x="1" y="14"/>
                  <a:pt x="1" y="14"/>
                </a:cubicBezTo>
                <a:cubicBezTo>
                  <a:pt x="1" y="15"/>
                  <a:pt x="1" y="15"/>
                  <a:pt x="1" y="15"/>
                </a:cubicBezTo>
                <a:cubicBezTo>
                  <a:pt x="1" y="16"/>
                  <a:pt x="2" y="16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8"/>
                  <a:pt x="3" y="19"/>
                  <a:pt x="5" y="19"/>
                </a:cubicBezTo>
                <a:cubicBezTo>
                  <a:pt x="7" y="20"/>
                  <a:pt x="10" y="20"/>
                  <a:pt x="14" y="20"/>
                </a:cubicBezTo>
                <a:cubicBezTo>
                  <a:pt x="14" y="19"/>
                  <a:pt x="14" y="19"/>
                  <a:pt x="15" y="19"/>
                </a:cubicBezTo>
                <a:cubicBezTo>
                  <a:pt x="15" y="19"/>
                  <a:pt x="15" y="20"/>
                  <a:pt x="15" y="20"/>
                </a:cubicBezTo>
                <a:cubicBezTo>
                  <a:pt x="15" y="26"/>
                  <a:pt x="15" y="33"/>
                  <a:pt x="9" y="37"/>
                </a:cubicBezTo>
                <a:cubicBezTo>
                  <a:pt x="19" y="37"/>
                  <a:pt x="19" y="37"/>
                  <a:pt x="19" y="37"/>
                </a:cubicBez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19" y="16"/>
                  <a:pt x="19" y="16"/>
                </a:cubicBezTo>
                <a:close/>
                <a:moveTo>
                  <a:pt x="0" y="88"/>
                </a:move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1" y="88"/>
                  <a:pt x="1" y="89"/>
                </a:cubicBezTo>
                <a:cubicBezTo>
                  <a:pt x="1" y="136"/>
                  <a:pt x="1" y="136"/>
                  <a:pt x="1" y="136"/>
                </a:cubicBezTo>
                <a:cubicBezTo>
                  <a:pt x="0" y="136"/>
                  <a:pt x="0" y="137"/>
                  <a:pt x="0" y="138"/>
                </a:cubicBezTo>
                <a:cubicBezTo>
                  <a:pt x="0" y="139"/>
                  <a:pt x="0" y="139"/>
                  <a:pt x="0" y="139"/>
                </a:cubicBezTo>
                <a:cubicBezTo>
                  <a:pt x="0" y="140"/>
                  <a:pt x="0" y="140"/>
                  <a:pt x="0" y="140"/>
                </a:cubicBezTo>
                <a:cubicBezTo>
                  <a:pt x="9" y="140"/>
                  <a:pt x="9" y="140"/>
                  <a:pt x="9" y="140"/>
                </a:cubicBezTo>
                <a:cubicBezTo>
                  <a:pt x="9" y="140"/>
                  <a:pt x="9" y="140"/>
                  <a:pt x="9" y="139"/>
                </a:cubicBezTo>
                <a:cubicBezTo>
                  <a:pt x="9" y="138"/>
                  <a:pt x="9" y="138"/>
                  <a:pt x="9" y="138"/>
                </a:cubicBezTo>
                <a:cubicBezTo>
                  <a:pt x="9" y="137"/>
                  <a:pt x="8" y="136"/>
                  <a:pt x="7" y="136"/>
                </a:cubicBezTo>
                <a:cubicBezTo>
                  <a:pt x="8" y="136"/>
                  <a:pt x="8" y="136"/>
                  <a:pt x="8" y="136"/>
                </a:cubicBezTo>
                <a:cubicBezTo>
                  <a:pt x="9" y="128"/>
                  <a:pt x="8" y="116"/>
                  <a:pt x="9" y="111"/>
                </a:cubicBezTo>
                <a:cubicBezTo>
                  <a:pt x="11" y="97"/>
                  <a:pt x="16" y="88"/>
                  <a:pt x="11" y="74"/>
                </a:cubicBezTo>
                <a:cubicBezTo>
                  <a:pt x="10" y="70"/>
                  <a:pt x="9" y="67"/>
                  <a:pt x="8" y="63"/>
                </a:cubicBezTo>
                <a:cubicBezTo>
                  <a:pt x="8" y="62"/>
                  <a:pt x="10" y="58"/>
                  <a:pt x="11" y="55"/>
                </a:cubicBezTo>
                <a:cubicBezTo>
                  <a:pt x="14" y="63"/>
                  <a:pt x="14" y="63"/>
                  <a:pt x="14" y="63"/>
                </a:cubicBezTo>
                <a:cubicBezTo>
                  <a:pt x="14" y="77"/>
                  <a:pt x="14" y="77"/>
                  <a:pt x="14" y="77"/>
                </a:cubicBezTo>
                <a:cubicBezTo>
                  <a:pt x="15" y="79"/>
                  <a:pt x="15" y="79"/>
                  <a:pt x="15" y="79"/>
                </a:cubicBezTo>
                <a:cubicBezTo>
                  <a:pt x="15" y="81"/>
                  <a:pt x="17" y="82"/>
                  <a:pt x="19" y="82"/>
                </a:cubicBezTo>
                <a:cubicBezTo>
                  <a:pt x="19" y="82"/>
                  <a:pt x="19" y="82"/>
                  <a:pt x="19" y="82"/>
                </a:cubicBezTo>
                <a:cubicBezTo>
                  <a:pt x="21" y="82"/>
                  <a:pt x="22" y="80"/>
                  <a:pt x="22" y="78"/>
                </a:cubicBezTo>
                <a:cubicBezTo>
                  <a:pt x="22" y="77"/>
                  <a:pt x="22" y="77"/>
                  <a:pt x="22" y="77"/>
                </a:cubicBezTo>
                <a:cubicBezTo>
                  <a:pt x="22" y="76"/>
                  <a:pt x="22" y="76"/>
                  <a:pt x="22" y="76"/>
                </a:cubicBezTo>
                <a:cubicBezTo>
                  <a:pt x="22" y="67"/>
                  <a:pt x="22" y="67"/>
                  <a:pt x="22" y="67"/>
                </a:cubicBezTo>
                <a:cubicBezTo>
                  <a:pt x="22" y="67"/>
                  <a:pt x="22" y="67"/>
                  <a:pt x="22" y="67"/>
                </a:cubicBezTo>
                <a:cubicBezTo>
                  <a:pt x="21" y="63"/>
                  <a:pt x="21" y="63"/>
                  <a:pt x="21" y="63"/>
                </a:cubicBezTo>
                <a:cubicBezTo>
                  <a:pt x="21" y="62"/>
                  <a:pt x="21" y="62"/>
                  <a:pt x="21" y="62"/>
                </a:cubicBezTo>
                <a:cubicBezTo>
                  <a:pt x="21" y="62"/>
                  <a:pt x="21" y="62"/>
                  <a:pt x="21" y="62"/>
                </a:cubicBezTo>
                <a:cubicBezTo>
                  <a:pt x="18" y="50"/>
                  <a:pt x="18" y="50"/>
                  <a:pt x="18" y="50"/>
                </a:cubicBezTo>
                <a:cubicBezTo>
                  <a:pt x="18" y="50"/>
                  <a:pt x="18" y="50"/>
                  <a:pt x="18" y="50"/>
                </a:cubicBezTo>
                <a:cubicBezTo>
                  <a:pt x="15" y="43"/>
                  <a:pt x="14" y="44"/>
                  <a:pt x="6" y="41"/>
                </a:cubicBezTo>
                <a:cubicBezTo>
                  <a:pt x="4" y="39"/>
                  <a:pt x="4" y="39"/>
                  <a:pt x="4" y="39"/>
                </a:cubicBezTo>
                <a:cubicBezTo>
                  <a:pt x="3" y="40"/>
                  <a:pt x="1" y="40"/>
                  <a:pt x="0" y="40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1" y="42"/>
                  <a:pt x="2" y="43"/>
                </a:cubicBezTo>
                <a:cubicBezTo>
                  <a:pt x="3" y="43"/>
                  <a:pt x="3" y="43"/>
                  <a:pt x="3" y="45"/>
                </a:cubicBezTo>
                <a:cubicBezTo>
                  <a:pt x="1" y="47"/>
                  <a:pt x="1" y="47"/>
                  <a:pt x="1" y="47"/>
                </a:cubicBezTo>
                <a:cubicBezTo>
                  <a:pt x="1" y="48"/>
                  <a:pt x="1" y="48"/>
                  <a:pt x="1" y="49"/>
                </a:cubicBezTo>
                <a:cubicBezTo>
                  <a:pt x="3" y="64"/>
                  <a:pt x="3" y="64"/>
                  <a:pt x="3" y="64"/>
                </a:cubicBezTo>
                <a:cubicBezTo>
                  <a:pt x="3" y="65"/>
                  <a:pt x="3" y="65"/>
                  <a:pt x="2" y="66"/>
                </a:cubicBezTo>
                <a:cubicBezTo>
                  <a:pt x="1" y="68"/>
                  <a:pt x="1" y="68"/>
                  <a:pt x="0" y="67"/>
                </a:cubicBezTo>
                <a:cubicBezTo>
                  <a:pt x="0" y="88"/>
                  <a:pt x="0" y="88"/>
                  <a:pt x="0" y="88"/>
                </a:cubicBezTo>
                <a:close/>
                <a:moveTo>
                  <a:pt x="0" y="47"/>
                </a:moveTo>
                <a:cubicBezTo>
                  <a:pt x="0" y="47"/>
                  <a:pt x="0" y="47"/>
                  <a:pt x="0" y="47"/>
                </a:cubicBezTo>
                <a:cubicBezTo>
                  <a:pt x="0" y="48"/>
                  <a:pt x="0" y="48"/>
                  <a:pt x="0" y="49"/>
                </a:cubicBezTo>
                <a:cubicBezTo>
                  <a:pt x="0" y="53"/>
                  <a:pt x="0" y="53"/>
                  <a:pt x="0" y="53"/>
                </a:cubicBezTo>
                <a:lnTo>
                  <a:pt x="0" y="4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42"/>
          <p:cNvSpPr>
            <a:spLocks noEditPoints="1"/>
          </p:cNvSpPr>
          <p:nvPr/>
        </p:nvSpPr>
        <p:spPr bwMode="auto">
          <a:xfrm>
            <a:off x="4040188" y="2347913"/>
            <a:ext cx="103188" cy="617538"/>
          </a:xfrm>
          <a:custGeom>
            <a:avLst/>
            <a:gdLst>
              <a:gd name="T0" fmla="*/ 9 w 23"/>
              <a:gd name="T1" fmla="*/ 28 h 140"/>
              <a:gd name="T2" fmla="*/ 22 w 23"/>
              <a:gd name="T3" fmla="*/ 18 h 140"/>
              <a:gd name="T4" fmla="*/ 23 w 23"/>
              <a:gd name="T5" fmla="*/ 39 h 140"/>
              <a:gd name="T6" fmla="*/ 22 w 23"/>
              <a:gd name="T7" fmla="*/ 0 h 140"/>
              <a:gd name="T8" fmla="*/ 22 w 23"/>
              <a:gd name="T9" fmla="*/ 0 h 140"/>
              <a:gd name="T10" fmla="*/ 7 w 23"/>
              <a:gd name="T11" fmla="*/ 6 h 140"/>
              <a:gd name="T12" fmla="*/ 3 w 23"/>
              <a:gd name="T13" fmla="*/ 16 h 140"/>
              <a:gd name="T14" fmla="*/ 7 w 23"/>
              <a:gd name="T15" fmla="*/ 21 h 140"/>
              <a:gd name="T16" fmla="*/ 15 w 23"/>
              <a:gd name="T17" fmla="*/ 20 h 140"/>
              <a:gd name="T18" fmla="*/ 22 w 23"/>
              <a:gd name="T19" fmla="*/ 15 h 140"/>
              <a:gd name="T20" fmla="*/ 22 w 23"/>
              <a:gd name="T21" fmla="*/ 14 h 140"/>
              <a:gd name="T22" fmla="*/ 23 w 23"/>
              <a:gd name="T23" fmla="*/ 40 h 140"/>
              <a:gd name="T24" fmla="*/ 20 w 23"/>
              <a:gd name="T25" fmla="*/ 45 h 140"/>
              <a:gd name="T26" fmla="*/ 20 w 23"/>
              <a:gd name="T27" fmla="*/ 64 h 140"/>
              <a:gd name="T28" fmla="*/ 23 w 23"/>
              <a:gd name="T29" fmla="*/ 88 h 140"/>
              <a:gd name="T30" fmla="*/ 22 w 23"/>
              <a:gd name="T31" fmla="*/ 88 h 140"/>
              <a:gd name="T32" fmla="*/ 22 w 23"/>
              <a:gd name="T33" fmla="*/ 88 h 140"/>
              <a:gd name="T34" fmla="*/ 22 w 23"/>
              <a:gd name="T35" fmla="*/ 88 h 140"/>
              <a:gd name="T36" fmla="*/ 22 w 23"/>
              <a:gd name="T37" fmla="*/ 88 h 140"/>
              <a:gd name="T38" fmla="*/ 22 w 23"/>
              <a:gd name="T39" fmla="*/ 88 h 140"/>
              <a:gd name="T40" fmla="*/ 22 w 23"/>
              <a:gd name="T41" fmla="*/ 88 h 140"/>
              <a:gd name="T42" fmla="*/ 22 w 23"/>
              <a:gd name="T43" fmla="*/ 88 h 140"/>
              <a:gd name="T44" fmla="*/ 22 w 23"/>
              <a:gd name="T45" fmla="*/ 88 h 140"/>
              <a:gd name="T46" fmla="*/ 22 w 23"/>
              <a:gd name="T47" fmla="*/ 88 h 140"/>
              <a:gd name="T48" fmla="*/ 21 w 23"/>
              <a:gd name="T49" fmla="*/ 88 h 140"/>
              <a:gd name="T50" fmla="*/ 21 w 23"/>
              <a:gd name="T51" fmla="*/ 88 h 140"/>
              <a:gd name="T52" fmla="*/ 21 w 23"/>
              <a:gd name="T53" fmla="*/ 88 h 140"/>
              <a:gd name="T54" fmla="*/ 21 w 23"/>
              <a:gd name="T55" fmla="*/ 88 h 140"/>
              <a:gd name="T56" fmla="*/ 21 w 23"/>
              <a:gd name="T57" fmla="*/ 88 h 140"/>
              <a:gd name="T58" fmla="*/ 21 w 23"/>
              <a:gd name="T59" fmla="*/ 88 h 140"/>
              <a:gd name="T60" fmla="*/ 21 w 23"/>
              <a:gd name="T61" fmla="*/ 88 h 140"/>
              <a:gd name="T62" fmla="*/ 21 w 23"/>
              <a:gd name="T63" fmla="*/ 88 h 140"/>
              <a:gd name="T64" fmla="*/ 21 w 23"/>
              <a:gd name="T65" fmla="*/ 88 h 140"/>
              <a:gd name="T66" fmla="*/ 21 w 23"/>
              <a:gd name="T67" fmla="*/ 88 h 140"/>
              <a:gd name="T68" fmla="*/ 21 w 23"/>
              <a:gd name="T69" fmla="*/ 88 h 140"/>
              <a:gd name="T70" fmla="*/ 21 w 23"/>
              <a:gd name="T71" fmla="*/ 88 h 140"/>
              <a:gd name="T72" fmla="*/ 21 w 23"/>
              <a:gd name="T73" fmla="*/ 89 h 140"/>
              <a:gd name="T74" fmla="*/ 21 w 23"/>
              <a:gd name="T75" fmla="*/ 89 h 140"/>
              <a:gd name="T76" fmla="*/ 21 w 23"/>
              <a:gd name="T77" fmla="*/ 89 h 140"/>
              <a:gd name="T78" fmla="*/ 21 w 23"/>
              <a:gd name="T79" fmla="*/ 89 h 140"/>
              <a:gd name="T80" fmla="*/ 21 w 23"/>
              <a:gd name="T81" fmla="*/ 89 h 140"/>
              <a:gd name="T82" fmla="*/ 21 w 23"/>
              <a:gd name="T83" fmla="*/ 138 h 140"/>
              <a:gd name="T84" fmla="*/ 12 w 23"/>
              <a:gd name="T85" fmla="*/ 140 h 140"/>
              <a:gd name="T86" fmla="*/ 14 w 23"/>
              <a:gd name="T87" fmla="*/ 136 h 140"/>
              <a:gd name="T88" fmla="*/ 14 w 23"/>
              <a:gd name="T89" fmla="*/ 64 h 140"/>
              <a:gd name="T90" fmla="*/ 8 w 23"/>
              <a:gd name="T91" fmla="*/ 77 h 140"/>
              <a:gd name="T92" fmla="*/ 4 w 23"/>
              <a:gd name="T93" fmla="*/ 82 h 140"/>
              <a:gd name="T94" fmla="*/ 0 w 23"/>
              <a:gd name="T95" fmla="*/ 77 h 140"/>
              <a:gd name="T96" fmla="*/ 1 w 23"/>
              <a:gd name="T97" fmla="*/ 67 h 140"/>
              <a:gd name="T98" fmla="*/ 1 w 23"/>
              <a:gd name="T99" fmla="*/ 62 h 140"/>
              <a:gd name="T100" fmla="*/ 16 w 23"/>
              <a:gd name="T101" fmla="*/ 41 h 140"/>
              <a:gd name="T102" fmla="*/ 23 w 23"/>
              <a:gd name="T103" fmla="*/ 40 h 140"/>
              <a:gd name="T104" fmla="*/ 22 w 23"/>
              <a:gd name="T105" fmla="*/ 139 h 140"/>
              <a:gd name="T106" fmla="*/ 23 w 23"/>
              <a:gd name="T107" fmla="*/ 136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3" h="140">
                <a:moveTo>
                  <a:pt x="23" y="39"/>
                </a:moveTo>
                <a:cubicBezTo>
                  <a:pt x="18" y="39"/>
                  <a:pt x="14" y="37"/>
                  <a:pt x="11" y="33"/>
                </a:cubicBezTo>
                <a:cubicBezTo>
                  <a:pt x="10" y="31"/>
                  <a:pt x="9" y="30"/>
                  <a:pt x="9" y="28"/>
                </a:cubicBezTo>
                <a:cubicBezTo>
                  <a:pt x="9" y="26"/>
                  <a:pt x="8" y="24"/>
                  <a:pt x="8" y="22"/>
                </a:cubicBezTo>
                <a:cubicBezTo>
                  <a:pt x="10" y="22"/>
                  <a:pt x="13" y="22"/>
                  <a:pt x="15" y="22"/>
                </a:cubicBezTo>
                <a:cubicBezTo>
                  <a:pt x="18" y="21"/>
                  <a:pt x="20" y="20"/>
                  <a:pt x="22" y="18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7"/>
                  <a:pt x="23" y="17"/>
                </a:cubicBezTo>
                <a:cubicBezTo>
                  <a:pt x="23" y="39"/>
                  <a:pt x="23" y="39"/>
                  <a:pt x="23" y="39"/>
                </a:cubicBezTo>
                <a:close/>
                <a:moveTo>
                  <a:pt x="23" y="0"/>
                </a:moveTo>
                <a:cubicBezTo>
                  <a:pt x="22" y="0"/>
                  <a:pt x="22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0" y="0"/>
                  <a:pt x="18" y="0"/>
                  <a:pt x="16" y="1"/>
                </a:cubicBezTo>
                <a:cubicBezTo>
                  <a:pt x="13" y="2"/>
                  <a:pt x="9" y="3"/>
                  <a:pt x="7" y="6"/>
                </a:cubicBezTo>
                <a:cubicBezTo>
                  <a:pt x="5" y="8"/>
                  <a:pt x="4" y="11"/>
                  <a:pt x="3" y="15"/>
                </a:cubicBezTo>
                <a:cubicBezTo>
                  <a:pt x="3" y="16"/>
                  <a:pt x="3" y="16"/>
                  <a:pt x="3" y="16"/>
                </a:cubicBezTo>
                <a:cubicBezTo>
                  <a:pt x="3" y="16"/>
                  <a:pt x="3" y="16"/>
                  <a:pt x="3" y="16"/>
                </a:cubicBezTo>
                <a:cubicBezTo>
                  <a:pt x="3" y="37"/>
                  <a:pt x="3" y="37"/>
                  <a:pt x="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8" y="33"/>
                  <a:pt x="7" y="27"/>
                  <a:pt x="7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7" y="21"/>
                  <a:pt x="7" y="21"/>
                  <a:pt x="8" y="21"/>
                </a:cubicBezTo>
                <a:cubicBezTo>
                  <a:pt x="10" y="21"/>
                  <a:pt x="13" y="21"/>
                  <a:pt x="15" y="20"/>
                </a:cubicBezTo>
                <a:cubicBezTo>
                  <a:pt x="17" y="19"/>
                  <a:pt x="20" y="18"/>
                  <a:pt x="21" y="17"/>
                </a:cubicBezTo>
                <a:cubicBezTo>
                  <a:pt x="21" y="16"/>
                  <a:pt x="21" y="15"/>
                  <a:pt x="22" y="15"/>
                </a:cubicBezTo>
                <a:cubicBezTo>
                  <a:pt x="22" y="15"/>
                  <a:pt x="22" y="15"/>
                  <a:pt x="22" y="15"/>
                </a:cubicBezTo>
                <a:cubicBezTo>
                  <a:pt x="22" y="14"/>
                  <a:pt x="22" y="14"/>
                  <a:pt x="22" y="14"/>
                </a:cubicBezTo>
                <a:cubicBezTo>
                  <a:pt x="22" y="14"/>
                  <a:pt x="22" y="14"/>
                  <a:pt x="22" y="14"/>
                </a:cubicBezTo>
                <a:cubicBezTo>
                  <a:pt x="22" y="14"/>
                  <a:pt x="22" y="14"/>
                  <a:pt x="22" y="14"/>
                </a:cubicBezTo>
                <a:cubicBezTo>
                  <a:pt x="22" y="14"/>
                  <a:pt x="22" y="14"/>
                  <a:pt x="23" y="14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23" y="40"/>
                </a:moveTo>
                <a:cubicBezTo>
                  <a:pt x="23" y="42"/>
                  <a:pt x="23" y="42"/>
                  <a:pt x="23" y="42"/>
                </a:cubicBezTo>
                <a:cubicBezTo>
                  <a:pt x="22" y="42"/>
                  <a:pt x="22" y="43"/>
                  <a:pt x="21" y="43"/>
                </a:cubicBezTo>
                <a:cubicBezTo>
                  <a:pt x="19" y="44"/>
                  <a:pt x="20" y="43"/>
                  <a:pt x="20" y="45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8"/>
                  <a:pt x="22" y="48"/>
                  <a:pt x="22" y="49"/>
                </a:cubicBezTo>
                <a:cubicBezTo>
                  <a:pt x="20" y="64"/>
                  <a:pt x="20" y="64"/>
                  <a:pt x="20" y="64"/>
                </a:cubicBezTo>
                <a:cubicBezTo>
                  <a:pt x="20" y="65"/>
                  <a:pt x="20" y="65"/>
                  <a:pt x="21" y="66"/>
                </a:cubicBezTo>
                <a:cubicBezTo>
                  <a:pt x="22" y="67"/>
                  <a:pt x="22" y="68"/>
                  <a:pt x="23" y="68"/>
                </a:cubicBezTo>
                <a:cubicBezTo>
                  <a:pt x="23" y="88"/>
                  <a:pt x="23" y="88"/>
                  <a:pt x="23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8"/>
                  <a:pt x="21" y="88"/>
                  <a:pt x="21" y="88"/>
                </a:cubicBezTo>
                <a:cubicBezTo>
                  <a:pt x="21" y="89"/>
                  <a:pt x="21" y="89"/>
                  <a:pt x="21" y="89"/>
                </a:cubicBezTo>
                <a:cubicBezTo>
                  <a:pt x="21" y="89"/>
                  <a:pt x="21" y="89"/>
                  <a:pt x="21" y="89"/>
                </a:cubicBezTo>
                <a:cubicBezTo>
                  <a:pt x="21" y="89"/>
                  <a:pt x="21" y="89"/>
                  <a:pt x="21" y="89"/>
                </a:cubicBezTo>
                <a:cubicBezTo>
                  <a:pt x="21" y="89"/>
                  <a:pt x="21" y="89"/>
                  <a:pt x="21" y="89"/>
                </a:cubicBezTo>
                <a:cubicBezTo>
                  <a:pt x="21" y="89"/>
                  <a:pt x="21" y="89"/>
                  <a:pt x="21" y="89"/>
                </a:cubicBezTo>
                <a:cubicBezTo>
                  <a:pt x="21" y="89"/>
                  <a:pt x="21" y="89"/>
                  <a:pt x="21" y="89"/>
                </a:cubicBezTo>
                <a:cubicBezTo>
                  <a:pt x="21" y="89"/>
                  <a:pt x="21" y="89"/>
                  <a:pt x="21" y="89"/>
                </a:cubicBezTo>
                <a:cubicBezTo>
                  <a:pt x="21" y="89"/>
                  <a:pt x="21" y="89"/>
                  <a:pt x="21" y="89"/>
                </a:cubicBezTo>
                <a:cubicBezTo>
                  <a:pt x="21" y="89"/>
                  <a:pt x="21" y="89"/>
                  <a:pt x="21" y="89"/>
                </a:cubicBezTo>
                <a:cubicBezTo>
                  <a:pt x="21" y="89"/>
                  <a:pt x="21" y="89"/>
                  <a:pt x="21" y="89"/>
                </a:cubicBezTo>
                <a:cubicBezTo>
                  <a:pt x="21" y="89"/>
                  <a:pt x="21" y="89"/>
                  <a:pt x="21" y="89"/>
                </a:cubicBezTo>
                <a:cubicBezTo>
                  <a:pt x="21" y="89"/>
                  <a:pt x="21" y="89"/>
                  <a:pt x="21" y="89"/>
                </a:cubicBezTo>
                <a:cubicBezTo>
                  <a:pt x="21" y="89"/>
                  <a:pt x="21" y="89"/>
                  <a:pt x="21" y="89"/>
                </a:cubicBezTo>
                <a:cubicBezTo>
                  <a:pt x="21" y="89"/>
                  <a:pt x="21" y="89"/>
                  <a:pt x="21" y="89"/>
                </a:cubicBezTo>
                <a:cubicBezTo>
                  <a:pt x="21" y="89"/>
                  <a:pt x="21" y="89"/>
                  <a:pt x="21" y="89"/>
                </a:cubicBezTo>
                <a:cubicBezTo>
                  <a:pt x="21" y="89"/>
                  <a:pt x="21" y="89"/>
                  <a:pt x="21" y="89"/>
                </a:cubicBezTo>
                <a:cubicBezTo>
                  <a:pt x="21" y="106"/>
                  <a:pt x="21" y="120"/>
                  <a:pt x="21" y="137"/>
                </a:cubicBezTo>
                <a:cubicBezTo>
                  <a:pt x="21" y="137"/>
                  <a:pt x="21" y="138"/>
                  <a:pt x="21" y="13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0"/>
                  <a:pt x="21" y="140"/>
                  <a:pt x="21" y="140"/>
                </a:cubicBezTo>
                <a:cubicBezTo>
                  <a:pt x="12" y="140"/>
                  <a:pt x="12" y="140"/>
                  <a:pt x="12" y="140"/>
                </a:cubicBezTo>
                <a:cubicBezTo>
                  <a:pt x="12" y="140"/>
                  <a:pt x="12" y="140"/>
                  <a:pt x="12" y="139"/>
                </a:cubicBezTo>
                <a:cubicBezTo>
                  <a:pt x="12" y="138"/>
                  <a:pt x="12" y="138"/>
                  <a:pt x="12" y="138"/>
                </a:cubicBezTo>
                <a:cubicBezTo>
                  <a:pt x="12" y="137"/>
                  <a:pt x="13" y="136"/>
                  <a:pt x="14" y="136"/>
                </a:cubicBezTo>
                <a:cubicBezTo>
                  <a:pt x="12" y="128"/>
                  <a:pt x="13" y="116"/>
                  <a:pt x="13" y="111"/>
                </a:cubicBezTo>
                <a:cubicBezTo>
                  <a:pt x="11" y="97"/>
                  <a:pt x="6" y="88"/>
                  <a:pt x="11" y="74"/>
                </a:cubicBezTo>
                <a:cubicBezTo>
                  <a:pt x="12" y="70"/>
                  <a:pt x="13" y="67"/>
                  <a:pt x="14" y="64"/>
                </a:cubicBezTo>
                <a:cubicBezTo>
                  <a:pt x="14" y="62"/>
                  <a:pt x="12" y="57"/>
                  <a:pt x="11" y="55"/>
                </a:cubicBezTo>
                <a:cubicBezTo>
                  <a:pt x="9" y="63"/>
                  <a:pt x="9" y="63"/>
                  <a:pt x="9" y="63"/>
                </a:cubicBezTo>
                <a:cubicBezTo>
                  <a:pt x="8" y="77"/>
                  <a:pt x="8" y="77"/>
                  <a:pt x="8" y="77"/>
                </a:cubicBezTo>
                <a:cubicBezTo>
                  <a:pt x="8" y="77"/>
                  <a:pt x="8" y="77"/>
                  <a:pt x="8" y="77"/>
                </a:cubicBezTo>
                <a:cubicBezTo>
                  <a:pt x="8" y="79"/>
                  <a:pt x="8" y="79"/>
                  <a:pt x="8" y="79"/>
                </a:cubicBezTo>
                <a:cubicBezTo>
                  <a:pt x="8" y="81"/>
                  <a:pt x="6" y="82"/>
                  <a:pt x="4" y="82"/>
                </a:cubicBezTo>
                <a:cubicBezTo>
                  <a:pt x="4" y="82"/>
                  <a:pt x="4" y="82"/>
                  <a:pt x="4" y="82"/>
                </a:cubicBezTo>
                <a:cubicBezTo>
                  <a:pt x="2" y="82"/>
                  <a:pt x="0" y="80"/>
                  <a:pt x="0" y="78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6"/>
                  <a:pt x="0" y="76"/>
                  <a:pt x="0" y="76"/>
                </a:cubicBezTo>
                <a:cubicBezTo>
                  <a:pt x="1" y="67"/>
                  <a:pt x="1" y="67"/>
                  <a:pt x="1" y="67"/>
                </a:cubicBezTo>
                <a:cubicBezTo>
                  <a:pt x="1" y="67"/>
                  <a:pt x="1" y="67"/>
                  <a:pt x="1" y="67"/>
                </a:cubicBezTo>
                <a:cubicBezTo>
                  <a:pt x="1" y="63"/>
                  <a:pt x="1" y="63"/>
                  <a:pt x="1" y="63"/>
                </a:cubicBezTo>
                <a:cubicBezTo>
                  <a:pt x="1" y="62"/>
                  <a:pt x="1" y="62"/>
                  <a:pt x="1" y="62"/>
                </a:cubicBezTo>
                <a:cubicBezTo>
                  <a:pt x="1" y="62"/>
                  <a:pt x="1" y="62"/>
                  <a:pt x="1" y="62"/>
                </a:cubicBezTo>
                <a:cubicBezTo>
                  <a:pt x="5" y="50"/>
                  <a:pt x="5" y="50"/>
                  <a:pt x="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7" y="43"/>
                  <a:pt x="8" y="44"/>
                  <a:pt x="16" y="41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9"/>
                  <a:pt x="18" y="39"/>
                  <a:pt x="18" y="39"/>
                </a:cubicBezTo>
                <a:cubicBezTo>
                  <a:pt x="19" y="40"/>
                  <a:pt x="21" y="40"/>
                  <a:pt x="23" y="40"/>
                </a:cubicBezTo>
                <a:close/>
                <a:moveTo>
                  <a:pt x="23" y="136"/>
                </a:moveTo>
                <a:cubicBezTo>
                  <a:pt x="22" y="137"/>
                  <a:pt x="22" y="137"/>
                  <a:pt x="22" y="138"/>
                </a:cubicBezTo>
                <a:cubicBezTo>
                  <a:pt x="22" y="139"/>
                  <a:pt x="22" y="139"/>
                  <a:pt x="22" y="139"/>
                </a:cubicBezTo>
                <a:cubicBezTo>
                  <a:pt x="22" y="140"/>
                  <a:pt x="22" y="140"/>
                  <a:pt x="22" y="140"/>
                </a:cubicBezTo>
                <a:cubicBezTo>
                  <a:pt x="23" y="140"/>
                  <a:pt x="23" y="140"/>
                  <a:pt x="23" y="140"/>
                </a:cubicBezTo>
                <a:lnTo>
                  <a:pt x="23" y="136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44"/>
          <p:cNvSpPr>
            <a:spLocks noEditPoints="1"/>
          </p:cNvSpPr>
          <p:nvPr/>
        </p:nvSpPr>
        <p:spPr bwMode="auto">
          <a:xfrm>
            <a:off x="1995488" y="3736975"/>
            <a:ext cx="2327275" cy="1133475"/>
          </a:xfrm>
          <a:custGeom>
            <a:avLst/>
            <a:gdLst>
              <a:gd name="T0" fmla="*/ 1225 w 1252"/>
              <a:gd name="T1" fmla="*/ 605 h 610"/>
              <a:gd name="T2" fmla="*/ 1218 w 1252"/>
              <a:gd name="T3" fmla="*/ 600 h 610"/>
              <a:gd name="T4" fmla="*/ 1235 w 1252"/>
              <a:gd name="T5" fmla="*/ 581 h 610"/>
              <a:gd name="T6" fmla="*/ 1225 w 1252"/>
              <a:gd name="T7" fmla="*/ 579 h 610"/>
              <a:gd name="T8" fmla="*/ 1242 w 1252"/>
              <a:gd name="T9" fmla="*/ 562 h 610"/>
              <a:gd name="T10" fmla="*/ 1235 w 1252"/>
              <a:gd name="T11" fmla="*/ 553 h 610"/>
              <a:gd name="T12" fmla="*/ 1247 w 1252"/>
              <a:gd name="T13" fmla="*/ 541 h 610"/>
              <a:gd name="T14" fmla="*/ 1242 w 1252"/>
              <a:gd name="T15" fmla="*/ 527 h 610"/>
              <a:gd name="T16" fmla="*/ 1240 w 1252"/>
              <a:gd name="T17" fmla="*/ 541 h 610"/>
              <a:gd name="T18" fmla="*/ 1252 w 1252"/>
              <a:gd name="T19" fmla="*/ 508 h 610"/>
              <a:gd name="T20" fmla="*/ 1244 w 1252"/>
              <a:gd name="T21" fmla="*/ 510 h 610"/>
              <a:gd name="T22" fmla="*/ 1252 w 1252"/>
              <a:gd name="T23" fmla="*/ 493 h 610"/>
              <a:gd name="T24" fmla="*/ 1252 w 1252"/>
              <a:gd name="T25" fmla="*/ 479 h 610"/>
              <a:gd name="T26" fmla="*/ 1244 w 1252"/>
              <a:gd name="T27" fmla="*/ 491 h 610"/>
              <a:gd name="T28" fmla="*/ 1249 w 1252"/>
              <a:gd name="T29" fmla="*/ 465 h 610"/>
              <a:gd name="T30" fmla="*/ 1240 w 1252"/>
              <a:gd name="T31" fmla="*/ 458 h 610"/>
              <a:gd name="T32" fmla="*/ 1242 w 1252"/>
              <a:gd name="T33" fmla="*/ 472 h 610"/>
              <a:gd name="T34" fmla="*/ 1240 w 1252"/>
              <a:gd name="T35" fmla="*/ 437 h 610"/>
              <a:gd name="T36" fmla="*/ 1233 w 1252"/>
              <a:gd name="T37" fmla="*/ 441 h 610"/>
              <a:gd name="T38" fmla="*/ 1233 w 1252"/>
              <a:gd name="T39" fmla="*/ 425 h 610"/>
              <a:gd name="T40" fmla="*/ 1223 w 1252"/>
              <a:gd name="T41" fmla="*/ 410 h 610"/>
              <a:gd name="T42" fmla="*/ 1223 w 1252"/>
              <a:gd name="T43" fmla="*/ 427 h 610"/>
              <a:gd name="T44" fmla="*/ 1214 w 1252"/>
              <a:gd name="T45" fmla="*/ 396 h 610"/>
              <a:gd name="T46" fmla="*/ 1209 w 1252"/>
              <a:gd name="T47" fmla="*/ 403 h 610"/>
              <a:gd name="T48" fmla="*/ 1188 w 1252"/>
              <a:gd name="T49" fmla="*/ 382 h 610"/>
              <a:gd name="T50" fmla="*/ 1185 w 1252"/>
              <a:gd name="T51" fmla="*/ 368 h 610"/>
              <a:gd name="T52" fmla="*/ 1145 w 1252"/>
              <a:gd name="T53" fmla="*/ 335 h 610"/>
              <a:gd name="T54" fmla="*/ 1114 w 1252"/>
              <a:gd name="T55" fmla="*/ 316 h 610"/>
              <a:gd name="T56" fmla="*/ 1102 w 1252"/>
              <a:gd name="T57" fmla="*/ 318 h 610"/>
              <a:gd name="T58" fmla="*/ 1060 w 1252"/>
              <a:gd name="T59" fmla="*/ 289 h 610"/>
              <a:gd name="T60" fmla="*/ 1024 w 1252"/>
              <a:gd name="T61" fmla="*/ 285 h 610"/>
              <a:gd name="T62" fmla="*/ 1017 w 1252"/>
              <a:gd name="T63" fmla="*/ 273 h 610"/>
              <a:gd name="T64" fmla="*/ 956 w 1252"/>
              <a:gd name="T65" fmla="*/ 256 h 610"/>
              <a:gd name="T66" fmla="*/ 939 w 1252"/>
              <a:gd name="T67" fmla="*/ 261 h 610"/>
              <a:gd name="T68" fmla="*/ 901 w 1252"/>
              <a:gd name="T69" fmla="*/ 247 h 610"/>
              <a:gd name="T70" fmla="*/ 859 w 1252"/>
              <a:gd name="T71" fmla="*/ 249 h 610"/>
              <a:gd name="T72" fmla="*/ 828 w 1252"/>
              <a:gd name="T73" fmla="*/ 237 h 610"/>
              <a:gd name="T74" fmla="*/ 788 w 1252"/>
              <a:gd name="T75" fmla="*/ 242 h 610"/>
              <a:gd name="T76" fmla="*/ 781 w 1252"/>
              <a:gd name="T77" fmla="*/ 232 h 610"/>
              <a:gd name="T78" fmla="*/ 715 w 1252"/>
              <a:gd name="T79" fmla="*/ 237 h 610"/>
              <a:gd name="T80" fmla="*/ 707 w 1252"/>
              <a:gd name="T81" fmla="*/ 230 h 610"/>
              <a:gd name="T82" fmla="*/ 646 w 1252"/>
              <a:gd name="T83" fmla="*/ 228 h 610"/>
              <a:gd name="T84" fmla="*/ 634 w 1252"/>
              <a:gd name="T85" fmla="*/ 235 h 610"/>
              <a:gd name="T86" fmla="*/ 570 w 1252"/>
              <a:gd name="T87" fmla="*/ 225 h 610"/>
              <a:gd name="T88" fmla="*/ 558 w 1252"/>
              <a:gd name="T89" fmla="*/ 232 h 610"/>
              <a:gd name="T90" fmla="*/ 513 w 1252"/>
              <a:gd name="T91" fmla="*/ 223 h 610"/>
              <a:gd name="T92" fmla="*/ 485 w 1252"/>
              <a:gd name="T93" fmla="*/ 230 h 610"/>
              <a:gd name="T94" fmla="*/ 440 w 1252"/>
              <a:gd name="T95" fmla="*/ 221 h 610"/>
              <a:gd name="T96" fmla="*/ 412 w 1252"/>
              <a:gd name="T97" fmla="*/ 225 h 610"/>
              <a:gd name="T98" fmla="*/ 369 w 1252"/>
              <a:gd name="T99" fmla="*/ 214 h 610"/>
              <a:gd name="T100" fmla="*/ 331 w 1252"/>
              <a:gd name="T101" fmla="*/ 218 h 610"/>
              <a:gd name="T102" fmla="*/ 322 w 1252"/>
              <a:gd name="T103" fmla="*/ 209 h 610"/>
              <a:gd name="T104" fmla="*/ 260 w 1252"/>
              <a:gd name="T105" fmla="*/ 197 h 610"/>
              <a:gd name="T106" fmla="*/ 251 w 1252"/>
              <a:gd name="T107" fmla="*/ 202 h 610"/>
              <a:gd name="T108" fmla="*/ 199 w 1252"/>
              <a:gd name="T109" fmla="*/ 178 h 610"/>
              <a:gd name="T110" fmla="*/ 173 w 1252"/>
              <a:gd name="T111" fmla="*/ 178 h 610"/>
              <a:gd name="T112" fmla="*/ 161 w 1252"/>
              <a:gd name="T113" fmla="*/ 164 h 610"/>
              <a:gd name="T114" fmla="*/ 111 w 1252"/>
              <a:gd name="T115" fmla="*/ 135 h 610"/>
              <a:gd name="T116" fmla="*/ 83 w 1252"/>
              <a:gd name="T117" fmla="*/ 123 h 610"/>
              <a:gd name="T118" fmla="*/ 71 w 1252"/>
              <a:gd name="T119" fmla="*/ 114 h 610"/>
              <a:gd name="T120" fmla="*/ 66 w 1252"/>
              <a:gd name="T121" fmla="*/ 95 h 610"/>
              <a:gd name="T122" fmla="*/ 31 w 1252"/>
              <a:gd name="T123" fmla="*/ 47 h 610"/>
              <a:gd name="T124" fmla="*/ 10 w 1252"/>
              <a:gd name="T125" fmla="*/ 26 h 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52" h="610">
                <a:moveTo>
                  <a:pt x="14" y="17"/>
                </a:moveTo>
                <a:lnTo>
                  <a:pt x="14" y="14"/>
                </a:lnTo>
                <a:lnTo>
                  <a:pt x="12" y="9"/>
                </a:lnTo>
                <a:lnTo>
                  <a:pt x="10" y="5"/>
                </a:lnTo>
                <a:lnTo>
                  <a:pt x="10" y="0"/>
                </a:lnTo>
                <a:lnTo>
                  <a:pt x="0" y="5"/>
                </a:lnTo>
                <a:lnTo>
                  <a:pt x="3" y="9"/>
                </a:lnTo>
                <a:lnTo>
                  <a:pt x="5" y="14"/>
                </a:lnTo>
                <a:lnTo>
                  <a:pt x="7" y="17"/>
                </a:lnTo>
                <a:lnTo>
                  <a:pt x="7" y="19"/>
                </a:lnTo>
                <a:lnTo>
                  <a:pt x="14" y="17"/>
                </a:lnTo>
                <a:lnTo>
                  <a:pt x="14" y="17"/>
                </a:lnTo>
                <a:close/>
                <a:moveTo>
                  <a:pt x="1223" y="610"/>
                </a:moveTo>
                <a:lnTo>
                  <a:pt x="1223" y="610"/>
                </a:lnTo>
                <a:lnTo>
                  <a:pt x="1223" y="607"/>
                </a:lnTo>
                <a:lnTo>
                  <a:pt x="1223" y="607"/>
                </a:lnTo>
                <a:lnTo>
                  <a:pt x="1225" y="605"/>
                </a:lnTo>
                <a:lnTo>
                  <a:pt x="1225" y="605"/>
                </a:lnTo>
                <a:lnTo>
                  <a:pt x="1225" y="603"/>
                </a:lnTo>
                <a:lnTo>
                  <a:pt x="1225" y="603"/>
                </a:lnTo>
                <a:lnTo>
                  <a:pt x="1225" y="603"/>
                </a:lnTo>
                <a:lnTo>
                  <a:pt x="1225" y="600"/>
                </a:lnTo>
                <a:lnTo>
                  <a:pt x="1228" y="600"/>
                </a:lnTo>
                <a:lnTo>
                  <a:pt x="1228" y="598"/>
                </a:lnTo>
                <a:lnTo>
                  <a:pt x="1228" y="598"/>
                </a:lnTo>
                <a:lnTo>
                  <a:pt x="1228" y="595"/>
                </a:lnTo>
                <a:lnTo>
                  <a:pt x="1221" y="593"/>
                </a:lnTo>
                <a:lnTo>
                  <a:pt x="1221" y="593"/>
                </a:lnTo>
                <a:lnTo>
                  <a:pt x="1221" y="595"/>
                </a:lnTo>
                <a:lnTo>
                  <a:pt x="1221" y="595"/>
                </a:lnTo>
                <a:lnTo>
                  <a:pt x="1218" y="598"/>
                </a:lnTo>
                <a:lnTo>
                  <a:pt x="1218" y="598"/>
                </a:lnTo>
                <a:lnTo>
                  <a:pt x="1218" y="600"/>
                </a:lnTo>
                <a:lnTo>
                  <a:pt x="1218" y="600"/>
                </a:lnTo>
                <a:lnTo>
                  <a:pt x="1218" y="603"/>
                </a:lnTo>
                <a:lnTo>
                  <a:pt x="1216" y="603"/>
                </a:lnTo>
                <a:lnTo>
                  <a:pt x="1216" y="603"/>
                </a:lnTo>
                <a:lnTo>
                  <a:pt x="1216" y="605"/>
                </a:lnTo>
                <a:lnTo>
                  <a:pt x="1216" y="605"/>
                </a:lnTo>
                <a:lnTo>
                  <a:pt x="1216" y="607"/>
                </a:lnTo>
                <a:lnTo>
                  <a:pt x="1223" y="610"/>
                </a:lnTo>
                <a:lnTo>
                  <a:pt x="1223" y="610"/>
                </a:lnTo>
                <a:close/>
                <a:moveTo>
                  <a:pt x="1230" y="588"/>
                </a:moveTo>
                <a:lnTo>
                  <a:pt x="1230" y="588"/>
                </a:lnTo>
                <a:lnTo>
                  <a:pt x="1233" y="588"/>
                </a:lnTo>
                <a:lnTo>
                  <a:pt x="1233" y="586"/>
                </a:lnTo>
                <a:lnTo>
                  <a:pt x="1233" y="586"/>
                </a:lnTo>
                <a:lnTo>
                  <a:pt x="1233" y="586"/>
                </a:lnTo>
                <a:lnTo>
                  <a:pt x="1233" y="584"/>
                </a:lnTo>
                <a:lnTo>
                  <a:pt x="1233" y="584"/>
                </a:lnTo>
                <a:lnTo>
                  <a:pt x="1235" y="581"/>
                </a:lnTo>
                <a:lnTo>
                  <a:pt x="1235" y="581"/>
                </a:lnTo>
                <a:lnTo>
                  <a:pt x="1235" y="579"/>
                </a:lnTo>
                <a:lnTo>
                  <a:pt x="1235" y="579"/>
                </a:lnTo>
                <a:lnTo>
                  <a:pt x="1235" y="579"/>
                </a:lnTo>
                <a:lnTo>
                  <a:pt x="1235" y="577"/>
                </a:lnTo>
                <a:lnTo>
                  <a:pt x="1237" y="577"/>
                </a:lnTo>
                <a:lnTo>
                  <a:pt x="1237" y="574"/>
                </a:lnTo>
                <a:lnTo>
                  <a:pt x="1237" y="574"/>
                </a:lnTo>
                <a:lnTo>
                  <a:pt x="1230" y="572"/>
                </a:lnTo>
                <a:lnTo>
                  <a:pt x="1228" y="572"/>
                </a:lnTo>
                <a:lnTo>
                  <a:pt x="1228" y="574"/>
                </a:lnTo>
                <a:lnTo>
                  <a:pt x="1228" y="574"/>
                </a:lnTo>
                <a:lnTo>
                  <a:pt x="1228" y="574"/>
                </a:lnTo>
                <a:lnTo>
                  <a:pt x="1228" y="577"/>
                </a:lnTo>
                <a:lnTo>
                  <a:pt x="1228" y="577"/>
                </a:lnTo>
                <a:lnTo>
                  <a:pt x="1228" y="579"/>
                </a:lnTo>
                <a:lnTo>
                  <a:pt x="1225" y="579"/>
                </a:lnTo>
                <a:lnTo>
                  <a:pt x="1225" y="579"/>
                </a:lnTo>
                <a:lnTo>
                  <a:pt x="1225" y="581"/>
                </a:lnTo>
                <a:lnTo>
                  <a:pt x="1225" y="581"/>
                </a:lnTo>
                <a:lnTo>
                  <a:pt x="1225" y="584"/>
                </a:lnTo>
                <a:lnTo>
                  <a:pt x="1225" y="584"/>
                </a:lnTo>
                <a:lnTo>
                  <a:pt x="1223" y="586"/>
                </a:lnTo>
                <a:lnTo>
                  <a:pt x="1223" y="586"/>
                </a:lnTo>
                <a:lnTo>
                  <a:pt x="1223" y="586"/>
                </a:lnTo>
                <a:lnTo>
                  <a:pt x="1230" y="588"/>
                </a:lnTo>
                <a:lnTo>
                  <a:pt x="1230" y="588"/>
                </a:lnTo>
                <a:close/>
                <a:moveTo>
                  <a:pt x="1240" y="567"/>
                </a:moveTo>
                <a:lnTo>
                  <a:pt x="1240" y="567"/>
                </a:lnTo>
                <a:lnTo>
                  <a:pt x="1240" y="565"/>
                </a:lnTo>
                <a:lnTo>
                  <a:pt x="1240" y="565"/>
                </a:lnTo>
                <a:lnTo>
                  <a:pt x="1240" y="562"/>
                </a:lnTo>
                <a:lnTo>
                  <a:pt x="1240" y="562"/>
                </a:lnTo>
                <a:lnTo>
                  <a:pt x="1242" y="562"/>
                </a:lnTo>
                <a:lnTo>
                  <a:pt x="1242" y="560"/>
                </a:lnTo>
                <a:lnTo>
                  <a:pt x="1242" y="560"/>
                </a:lnTo>
                <a:lnTo>
                  <a:pt x="1242" y="558"/>
                </a:lnTo>
                <a:lnTo>
                  <a:pt x="1242" y="558"/>
                </a:lnTo>
                <a:lnTo>
                  <a:pt x="1242" y="558"/>
                </a:lnTo>
                <a:lnTo>
                  <a:pt x="1242" y="555"/>
                </a:lnTo>
                <a:lnTo>
                  <a:pt x="1242" y="555"/>
                </a:lnTo>
                <a:lnTo>
                  <a:pt x="1244" y="553"/>
                </a:lnTo>
                <a:lnTo>
                  <a:pt x="1244" y="553"/>
                </a:lnTo>
                <a:lnTo>
                  <a:pt x="1244" y="553"/>
                </a:lnTo>
                <a:lnTo>
                  <a:pt x="1244" y="550"/>
                </a:lnTo>
                <a:lnTo>
                  <a:pt x="1237" y="548"/>
                </a:lnTo>
                <a:lnTo>
                  <a:pt x="1237" y="550"/>
                </a:lnTo>
                <a:lnTo>
                  <a:pt x="1235" y="550"/>
                </a:lnTo>
                <a:lnTo>
                  <a:pt x="1235" y="550"/>
                </a:lnTo>
                <a:lnTo>
                  <a:pt x="1235" y="553"/>
                </a:lnTo>
                <a:lnTo>
                  <a:pt x="1235" y="553"/>
                </a:lnTo>
                <a:lnTo>
                  <a:pt x="1235" y="555"/>
                </a:lnTo>
                <a:lnTo>
                  <a:pt x="1235" y="555"/>
                </a:lnTo>
                <a:lnTo>
                  <a:pt x="1235" y="555"/>
                </a:lnTo>
                <a:lnTo>
                  <a:pt x="1235" y="558"/>
                </a:lnTo>
                <a:lnTo>
                  <a:pt x="1235" y="558"/>
                </a:lnTo>
                <a:lnTo>
                  <a:pt x="1233" y="560"/>
                </a:lnTo>
                <a:lnTo>
                  <a:pt x="1233" y="560"/>
                </a:lnTo>
                <a:lnTo>
                  <a:pt x="1233" y="560"/>
                </a:lnTo>
                <a:lnTo>
                  <a:pt x="1233" y="562"/>
                </a:lnTo>
                <a:lnTo>
                  <a:pt x="1233" y="562"/>
                </a:lnTo>
                <a:lnTo>
                  <a:pt x="1233" y="565"/>
                </a:lnTo>
                <a:lnTo>
                  <a:pt x="1233" y="565"/>
                </a:lnTo>
                <a:lnTo>
                  <a:pt x="1240" y="567"/>
                </a:lnTo>
                <a:lnTo>
                  <a:pt x="1240" y="567"/>
                </a:lnTo>
                <a:close/>
                <a:moveTo>
                  <a:pt x="1247" y="543"/>
                </a:moveTo>
                <a:lnTo>
                  <a:pt x="1247" y="543"/>
                </a:lnTo>
                <a:lnTo>
                  <a:pt x="1247" y="541"/>
                </a:lnTo>
                <a:lnTo>
                  <a:pt x="1247" y="541"/>
                </a:lnTo>
                <a:lnTo>
                  <a:pt x="1247" y="539"/>
                </a:lnTo>
                <a:lnTo>
                  <a:pt x="1247" y="539"/>
                </a:lnTo>
                <a:lnTo>
                  <a:pt x="1247" y="539"/>
                </a:lnTo>
                <a:lnTo>
                  <a:pt x="1247" y="536"/>
                </a:lnTo>
                <a:lnTo>
                  <a:pt x="1247" y="536"/>
                </a:lnTo>
                <a:lnTo>
                  <a:pt x="1249" y="536"/>
                </a:lnTo>
                <a:lnTo>
                  <a:pt x="1249" y="534"/>
                </a:lnTo>
                <a:lnTo>
                  <a:pt x="1249" y="534"/>
                </a:lnTo>
                <a:lnTo>
                  <a:pt x="1249" y="531"/>
                </a:lnTo>
                <a:lnTo>
                  <a:pt x="1249" y="531"/>
                </a:lnTo>
                <a:lnTo>
                  <a:pt x="1249" y="531"/>
                </a:lnTo>
                <a:lnTo>
                  <a:pt x="1249" y="529"/>
                </a:lnTo>
                <a:lnTo>
                  <a:pt x="1249" y="529"/>
                </a:lnTo>
                <a:lnTo>
                  <a:pt x="1249" y="529"/>
                </a:lnTo>
                <a:lnTo>
                  <a:pt x="1249" y="527"/>
                </a:lnTo>
                <a:lnTo>
                  <a:pt x="1242" y="527"/>
                </a:lnTo>
                <a:lnTo>
                  <a:pt x="1242" y="527"/>
                </a:lnTo>
                <a:lnTo>
                  <a:pt x="1242" y="527"/>
                </a:lnTo>
                <a:lnTo>
                  <a:pt x="1242" y="529"/>
                </a:lnTo>
                <a:lnTo>
                  <a:pt x="1242" y="529"/>
                </a:lnTo>
                <a:lnTo>
                  <a:pt x="1242" y="529"/>
                </a:lnTo>
                <a:lnTo>
                  <a:pt x="1240" y="531"/>
                </a:lnTo>
                <a:lnTo>
                  <a:pt x="1240" y="531"/>
                </a:lnTo>
                <a:lnTo>
                  <a:pt x="1240" y="531"/>
                </a:lnTo>
                <a:lnTo>
                  <a:pt x="1240" y="534"/>
                </a:lnTo>
                <a:lnTo>
                  <a:pt x="1240" y="534"/>
                </a:lnTo>
                <a:lnTo>
                  <a:pt x="1240" y="536"/>
                </a:lnTo>
                <a:lnTo>
                  <a:pt x="1240" y="536"/>
                </a:lnTo>
                <a:lnTo>
                  <a:pt x="1240" y="536"/>
                </a:lnTo>
                <a:lnTo>
                  <a:pt x="1240" y="539"/>
                </a:lnTo>
                <a:lnTo>
                  <a:pt x="1240" y="539"/>
                </a:lnTo>
                <a:lnTo>
                  <a:pt x="1240" y="539"/>
                </a:lnTo>
                <a:lnTo>
                  <a:pt x="1240" y="541"/>
                </a:lnTo>
                <a:lnTo>
                  <a:pt x="1237" y="541"/>
                </a:lnTo>
                <a:lnTo>
                  <a:pt x="1247" y="543"/>
                </a:lnTo>
                <a:lnTo>
                  <a:pt x="1247" y="543"/>
                </a:lnTo>
                <a:close/>
                <a:moveTo>
                  <a:pt x="1252" y="520"/>
                </a:moveTo>
                <a:lnTo>
                  <a:pt x="1252" y="520"/>
                </a:lnTo>
                <a:lnTo>
                  <a:pt x="1252" y="517"/>
                </a:lnTo>
                <a:lnTo>
                  <a:pt x="1252" y="517"/>
                </a:lnTo>
                <a:lnTo>
                  <a:pt x="1252" y="517"/>
                </a:lnTo>
                <a:lnTo>
                  <a:pt x="1252" y="515"/>
                </a:lnTo>
                <a:lnTo>
                  <a:pt x="1252" y="515"/>
                </a:lnTo>
                <a:lnTo>
                  <a:pt x="1252" y="515"/>
                </a:lnTo>
                <a:lnTo>
                  <a:pt x="1252" y="512"/>
                </a:lnTo>
                <a:lnTo>
                  <a:pt x="1252" y="512"/>
                </a:lnTo>
                <a:lnTo>
                  <a:pt x="1252" y="512"/>
                </a:lnTo>
                <a:lnTo>
                  <a:pt x="1252" y="510"/>
                </a:lnTo>
                <a:lnTo>
                  <a:pt x="1252" y="510"/>
                </a:lnTo>
                <a:lnTo>
                  <a:pt x="1252" y="508"/>
                </a:lnTo>
                <a:lnTo>
                  <a:pt x="1252" y="508"/>
                </a:lnTo>
                <a:lnTo>
                  <a:pt x="1252" y="508"/>
                </a:lnTo>
                <a:lnTo>
                  <a:pt x="1252" y="505"/>
                </a:lnTo>
                <a:lnTo>
                  <a:pt x="1252" y="505"/>
                </a:lnTo>
                <a:lnTo>
                  <a:pt x="1252" y="505"/>
                </a:lnTo>
                <a:lnTo>
                  <a:pt x="1252" y="503"/>
                </a:lnTo>
                <a:lnTo>
                  <a:pt x="1252" y="503"/>
                </a:lnTo>
                <a:lnTo>
                  <a:pt x="1244" y="503"/>
                </a:lnTo>
                <a:lnTo>
                  <a:pt x="1244" y="503"/>
                </a:lnTo>
                <a:lnTo>
                  <a:pt x="1244" y="505"/>
                </a:lnTo>
                <a:lnTo>
                  <a:pt x="1244" y="505"/>
                </a:lnTo>
                <a:lnTo>
                  <a:pt x="1244" y="505"/>
                </a:lnTo>
                <a:lnTo>
                  <a:pt x="1244" y="508"/>
                </a:lnTo>
                <a:lnTo>
                  <a:pt x="1244" y="508"/>
                </a:lnTo>
                <a:lnTo>
                  <a:pt x="1244" y="508"/>
                </a:lnTo>
                <a:lnTo>
                  <a:pt x="1244" y="510"/>
                </a:lnTo>
                <a:lnTo>
                  <a:pt x="1244" y="510"/>
                </a:lnTo>
                <a:lnTo>
                  <a:pt x="1244" y="510"/>
                </a:lnTo>
                <a:lnTo>
                  <a:pt x="1244" y="512"/>
                </a:lnTo>
                <a:lnTo>
                  <a:pt x="1244" y="512"/>
                </a:lnTo>
                <a:lnTo>
                  <a:pt x="1244" y="512"/>
                </a:lnTo>
                <a:lnTo>
                  <a:pt x="1244" y="515"/>
                </a:lnTo>
                <a:lnTo>
                  <a:pt x="1244" y="515"/>
                </a:lnTo>
                <a:lnTo>
                  <a:pt x="1242" y="515"/>
                </a:lnTo>
                <a:lnTo>
                  <a:pt x="1242" y="517"/>
                </a:lnTo>
                <a:lnTo>
                  <a:pt x="1242" y="517"/>
                </a:lnTo>
                <a:lnTo>
                  <a:pt x="1242" y="517"/>
                </a:lnTo>
                <a:lnTo>
                  <a:pt x="1242" y="517"/>
                </a:lnTo>
                <a:lnTo>
                  <a:pt x="1252" y="520"/>
                </a:lnTo>
                <a:lnTo>
                  <a:pt x="1252" y="520"/>
                </a:lnTo>
                <a:close/>
                <a:moveTo>
                  <a:pt x="1252" y="496"/>
                </a:moveTo>
                <a:lnTo>
                  <a:pt x="1252" y="493"/>
                </a:lnTo>
                <a:lnTo>
                  <a:pt x="1252" y="493"/>
                </a:lnTo>
                <a:lnTo>
                  <a:pt x="1252" y="493"/>
                </a:lnTo>
                <a:lnTo>
                  <a:pt x="1252" y="491"/>
                </a:lnTo>
                <a:lnTo>
                  <a:pt x="1252" y="491"/>
                </a:lnTo>
                <a:lnTo>
                  <a:pt x="1252" y="491"/>
                </a:lnTo>
                <a:lnTo>
                  <a:pt x="1252" y="489"/>
                </a:lnTo>
                <a:lnTo>
                  <a:pt x="1252" y="489"/>
                </a:lnTo>
                <a:lnTo>
                  <a:pt x="1252" y="489"/>
                </a:lnTo>
                <a:lnTo>
                  <a:pt x="1252" y="486"/>
                </a:lnTo>
                <a:lnTo>
                  <a:pt x="1252" y="486"/>
                </a:lnTo>
                <a:lnTo>
                  <a:pt x="1252" y="486"/>
                </a:lnTo>
                <a:lnTo>
                  <a:pt x="1252" y="484"/>
                </a:lnTo>
                <a:lnTo>
                  <a:pt x="1252" y="484"/>
                </a:lnTo>
                <a:lnTo>
                  <a:pt x="1252" y="484"/>
                </a:lnTo>
                <a:lnTo>
                  <a:pt x="1252" y="482"/>
                </a:lnTo>
                <a:lnTo>
                  <a:pt x="1252" y="482"/>
                </a:lnTo>
                <a:lnTo>
                  <a:pt x="1252" y="482"/>
                </a:lnTo>
                <a:lnTo>
                  <a:pt x="1252" y="479"/>
                </a:lnTo>
                <a:lnTo>
                  <a:pt x="1252" y="479"/>
                </a:lnTo>
                <a:lnTo>
                  <a:pt x="1252" y="479"/>
                </a:lnTo>
                <a:lnTo>
                  <a:pt x="1244" y="479"/>
                </a:lnTo>
                <a:lnTo>
                  <a:pt x="1244" y="479"/>
                </a:lnTo>
                <a:lnTo>
                  <a:pt x="1244" y="482"/>
                </a:lnTo>
                <a:lnTo>
                  <a:pt x="1244" y="482"/>
                </a:lnTo>
                <a:lnTo>
                  <a:pt x="1244" y="482"/>
                </a:lnTo>
                <a:lnTo>
                  <a:pt x="1244" y="484"/>
                </a:lnTo>
                <a:lnTo>
                  <a:pt x="1244" y="484"/>
                </a:lnTo>
                <a:lnTo>
                  <a:pt x="1244" y="484"/>
                </a:lnTo>
                <a:lnTo>
                  <a:pt x="1244" y="486"/>
                </a:lnTo>
                <a:lnTo>
                  <a:pt x="1244" y="486"/>
                </a:lnTo>
                <a:lnTo>
                  <a:pt x="1244" y="486"/>
                </a:lnTo>
                <a:lnTo>
                  <a:pt x="1244" y="489"/>
                </a:lnTo>
                <a:lnTo>
                  <a:pt x="1244" y="489"/>
                </a:lnTo>
                <a:lnTo>
                  <a:pt x="1244" y="489"/>
                </a:lnTo>
                <a:lnTo>
                  <a:pt x="1244" y="489"/>
                </a:lnTo>
                <a:lnTo>
                  <a:pt x="1244" y="491"/>
                </a:lnTo>
                <a:lnTo>
                  <a:pt x="1244" y="491"/>
                </a:lnTo>
                <a:lnTo>
                  <a:pt x="1244" y="491"/>
                </a:lnTo>
                <a:lnTo>
                  <a:pt x="1244" y="493"/>
                </a:lnTo>
                <a:lnTo>
                  <a:pt x="1244" y="493"/>
                </a:lnTo>
                <a:lnTo>
                  <a:pt x="1244" y="493"/>
                </a:lnTo>
                <a:lnTo>
                  <a:pt x="1244" y="496"/>
                </a:lnTo>
                <a:lnTo>
                  <a:pt x="1252" y="496"/>
                </a:lnTo>
                <a:lnTo>
                  <a:pt x="1252" y="496"/>
                </a:lnTo>
                <a:close/>
                <a:moveTo>
                  <a:pt x="1249" y="470"/>
                </a:moveTo>
                <a:lnTo>
                  <a:pt x="1249" y="470"/>
                </a:lnTo>
                <a:lnTo>
                  <a:pt x="1249" y="470"/>
                </a:lnTo>
                <a:lnTo>
                  <a:pt x="1249" y="467"/>
                </a:lnTo>
                <a:lnTo>
                  <a:pt x="1249" y="467"/>
                </a:lnTo>
                <a:lnTo>
                  <a:pt x="1249" y="467"/>
                </a:lnTo>
                <a:lnTo>
                  <a:pt x="1249" y="465"/>
                </a:lnTo>
                <a:lnTo>
                  <a:pt x="1249" y="465"/>
                </a:lnTo>
                <a:lnTo>
                  <a:pt x="1249" y="465"/>
                </a:lnTo>
                <a:lnTo>
                  <a:pt x="1249" y="463"/>
                </a:lnTo>
                <a:lnTo>
                  <a:pt x="1249" y="463"/>
                </a:lnTo>
                <a:lnTo>
                  <a:pt x="1249" y="463"/>
                </a:lnTo>
                <a:lnTo>
                  <a:pt x="1249" y="460"/>
                </a:lnTo>
                <a:lnTo>
                  <a:pt x="1247" y="460"/>
                </a:lnTo>
                <a:lnTo>
                  <a:pt x="1247" y="460"/>
                </a:lnTo>
                <a:lnTo>
                  <a:pt x="1247" y="458"/>
                </a:lnTo>
                <a:lnTo>
                  <a:pt x="1247" y="458"/>
                </a:lnTo>
                <a:lnTo>
                  <a:pt x="1247" y="458"/>
                </a:lnTo>
                <a:lnTo>
                  <a:pt x="1247" y="456"/>
                </a:lnTo>
                <a:lnTo>
                  <a:pt x="1247" y="456"/>
                </a:lnTo>
                <a:lnTo>
                  <a:pt x="1247" y="456"/>
                </a:lnTo>
                <a:lnTo>
                  <a:pt x="1247" y="456"/>
                </a:lnTo>
                <a:lnTo>
                  <a:pt x="1237" y="458"/>
                </a:lnTo>
                <a:lnTo>
                  <a:pt x="1240" y="458"/>
                </a:lnTo>
                <a:lnTo>
                  <a:pt x="1240" y="458"/>
                </a:lnTo>
                <a:lnTo>
                  <a:pt x="1240" y="458"/>
                </a:lnTo>
                <a:lnTo>
                  <a:pt x="1240" y="460"/>
                </a:lnTo>
                <a:lnTo>
                  <a:pt x="1240" y="460"/>
                </a:lnTo>
                <a:lnTo>
                  <a:pt x="1240" y="460"/>
                </a:lnTo>
                <a:lnTo>
                  <a:pt x="1240" y="463"/>
                </a:lnTo>
                <a:lnTo>
                  <a:pt x="1240" y="463"/>
                </a:lnTo>
                <a:lnTo>
                  <a:pt x="1240" y="463"/>
                </a:lnTo>
                <a:lnTo>
                  <a:pt x="1240" y="465"/>
                </a:lnTo>
                <a:lnTo>
                  <a:pt x="1240" y="465"/>
                </a:lnTo>
                <a:lnTo>
                  <a:pt x="1240" y="465"/>
                </a:lnTo>
                <a:lnTo>
                  <a:pt x="1242" y="467"/>
                </a:lnTo>
                <a:lnTo>
                  <a:pt x="1242" y="467"/>
                </a:lnTo>
                <a:lnTo>
                  <a:pt x="1242" y="467"/>
                </a:lnTo>
                <a:lnTo>
                  <a:pt x="1242" y="467"/>
                </a:lnTo>
                <a:lnTo>
                  <a:pt x="1242" y="470"/>
                </a:lnTo>
                <a:lnTo>
                  <a:pt x="1242" y="470"/>
                </a:lnTo>
                <a:lnTo>
                  <a:pt x="1242" y="470"/>
                </a:lnTo>
                <a:lnTo>
                  <a:pt x="1242" y="472"/>
                </a:lnTo>
                <a:lnTo>
                  <a:pt x="1242" y="472"/>
                </a:lnTo>
                <a:lnTo>
                  <a:pt x="1249" y="470"/>
                </a:lnTo>
                <a:lnTo>
                  <a:pt x="1249" y="470"/>
                </a:lnTo>
                <a:close/>
                <a:moveTo>
                  <a:pt x="1244" y="446"/>
                </a:moveTo>
                <a:lnTo>
                  <a:pt x="1242" y="446"/>
                </a:lnTo>
                <a:lnTo>
                  <a:pt x="1242" y="446"/>
                </a:lnTo>
                <a:lnTo>
                  <a:pt x="1242" y="446"/>
                </a:lnTo>
                <a:lnTo>
                  <a:pt x="1242" y="444"/>
                </a:lnTo>
                <a:lnTo>
                  <a:pt x="1242" y="444"/>
                </a:lnTo>
                <a:lnTo>
                  <a:pt x="1242" y="444"/>
                </a:lnTo>
                <a:lnTo>
                  <a:pt x="1242" y="441"/>
                </a:lnTo>
                <a:lnTo>
                  <a:pt x="1242" y="441"/>
                </a:lnTo>
                <a:lnTo>
                  <a:pt x="1240" y="441"/>
                </a:lnTo>
                <a:lnTo>
                  <a:pt x="1240" y="439"/>
                </a:lnTo>
                <a:lnTo>
                  <a:pt x="1240" y="439"/>
                </a:lnTo>
                <a:lnTo>
                  <a:pt x="1240" y="439"/>
                </a:lnTo>
                <a:lnTo>
                  <a:pt x="1240" y="437"/>
                </a:lnTo>
                <a:lnTo>
                  <a:pt x="1240" y="437"/>
                </a:lnTo>
                <a:lnTo>
                  <a:pt x="1240" y="437"/>
                </a:lnTo>
                <a:lnTo>
                  <a:pt x="1237" y="434"/>
                </a:lnTo>
                <a:lnTo>
                  <a:pt x="1237" y="434"/>
                </a:lnTo>
                <a:lnTo>
                  <a:pt x="1237" y="434"/>
                </a:lnTo>
                <a:lnTo>
                  <a:pt x="1237" y="432"/>
                </a:lnTo>
                <a:lnTo>
                  <a:pt x="1237" y="432"/>
                </a:lnTo>
                <a:lnTo>
                  <a:pt x="1237" y="432"/>
                </a:lnTo>
                <a:lnTo>
                  <a:pt x="1230" y="434"/>
                </a:lnTo>
                <a:lnTo>
                  <a:pt x="1230" y="437"/>
                </a:lnTo>
                <a:lnTo>
                  <a:pt x="1230" y="437"/>
                </a:lnTo>
                <a:lnTo>
                  <a:pt x="1230" y="437"/>
                </a:lnTo>
                <a:lnTo>
                  <a:pt x="1230" y="437"/>
                </a:lnTo>
                <a:lnTo>
                  <a:pt x="1230" y="439"/>
                </a:lnTo>
                <a:lnTo>
                  <a:pt x="1230" y="439"/>
                </a:lnTo>
                <a:lnTo>
                  <a:pt x="1233" y="439"/>
                </a:lnTo>
                <a:lnTo>
                  <a:pt x="1233" y="441"/>
                </a:lnTo>
                <a:lnTo>
                  <a:pt x="1233" y="441"/>
                </a:lnTo>
                <a:lnTo>
                  <a:pt x="1233" y="441"/>
                </a:lnTo>
                <a:lnTo>
                  <a:pt x="1233" y="444"/>
                </a:lnTo>
                <a:lnTo>
                  <a:pt x="1233" y="444"/>
                </a:lnTo>
                <a:lnTo>
                  <a:pt x="1233" y="444"/>
                </a:lnTo>
                <a:lnTo>
                  <a:pt x="1235" y="446"/>
                </a:lnTo>
                <a:lnTo>
                  <a:pt x="1235" y="446"/>
                </a:lnTo>
                <a:lnTo>
                  <a:pt x="1235" y="446"/>
                </a:lnTo>
                <a:lnTo>
                  <a:pt x="1235" y="446"/>
                </a:lnTo>
                <a:lnTo>
                  <a:pt x="1235" y="448"/>
                </a:lnTo>
                <a:lnTo>
                  <a:pt x="1235" y="448"/>
                </a:lnTo>
                <a:lnTo>
                  <a:pt x="1235" y="448"/>
                </a:lnTo>
                <a:lnTo>
                  <a:pt x="1235" y="448"/>
                </a:lnTo>
                <a:lnTo>
                  <a:pt x="1244" y="446"/>
                </a:lnTo>
                <a:lnTo>
                  <a:pt x="1244" y="446"/>
                </a:lnTo>
                <a:close/>
                <a:moveTo>
                  <a:pt x="1233" y="425"/>
                </a:moveTo>
                <a:lnTo>
                  <a:pt x="1233" y="425"/>
                </a:lnTo>
                <a:lnTo>
                  <a:pt x="1233" y="422"/>
                </a:lnTo>
                <a:lnTo>
                  <a:pt x="1233" y="422"/>
                </a:lnTo>
                <a:lnTo>
                  <a:pt x="1230" y="422"/>
                </a:lnTo>
                <a:lnTo>
                  <a:pt x="1230" y="420"/>
                </a:lnTo>
                <a:lnTo>
                  <a:pt x="1230" y="420"/>
                </a:lnTo>
                <a:lnTo>
                  <a:pt x="1230" y="420"/>
                </a:lnTo>
                <a:lnTo>
                  <a:pt x="1230" y="420"/>
                </a:lnTo>
                <a:lnTo>
                  <a:pt x="1228" y="418"/>
                </a:lnTo>
                <a:lnTo>
                  <a:pt x="1228" y="418"/>
                </a:lnTo>
                <a:lnTo>
                  <a:pt x="1228" y="418"/>
                </a:lnTo>
                <a:lnTo>
                  <a:pt x="1228" y="415"/>
                </a:lnTo>
                <a:lnTo>
                  <a:pt x="1228" y="415"/>
                </a:lnTo>
                <a:lnTo>
                  <a:pt x="1225" y="415"/>
                </a:lnTo>
                <a:lnTo>
                  <a:pt x="1225" y="413"/>
                </a:lnTo>
                <a:lnTo>
                  <a:pt x="1225" y="413"/>
                </a:lnTo>
                <a:lnTo>
                  <a:pt x="1225" y="413"/>
                </a:lnTo>
                <a:lnTo>
                  <a:pt x="1223" y="410"/>
                </a:lnTo>
                <a:lnTo>
                  <a:pt x="1223" y="410"/>
                </a:lnTo>
                <a:lnTo>
                  <a:pt x="1218" y="415"/>
                </a:lnTo>
                <a:lnTo>
                  <a:pt x="1218" y="415"/>
                </a:lnTo>
                <a:lnTo>
                  <a:pt x="1218" y="418"/>
                </a:lnTo>
                <a:lnTo>
                  <a:pt x="1218" y="418"/>
                </a:lnTo>
                <a:lnTo>
                  <a:pt x="1218" y="418"/>
                </a:lnTo>
                <a:lnTo>
                  <a:pt x="1218" y="418"/>
                </a:lnTo>
                <a:lnTo>
                  <a:pt x="1221" y="420"/>
                </a:lnTo>
                <a:lnTo>
                  <a:pt x="1221" y="420"/>
                </a:lnTo>
                <a:lnTo>
                  <a:pt x="1221" y="420"/>
                </a:lnTo>
                <a:lnTo>
                  <a:pt x="1221" y="422"/>
                </a:lnTo>
                <a:lnTo>
                  <a:pt x="1221" y="422"/>
                </a:lnTo>
                <a:lnTo>
                  <a:pt x="1223" y="422"/>
                </a:lnTo>
                <a:lnTo>
                  <a:pt x="1223" y="425"/>
                </a:lnTo>
                <a:lnTo>
                  <a:pt x="1223" y="425"/>
                </a:lnTo>
                <a:lnTo>
                  <a:pt x="1223" y="425"/>
                </a:lnTo>
                <a:lnTo>
                  <a:pt x="1223" y="427"/>
                </a:lnTo>
                <a:lnTo>
                  <a:pt x="1225" y="427"/>
                </a:lnTo>
                <a:lnTo>
                  <a:pt x="1225" y="427"/>
                </a:lnTo>
                <a:lnTo>
                  <a:pt x="1225" y="427"/>
                </a:lnTo>
                <a:lnTo>
                  <a:pt x="1225" y="429"/>
                </a:lnTo>
                <a:lnTo>
                  <a:pt x="1233" y="425"/>
                </a:lnTo>
                <a:lnTo>
                  <a:pt x="1233" y="425"/>
                </a:lnTo>
                <a:close/>
                <a:moveTo>
                  <a:pt x="1218" y="403"/>
                </a:moveTo>
                <a:lnTo>
                  <a:pt x="1218" y="403"/>
                </a:lnTo>
                <a:lnTo>
                  <a:pt x="1218" y="403"/>
                </a:lnTo>
                <a:lnTo>
                  <a:pt x="1218" y="401"/>
                </a:lnTo>
                <a:lnTo>
                  <a:pt x="1216" y="401"/>
                </a:lnTo>
                <a:lnTo>
                  <a:pt x="1216" y="401"/>
                </a:lnTo>
                <a:lnTo>
                  <a:pt x="1216" y="399"/>
                </a:lnTo>
                <a:lnTo>
                  <a:pt x="1214" y="399"/>
                </a:lnTo>
                <a:lnTo>
                  <a:pt x="1214" y="399"/>
                </a:lnTo>
                <a:lnTo>
                  <a:pt x="1214" y="399"/>
                </a:lnTo>
                <a:lnTo>
                  <a:pt x="1214" y="396"/>
                </a:lnTo>
                <a:lnTo>
                  <a:pt x="1211" y="396"/>
                </a:lnTo>
                <a:lnTo>
                  <a:pt x="1211" y="396"/>
                </a:lnTo>
                <a:lnTo>
                  <a:pt x="1211" y="394"/>
                </a:lnTo>
                <a:lnTo>
                  <a:pt x="1211" y="394"/>
                </a:lnTo>
                <a:lnTo>
                  <a:pt x="1209" y="394"/>
                </a:lnTo>
                <a:lnTo>
                  <a:pt x="1209" y="391"/>
                </a:lnTo>
                <a:lnTo>
                  <a:pt x="1209" y="391"/>
                </a:lnTo>
                <a:lnTo>
                  <a:pt x="1202" y="396"/>
                </a:lnTo>
                <a:lnTo>
                  <a:pt x="1202" y="396"/>
                </a:lnTo>
                <a:lnTo>
                  <a:pt x="1204" y="399"/>
                </a:lnTo>
                <a:lnTo>
                  <a:pt x="1204" y="399"/>
                </a:lnTo>
                <a:lnTo>
                  <a:pt x="1204" y="399"/>
                </a:lnTo>
                <a:lnTo>
                  <a:pt x="1207" y="401"/>
                </a:lnTo>
                <a:lnTo>
                  <a:pt x="1207" y="401"/>
                </a:lnTo>
                <a:lnTo>
                  <a:pt x="1207" y="401"/>
                </a:lnTo>
                <a:lnTo>
                  <a:pt x="1207" y="403"/>
                </a:lnTo>
                <a:lnTo>
                  <a:pt x="1209" y="403"/>
                </a:lnTo>
                <a:lnTo>
                  <a:pt x="1209" y="403"/>
                </a:lnTo>
                <a:lnTo>
                  <a:pt x="1209" y="406"/>
                </a:lnTo>
                <a:lnTo>
                  <a:pt x="1209" y="406"/>
                </a:lnTo>
                <a:lnTo>
                  <a:pt x="1211" y="406"/>
                </a:lnTo>
                <a:lnTo>
                  <a:pt x="1211" y="406"/>
                </a:lnTo>
                <a:lnTo>
                  <a:pt x="1211" y="408"/>
                </a:lnTo>
                <a:lnTo>
                  <a:pt x="1211" y="408"/>
                </a:lnTo>
                <a:lnTo>
                  <a:pt x="1214" y="408"/>
                </a:lnTo>
                <a:lnTo>
                  <a:pt x="1218" y="403"/>
                </a:lnTo>
                <a:lnTo>
                  <a:pt x="1218" y="403"/>
                </a:lnTo>
                <a:close/>
                <a:moveTo>
                  <a:pt x="1204" y="387"/>
                </a:moveTo>
                <a:lnTo>
                  <a:pt x="1202" y="382"/>
                </a:lnTo>
                <a:lnTo>
                  <a:pt x="1197" y="380"/>
                </a:lnTo>
                <a:lnTo>
                  <a:pt x="1195" y="375"/>
                </a:lnTo>
                <a:lnTo>
                  <a:pt x="1192" y="375"/>
                </a:lnTo>
                <a:lnTo>
                  <a:pt x="1185" y="380"/>
                </a:lnTo>
                <a:lnTo>
                  <a:pt x="1188" y="382"/>
                </a:lnTo>
                <a:lnTo>
                  <a:pt x="1192" y="384"/>
                </a:lnTo>
                <a:lnTo>
                  <a:pt x="1195" y="389"/>
                </a:lnTo>
                <a:lnTo>
                  <a:pt x="1197" y="391"/>
                </a:lnTo>
                <a:lnTo>
                  <a:pt x="1204" y="387"/>
                </a:lnTo>
                <a:lnTo>
                  <a:pt x="1204" y="387"/>
                </a:lnTo>
                <a:close/>
                <a:moveTo>
                  <a:pt x="1185" y="368"/>
                </a:moveTo>
                <a:lnTo>
                  <a:pt x="1183" y="365"/>
                </a:lnTo>
                <a:lnTo>
                  <a:pt x="1178" y="363"/>
                </a:lnTo>
                <a:lnTo>
                  <a:pt x="1176" y="358"/>
                </a:lnTo>
                <a:lnTo>
                  <a:pt x="1173" y="358"/>
                </a:lnTo>
                <a:lnTo>
                  <a:pt x="1169" y="363"/>
                </a:lnTo>
                <a:lnTo>
                  <a:pt x="1171" y="365"/>
                </a:lnTo>
                <a:lnTo>
                  <a:pt x="1173" y="368"/>
                </a:lnTo>
                <a:lnTo>
                  <a:pt x="1178" y="370"/>
                </a:lnTo>
                <a:lnTo>
                  <a:pt x="1181" y="375"/>
                </a:lnTo>
                <a:lnTo>
                  <a:pt x="1185" y="368"/>
                </a:lnTo>
                <a:lnTo>
                  <a:pt x="1185" y="368"/>
                </a:lnTo>
                <a:close/>
                <a:moveTo>
                  <a:pt x="1169" y="351"/>
                </a:moveTo>
                <a:lnTo>
                  <a:pt x="1169" y="351"/>
                </a:lnTo>
                <a:lnTo>
                  <a:pt x="1164" y="349"/>
                </a:lnTo>
                <a:lnTo>
                  <a:pt x="1159" y="346"/>
                </a:lnTo>
                <a:lnTo>
                  <a:pt x="1157" y="344"/>
                </a:lnTo>
                <a:lnTo>
                  <a:pt x="1155" y="342"/>
                </a:lnTo>
                <a:lnTo>
                  <a:pt x="1150" y="349"/>
                </a:lnTo>
                <a:lnTo>
                  <a:pt x="1152" y="349"/>
                </a:lnTo>
                <a:lnTo>
                  <a:pt x="1155" y="351"/>
                </a:lnTo>
                <a:lnTo>
                  <a:pt x="1159" y="356"/>
                </a:lnTo>
                <a:lnTo>
                  <a:pt x="1164" y="358"/>
                </a:lnTo>
                <a:lnTo>
                  <a:pt x="1164" y="358"/>
                </a:lnTo>
                <a:lnTo>
                  <a:pt x="1169" y="351"/>
                </a:lnTo>
                <a:lnTo>
                  <a:pt x="1169" y="351"/>
                </a:lnTo>
                <a:close/>
                <a:moveTo>
                  <a:pt x="1150" y="337"/>
                </a:moveTo>
                <a:lnTo>
                  <a:pt x="1147" y="337"/>
                </a:lnTo>
                <a:lnTo>
                  <a:pt x="1145" y="335"/>
                </a:lnTo>
                <a:lnTo>
                  <a:pt x="1140" y="332"/>
                </a:lnTo>
                <a:lnTo>
                  <a:pt x="1136" y="327"/>
                </a:lnTo>
                <a:lnTo>
                  <a:pt x="1136" y="327"/>
                </a:lnTo>
                <a:lnTo>
                  <a:pt x="1131" y="335"/>
                </a:lnTo>
                <a:lnTo>
                  <a:pt x="1131" y="335"/>
                </a:lnTo>
                <a:lnTo>
                  <a:pt x="1136" y="337"/>
                </a:lnTo>
                <a:lnTo>
                  <a:pt x="1140" y="342"/>
                </a:lnTo>
                <a:lnTo>
                  <a:pt x="1143" y="344"/>
                </a:lnTo>
                <a:lnTo>
                  <a:pt x="1145" y="344"/>
                </a:lnTo>
                <a:lnTo>
                  <a:pt x="1150" y="337"/>
                </a:lnTo>
                <a:lnTo>
                  <a:pt x="1150" y="337"/>
                </a:lnTo>
                <a:close/>
                <a:moveTo>
                  <a:pt x="1129" y="323"/>
                </a:moveTo>
                <a:lnTo>
                  <a:pt x="1129" y="323"/>
                </a:lnTo>
                <a:lnTo>
                  <a:pt x="1124" y="320"/>
                </a:lnTo>
                <a:lnTo>
                  <a:pt x="1119" y="318"/>
                </a:lnTo>
                <a:lnTo>
                  <a:pt x="1114" y="316"/>
                </a:lnTo>
                <a:lnTo>
                  <a:pt x="1114" y="316"/>
                </a:lnTo>
                <a:lnTo>
                  <a:pt x="1110" y="323"/>
                </a:lnTo>
                <a:lnTo>
                  <a:pt x="1112" y="323"/>
                </a:lnTo>
                <a:lnTo>
                  <a:pt x="1114" y="325"/>
                </a:lnTo>
                <a:lnTo>
                  <a:pt x="1119" y="327"/>
                </a:lnTo>
                <a:lnTo>
                  <a:pt x="1124" y="330"/>
                </a:lnTo>
                <a:lnTo>
                  <a:pt x="1124" y="330"/>
                </a:lnTo>
                <a:lnTo>
                  <a:pt x="1129" y="323"/>
                </a:lnTo>
                <a:lnTo>
                  <a:pt x="1129" y="323"/>
                </a:lnTo>
                <a:close/>
                <a:moveTo>
                  <a:pt x="1107" y="311"/>
                </a:moveTo>
                <a:lnTo>
                  <a:pt x="1107" y="311"/>
                </a:lnTo>
                <a:lnTo>
                  <a:pt x="1102" y="308"/>
                </a:lnTo>
                <a:lnTo>
                  <a:pt x="1098" y="306"/>
                </a:lnTo>
                <a:lnTo>
                  <a:pt x="1093" y="304"/>
                </a:lnTo>
                <a:lnTo>
                  <a:pt x="1091" y="311"/>
                </a:lnTo>
                <a:lnTo>
                  <a:pt x="1093" y="313"/>
                </a:lnTo>
                <a:lnTo>
                  <a:pt x="1098" y="316"/>
                </a:lnTo>
                <a:lnTo>
                  <a:pt x="1102" y="318"/>
                </a:lnTo>
                <a:lnTo>
                  <a:pt x="1105" y="318"/>
                </a:lnTo>
                <a:lnTo>
                  <a:pt x="1107" y="311"/>
                </a:lnTo>
                <a:lnTo>
                  <a:pt x="1107" y="311"/>
                </a:lnTo>
                <a:close/>
                <a:moveTo>
                  <a:pt x="1086" y="301"/>
                </a:moveTo>
                <a:lnTo>
                  <a:pt x="1084" y="299"/>
                </a:lnTo>
                <a:lnTo>
                  <a:pt x="1079" y="297"/>
                </a:lnTo>
                <a:lnTo>
                  <a:pt x="1074" y="294"/>
                </a:lnTo>
                <a:lnTo>
                  <a:pt x="1072" y="294"/>
                </a:lnTo>
                <a:lnTo>
                  <a:pt x="1067" y="301"/>
                </a:lnTo>
                <a:lnTo>
                  <a:pt x="1072" y="301"/>
                </a:lnTo>
                <a:lnTo>
                  <a:pt x="1076" y="304"/>
                </a:lnTo>
                <a:lnTo>
                  <a:pt x="1081" y="306"/>
                </a:lnTo>
                <a:lnTo>
                  <a:pt x="1084" y="308"/>
                </a:lnTo>
                <a:lnTo>
                  <a:pt x="1086" y="301"/>
                </a:lnTo>
                <a:lnTo>
                  <a:pt x="1086" y="301"/>
                </a:lnTo>
                <a:close/>
                <a:moveTo>
                  <a:pt x="1065" y="289"/>
                </a:moveTo>
                <a:lnTo>
                  <a:pt x="1060" y="289"/>
                </a:lnTo>
                <a:lnTo>
                  <a:pt x="1055" y="287"/>
                </a:lnTo>
                <a:lnTo>
                  <a:pt x="1050" y="285"/>
                </a:lnTo>
                <a:lnTo>
                  <a:pt x="1048" y="285"/>
                </a:lnTo>
                <a:lnTo>
                  <a:pt x="1046" y="292"/>
                </a:lnTo>
                <a:lnTo>
                  <a:pt x="1048" y="292"/>
                </a:lnTo>
                <a:lnTo>
                  <a:pt x="1053" y="294"/>
                </a:lnTo>
                <a:lnTo>
                  <a:pt x="1058" y="297"/>
                </a:lnTo>
                <a:lnTo>
                  <a:pt x="1060" y="297"/>
                </a:lnTo>
                <a:lnTo>
                  <a:pt x="1065" y="289"/>
                </a:lnTo>
                <a:lnTo>
                  <a:pt x="1065" y="289"/>
                </a:lnTo>
                <a:close/>
                <a:moveTo>
                  <a:pt x="1041" y="282"/>
                </a:moveTo>
                <a:lnTo>
                  <a:pt x="1036" y="280"/>
                </a:lnTo>
                <a:lnTo>
                  <a:pt x="1032" y="278"/>
                </a:lnTo>
                <a:lnTo>
                  <a:pt x="1027" y="275"/>
                </a:lnTo>
                <a:lnTo>
                  <a:pt x="1027" y="275"/>
                </a:lnTo>
                <a:lnTo>
                  <a:pt x="1024" y="285"/>
                </a:lnTo>
                <a:lnTo>
                  <a:pt x="1024" y="285"/>
                </a:lnTo>
                <a:lnTo>
                  <a:pt x="1029" y="285"/>
                </a:lnTo>
                <a:lnTo>
                  <a:pt x="1034" y="287"/>
                </a:lnTo>
                <a:lnTo>
                  <a:pt x="1039" y="289"/>
                </a:lnTo>
                <a:lnTo>
                  <a:pt x="1041" y="282"/>
                </a:lnTo>
                <a:lnTo>
                  <a:pt x="1041" y="282"/>
                </a:lnTo>
                <a:close/>
                <a:moveTo>
                  <a:pt x="1017" y="273"/>
                </a:moveTo>
                <a:lnTo>
                  <a:pt x="1017" y="273"/>
                </a:lnTo>
                <a:lnTo>
                  <a:pt x="1013" y="270"/>
                </a:lnTo>
                <a:lnTo>
                  <a:pt x="1008" y="270"/>
                </a:lnTo>
                <a:lnTo>
                  <a:pt x="1003" y="268"/>
                </a:lnTo>
                <a:lnTo>
                  <a:pt x="1001" y="275"/>
                </a:lnTo>
                <a:lnTo>
                  <a:pt x="1006" y="278"/>
                </a:lnTo>
                <a:lnTo>
                  <a:pt x="1010" y="280"/>
                </a:lnTo>
                <a:lnTo>
                  <a:pt x="1015" y="280"/>
                </a:lnTo>
                <a:lnTo>
                  <a:pt x="1015" y="280"/>
                </a:lnTo>
                <a:lnTo>
                  <a:pt x="1017" y="273"/>
                </a:lnTo>
                <a:lnTo>
                  <a:pt x="1017" y="273"/>
                </a:lnTo>
                <a:close/>
                <a:moveTo>
                  <a:pt x="996" y="266"/>
                </a:moveTo>
                <a:lnTo>
                  <a:pt x="991" y="266"/>
                </a:lnTo>
                <a:lnTo>
                  <a:pt x="987" y="263"/>
                </a:lnTo>
                <a:lnTo>
                  <a:pt x="982" y="263"/>
                </a:lnTo>
                <a:lnTo>
                  <a:pt x="979" y="263"/>
                </a:lnTo>
                <a:lnTo>
                  <a:pt x="977" y="270"/>
                </a:lnTo>
                <a:lnTo>
                  <a:pt x="979" y="270"/>
                </a:lnTo>
                <a:lnTo>
                  <a:pt x="984" y="273"/>
                </a:lnTo>
                <a:lnTo>
                  <a:pt x="989" y="273"/>
                </a:lnTo>
                <a:lnTo>
                  <a:pt x="994" y="275"/>
                </a:lnTo>
                <a:lnTo>
                  <a:pt x="996" y="266"/>
                </a:lnTo>
                <a:lnTo>
                  <a:pt x="996" y="266"/>
                </a:lnTo>
                <a:close/>
                <a:moveTo>
                  <a:pt x="972" y="261"/>
                </a:moveTo>
                <a:lnTo>
                  <a:pt x="972" y="261"/>
                </a:lnTo>
                <a:lnTo>
                  <a:pt x="965" y="259"/>
                </a:lnTo>
                <a:lnTo>
                  <a:pt x="961" y="259"/>
                </a:lnTo>
                <a:lnTo>
                  <a:pt x="956" y="256"/>
                </a:lnTo>
                <a:lnTo>
                  <a:pt x="956" y="256"/>
                </a:lnTo>
                <a:lnTo>
                  <a:pt x="953" y="263"/>
                </a:lnTo>
                <a:lnTo>
                  <a:pt x="953" y="263"/>
                </a:lnTo>
                <a:lnTo>
                  <a:pt x="958" y="266"/>
                </a:lnTo>
                <a:lnTo>
                  <a:pt x="965" y="266"/>
                </a:lnTo>
                <a:lnTo>
                  <a:pt x="970" y="268"/>
                </a:lnTo>
                <a:lnTo>
                  <a:pt x="970" y="268"/>
                </a:lnTo>
                <a:lnTo>
                  <a:pt x="972" y="261"/>
                </a:lnTo>
                <a:lnTo>
                  <a:pt x="972" y="261"/>
                </a:lnTo>
                <a:close/>
                <a:moveTo>
                  <a:pt x="949" y="254"/>
                </a:moveTo>
                <a:lnTo>
                  <a:pt x="946" y="254"/>
                </a:lnTo>
                <a:lnTo>
                  <a:pt x="939" y="254"/>
                </a:lnTo>
                <a:lnTo>
                  <a:pt x="935" y="251"/>
                </a:lnTo>
                <a:lnTo>
                  <a:pt x="932" y="251"/>
                </a:lnTo>
                <a:lnTo>
                  <a:pt x="930" y="259"/>
                </a:lnTo>
                <a:lnTo>
                  <a:pt x="932" y="261"/>
                </a:lnTo>
                <a:lnTo>
                  <a:pt x="939" y="261"/>
                </a:lnTo>
                <a:lnTo>
                  <a:pt x="944" y="263"/>
                </a:lnTo>
                <a:lnTo>
                  <a:pt x="946" y="263"/>
                </a:lnTo>
                <a:lnTo>
                  <a:pt x="949" y="254"/>
                </a:lnTo>
                <a:lnTo>
                  <a:pt x="949" y="254"/>
                </a:lnTo>
                <a:close/>
                <a:moveTo>
                  <a:pt x="925" y="249"/>
                </a:moveTo>
                <a:lnTo>
                  <a:pt x="925" y="249"/>
                </a:lnTo>
                <a:lnTo>
                  <a:pt x="918" y="249"/>
                </a:lnTo>
                <a:lnTo>
                  <a:pt x="913" y="249"/>
                </a:lnTo>
                <a:lnTo>
                  <a:pt x="909" y="247"/>
                </a:lnTo>
                <a:lnTo>
                  <a:pt x="906" y="256"/>
                </a:lnTo>
                <a:lnTo>
                  <a:pt x="911" y="256"/>
                </a:lnTo>
                <a:lnTo>
                  <a:pt x="918" y="256"/>
                </a:lnTo>
                <a:lnTo>
                  <a:pt x="923" y="259"/>
                </a:lnTo>
                <a:lnTo>
                  <a:pt x="923" y="259"/>
                </a:lnTo>
                <a:lnTo>
                  <a:pt x="925" y="249"/>
                </a:lnTo>
                <a:lnTo>
                  <a:pt x="925" y="249"/>
                </a:lnTo>
                <a:close/>
                <a:moveTo>
                  <a:pt x="901" y="247"/>
                </a:moveTo>
                <a:lnTo>
                  <a:pt x="897" y="247"/>
                </a:lnTo>
                <a:lnTo>
                  <a:pt x="892" y="244"/>
                </a:lnTo>
                <a:lnTo>
                  <a:pt x="887" y="244"/>
                </a:lnTo>
                <a:lnTo>
                  <a:pt x="885" y="244"/>
                </a:lnTo>
                <a:lnTo>
                  <a:pt x="883" y="251"/>
                </a:lnTo>
                <a:lnTo>
                  <a:pt x="885" y="251"/>
                </a:lnTo>
                <a:lnTo>
                  <a:pt x="890" y="254"/>
                </a:lnTo>
                <a:lnTo>
                  <a:pt x="897" y="254"/>
                </a:lnTo>
                <a:lnTo>
                  <a:pt x="899" y="254"/>
                </a:lnTo>
                <a:lnTo>
                  <a:pt x="901" y="247"/>
                </a:lnTo>
                <a:lnTo>
                  <a:pt x="901" y="247"/>
                </a:lnTo>
                <a:close/>
                <a:moveTo>
                  <a:pt x="875" y="242"/>
                </a:moveTo>
                <a:lnTo>
                  <a:pt x="875" y="242"/>
                </a:lnTo>
                <a:lnTo>
                  <a:pt x="871" y="242"/>
                </a:lnTo>
                <a:lnTo>
                  <a:pt x="864" y="242"/>
                </a:lnTo>
                <a:lnTo>
                  <a:pt x="861" y="240"/>
                </a:lnTo>
                <a:lnTo>
                  <a:pt x="859" y="249"/>
                </a:lnTo>
                <a:lnTo>
                  <a:pt x="864" y="249"/>
                </a:lnTo>
                <a:lnTo>
                  <a:pt x="868" y="249"/>
                </a:lnTo>
                <a:lnTo>
                  <a:pt x="873" y="251"/>
                </a:lnTo>
                <a:lnTo>
                  <a:pt x="875" y="251"/>
                </a:lnTo>
                <a:lnTo>
                  <a:pt x="875" y="242"/>
                </a:lnTo>
                <a:lnTo>
                  <a:pt x="875" y="242"/>
                </a:lnTo>
                <a:close/>
                <a:moveTo>
                  <a:pt x="852" y="240"/>
                </a:moveTo>
                <a:lnTo>
                  <a:pt x="847" y="240"/>
                </a:lnTo>
                <a:lnTo>
                  <a:pt x="842" y="240"/>
                </a:lnTo>
                <a:lnTo>
                  <a:pt x="835" y="237"/>
                </a:lnTo>
                <a:lnTo>
                  <a:pt x="835" y="247"/>
                </a:lnTo>
                <a:lnTo>
                  <a:pt x="840" y="247"/>
                </a:lnTo>
                <a:lnTo>
                  <a:pt x="847" y="247"/>
                </a:lnTo>
                <a:lnTo>
                  <a:pt x="852" y="247"/>
                </a:lnTo>
                <a:lnTo>
                  <a:pt x="852" y="240"/>
                </a:lnTo>
                <a:lnTo>
                  <a:pt x="852" y="240"/>
                </a:lnTo>
                <a:close/>
                <a:moveTo>
                  <a:pt x="828" y="237"/>
                </a:moveTo>
                <a:lnTo>
                  <a:pt x="826" y="237"/>
                </a:lnTo>
                <a:lnTo>
                  <a:pt x="819" y="237"/>
                </a:lnTo>
                <a:lnTo>
                  <a:pt x="814" y="235"/>
                </a:lnTo>
                <a:lnTo>
                  <a:pt x="812" y="235"/>
                </a:lnTo>
                <a:lnTo>
                  <a:pt x="812" y="244"/>
                </a:lnTo>
                <a:lnTo>
                  <a:pt x="814" y="244"/>
                </a:lnTo>
                <a:lnTo>
                  <a:pt x="819" y="244"/>
                </a:lnTo>
                <a:lnTo>
                  <a:pt x="823" y="244"/>
                </a:lnTo>
                <a:lnTo>
                  <a:pt x="828" y="244"/>
                </a:lnTo>
                <a:lnTo>
                  <a:pt x="828" y="237"/>
                </a:lnTo>
                <a:lnTo>
                  <a:pt x="828" y="237"/>
                </a:lnTo>
                <a:close/>
                <a:moveTo>
                  <a:pt x="804" y="235"/>
                </a:moveTo>
                <a:lnTo>
                  <a:pt x="802" y="235"/>
                </a:lnTo>
                <a:lnTo>
                  <a:pt x="797" y="235"/>
                </a:lnTo>
                <a:lnTo>
                  <a:pt x="790" y="235"/>
                </a:lnTo>
                <a:lnTo>
                  <a:pt x="788" y="232"/>
                </a:lnTo>
                <a:lnTo>
                  <a:pt x="788" y="242"/>
                </a:lnTo>
                <a:lnTo>
                  <a:pt x="790" y="242"/>
                </a:lnTo>
                <a:lnTo>
                  <a:pt x="795" y="242"/>
                </a:lnTo>
                <a:lnTo>
                  <a:pt x="802" y="242"/>
                </a:lnTo>
                <a:lnTo>
                  <a:pt x="804" y="242"/>
                </a:lnTo>
                <a:lnTo>
                  <a:pt x="804" y="235"/>
                </a:lnTo>
                <a:lnTo>
                  <a:pt x="804" y="235"/>
                </a:lnTo>
                <a:close/>
                <a:moveTo>
                  <a:pt x="781" y="232"/>
                </a:moveTo>
                <a:lnTo>
                  <a:pt x="778" y="232"/>
                </a:lnTo>
                <a:lnTo>
                  <a:pt x="774" y="232"/>
                </a:lnTo>
                <a:lnTo>
                  <a:pt x="769" y="232"/>
                </a:lnTo>
                <a:lnTo>
                  <a:pt x="764" y="232"/>
                </a:lnTo>
                <a:lnTo>
                  <a:pt x="764" y="240"/>
                </a:lnTo>
                <a:lnTo>
                  <a:pt x="767" y="240"/>
                </a:lnTo>
                <a:lnTo>
                  <a:pt x="774" y="240"/>
                </a:lnTo>
                <a:lnTo>
                  <a:pt x="778" y="242"/>
                </a:lnTo>
                <a:lnTo>
                  <a:pt x="778" y="242"/>
                </a:lnTo>
                <a:lnTo>
                  <a:pt x="781" y="232"/>
                </a:lnTo>
                <a:lnTo>
                  <a:pt x="781" y="232"/>
                </a:lnTo>
                <a:close/>
                <a:moveTo>
                  <a:pt x="755" y="232"/>
                </a:moveTo>
                <a:lnTo>
                  <a:pt x="750" y="230"/>
                </a:lnTo>
                <a:lnTo>
                  <a:pt x="745" y="230"/>
                </a:lnTo>
                <a:lnTo>
                  <a:pt x="741" y="230"/>
                </a:lnTo>
                <a:lnTo>
                  <a:pt x="738" y="240"/>
                </a:lnTo>
                <a:lnTo>
                  <a:pt x="745" y="240"/>
                </a:lnTo>
                <a:lnTo>
                  <a:pt x="750" y="240"/>
                </a:lnTo>
                <a:lnTo>
                  <a:pt x="755" y="240"/>
                </a:lnTo>
                <a:lnTo>
                  <a:pt x="755" y="232"/>
                </a:lnTo>
                <a:lnTo>
                  <a:pt x="755" y="232"/>
                </a:lnTo>
                <a:close/>
                <a:moveTo>
                  <a:pt x="731" y="230"/>
                </a:moveTo>
                <a:lnTo>
                  <a:pt x="729" y="230"/>
                </a:lnTo>
                <a:lnTo>
                  <a:pt x="722" y="230"/>
                </a:lnTo>
                <a:lnTo>
                  <a:pt x="717" y="230"/>
                </a:lnTo>
                <a:lnTo>
                  <a:pt x="715" y="230"/>
                </a:lnTo>
                <a:lnTo>
                  <a:pt x="715" y="237"/>
                </a:lnTo>
                <a:lnTo>
                  <a:pt x="717" y="237"/>
                </a:lnTo>
                <a:lnTo>
                  <a:pt x="722" y="237"/>
                </a:lnTo>
                <a:lnTo>
                  <a:pt x="726" y="237"/>
                </a:lnTo>
                <a:lnTo>
                  <a:pt x="731" y="237"/>
                </a:lnTo>
                <a:lnTo>
                  <a:pt x="731" y="230"/>
                </a:lnTo>
                <a:lnTo>
                  <a:pt x="731" y="230"/>
                </a:lnTo>
                <a:close/>
                <a:moveTo>
                  <a:pt x="707" y="230"/>
                </a:moveTo>
                <a:lnTo>
                  <a:pt x="705" y="228"/>
                </a:lnTo>
                <a:lnTo>
                  <a:pt x="698" y="228"/>
                </a:lnTo>
                <a:lnTo>
                  <a:pt x="693" y="228"/>
                </a:lnTo>
                <a:lnTo>
                  <a:pt x="691" y="228"/>
                </a:lnTo>
                <a:lnTo>
                  <a:pt x="691" y="237"/>
                </a:lnTo>
                <a:lnTo>
                  <a:pt x="693" y="237"/>
                </a:lnTo>
                <a:lnTo>
                  <a:pt x="698" y="237"/>
                </a:lnTo>
                <a:lnTo>
                  <a:pt x="705" y="237"/>
                </a:lnTo>
                <a:lnTo>
                  <a:pt x="707" y="237"/>
                </a:lnTo>
                <a:lnTo>
                  <a:pt x="707" y="230"/>
                </a:lnTo>
                <a:lnTo>
                  <a:pt x="707" y="230"/>
                </a:lnTo>
                <a:close/>
                <a:moveTo>
                  <a:pt x="684" y="228"/>
                </a:moveTo>
                <a:lnTo>
                  <a:pt x="681" y="228"/>
                </a:lnTo>
                <a:lnTo>
                  <a:pt x="677" y="228"/>
                </a:lnTo>
                <a:lnTo>
                  <a:pt x="670" y="228"/>
                </a:lnTo>
                <a:lnTo>
                  <a:pt x="667" y="228"/>
                </a:lnTo>
                <a:lnTo>
                  <a:pt x="667" y="235"/>
                </a:lnTo>
                <a:lnTo>
                  <a:pt x="670" y="235"/>
                </a:lnTo>
                <a:lnTo>
                  <a:pt x="674" y="235"/>
                </a:lnTo>
                <a:lnTo>
                  <a:pt x="681" y="235"/>
                </a:lnTo>
                <a:lnTo>
                  <a:pt x="684" y="235"/>
                </a:lnTo>
                <a:lnTo>
                  <a:pt x="684" y="228"/>
                </a:lnTo>
                <a:lnTo>
                  <a:pt x="684" y="228"/>
                </a:lnTo>
                <a:close/>
                <a:moveTo>
                  <a:pt x="660" y="228"/>
                </a:moveTo>
                <a:lnTo>
                  <a:pt x="658" y="228"/>
                </a:lnTo>
                <a:lnTo>
                  <a:pt x="653" y="228"/>
                </a:lnTo>
                <a:lnTo>
                  <a:pt x="646" y="228"/>
                </a:lnTo>
                <a:lnTo>
                  <a:pt x="644" y="228"/>
                </a:lnTo>
                <a:lnTo>
                  <a:pt x="644" y="235"/>
                </a:lnTo>
                <a:lnTo>
                  <a:pt x="646" y="235"/>
                </a:lnTo>
                <a:lnTo>
                  <a:pt x="653" y="235"/>
                </a:lnTo>
                <a:lnTo>
                  <a:pt x="658" y="235"/>
                </a:lnTo>
                <a:lnTo>
                  <a:pt x="660" y="235"/>
                </a:lnTo>
                <a:lnTo>
                  <a:pt x="660" y="228"/>
                </a:lnTo>
                <a:lnTo>
                  <a:pt x="660" y="228"/>
                </a:lnTo>
                <a:close/>
                <a:moveTo>
                  <a:pt x="634" y="225"/>
                </a:moveTo>
                <a:lnTo>
                  <a:pt x="634" y="225"/>
                </a:lnTo>
                <a:lnTo>
                  <a:pt x="629" y="225"/>
                </a:lnTo>
                <a:lnTo>
                  <a:pt x="622" y="225"/>
                </a:lnTo>
                <a:lnTo>
                  <a:pt x="620" y="225"/>
                </a:lnTo>
                <a:lnTo>
                  <a:pt x="620" y="235"/>
                </a:lnTo>
                <a:lnTo>
                  <a:pt x="622" y="235"/>
                </a:lnTo>
                <a:lnTo>
                  <a:pt x="629" y="235"/>
                </a:lnTo>
                <a:lnTo>
                  <a:pt x="634" y="235"/>
                </a:lnTo>
                <a:lnTo>
                  <a:pt x="634" y="235"/>
                </a:lnTo>
                <a:lnTo>
                  <a:pt x="634" y="225"/>
                </a:lnTo>
                <a:lnTo>
                  <a:pt x="634" y="225"/>
                </a:lnTo>
                <a:close/>
                <a:moveTo>
                  <a:pt x="610" y="225"/>
                </a:moveTo>
                <a:lnTo>
                  <a:pt x="606" y="225"/>
                </a:lnTo>
                <a:lnTo>
                  <a:pt x="601" y="225"/>
                </a:lnTo>
                <a:lnTo>
                  <a:pt x="594" y="225"/>
                </a:lnTo>
                <a:lnTo>
                  <a:pt x="594" y="232"/>
                </a:lnTo>
                <a:lnTo>
                  <a:pt x="601" y="232"/>
                </a:lnTo>
                <a:lnTo>
                  <a:pt x="606" y="235"/>
                </a:lnTo>
                <a:lnTo>
                  <a:pt x="610" y="235"/>
                </a:lnTo>
                <a:lnTo>
                  <a:pt x="610" y="225"/>
                </a:lnTo>
                <a:lnTo>
                  <a:pt x="610" y="225"/>
                </a:lnTo>
                <a:close/>
                <a:moveTo>
                  <a:pt x="587" y="225"/>
                </a:moveTo>
                <a:lnTo>
                  <a:pt x="582" y="225"/>
                </a:lnTo>
                <a:lnTo>
                  <a:pt x="577" y="225"/>
                </a:lnTo>
                <a:lnTo>
                  <a:pt x="570" y="225"/>
                </a:lnTo>
                <a:lnTo>
                  <a:pt x="570" y="225"/>
                </a:lnTo>
                <a:lnTo>
                  <a:pt x="570" y="232"/>
                </a:lnTo>
                <a:lnTo>
                  <a:pt x="570" y="232"/>
                </a:lnTo>
                <a:lnTo>
                  <a:pt x="577" y="232"/>
                </a:lnTo>
                <a:lnTo>
                  <a:pt x="582" y="232"/>
                </a:lnTo>
                <a:lnTo>
                  <a:pt x="587" y="232"/>
                </a:lnTo>
                <a:lnTo>
                  <a:pt x="587" y="225"/>
                </a:lnTo>
                <a:lnTo>
                  <a:pt x="587" y="225"/>
                </a:lnTo>
                <a:close/>
                <a:moveTo>
                  <a:pt x="563" y="225"/>
                </a:moveTo>
                <a:lnTo>
                  <a:pt x="561" y="225"/>
                </a:lnTo>
                <a:lnTo>
                  <a:pt x="554" y="225"/>
                </a:lnTo>
                <a:lnTo>
                  <a:pt x="549" y="223"/>
                </a:lnTo>
                <a:lnTo>
                  <a:pt x="547" y="223"/>
                </a:lnTo>
                <a:lnTo>
                  <a:pt x="547" y="232"/>
                </a:lnTo>
                <a:lnTo>
                  <a:pt x="549" y="232"/>
                </a:lnTo>
                <a:lnTo>
                  <a:pt x="554" y="232"/>
                </a:lnTo>
                <a:lnTo>
                  <a:pt x="558" y="232"/>
                </a:lnTo>
                <a:lnTo>
                  <a:pt x="563" y="232"/>
                </a:lnTo>
                <a:lnTo>
                  <a:pt x="563" y="225"/>
                </a:lnTo>
                <a:lnTo>
                  <a:pt x="563" y="225"/>
                </a:lnTo>
                <a:close/>
                <a:moveTo>
                  <a:pt x="540" y="223"/>
                </a:moveTo>
                <a:lnTo>
                  <a:pt x="537" y="223"/>
                </a:lnTo>
                <a:lnTo>
                  <a:pt x="530" y="223"/>
                </a:lnTo>
                <a:lnTo>
                  <a:pt x="525" y="223"/>
                </a:lnTo>
                <a:lnTo>
                  <a:pt x="523" y="223"/>
                </a:lnTo>
                <a:lnTo>
                  <a:pt x="523" y="230"/>
                </a:lnTo>
                <a:lnTo>
                  <a:pt x="525" y="232"/>
                </a:lnTo>
                <a:lnTo>
                  <a:pt x="530" y="232"/>
                </a:lnTo>
                <a:lnTo>
                  <a:pt x="537" y="232"/>
                </a:lnTo>
                <a:lnTo>
                  <a:pt x="540" y="232"/>
                </a:lnTo>
                <a:lnTo>
                  <a:pt x="540" y="223"/>
                </a:lnTo>
                <a:lnTo>
                  <a:pt x="540" y="223"/>
                </a:lnTo>
                <a:close/>
                <a:moveTo>
                  <a:pt x="513" y="223"/>
                </a:moveTo>
                <a:lnTo>
                  <a:pt x="513" y="223"/>
                </a:lnTo>
                <a:lnTo>
                  <a:pt x="509" y="223"/>
                </a:lnTo>
                <a:lnTo>
                  <a:pt x="502" y="223"/>
                </a:lnTo>
                <a:lnTo>
                  <a:pt x="499" y="223"/>
                </a:lnTo>
                <a:lnTo>
                  <a:pt x="499" y="230"/>
                </a:lnTo>
                <a:lnTo>
                  <a:pt x="502" y="230"/>
                </a:lnTo>
                <a:lnTo>
                  <a:pt x="509" y="230"/>
                </a:lnTo>
                <a:lnTo>
                  <a:pt x="513" y="230"/>
                </a:lnTo>
                <a:lnTo>
                  <a:pt x="513" y="230"/>
                </a:lnTo>
                <a:lnTo>
                  <a:pt x="513" y="223"/>
                </a:lnTo>
                <a:lnTo>
                  <a:pt x="513" y="223"/>
                </a:lnTo>
                <a:close/>
                <a:moveTo>
                  <a:pt x="490" y="223"/>
                </a:moveTo>
                <a:lnTo>
                  <a:pt x="485" y="223"/>
                </a:lnTo>
                <a:lnTo>
                  <a:pt x="480" y="221"/>
                </a:lnTo>
                <a:lnTo>
                  <a:pt x="473" y="221"/>
                </a:lnTo>
                <a:lnTo>
                  <a:pt x="473" y="230"/>
                </a:lnTo>
                <a:lnTo>
                  <a:pt x="480" y="230"/>
                </a:lnTo>
                <a:lnTo>
                  <a:pt x="485" y="230"/>
                </a:lnTo>
                <a:lnTo>
                  <a:pt x="490" y="230"/>
                </a:lnTo>
                <a:lnTo>
                  <a:pt x="490" y="223"/>
                </a:lnTo>
                <a:lnTo>
                  <a:pt x="490" y="223"/>
                </a:lnTo>
                <a:close/>
                <a:moveTo>
                  <a:pt x="466" y="221"/>
                </a:moveTo>
                <a:lnTo>
                  <a:pt x="464" y="221"/>
                </a:lnTo>
                <a:lnTo>
                  <a:pt x="457" y="221"/>
                </a:lnTo>
                <a:lnTo>
                  <a:pt x="452" y="221"/>
                </a:lnTo>
                <a:lnTo>
                  <a:pt x="450" y="221"/>
                </a:lnTo>
                <a:lnTo>
                  <a:pt x="450" y="228"/>
                </a:lnTo>
                <a:lnTo>
                  <a:pt x="452" y="228"/>
                </a:lnTo>
                <a:lnTo>
                  <a:pt x="457" y="228"/>
                </a:lnTo>
                <a:lnTo>
                  <a:pt x="461" y="228"/>
                </a:lnTo>
                <a:lnTo>
                  <a:pt x="466" y="228"/>
                </a:lnTo>
                <a:lnTo>
                  <a:pt x="466" y="221"/>
                </a:lnTo>
                <a:lnTo>
                  <a:pt x="466" y="221"/>
                </a:lnTo>
                <a:close/>
                <a:moveTo>
                  <a:pt x="443" y="221"/>
                </a:moveTo>
                <a:lnTo>
                  <a:pt x="440" y="221"/>
                </a:lnTo>
                <a:lnTo>
                  <a:pt x="435" y="218"/>
                </a:lnTo>
                <a:lnTo>
                  <a:pt x="431" y="218"/>
                </a:lnTo>
                <a:lnTo>
                  <a:pt x="426" y="218"/>
                </a:lnTo>
                <a:lnTo>
                  <a:pt x="426" y="225"/>
                </a:lnTo>
                <a:lnTo>
                  <a:pt x="428" y="228"/>
                </a:lnTo>
                <a:lnTo>
                  <a:pt x="435" y="228"/>
                </a:lnTo>
                <a:lnTo>
                  <a:pt x="440" y="228"/>
                </a:lnTo>
                <a:lnTo>
                  <a:pt x="443" y="228"/>
                </a:lnTo>
                <a:lnTo>
                  <a:pt x="443" y="221"/>
                </a:lnTo>
                <a:lnTo>
                  <a:pt x="443" y="221"/>
                </a:lnTo>
                <a:close/>
                <a:moveTo>
                  <a:pt x="419" y="218"/>
                </a:moveTo>
                <a:lnTo>
                  <a:pt x="414" y="218"/>
                </a:lnTo>
                <a:lnTo>
                  <a:pt x="407" y="218"/>
                </a:lnTo>
                <a:lnTo>
                  <a:pt x="402" y="216"/>
                </a:lnTo>
                <a:lnTo>
                  <a:pt x="402" y="225"/>
                </a:lnTo>
                <a:lnTo>
                  <a:pt x="407" y="225"/>
                </a:lnTo>
                <a:lnTo>
                  <a:pt x="412" y="225"/>
                </a:lnTo>
                <a:lnTo>
                  <a:pt x="419" y="225"/>
                </a:lnTo>
                <a:lnTo>
                  <a:pt x="419" y="218"/>
                </a:lnTo>
                <a:lnTo>
                  <a:pt x="419" y="218"/>
                </a:lnTo>
                <a:close/>
                <a:moveTo>
                  <a:pt x="395" y="216"/>
                </a:moveTo>
                <a:lnTo>
                  <a:pt x="390" y="216"/>
                </a:lnTo>
                <a:lnTo>
                  <a:pt x="386" y="216"/>
                </a:lnTo>
                <a:lnTo>
                  <a:pt x="381" y="216"/>
                </a:lnTo>
                <a:lnTo>
                  <a:pt x="379" y="214"/>
                </a:lnTo>
                <a:lnTo>
                  <a:pt x="379" y="223"/>
                </a:lnTo>
                <a:lnTo>
                  <a:pt x="379" y="223"/>
                </a:lnTo>
                <a:lnTo>
                  <a:pt x="386" y="223"/>
                </a:lnTo>
                <a:lnTo>
                  <a:pt x="390" y="223"/>
                </a:lnTo>
                <a:lnTo>
                  <a:pt x="393" y="223"/>
                </a:lnTo>
                <a:lnTo>
                  <a:pt x="395" y="216"/>
                </a:lnTo>
                <a:lnTo>
                  <a:pt x="395" y="216"/>
                </a:lnTo>
                <a:close/>
                <a:moveTo>
                  <a:pt x="369" y="214"/>
                </a:moveTo>
                <a:lnTo>
                  <a:pt x="369" y="214"/>
                </a:lnTo>
                <a:lnTo>
                  <a:pt x="364" y="214"/>
                </a:lnTo>
                <a:lnTo>
                  <a:pt x="360" y="214"/>
                </a:lnTo>
                <a:lnTo>
                  <a:pt x="355" y="211"/>
                </a:lnTo>
                <a:lnTo>
                  <a:pt x="353" y="221"/>
                </a:lnTo>
                <a:lnTo>
                  <a:pt x="357" y="221"/>
                </a:lnTo>
                <a:lnTo>
                  <a:pt x="364" y="221"/>
                </a:lnTo>
                <a:lnTo>
                  <a:pt x="369" y="221"/>
                </a:lnTo>
                <a:lnTo>
                  <a:pt x="369" y="221"/>
                </a:lnTo>
                <a:lnTo>
                  <a:pt x="369" y="214"/>
                </a:lnTo>
                <a:lnTo>
                  <a:pt x="369" y="214"/>
                </a:lnTo>
                <a:close/>
                <a:moveTo>
                  <a:pt x="346" y="211"/>
                </a:moveTo>
                <a:lnTo>
                  <a:pt x="343" y="211"/>
                </a:lnTo>
                <a:lnTo>
                  <a:pt x="338" y="211"/>
                </a:lnTo>
                <a:lnTo>
                  <a:pt x="334" y="209"/>
                </a:lnTo>
                <a:lnTo>
                  <a:pt x="331" y="209"/>
                </a:lnTo>
                <a:lnTo>
                  <a:pt x="329" y="216"/>
                </a:lnTo>
                <a:lnTo>
                  <a:pt x="331" y="218"/>
                </a:lnTo>
                <a:lnTo>
                  <a:pt x="338" y="218"/>
                </a:lnTo>
                <a:lnTo>
                  <a:pt x="343" y="218"/>
                </a:lnTo>
                <a:lnTo>
                  <a:pt x="346" y="218"/>
                </a:lnTo>
                <a:lnTo>
                  <a:pt x="346" y="211"/>
                </a:lnTo>
                <a:lnTo>
                  <a:pt x="346" y="211"/>
                </a:lnTo>
                <a:close/>
                <a:moveTo>
                  <a:pt x="322" y="209"/>
                </a:moveTo>
                <a:lnTo>
                  <a:pt x="317" y="206"/>
                </a:lnTo>
                <a:lnTo>
                  <a:pt x="312" y="206"/>
                </a:lnTo>
                <a:lnTo>
                  <a:pt x="308" y="206"/>
                </a:lnTo>
                <a:lnTo>
                  <a:pt x="308" y="206"/>
                </a:lnTo>
                <a:lnTo>
                  <a:pt x="305" y="214"/>
                </a:lnTo>
                <a:lnTo>
                  <a:pt x="305" y="214"/>
                </a:lnTo>
                <a:lnTo>
                  <a:pt x="312" y="214"/>
                </a:lnTo>
                <a:lnTo>
                  <a:pt x="317" y="216"/>
                </a:lnTo>
                <a:lnTo>
                  <a:pt x="322" y="216"/>
                </a:lnTo>
                <a:lnTo>
                  <a:pt x="322" y="209"/>
                </a:lnTo>
                <a:lnTo>
                  <a:pt x="322" y="209"/>
                </a:lnTo>
                <a:close/>
                <a:moveTo>
                  <a:pt x="298" y="204"/>
                </a:moveTo>
                <a:lnTo>
                  <a:pt x="298" y="204"/>
                </a:lnTo>
                <a:lnTo>
                  <a:pt x="294" y="202"/>
                </a:lnTo>
                <a:lnTo>
                  <a:pt x="286" y="202"/>
                </a:lnTo>
                <a:lnTo>
                  <a:pt x="284" y="202"/>
                </a:lnTo>
                <a:lnTo>
                  <a:pt x="282" y="209"/>
                </a:lnTo>
                <a:lnTo>
                  <a:pt x="286" y="209"/>
                </a:lnTo>
                <a:lnTo>
                  <a:pt x="291" y="211"/>
                </a:lnTo>
                <a:lnTo>
                  <a:pt x="296" y="211"/>
                </a:lnTo>
                <a:lnTo>
                  <a:pt x="298" y="211"/>
                </a:lnTo>
                <a:lnTo>
                  <a:pt x="298" y="204"/>
                </a:lnTo>
                <a:lnTo>
                  <a:pt x="298" y="204"/>
                </a:lnTo>
                <a:close/>
                <a:moveTo>
                  <a:pt x="275" y="199"/>
                </a:moveTo>
                <a:lnTo>
                  <a:pt x="272" y="199"/>
                </a:lnTo>
                <a:lnTo>
                  <a:pt x="267" y="197"/>
                </a:lnTo>
                <a:lnTo>
                  <a:pt x="263" y="197"/>
                </a:lnTo>
                <a:lnTo>
                  <a:pt x="260" y="197"/>
                </a:lnTo>
                <a:lnTo>
                  <a:pt x="258" y="204"/>
                </a:lnTo>
                <a:lnTo>
                  <a:pt x="260" y="204"/>
                </a:lnTo>
                <a:lnTo>
                  <a:pt x="265" y="206"/>
                </a:lnTo>
                <a:lnTo>
                  <a:pt x="272" y="206"/>
                </a:lnTo>
                <a:lnTo>
                  <a:pt x="275" y="206"/>
                </a:lnTo>
                <a:lnTo>
                  <a:pt x="275" y="199"/>
                </a:lnTo>
                <a:lnTo>
                  <a:pt x="275" y="199"/>
                </a:lnTo>
                <a:close/>
                <a:moveTo>
                  <a:pt x="251" y="195"/>
                </a:moveTo>
                <a:lnTo>
                  <a:pt x="249" y="195"/>
                </a:lnTo>
                <a:lnTo>
                  <a:pt x="244" y="192"/>
                </a:lnTo>
                <a:lnTo>
                  <a:pt x="239" y="192"/>
                </a:lnTo>
                <a:lnTo>
                  <a:pt x="237" y="190"/>
                </a:lnTo>
                <a:lnTo>
                  <a:pt x="234" y="197"/>
                </a:lnTo>
                <a:lnTo>
                  <a:pt x="237" y="199"/>
                </a:lnTo>
                <a:lnTo>
                  <a:pt x="241" y="199"/>
                </a:lnTo>
                <a:lnTo>
                  <a:pt x="246" y="202"/>
                </a:lnTo>
                <a:lnTo>
                  <a:pt x="251" y="202"/>
                </a:lnTo>
                <a:lnTo>
                  <a:pt x="251" y="195"/>
                </a:lnTo>
                <a:lnTo>
                  <a:pt x="251" y="195"/>
                </a:lnTo>
                <a:close/>
                <a:moveTo>
                  <a:pt x="230" y="187"/>
                </a:moveTo>
                <a:lnTo>
                  <a:pt x="225" y="187"/>
                </a:lnTo>
                <a:lnTo>
                  <a:pt x="220" y="185"/>
                </a:lnTo>
                <a:lnTo>
                  <a:pt x="215" y="185"/>
                </a:lnTo>
                <a:lnTo>
                  <a:pt x="213" y="183"/>
                </a:lnTo>
                <a:lnTo>
                  <a:pt x="211" y="192"/>
                </a:lnTo>
                <a:lnTo>
                  <a:pt x="213" y="192"/>
                </a:lnTo>
                <a:lnTo>
                  <a:pt x="218" y="192"/>
                </a:lnTo>
                <a:lnTo>
                  <a:pt x="223" y="195"/>
                </a:lnTo>
                <a:lnTo>
                  <a:pt x="227" y="195"/>
                </a:lnTo>
                <a:lnTo>
                  <a:pt x="230" y="187"/>
                </a:lnTo>
                <a:lnTo>
                  <a:pt x="230" y="187"/>
                </a:lnTo>
                <a:close/>
                <a:moveTo>
                  <a:pt x="206" y="180"/>
                </a:moveTo>
                <a:lnTo>
                  <a:pt x="204" y="180"/>
                </a:lnTo>
                <a:lnTo>
                  <a:pt x="199" y="178"/>
                </a:lnTo>
                <a:lnTo>
                  <a:pt x="194" y="178"/>
                </a:lnTo>
                <a:lnTo>
                  <a:pt x="192" y="176"/>
                </a:lnTo>
                <a:lnTo>
                  <a:pt x="187" y="183"/>
                </a:lnTo>
                <a:lnTo>
                  <a:pt x="192" y="185"/>
                </a:lnTo>
                <a:lnTo>
                  <a:pt x="197" y="185"/>
                </a:lnTo>
                <a:lnTo>
                  <a:pt x="201" y="187"/>
                </a:lnTo>
                <a:lnTo>
                  <a:pt x="204" y="187"/>
                </a:lnTo>
                <a:lnTo>
                  <a:pt x="206" y="180"/>
                </a:lnTo>
                <a:lnTo>
                  <a:pt x="206" y="180"/>
                </a:lnTo>
                <a:close/>
                <a:moveTo>
                  <a:pt x="182" y="173"/>
                </a:moveTo>
                <a:lnTo>
                  <a:pt x="182" y="171"/>
                </a:lnTo>
                <a:lnTo>
                  <a:pt x="178" y="171"/>
                </a:lnTo>
                <a:lnTo>
                  <a:pt x="173" y="168"/>
                </a:lnTo>
                <a:lnTo>
                  <a:pt x="168" y="166"/>
                </a:lnTo>
                <a:lnTo>
                  <a:pt x="166" y="173"/>
                </a:lnTo>
                <a:lnTo>
                  <a:pt x="170" y="176"/>
                </a:lnTo>
                <a:lnTo>
                  <a:pt x="173" y="178"/>
                </a:lnTo>
                <a:lnTo>
                  <a:pt x="178" y="180"/>
                </a:lnTo>
                <a:lnTo>
                  <a:pt x="180" y="180"/>
                </a:lnTo>
                <a:lnTo>
                  <a:pt x="182" y="173"/>
                </a:lnTo>
                <a:lnTo>
                  <a:pt x="182" y="173"/>
                </a:lnTo>
                <a:close/>
                <a:moveTo>
                  <a:pt x="161" y="164"/>
                </a:moveTo>
                <a:lnTo>
                  <a:pt x="161" y="164"/>
                </a:lnTo>
                <a:lnTo>
                  <a:pt x="156" y="161"/>
                </a:lnTo>
                <a:lnTo>
                  <a:pt x="152" y="159"/>
                </a:lnTo>
                <a:lnTo>
                  <a:pt x="149" y="157"/>
                </a:lnTo>
                <a:lnTo>
                  <a:pt x="147" y="157"/>
                </a:lnTo>
                <a:lnTo>
                  <a:pt x="144" y="164"/>
                </a:lnTo>
                <a:lnTo>
                  <a:pt x="144" y="164"/>
                </a:lnTo>
                <a:lnTo>
                  <a:pt x="149" y="166"/>
                </a:lnTo>
                <a:lnTo>
                  <a:pt x="154" y="168"/>
                </a:lnTo>
                <a:lnTo>
                  <a:pt x="156" y="171"/>
                </a:lnTo>
                <a:lnTo>
                  <a:pt x="159" y="171"/>
                </a:lnTo>
                <a:lnTo>
                  <a:pt x="161" y="164"/>
                </a:lnTo>
                <a:lnTo>
                  <a:pt x="161" y="164"/>
                </a:lnTo>
                <a:close/>
                <a:moveTo>
                  <a:pt x="140" y="152"/>
                </a:moveTo>
                <a:lnTo>
                  <a:pt x="137" y="149"/>
                </a:lnTo>
                <a:lnTo>
                  <a:pt x="133" y="149"/>
                </a:lnTo>
                <a:lnTo>
                  <a:pt x="128" y="147"/>
                </a:lnTo>
                <a:lnTo>
                  <a:pt x="126" y="145"/>
                </a:lnTo>
                <a:lnTo>
                  <a:pt x="123" y="152"/>
                </a:lnTo>
                <a:lnTo>
                  <a:pt x="126" y="152"/>
                </a:lnTo>
                <a:lnTo>
                  <a:pt x="128" y="154"/>
                </a:lnTo>
                <a:lnTo>
                  <a:pt x="133" y="157"/>
                </a:lnTo>
                <a:lnTo>
                  <a:pt x="137" y="159"/>
                </a:lnTo>
                <a:lnTo>
                  <a:pt x="140" y="152"/>
                </a:lnTo>
                <a:lnTo>
                  <a:pt x="140" y="152"/>
                </a:lnTo>
                <a:close/>
                <a:moveTo>
                  <a:pt x="121" y="140"/>
                </a:moveTo>
                <a:lnTo>
                  <a:pt x="118" y="140"/>
                </a:lnTo>
                <a:lnTo>
                  <a:pt x="114" y="138"/>
                </a:lnTo>
                <a:lnTo>
                  <a:pt x="111" y="135"/>
                </a:lnTo>
                <a:lnTo>
                  <a:pt x="107" y="133"/>
                </a:lnTo>
                <a:lnTo>
                  <a:pt x="107" y="130"/>
                </a:lnTo>
                <a:lnTo>
                  <a:pt x="102" y="138"/>
                </a:lnTo>
                <a:lnTo>
                  <a:pt x="102" y="138"/>
                </a:lnTo>
                <a:lnTo>
                  <a:pt x="107" y="140"/>
                </a:lnTo>
                <a:lnTo>
                  <a:pt x="109" y="142"/>
                </a:lnTo>
                <a:lnTo>
                  <a:pt x="114" y="145"/>
                </a:lnTo>
                <a:lnTo>
                  <a:pt x="116" y="147"/>
                </a:lnTo>
                <a:lnTo>
                  <a:pt x="121" y="140"/>
                </a:lnTo>
                <a:lnTo>
                  <a:pt x="121" y="140"/>
                </a:lnTo>
                <a:close/>
                <a:moveTo>
                  <a:pt x="100" y="126"/>
                </a:moveTo>
                <a:lnTo>
                  <a:pt x="100" y="126"/>
                </a:lnTo>
                <a:lnTo>
                  <a:pt x="97" y="123"/>
                </a:lnTo>
                <a:lnTo>
                  <a:pt x="92" y="121"/>
                </a:lnTo>
                <a:lnTo>
                  <a:pt x="90" y="119"/>
                </a:lnTo>
                <a:lnTo>
                  <a:pt x="88" y="116"/>
                </a:lnTo>
                <a:lnTo>
                  <a:pt x="83" y="123"/>
                </a:lnTo>
                <a:lnTo>
                  <a:pt x="85" y="126"/>
                </a:lnTo>
                <a:lnTo>
                  <a:pt x="88" y="128"/>
                </a:lnTo>
                <a:lnTo>
                  <a:pt x="92" y="130"/>
                </a:lnTo>
                <a:lnTo>
                  <a:pt x="95" y="133"/>
                </a:lnTo>
                <a:lnTo>
                  <a:pt x="95" y="133"/>
                </a:lnTo>
                <a:lnTo>
                  <a:pt x="100" y="126"/>
                </a:lnTo>
                <a:lnTo>
                  <a:pt x="100" y="126"/>
                </a:lnTo>
                <a:close/>
                <a:moveTo>
                  <a:pt x="83" y="111"/>
                </a:moveTo>
                <a:lnTo>
                  <a:pt x="81" y="109"/>
                </a:lnTo>
                <a:lnTo>
                  <a:pt x="78" y="107"/>
                </a:lnTo>
                <a:lnTo>
                  <a:pt x="74" y="104"/>
                </a:lnTo>
                <a:lnTo>
                  <a:pt x="71" y="102"/>
                </a:lnTo>
                <a:lnTo>
                  <a:pt x="71" y="100"/>
                </a:lnTo>
                <a:lnTo>
                  <a:pt x="64" y="107"/>
                </a:lnTo>
                <a:lnTo>
                  <a:pt x="66" y="107"/>
                </a:lnTo>
                <a:lnTo>
                  <a:pt x="69" y="109"/>
                </a:lnTo>
                <a:lnTo>
                  <a:pt x="71" y="114"/>
                </a:lnTo>
                <a:lnTo>
                  <a:pt x="76" y="116"/>
                </a:lnTo>
                <a:lnTo>
                  <a:pt x="76" y="119"/>
                </a:lnTo>
                <a:lnTo>
                  <a:pt x="83" y="111"/>
                </a:lnTo>
                <a:lnTo>
                  <a:pt x="83" y="111"/>
                </a:lnTo>
                <a:close/>
                <a:moveTo>
                  <a:pt x="66" y="95"/>
                </a:moveTo>
                <a:lnTo>
                  <a:pt x="64" y="95"/>
                </a:lnTo>
                <a:lnTo>
                  <a:pt x="62" y="93"/>
                </a:lnTo>
                <a:lnTo>
                  <a:pt x="59" y="88"/>
                </a:lnTo>
                <a:lnTo>
                  <a:pt x="57" y="85"/>
                </a:lnTo>
                <a:lnTo>
                  <a:pt x="55" y="83"/>
                </a:lnTo>
                <a:lnTo>
                  <a:pt x="50" y="88"/>
                </a:lnTo>
                <a:lnTo>
                  <a:pt x="50" y="90"/>
                </a:lnTo>
                <a:lnTo>
                  <a:pt x="52" y="93"/>
                </a:lnTo>
                <a:lnTo>
                  <a:pt x="57" y="97"/>
                </a:lnTo>
                <a:lnTo>
                  <a:pt x="59" y="100"/>
                </a:lnTo>
                <a:lnTo>
                  <a:pt x="59" y="100"/>
                </a:lnTo>
                <a:lnTo>
                  <a:pt x="66" y="95"/>
                </a:lnTo>
                <a:lnTo>
                  <a:pt x="66" y="95"/>
                </a:lnTo>
                <a:close/>
                <a:moveTo>
                  <a:pt x="50" y="76"/>
                </a:moveTo>
                <a:lnTo>
                  <a:pt x="47" y="74"/>
                </a:lnTo>
                <a:lnTo>
                  <a:pt x="45" y="71"/>
                </a:lnTo>
                <a:lnTo>
                  <a:pt x="43" y="66"/>
                </a:lnTo>
                <a:lnTo>
                  <a:pt x="40" y="64"/>
                </a:lnTo>
                <a:lnTo>
                  <a:pt x="33" y="69"/>
                </a:lnTo>
                <a:lnTo>
                  <a:pt x="36" y="71"/>
                </a:lnTo>
                <a:lnTo>
                  <a:pt x="40" y="76"/>
                </a:lnTo>
                <a:lnTo>
                  <a:pt x="43" y="78"/>
                </a:lnTo>
                <a:lnTo>
                  <a:pt x="43" y="81"/>
                </a:lnTo>
                <a:lnTo>
                  <a:pt x="50" y="76"/>
                </a:lnTo>
                <a:lnTo>
                  <a:pt x="50" y="76"/>
                </a:lnTo>
                <a:close/>
                <a:moveTo>
                  <a:pt x="36" y="57"/>
                </a:moveTo>
                <a:lnTo>
                  <a:pt x="36" y="57"/>
                </a:lnTo>
                <a:lnTo>
                  <a:pt x="33" y="52"/>
                </a:lnTo>
                <a:lnTo>
                  <a:pt x="31" y="47"/>
                </a:lnTo>
                <a:lnTo>
                  <a:pt x="29" y="45"/>
                </a:lnTo>
                <a:lnTo>
                  <a:pt x="29" y="45"/>
                </a:lnTo>
                <a:lnTo>
                  <a:pt x="21" y="47"/>
                </a:lnTo>
                <a:lnTo>
                  <a:pt x="21" y="47"/>
                </a:lnTo>
                <a:lnTo>
                  <a:pt x="24" y="52"/>
                </a:lnTo>
                <a:lnTo>
                  <a:pt x="26" y="57"/>
                </a:lnTo>
                <a:lnTo>
                  <a:pt x="29" y="59"/>
                </a:lnTo>
                <a:lnTo>
                  <a:pt x="31" y="62"/>
                </a:lnTo>
                <a:lnTo>
                  <a:pt x="36" y="57"/>
                </a:lnTo>
                <a:lnTo>
                  <a:pt x="36" y="57"/>
                </a:lnTo>
                <a:close/>
                <a:moveTo>
                  <a:pt x="24" y="38"/>
                </a:moveTo>
                <a:lnTo>
                  <a:pt x="24" y="36"/>
                </a:lnTo>
                <a:lnTo>
                  <a:pt x="21" y="33"/>
                </a:lnTo>
                <a:lnTo>
                  <a:pt x="19" y="28"/>
                </a:lnTo>
                <a:lnTo>
                  <a:pt x="19" y="24"/>
                </a:lnTo>
                <a:lnTo>
                  <a:pt x="17" y="24"/>
                </a:lnTo>
                <a:lnTo>
                  <a:pt x="10" y="26"/>
                </a:lnTo>
                <a:lnTo>
                  <a:pt x="10" y="26"/>
                </a:lnTo>
                <a:lnTo>
                  <a:pt x="12" y="31"/>
                </a:lnTo>
                <a:lnTo>
                  <a:pt x="14" y="36"/>
                </a:lnTo>
                <a:lnTo>
                  <a:pt x="17" y="40"/>
                </a:lnTo>
                <a:lnTo>
                  <a:pt x="17" y="40"/>
                </a:lnTo>
                <a:lnTo>
                  <a:pt x="24" y="3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45"/>
          <p:cNvSpPr>
            <a:spLocks noEditPoints="1"/>
          </p:cNvSpPr>
          <p:nvPr/>
        </p:nvSpPr>
        <p:spPr bwMode="auto">
          <a:xfrm>
            <a:off x="3544888" y="3816350"/>
            <a:ext cx="827088" cy="1096963"/>
          </a:xfrm>
          <a:custGeom>
            <a:avLst/>
            <a:gdLst>
              <a:gd name="T0" fmla="*/ 5 w 445"/>
              <a:gd name="T1" fmla="*/ 14 h 590"/>
              <a:gd name="T2" fmla="*/ 409 w 445"/>
              <a:gd name="T3" fmla="*/ 581 h 590"/>
              <a:gd name="T4" fmla="*/ 414 w 445"/>
              <a:gd name="T5" fmla="*/ 569 h 590"/>
              <a:gd name="T6" fmla="*/ 402 w 445"/>
              <a:gd name="T7" fmla="*/ 576 h 590"/>
              <a:gd name="T8" fmla="*/ 421 w 445"/>
              <a:gd name="T9" fmla="*/ 552 h 590"/>
              <a:gd name="T10" fmla="*/ 414 w 445"/>
              <a:gd name="T11" fmla="*/ 550 h 590"/>
              <a:gd name="T12" fmla="*/ 428 w 445"/>
              <a:gd name="T13" fmla="*/ 534 h 590"/>
              <a:gd name="T14" fmla="*/ 423 w 445"/>
              <a:gd name="T15" fmla="*/ 524 h 590"/>
              <a:gd name="T16" fmla="*/ 435 w 445"/>
              <a:gd name="T17" fmla="*/ 512 h 590"/>
              <a:gd name="T18" fmla="*/ 430 w 445"/>
              <a:gd name="T19" fmla="*/ 500 h 590"/>
              <a:gd name="T20" fmla="*/ 440 w 445"/>
              <a:gd name="T21" fmla="*/ 491 h 590"/>
              <a:gd name="T22" fmla="*/ 435 w 445"/>
              <a:gd name="T23" fmla="*/ 477 h 590"/>
              <a:gd name="T24" fmla="*/ 440 w 445"/>
              <a:gd name="T25" fmla="*/ 491 h 590"/>
              <a:gd name="T26" fmla="*/ 445 w 445"/>
              <a:gd name="T27" fmla="*/ 450 h 590"/>
              <a:gd name="T28" fmla="*/ 435 w 445"/>
              <a:gd name="T29" fmla="*/ 467 h 590"/>
              <a:gd name="T30" fmla="*/ 445 w 445"/>
              <a:gd name="T31" fmla="*/ 427 h 590"/>
              <a:gd name="T32" fmla="*/ 437 w 445"/>
              <a:gd name="T33" fmla="*/ 443 h 590"/>
              <a:gd name="T34" fmla="*/ 440 w 445"/>
              <a:gd name="T35" fmla="*/ 403 h 590"/>
              <a:gd name="T36" fmla="*/ 435 w 445"/>
              <a:gd name="T37" fmla="*/ 420 h 590"/>
              <a:gd name="T38" fmla="*/ 430 w 445"/>
              <a:gd name="T39" fmla="*/ 379 h 590"/>
              <a:gd name="T40" fmla="*/ 437 w 445"/>
              <a:gd name="T41" fmla="*/ 396 h 590"/>
              <a:gd name="T42" fmla="*/ 421 w 445"/>
              <a:gd name="T43" fmla="*/ 358 h 590"/>
              <a:gd name="T44" fmla="*/ 421 w 445"/>
              <a:gd name="T45" fmla="*/ 375 h 590"/>
              <a:gd name="T46" fmla="*/ 409 w 445"/>
              <a:gd name="T47" fmla="*/ 341 h 590"/>
              <a:gd name="T48" fmla="*/ 407 w 445"/>
              <a:gd name="T49" fmla="*/ 351 h 590"/>
              <a:gd name="T50" fmla="*/ 397 w 445"/>
              <a:gd name="T51" fmla="*/ 327 h 590"/>
              <a:gd name="T52" fmla="*/ 388 w 445"/>
              <a:gd name="T53" fmla="*/ 329 h 590"/>
              <a:gd name="T54" fmla="*/ 383 w 445"/>
              <a:gd name="T55" fmla="*/ 313 h 590"/>
              <a:gd name="T56" fmla="*/ 369 w 445"/>
              <a:gd name="T57" fmla="*/ 310 h 590"/>
              <a:gd name="T58" fmla="*/ 385 w 445"/>
              <a:gd name="T59" fmla="*/ 313 h 590"/>
              <a:gd name="T60" fmla="*/ 355 w 445"/>
              <a:gd name="T61" fmla="*/ 289 h 590"/>
              <a:gd name="T62" fmla="*/ 359 w 445"/>
              <a:gd name="T63" fmla="*/ 303 h 590"/>
              <a:gd name="T64" fmla="*/ 338 w 445"/>
              <a:gd name="T65" fmla="*/ 277 h 590"/>
              <a:gd name="T66" fmla="*/ 336 w 445"/>
              <a:gd name="T67" fmla="*/ 287 h 590"/>
              <a:gd name="T68" fmla="*/ 319 w 445"/>
              <a:gd name="T69" fmla="*/ 265 h 590"/>
              <a:gd name="T70" fmla="*/ 314 w 445"/>
              <a:gd name="T71" fmla="*/ 273 h 590"/>
              <a:gd name="T72" fmla="*/ 300 w 445"/>
              <a:gd name="T73" fmla="*/ 254 h 590"/>
              <a:gd name="T74" fmla="*/ 293 w 445"/>
              <a:gd name="T75" fmla="*/ 261 h 590"/>
              <a:gd name="T76" fmla="*/ 279 w 445"/>
              <a:gd name="T77" fmla="*/ 242 h 590"/>
              <a:gd name="T78" fmla="*/ 274 w 445"/>
              <a:gd name="T79" fmla="*/ 249 h 590"/>
              <a:gd name="T80" fmla="*/ 251 w 445"/>
              <a:gd name="T81" fmla="*/ 235 h 590"/>
              <a:gd name="T82" fmla="*/ 243 w 445"/>
              <a:gd name="T83" fmla="*/ 220 h 590"/>
              <a:gd name="T84" fmla="*/ 236 w 445"/>
              <a:gd name="T85" fmla="*/ 225 h 590"/>
              <a:gd name="T86" fmla="*/ 210 w 445"/>
              <a:gd name="T87" fmla="*/ 199 h 590"/>
              <a:gd name="T88" fmla="*/ 201 w 445"/>
              <a:gd name="T89" fmla="*/ 192 h 590"/>
              <a:gd name="T90" fmla="*/ 196 w 445"/>
              <a:gd name="T91" fmla="*/ 197 h 590"/>
              <a:gd name="T92" fmla="*/ 173 w 445"/>
              <a:gd name="T93" fmla="*/ 171 h 590"/>
              <a:gd name="T94" fmla="*/ 163 w 445"/>
              <a:gd name="T95" fmla="*/ 163 h 590"/>
              <a:gd name="T96" fmla="*/ 156 w 445"/>
              <a:gd name="T97" fmla="*/ 168 h 590"/>
              <a:gd name="T98" fmla="*/ 135 w 445"/>
              <a:gd name="T99" fmla="*/ 140 h 590"/>
              <a:gd name="T100" fmla="*/ 125 w 445"/>
              <a:gd name="T101" fmla="*/ 133 h 590"/>
              <a:gd name="T102" fmla="*/ 120 w 445"/>
              <a:gd name="T103" fmla="*/ 137 h 590"/>
              <a:gd name="T104" fmla="*/ 99 w 445"/>
              <a:gd name="T105" fmla="*/ 109 h 590"/>
              <a:gd name="T106" fmla="*/ 90 w 445"/>
              <a:gd name="T107" fmla="*/ 99 h 590"/>
              <a:gd name="T108" fmla="*/ 85 w 445"/>
              <a:gd name="T109" fmla="*/ 104 h 590"/>
              <a:gd name="T110" fmla="*/ 59 w 445"/>
              <a:gd name="T111" fmla="*/ 78 h 590"/>
              <a:gd name="T112" fmla="*/ 57 w 445"/>
              <a:gd name="T113" fmla="*/ 64 h 590"/>
              <a:gd name="T114" fmla="*/ 54 w 445"/>
              <a:gd name="T115" fmla="*/ 71 h 590"/>
              <a:gd name="T116" fmla="*/ 31 w 445"/>
              <a:gd name="T117" fmla="*/ 45 h 590"/>
              <a:gd name="T118" fmla="*/ 23 w 445"/>
              <a:gd name="T119" fmla="*/ 23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45" h="590">
                <a:moveTo>
                  <a:pt x="14" y="12"/>
                </a:moveTo>
                <a:lnTo>
                  <a:pt x="14" y="12"/>
                </a:lnTo>
                <a:lnTo>
                  <a:pt x="14" y="9"/>
                </a:lnTo>
                <a:lnTo>
                  <a:pt x="12" y="9"/>
                </a:lnTo>
                <a:lnTo>
                  <a:pt x="12" y="9"/>
                </a:lnTo>
                <a:lnTo>
                  <a:pt x="9" y="7"/>
                </a:lnTo>
                <a:lnTo>
                  <a:pt x="9" y="7"/>
                </a:lnTo>
                <a:lnTo>
                  <a:pt x="9" y="4"/>
                </a:lnTo>
                <a:lnTo>
                  <a:pt x="7" y="4"/>
                </a:lnTo>
                <a:lnTo>
                  <a:pt x="7" y="2"/>
                </a:lnTo>
                <a:lnTo>
                  <a:pt x="7" y="2"/>
                </a:lnTo>
                <a:lnTo>
                  <a:pt x="5" y="0"/>
                </a:lnTo>
                <a:lnTo>
                  <a:pt x="0" y="4"/>
                </a:lnTo>
                <a:lnTo>
                  <a:pt x="0" y="7"/>
                </a:lnTo>
                <a:lnTo>
                  <a:pt x="0" y="7"/>
                </a:lnTo>
                <a:lnTo>
                  <a:pt x="2" y="9"/>
                </a:lnTo>
                <a:lnTo>
                  <a:pt x="2" y="9"/>
                </a:lnTo>
                <a:lnTo>
                  <a:pt x="2" y="12"/>
                </a:lnTo>
                <a:lnTo>
                  <a:pt x="5" y="12"/>
                </a:lnTo>
                <a:lnTo>
                  <a:pt x="5" y="14"/>
                </a:lnTo>
                <a:lnTo>
                  <a:pt x="5" y="14"/>
                </a:lnTo>
                <a:lnTo>
                  <a:pt x="7" y="14"/>
                </a:lnTo>
                <a:lnTo>
                  <a:pt x="7" y="16"/>
                </a:lnTo>
                <a:lnTo>
                  <a:pt x="9" y="16"/>
                </a:lnTo>
                <a:lnTo>
                  <a:pt x="14" y="12"/>
                </a:lnTo>
                <a:lnTo>
                  <a:pt x="14" y="12"/>
                </a:lnTo>
                <a:close/>
                <a:moveTo>
                  <a:pt x="402" y="590"/>
                </a:moveTo>
                <a:lnTo>
                  <a:pt x="404" y="590"/>
                </a:lnTo>
                <a:lnTo>
                  <a:pt x="404" y="590"/>
                </a:lnTo>
                <a:lnTo>
                  <a:pt x="404" y="590"/>
                </a:lnTo>
                <a:lnTo>
                  <a:pt x="397" y="586"/>
                </a:lnTo>
                <a:lnTo>
                  <a:pt x="397" y="586"/>
                </a:lnTo>
                <a:lnTo>
                  <a:pt x="397" y="588"/>
                </a:lnTo>
                <a:lnTo>
                  <a:pt x="395" y="588"/>
                </a:lnTo>
                <a:lnTo>
                  <a:pt x="402" y="590"/>
                </a:lnTo>
                <a:lnTo>
                  <a:pt x="402" y="590"/>
                </a:lnTo>
                <a:close/>
                <a:moveTo>
                  <a:pt x="407" y="583"/>
                </a:moveTo>
                <a:lnTo>
                  <a:pt x="407" y="583"/>
                </a:lnTo>
                <a:lnTo>
                  <a:pt x="409" y="581"/>
                </a:lnTo>
                <a:lnTo>
                  <a:pt x="409" y="581"/>
                </a:lnTo>
                <a:lnTo>
                  <a:pt x="409" y="581"/>
                </a:lnTo>
                <a:lnTo>
                  <a:pt x="409" y="579"/>
                </a:lnTo>
                <a:lnTo>
                  <a:pt x="409" y="579"/>
                </a:lnTo>
                <a:lnTo>
                  <a:pt x="409" y="579"/>
                </a:lnTo>
                <a:lnTo>
                  <a:pt x="409" y="579"/>
                </a:lnTo>
                <a:lnTo>
                  <a:pt x="411" y="576"/>
                </a:lnTo>
                <a:lnTo>
                  <a:pt x="411" y="576"/>
                </a:lnTo>
                <a:lnTo>
                  <a:pt x="411" y="576"/>
                </a:lnTo>
                <a:lnTo>
                  <a:pt x="411" y="576"/>
                </a:lnTo>
                <a:lnTo>
                  <a:pt x="411" y="574"/>
                </a:lnTo>
                <a:lnTo>
                  <a:pt x="411" y="574"/>
                </a:lnTo>
                <a:lnTo>
                  <a:pt x="411" y="574"/>
                </a:lnTo>
                <a:lnTo>
                  <a:pt x="414" y="571"/>
                </a:lnTo>
                <a:lnTo>
                  <a:pt x="414" y="571"/>
                </a:lnTo>
                <a:lnTo>
                  <a:pt x="414" y="571"/>
                </a:lnTo>
                <a:lnTo>
                  <a:pt x="414" y="571"/>
                </a:lnTo>
                <a:lnTo>
                  <a:pt x="414" y="569"/>
                </a:lnTo>
                <a:lnTo>
                  <a:pt x="414" y="569"/>
                </a:lnTo>
                <a:lnTo>
                  <a:pt x="414" y="569"/>
                </a:lnTo>
                <a:lnTo>
                  <a:pt x="414" y="569"/>
                </a:lnTo>
                <a:lnTo>
                  <a:pt x="407" y="564"/>
                </a:lnTo>
                <a:lnTo>
                  <a:pt x="407" y="564"/>
                </a:lnTo>
                <a:lnTo>
                  <a:pt x="407" y="567"/>
                </a:lnTo>
                <a:lnTo>
                  <a:pt x="407" y="567"/>
                </a:lnTo>
                <a:lnTo>
                  <a:pt x="407" y="567"/>
                </a:lnTo>
                <a:lnTo>
                  <a:pt x="407" y="567"/>
                </a:lnTo>
                <a:lnTo>
                  <a:pt x="407" y="569"/>
                </a:lnTo>
                <a:lnTo>
                  <a:pt x="404" y="569"/>
                </a:lnTo>
                <a:lnTo>
                  <a:pt x="404" y="569"/>
                </a:lnTo>
                <a:lnTo>
                  <a:pt x="404" y="571"/>
                </a:lnTo>
                <a:lnTo>
                  <a:pt x="404" y="571"/>
                </a:lnTo>
                <a:lnTo>
                  <a:pt x="404" y="571"/>
                </a:lnTo>
                <a:lnTo>
                  <a:pt x="404" y="571"/>
                </a:lnTo>
                <a:lnTo>
                  <a:pt x="404" y="574"/>
                </a:lnTo>
                <a:lnTo>
                  <a:pt x="402" y="574"/>
                </a:lnTo>
                <a:lnTo>
                  <a:pt x="402" y="574"/>
                </a:lnTo>
                <a:lnTo>
                  <a:pt x="402" y="574"/>
                </a:lnTo>
                <a:lnTo>
                  <a:pt x="402" y="576"/>
                </a:lnTo>
                <a:lnTo>
                  <a:pt x="402" y="576"/>
                </a:lnTo>
                <a:lnTo>
                  <a:pt x="402" y="576"/>
                </a:lnTo>
                <a:lnTo>
                  <a:pt x="402" y="579"/>
                </a:lnTo>
                <a:lnTo>
                  <a:pt x="402" y="579"/>
                </a:lnTo>
                <a:lnTo>
                  <a:pt x="400" y="579"/>
                </a:lnTo>
                <a:lnTo>
                  <a:pt x="400" y="579"/>
                </a:lnTo>
                <a:lnTo>
                  <a:pt x="407" y="583"/>
                </a:lnTo>
                <a:lnTo>
                  <a:pt x="407" y="583"/>
                </a:lnTo>
                <a:close/>
                <a:moveTo>
                  <a:pt x="419" y="562"/>
                </a:moveTo>
                <a:lnTo>
                  <a:pt x="419" y="560"/>
                </a:lnTo>
                <a:lnTo>
                  <a:pt x="419" y="560"/>
                </a:lnTo>
                <a:lnTo>
                  <a:pt x="419" y="560"/>
                </a:lnTo>
                <a:lnTo>
                  <a:pt x="419" y="557"/>
                </a:lnTo>
                <a:lnTo>
                  <a:pt x="419" y="557"/>
                </a:lnTo>
                <a:lnTo>
                  <a:pt x="419" y="557"/>
                </a:lnTo>
                <a:lnTo>
                  <a:pt x="421" y="557"/>
                </a:lnTo>
                <a:lnTo>
                  <a:pt x="421" y="555"/>
                </a:lnTo>
                <a:lnTo>
                  <a:pt x="421" y="555"/>
                </a:lnTo>
                <a:lnTo>
                  <a:pt x="421" y="555"/>
                </a:lnTo>
                <a:lnTo>
                  <a:pt x="421" y="552"/>
                </a:lnTo>
                <a:lnTo>
                  <a:pt x="421" y="552"/>
                </a:lnTo>
                <a:lnTo>
                  <a:pt x="421" y="552"/>
                </a:lnTo>
                <a:lnTo>
                  <a:pt x="423" y="550"/>
                </a:lnTo>
                <a:lnTo>
                  <a:pt x="423" y="550"/>
                </a:lnTo>
                <a:lnTo>
                  <a:pt x="423" y="550"/>
                </a:lnTo>
                <a:lnTo>
                  <a:pt x="423" y="548"/>
                </a:lnTo>
                <a:lnTo>
                  <a:pt x="423" y="548"/>
                </a:lnTo>
                <a:lnTo>
                  <a:pt x="423" y="548"/>
                </a:lnTo>
                <a:lnTo>
                  <a:pt x="423" y="545"/>
                </a:lnTo>
                <a:lnTo>
                  <a:pt x="423" y="545"/>
                </a:lnTo>
                <a:lnTo>
                  <a:pt x="416" y="543"/>
                </a:lnTo>
                <a:lnTo>
                  <a:pt x="416" y="543"/>
                </a:lnTo>
                <a:lnTo>
                  <a:pt x="416" y="545"/>
                </a:lnTo>
                <a:lnTo>
                  <a:pt x="416" y="545"/>
                </a:lnTo>
                <a:lnTo>
                  <a:pt x="416" y="545"/>
                </a:lnTo>
                <a:lnTo>
                  <a:pt x="416" y="545"/>
                </a:lnTo>
                <a:lnTo>
                  <a:pt x="416" y="548"/>
                </a:lnTo>
                <a:lnTo>
                  <a:pt x="414" y="548"/>
                </a:lnTo>
                <a:lnTo>
                  <a:pt x="414" y="548"/>
                </a:lnTo>
                <a:lnTo>
                  <a:pt x="414" y="550"/>
                </a:lnTo>
                <a:lnTo>
                  <a:pt x="414" y="550"/>
                </a:lnTo>
                <a:lnTo>
                  <a:pt x="414" y="550"/>
                </a:lnTo>
                <a:lnTo>
                  <a:pt x="414" y="552"/>
                </a:lnTo>
                <a:lnTo>
                  <a:pt x="414" y="552"/>
                </a:lnTo>
                <a:lnTo>
                  <a:pt x="411" y="552"/>
                </a:lnTo>
                <a:lnTo>
                  <a:pt x="411" y="555"/>
                </a:lnTo>
                <a:lnTo>
                  <a:pt x="411" y="555"/>
                </a:lnTo>
                <a:lnTo>
                  <a:pt x="411" y="555"/>
                </a:lnTo>
                <a:lnTo>
                  <a:pt x="411" y="555"/>
                </a:lnTo>
                <a:lnTo>
                  <a:pt x="411" y="557"/>
                </a:lnTo>
                <a:lnTo>
                  <a:pt x="411" y="557"/>
                </a:lnTo>
                <a:lnTo>
                  <a:pt x="411" y="557"/>
                </a:lnTo>
                <a:lnTo>
                  <a:pt x="419" y="562"/>
                </a:lnTo>
                <a:lnTo>
                  <a:pt x="419" y="562"/>
                </a:lnTo>
                <a:close/>
                <a:moveTo>
                  <a:pt x="428" y="538"/>
                </a:moveTo>
                <a:lnTo>
                  <a:pt x="428" y="538"/>
                </a:lnTo>
                <a:lnTo>
                  <a:pt x="428" y="536"/>
                </a:lnTo>
                <a:lnTo>
                  <a:pt x="428" y="536"/>
                </a:lnTo>
                <a:lnTo>
                  <a:pt x="428" y="536"/>
                </a:lnTo>
                <a:lnTo>
                  <a:pt x="428" y="534"/>
                </a:lnTo>
                <a:lnTo>
                  <a:pt x="428" y="534"/>
                </a:lnTo>
                <a:lnTo>
                  <a:pt x="428" y="534"/>
                </a:lnTo>
                <a:lnTo>
                  <a:pt x="430" y="531"/>
                </a:lnTo>
                <a:lnTo>
                  <a:pt x="430" y="531"/>
                </a:lnTo>
                <a:lnTo>
                  <a:pt x="430" y="531"/>
                </a:lnTo>
                <a:lnTo>
                  <a:pt x="430" y="529"/>
                </a:lnTo>
                <a:lnTo>
                  <a:pt x="430" y="529"/>
                </a:lnTo>
                <a:lnTo>
                  <a:pt x="430" y="529"/>
                </a:lnTo>
                <a:lnTo>
                  <a:pt x="430" y="526"/>
                </a:lnTo>
                <a:lnTo>
                  <a:pt x="430" y="526"/>
                </a:lnTo>
                <a:lnTo>
                  <a:pt x="430" y="526"/>
                </a:lnTo>
                <a:lnTo>
                  <a:pt x="433" y="524"/>
                </a:lnTo>
                <a:lnTo>
                  <a:pt x="433" y="524"/>
                </a:lnTo>
                <a:lnTo>
                  <a:pt x="433" y="524"/>
                </a:lnTo>
                <a:lnTo>
                  <a:pt x="433" y="524"/>
                </a:lnTo>
                <a:lnTo>
                  <a:pt x="426" y="522"/>
                </a:lnTo>
                <a:lnTo>
                  <a:pt x="426" y="522"/>
                </a:lnTo>
                <a:lnTo>
                  <a:pt x="423" y="522"/>
                </a:lnTo>
                <a:lnTo>
                  <a:pt x="423" y="522"/>
                </a:lnTo>
                <a:lnTo>
                  <a:pt x="423" y="524"/>
                </a:lnTo>
                <a:lnTo>
                  <a:pt x="423" y="524"/>
                </a:lnTo>
                <a:lnTo>
                  <a:pt x="423" y="524"/>
                </a:lnTo>
                <a:lnTo>
                  <a:pt x="423" y="526"/>
                </a:lnTo>
                <a:lnTo>
                  <a:pt x="423" y="526"/>
                </a:lnTo>
                <a:lnTo>
                  <a:pt x="423" y="526"/>
                </a:lnTo>
                <a:lnTo>
                  <a:pt x="423" y="529"/>
                </a:lnTo>
                <a:lnTo>
                  <a:pt x="421" y="529"/>
                </a:lnTo>
                <a:lnTo>
                  <a:pt x="421" y="529"/>
                </a:lnTo>
                <a:lnTo>
                  <a:pt x="421" y="531"/>
                </a:lnTo>
                <a:lnTo>
                  <a:pt x="421" y="531"/>
                </a:lnTo>
                <a:lnTo>
                  <a:pt x="421" y="531"/>
                </a:lnTo>
                <a:lnTo>
                  <a:pt x="421" y="534"/>
                </a:lnTo>
                <a:lnTo>
                  <a:pt x="421" y="534"/>
                </a:lnTo>
                <a:lnTo>
                  <a:pt x="421" y="534"/>
                </a:lnTo>
                <a:lnTo>
                  <a:pt x="419" y="536"/>
                </a:lnTo>
                <a:lnTo>
                  <a:pt x="419" y="536"/>
                </a:lnTo>
                <a:lnTo>
                  <a:pt x="428" y="538"/>
                </a:lnTo>
                <a:lnTo>
                  <a:pt x="428" y="538"/>
                </a:lnTo>
                <a:close/>
                <a:moveTo>
                  <a:pt x="435" y="515"/>
                </a:moveTo>
                <a:lnTo>
                  <a:pt x="435" y="515"/>
                </a:lnTo>
                <a:lnTo>
                  <a:pt x="435" y="515"/>
                </a:lnTo>
                <a:lnTo>
                  <a:pt x="435" y="512"/>
                </a:lnTo>
                <a:lnTo>
                  <a:pt x="435" y="512"/>
                </a:lnTo>
                <a:lnTo>
                  <a:pt x="435" y="512"/>
                </a:lnTo>
                <a:lnTo>
                  <a:pt x="435" y="510"/>
                </a:lnTo>
                <a:lnTo>
                  <a:pt x="435" y="510"/>
                </a:lnTo>
                <a:lnTo>
                  <a:pt x="437" y="510"/>
                </a:lnTo>
                <a:lnTo>
                  <a:pt x="437" y="507"/>
                </a:lnTo>
                <a:lnTo>
                  <a:pt x="437" y="507"/>
                </a:lnTo>
                <a:lnTo>
                  <a:pt x="437" y="507"/>
                </a:lnTo>
                <a:lnTo>
                  <a:pt x="437" y="505"/>
                </a:lnTo>
                <a:lnTo>
                  <a:pt x="437" y="505"/>
                </a:lnTo>
                <a:lnTo>
                  <a:pt x="437" y="505"/>
                </a:lnTo>
                <a:lnTo>
                  <a:pt x="437" y="503"/>
                </a:lnTo>
                <a:lnTo>
                  <a:pt x="437" y="503"/>
                </a:lnTo>
                <a:lnTo>
                  <a:pt x="437" y="500"/>
                </a:lnTo>
                <a:lnTo>
                  <a:pt x="437" y="500"/>
                </a:lnTo>
                <a:lnTo>
                  <a:pt x="440" y="500"/>
                </a:lnTo>
                <a:lnTo>
                  <a:pt x="430" y="498"/>
                </a:lnTo>
                <a:lnTo>
                  <a:pt x="430" y="498"/>
                </a:lnTo>
                <a:lnTo>
                  <a:pt x="430" y="500"/>
                </a:lnTo>
                <a:lnTo>
                  <a:pt x="430" y="500"/>
                </a:lnTo>
                <a:lnTo>
                  <a:pt x="430" y="500"/>
                </a:lnTo>
                <a:lnTo>
                  <a:pt x="430" y="503"/>
                </a:lnTo>
                <a:lnTo>
                  <a:pt x="430" y="503"/>
                </a:lnTo>
                <a:lnTo>
                  <a:pt x="430" y="503"/>
                </a:lnTo>
                <a:lnTo>
                  <a:pt x="430" y="505"/>
                </a:lnTo>
                <a:lnTo>
                  <a:pt x="428" y="505"/>
                </a:lnTo>
                <a:lnTo>
                  <a:pt x="428" y="507"/>
                </a:lnTo>
                <a:lnTo>
                  <a:pt x="428" y="507"/>
                </a:lnTo>
                <a:lnTo>
                  <a:pt x="428" y="507"/>
                </a:lnTo>
                <a:lnTo>
                  <a:pt x="428" y="510"/>
                </a:lnTo>
                <a:lnTo>
                  <a:pt x="428" y="510"/>
                </a:lnTo>
                <a:lnTo>
                  <a:pt x="428" y="510"/>
                </a:lnTo>
                <a:lnTo>
                  <a:pt x="428" y="512"/>
                </a:lnTo>
                <a:lnTo>
                  <a:pt x="428" y="512"/>
                </a:lnTo>
                <a:lnTo>
                  <a:pt x="428" y="512"/>
                </a:lnTo>
                <a:lnTo>
                  <a:pt x="428" y="512"/>
                </a:lnTo>
                <a:lnTo>
                  <a:pt x="435" y="515"/>
                </a:lnTo>
                <a:lnTo>
                  <a:pt x="435" y="515"/>
                </a:lnTo>
                <a:close/>
                <a:moveTo>
                  <a:pt x="440" y="491"/>
                </a:moveTo>
                <a:lnTo>
                  <a:pt x="440" y="491"/>
                </a:lnTo>
                <a:lnTo>
                  <a:pt x="440" y="491"/>
                </a:lnTo>
                <a:lnTo>
                  <a:pt x="440" y="491"/>
                </a:lnTo>
                <a:lnTo>
                  <a:pt x="440" y="488"/>
                </a:lnTo>
                <a:lnTo>
                  <a:pt x="442" y="488"/>
                </a:lnTo>
                <a:lnTo>
                  <a:pt x="442" y="488"/>
                </a:lnTo>
                <a:lnTo>
                  <a:pt x="442" y="486"/>
                </a:lnTo>
                <a:lnTo>
                  <a:pt x="442" y="486"/>
                </a:lnTo>
                <a:lnTo>
                  <a:pt x="442" y="484"/>
                </a:lnTo>
                <a:lnTo>
                  <a:pt x="442" y="484"/>
                </a:lnTo>
                <a:lnTo>
                  <a:pt x="442" y="484"/>
                </a:lnTo>
                <a:lnTo>
                  <a:pt x="442" y="481"/>
                </a:lnTo>
                <a:lnTo>
                  <a:pt x="442" y="481"/>
                </a:lnTo>
                <a:lnTo>
                  <a:pt x="442" y="481"/>
                </a:lnTo>
                <a:lnTo>
                  <a:pt x="442" y="479"/>
                </a:lnTo>
                <a:lnTo>
                  <a:pt x="442" y="479"/>
                </a:lnTo>
                <a:lnTo>
                  <a:pt x="442" y="477"/>
                </a:lnTo>
                <a:lnTo>
                  <a:pt x="442" y="477"/>
                </a:lnTo>
                <a:lnTo>
                  <a:pt x="442" y="477"/>
                </a:lnTo>
                <a:lnTo>
                  <a:pt x="435" y="474"/>
                </a:lnTo>
                <a:lnTo>
                  <a:pt x="435" y="477"/>
                </a:lnTo>
                <a:lnTo>
                  <a:pt x="435" y="477"/>
                </a:lnTo>
                <a:lnTo>
                  <a:pt x="435" y="477"/>
                </a:lnTo>
                <a:lnTo>
                  <a:pt x="435" y="479"/>
                </a:lnTo>
                <a:lnTo>
                  <a:pt x="435" y="479"/>
                </a:lnTo>
                <a:lnTo>
                  <a:pt x="435" y="479"/>
                </a:lnTo>
                <a:lnTo>
                  <a:pt x="435" y="481"/>
                </a:lnTo>
                <a:lnTo>
                  <a:pt x="435" y="481"/>
                </a:lnTo>
                <a:lnTo>
                  <a:pt x="433" y="484"/>
                </a:lnTo>
                <a:lnTo>
                  <a:pt x="433" y="484"/>
                </a:lnTo>
                <a:lnTo>
                  <a:pt x="433" y="484"/>
                </a:lnTo>
                <a:lnTo>
                  <a:pt x="433" y="486"/>
                </a:lnTo>
                <a:lnTo>
                  <a:pt x="433" y="486"/>
                </a:lnTo>
                <a:lnTo>
                  <a:pt x="433" y="486"/>
                </a:lnTo>
                <a:lnTo>
                  <a:pt x="433" y="488"/>
                </a:lnTo>
                <a:lnTo>
                  <a:pt x="433" y="488"/>
                </a:lnTo>
                <a:lnTo>
                  <a:pt x="433" y="488"/>
                </a:lnTo>
                <a:lnTo>
                  <a:pt x="433" y="491"/>
                </a:lnTo>
                <a:lnTo>
                  <a:pt x="433" y="491"/>
                </a:lnTo>
                <a:lnTo>
                  <a:pt x="440" y="491"/>
                </a:lnTo>
                <a:lnTo>
                  <a:pt x="440" y="491"/>
                </a:lnTo>
                <a:close/>
                <a:moveTo>
                  <a:pt x="445" y="467"/>
                </a:moveTo>
                <a:lnTo>
                  <a:pt x="445" y="467"/>
                </a:lnTo>
                <a:lnTo>
                  <a:pt x="445" y="467"/>
                </a:lnTo>
                <a:lnTo>
                  <a:pt x="445" y="465"/>
                </a:lnTo>
                <a:lnTo>
                  <a:pt x="445" y="465"/>
                </a:lnTo>
                <a:lnTo>
                  <a:pt x="445" y="465"/>
                </a:lnTo>
                <a:lnTo>
                  <a:pt x="445" y="462"/>
                </a:lnTo>
                <a:lnTo>
                  <a:pt x="445" y="462"/>
                </a:lnTo>
                <a:lnTo>
                  <a:pt x="445" y="462"/>
                </a:lnTo>
                <a:lnTo>
                  <a:pt x="445" y="460"/>
                </a:lnTo>
                <a:lnTo>
                  <a:pt x="445" y="460"/>
                </a:lnTo>
                <a:lnTo>
                  <a:pt x="445" y="458"/>
                </a:lnTo>
                <a:lnTo>
                  <a:pt x="445" y="458"/>
                </a:lnTo>
                <a:lnTo>
                  <a:pt x="445" y="458"/>
                </a:lnTo>
                <a:lnTo>
                  <a:pt x="445" y="455"/>
                </a:lnTo>
                <a:lnTo>
                  <a:pt x="445" y="455"/>
                </a:lnTo>
                <a:lnTo>
                  <a:pt x="445" y="453"/>
                </a:lnTo>
                <a:lnTo>
                  <a:pt x="445" y="453"/>
                </a:lnTo>
                <a:lnTo>
                  <a:pt x="445" y="453"/>
                </a:lnTo>
                <a:lnTo>
                  <a:pt x="445" y="450"/>
                </a:lnTo>
                <a:lnTo>
                  <a:pt x="437" y="450"/>
                </a:lnTo>
                <a:lnTo>
                  <a:pt x="437" y="453"/>
                </a:lnTo>
                <a:lnTo>
                  <a:pt x="437" y="453"/>
                </a:lnTo>
                <a:lnTo>
                  <a:pt x="437" y="453"/>
                </a:lnTo>
                <a:lnTo>
                  <a:pt x="437" y="455"/>
                </a:lnTo>
                <a:lnTo>
                  <a:pt x="437" y="455"/>
                </a:lnTo>
                <a:lnTo>
                  <a:pt x="437" y="455"/>
                </a:lnTo>
                <a:lnTo>
                  <a:pt x="437" y="458"/>
                </a:lnTo>
                <a:lnTo>
                  <a:pt x="437" y="458"/>
                </a:lnTo>
                <a:lnTo>
                  <a:pt x="437" y="460"/>
                </a:lnTo>
                <a:lnTo>
                  <a:pt x="437" y="460"/>
                </a:lnTo>
                <a:lnTo>
                  <a:pt x="437" y="460"/>
                </a:lnTo>
                <a:lnTo>
                  <a:pt x="437" y="462"/>
                </a:lnTo>
                <a:lnTo>
                  <a:pt x="435" y="462"/>
                </a:lnTo>
                <a:lnTo>
                  <a:pt x="435" y="462"/>
                </a:lnTo>
                <a:lnTo>
                  <a:pt x="435" y="465"/>
                </a:lnTo>
                <a:lnTo>
                  <a:pt x="435" y="465"/>
                </a:lnTo>
                <a:lnTo>
                  <a:pt x="435" y="467"/>
                </a:lnTo>
                <a:lnTo>
                  <a:pt x="435" y="467"/>
                </a:lnTo>
                <a:lnTo>
                  <a:pt x="435" y="467"/>
                </a:lnTo>
                <a:lnTo>
                  <a:pt x="445" y="467"/>
                </a:lnTo>
                <a:lnTo>
                  <a:pt x="445" y="467"/>
                </a:lnTo>
                <a:close/>
                <a:moveTo>
                  <a:pt x="445" y="443"/>
                </a:moveTo>
                <a:lnTo>
                  <a:pt x="445" y="443"/>
                </a:lnTo>
                <a:lnTo>
                  <a:pt x="445" y="441"/>
                </a:lnTo>
                <a:lnTo>
                  <a:pt x="445" y="441"/>
                </a:lnTo>
                <a:lnTo>
                  <a:pt x="445" y="441"/>
                </a:lnTo>
                <a:lnTo>
                  <a:pt x="445" y="439"/>
                </a:lnTo>
                <a:lnTo>
                  <a:pt x="445" y="439"/>
                </a:lnTo>
                <a:lnTo>
                  <a:pt x="445" y="436"/>
                </a:lnTo>
                <a:lnTo>
                  <a:pt x="445" y="436"/>
                </a:lnTo>
                <a:lnTo>
                  <a:pt x="445" y="436"/>
                </a:lnTo>
                <a:lnTo>
                  <a:pt x="445" y="434"/>
                </a:lnTo>
                <a:lnTo>
                  <a:pt x="445" y="434"/>
                </a:lnTo>
                <a:lnTo>
                  <a:pt x="445" y="431"/>
                </a:lnTo>
                <a:lnTo>
                  <a:pt x="445" y="431"/>
                </a:lnTo>
                <a:lnTo>
                  <a:pt x="445" y="431"/>
                </a:lnTo>
                <a:lnTo>
                  <a:pt x="445" y="429"/>
                </a:lnTo>
                <a:lnTo>
                  <a:pt x="445" y="429"/>
                </a:lnTo>
                <a:lnTo>
                  <a:pt x="445" y="427"/>
                </a:lnTo>
                <a:lnTo>
                  <a:pt x="445" y="427"/>
                </a:lnTo>
                <a:lnTo>
                  <a:pt x="435" y="429"/>
                </a:lnTo>
                <a:lnTo>
                  <a:pt x="435" y="429"/>
                </a:lnTo>
                <a:lnTo>
                  <a:pt x="435" y="429"/>
                </a:lnTo>
                <a:lnTo>
                  <a:pt x="435" y="431"/>
                </a:lnTo>
                <a:lnTo>
                  <a:pt x="435" y="431"/>
                </a:lnTo>
                <a:lnTo>
                  <a:pt x="435" y="431"/>
                </a:lnTo>
                <a:lnTo>
                  <a:pt x="435" y="434"/>
                </a:lnTo>
                <a:lnTo>
                  <a:pt x="435" y="434"/>
                </a:lnTo>
                <a:lnTo>
                  <a:pt x="435" y="434"/>
                </a:lnTo>
                <a:lnTo>
                  <a:pt x="437" y="436"/>
                </a:lnTo>
                <a:lnTo>
                  <a:pt x="437" y="436"/>
                </a:lnTo>
                <a:lnTo>
                  <a:pt x="437" y="439"/>
                </a:lnTo>
                <a:lnTo>
                  <a:pt x="437" y="439"/>
                </a:lnTo>
                <a:lnTo>
                  <a:pt x="437" y="439"/>
                </a:lnTo>
                <a:lnTo>
                  <a:pt x="437" y="441"/>
                </a:lnTo>
                <a:lnTo>
                  <a:pt x="437" y="441"/>
                </a:lnTo>
                <a:lnTo>
                  <a:pt x="437" y="441"/>
                </a:lnTo>
                <a:lnTo>
                  <a:pt x="437" y="443"/>
                </a:lnTo>
                <a:lnTo>
                  <a:pt x="437" y="443"/>
                </a:lnTo>
                <a:lnTo>
                  <a:pt x="445" y="443"/>
                </a:lnTo>
                <a:lnTo>
                  <a:pt x="445" y="443"/>
                </a:lnTo>
                <a:close/>
                <a:moveTo>
                  <a:pt x="442" y="420"/>
                </a:moveTo>
                <a:lnTo>
                  <a:pt x="442" y="417"/>
                </a:lnTo>
                <a:lnTo>
                  <a:pt x="442" y="417"/>
                </a:lnTo>
                <a:lnTo>
                  <a:pt x="442" y="417"/>
                </a:lnTo>
                <a:lnTo>
                  <a:pt x="442" y="415"/>
                </a:lnTo>
                <a:lnTo>
                  <a:pt x="442" y="415"/>
                </a:lnTo>
                <a:lnTo>
                  <a:pt x="442" y="415"/>
                </a:lnTo>
                <a:lnTo>
                  <a:pt x="442" y="413"/>
                </a:lnTo>
                <a:lnTo>
                  <a:pt x="442" y="413"/>
                </a:lnTo>
                <a:lnTo>
                  <a:pt x="442" y="410"/>
                </a:lnTo>
                <a:lnTo>
                  <a:pt x="440" y="410"/>
                </a:lnTo>
                <a:lnTo>
                  <a:pt x="440" y="410"/>
                </a:lnTo>
                <a:lnTo>
                  <a:pt x="440" y="408"/>
                </a:lnTo>
                <a:lnTo>
                  <a:pt x="440" y="408"/>
                </a:lnTo>
                <a:lnTo>
                  <a:pt x="440" y="405"/>
                </a:lnTo>
                <a:lnTo>
                  <a:pt x="440" y="405"/>
                </a:lnTo>
                <a:lnTo>
                  <a:pt x="440" y="405"/>
                </a:lnTo>
                <a:lnTo>
                  <a:pt x="440" y="403"/>
                </a:lnTo>
                <a:lnTo>
                  <a:pt x="440" y="403"/>
                </a:lnTo>
                <a:lnTo>
                  <a:pt x="430" y="405"/>
                </a:lnTo>
                <a:lnTo>
                  <a:pt x="430" y="405"/>
                </a:lnTo>
                <a:lnTo>
                  <a:pt x="433" y="405"/>
                </a:lnTo>
                <a:lnTo>
                  <a:pt x="433" y="408"/>
                </a:lnTo>
                <a:lnTo>
                  <a:pt x="433" y="408"/>
                </a:lnTo>
                <a:lnTo>
                  <a:pt x="433" y="408"/>
                </a:lnTo>
                <a:lnTo>
                  <a:pt x="433" y="410"/>
                </a:lnTo>
                <a:lnTo>
                  <a:pt x="433" y="410"/>
                </a:lnTo>
                <a:lnTo>
                  <a:pt x="433" y="413"/>
                </a:lnTo>
                <a:lnTo>
                  <a:pt x="433" y="413"/>
                </a:lnTo>
                <a:lnTo>
                  <a:pt x="433" y="413"/>
                </a:lnTo>
                <a:lnTo>
                  <a:pt x="433" y="415"/>
                </a:lnTo>
                <a:lnTo>
                  <a:pt x="433" y="415"/>
                </a:lnTo>
                <a:lnTo>
                  <a:pt x="433" y="417"/>
                </a:lnTo>
                <a:lnTo>
                  <a:pt x="435" y="417"/>
                </a:lnTo>
                <a:lnTo>
                  <a:pt x="435" y="417"/>
                </a:lnTo>
                <a:lnTo>
                  <a:pt x="435" y="420"/>
                </a:lnTo>
                <a:lnTo>
                  <a:pt x="435" y="420"/>
                </a:lnTo>
                <a:lnTo>
                  <a:pt x="435" y="420"/>
                </a:lnTo>
                <a:lnTo>
                  <a:pt x="442" y="420"/>
                </a:lnTo>
                <a:lnTo>
                  <a:pt x="442" y="420"/>
                </a:lnTo>
                <a:close/>
                <a:moveTo>
                  <a:pt x="437" y="396"/>
                </a:moveTo>
                <a:lnTo>
                  <a:pt x="437" y="396"/>
                </a:lnTo>
                <a:lnTo>
                  <a:pt x="437" y="394"/>
                </a:lnTo>
                <a:lnTo>
                  <a:pt x="435" y="394"/>
                </a:lnTo>
                <a:lnTo>
                  <a:pt x="435" y="391"/>
                </a:lnTo>
                <a:lnTo>
                  <a:pt x="435" y="391"/>
                </a:lnTo>
                <a:lnTo>
                  <a:pt x="435" y="391"/>
                </a:lnTo>
                <a:lnTo>
                  <a:pt x="435" y="389"/>
                </a:lnTo>
                <a:lnTo>
                  <a:pt x="435" y="389"/>
                </a:lnTo>
                <a:lnTo>
                  <a:pt x="435" y="386"/>
                </a:lnTo>
                <a:lnTo>
                  <a:pt x="435" y="386"/>
                </a:lnTo>
                <a:lnTo>
                  <a:pt x="433" y="386"/>
                </a:lnTo>
                <a:lnTo>
                  <a:pt x="433" y="384"/>
                </a:lnTo>
                <a:lnTo>
                  <a:pt x="433" y="384"/>
                </a:lnTo>
                <a:lnTo>
                  <a:pt x="433" y="382"/>
                </a:lnTo>
                <a:lnTo>
                  <a:pt x="433" y="382"/>
                </a:lnTo>
                <a:lnTo>
                  <a:pt x="433" y="382"/>
                </a:lnTo>
                <a:lnTo>
                  <a:pt x="430" y="379"/>
                </a:lnTo>
                <a:lnTo>
                  <a:pt x="423" y="384"/>
                </a:lnTo>
                <a:lnTo>
                  <a:pt x="423" y="384"/>
                </a:lnTo>
                <a:lnTo>
                  <a:pt x="426" y="384"/>
                </a:lnTo>
                <a:lnTo>
                  <a:pt x="426" y="386"/>
                </a:lnTo>
                <a:lnTo>
                  <a:pt x="426" y="386"/>
                </a:lnTo>
                <a:lnTo>
                  <a:pt x="426" y="386"/>
                </a:lnTo>
                <a:lnTo>
                  <a:pt x="426" y="389"/>
                </a:lnTo>
                <a:lnTo>
                  <a:pt x="426" y="389"/>
                </a:lnTo>
                <a:lnTo>
                  <a:pt x="426" y="391"/>
                </a:lnTo>
                <a:lnTo>
                  <a:pt x="428" y="391"/>
                </a:lnTo>
                <a:lnTo>
                  <a:pt x="428" y="391"/>
                </a:lnTo>
                <a:lnTo>
                  <a:pt x="428" y="394"/>
                </a:lnTo>
                <a:lnTo>
                  <a:pt x="428" y="394"/>
                </a:lnTo>
                <a:lnTo>
                  <a:pt x="428" y="394"/>
                </a:lnTo>
                <a:lnTo>
                  <a:pt x="428" y="396"/>
                </a:lnTo>
                <a:lnTo>
                  <a:pt x="428" y="396"/>
                </a:lnTo>
                <a:lnTo>
                  <a:pt x="430" y="398"/>
                </a:lnTo>
                <a:lnTo>
                  <a:pt x="430" y="398"/>
                </a:lnTo>
                <a:lnTo>
                  <a:pt x="437" y="396"/>
                </a:lnTo>
                <a:lnTo>
                  <a:pt x="437" y="396"/>
                </a:lnTo>
                <a:close/>
                <a:moveTo>
                  <a:pt x="428" y="372"/>
                </a:moveTo>
                <a:lnTo>
                  <a:pt x="428" y="372"/>
                </a:lnTo>
                <a:lnTo>
                  <a:pt x="428" y="372"/>
                </a:lnTo>
                <a:lnTo>
                  <a:pt x="428" y="370"/>
                </a:lnTo>
                <a:lnTo>
                  <a:pt x="426" y="370"/>
                </a:lnTo>
                <a:lnTo>
                  <a:pt x="426" y="370"/>
                </a:lnTo>
                <a:lnTo>
                  <a:pt x="426" y="367"/>
                </a:lnTo>
                <a:lnTo>
                  <a:pt x="426" y="367"/>
                </a:lnTo>
                <a:lnTo>
                  <a:pt x="426" y="367"/>
                </a:lnTo>
                <a:lnTo>
                  <a:pt x="426" y="365"/>
                </a:lnTo>
                <a:lnTo>
                  <a:pt x="423" y="365"/>
                </a:lnTo>
                <a:lnTo>
                  <a:pt x="423" y="365"/>
                </a:lnTo>
                <a:lnTo>
                  <a:pt x="423" y="363"/>
                </a:lnTo>
                <a:lnTo>
                  <a:pt x="423" y="363"/>
                </a:lnTo>
                <a:lnTo>
                  <a:pt x="423" y="363"/>
                </a:lnTo>
                <a:lnTo>
                  <a:pt x="423" y="360"/>
                </a:lnTo>
                <a:lnTo>
                  <a:pt x="421" y="360"/>
                </a:lnTo>
                <a:lnTo>
                  <a:pt x="421" y="360"/>
                </a:lnTo>
                <a:lnTo>
                  <a:pt x="421" y="358"/>
                </a:lnTo>
                <a:lnTo>
                  <a:pt x="421" y="358"/>
                </a:lnTo>
                <a:lnTo>
                  <a:pt x="421" y="358"/>
                </a:lnTo>
                <a:lnTo>
                  <a:pt x="414" y="363"/>
                </a:lnTo>
                <a:lnTo>
                  <a:pt x="414" y="363"/>
                </a:lnTo>
                <a:lnTo>
                  <a:pt x="414" y="363"/>
                </a:lnTo>
                <a:lnTo>
                  <a:pt x="414" y="363"/>
                </a:lnTo>
                <a:lnTo>
                  <a:pt x="414" y="365"/>
                </a:lnTo>
                <a:lnTo>
                  <a:pt x="416" y="365"/>
                </a:lnTo>
                <a:lnTo>
                  <a:pt x="416" y="365"/>
                </a:lnTo>
                <a:lnTo>
                  <a:pt x="416" y="367"/>
                </a:lnTo>
                <a:lnTo>
                  <a:pt x="416" y="367"/>
                </a:lnTo>
                <a:lnTo>
                  <a:pt x="416" y="367"/>
                </a:lnTo>
                <a:lnTo>
                  <a:pt x="416" y="370"/>
                </a:lnTo>
                <a:lnTo>
                  <a:pt x="419" y="370"/>
                </a:lnTo>
                <a:lnTo>
                  <a:pt x="419" y="370"/>
                </a:lnTo>
                <a:lnTo>
                  <a:pt x="419" y="372"/>
                </a:lnTo>
                <a:lnTo>
                  <a:pt x="419" y="372"/>
                </a:lnTo>
                <a:lnTo>
                  <a:pt x="419" y="372"/>
                </a:lnTo>
                <a:lnTo>
                  <a:pt x="419" y="372"/>
                </a:lnTo>
                <a:lnTo>
                  <a:pt x="421" y="375"/>
                </a:lnTo>
                <a:lnTo>
                  <a:pt x="421" y="375"/>
                </a:lnTo>
                <a:lnTo>
                  <a:pt x="421" y="375"/>
                </a:lnTo>
                <a:lnTo>
                  <a:pt x="421" y="377"/>
                </a:lnTo>
                <a:lnTo>
                  <a:pt x="428" y="372"/>
                </a:lnTo>
                <a:lnTo>
                  <a:pt x="428" y="372"/>
                </a:lnTo>
                <a:close/>
                <a:moveTo>
                  <a:pt x="416" y="351"/>
                </a:moveTo>
                <a:lnTo>
                  <a:pt x="416" y="351"/>
                </a:lnTo>
                <a:lnTo>
                  <a:pt x="416" y="351"/>
                </a:lnTo>
                <a:lnTo>
                  <a:pt x="416" y="348"/>
                </a:lnTo>
                <a:lnTo>
                  <a:pt x="414" y="348"/>
                </a:lnTo>
                <a:lnTo>
                  <a:pt x="414" y="348"/>
                </a:lnTo>
                <a:lnTo>
                  <a:pt x="414" y="348"/>
                </a:lnTo>
                <a:lnTo>
                  <a:pt x="414" y="346"/>
                </a:lnTo>
                <a:lnTo>
                  <a:pt x="414" y="346"/>
                </a:lnTo>
                <a:lnTo>
                  <a:pt x="411" y="346"/>
                </a:lnTo>
                <a:lnTo>
                  <a:pt x="411" y="344"/>
                </a:lnTo>
                <a:lnTo>
                  <a:pt x="411" y="344"/>
                </a:lnTo>
                <a:lnTo>
                  <a:pt x="411" y="344"/>
                </a:lnTo>
                <a:lnTo>
                  <a:pt x="411" y="344"/>
                </a:lnTo>
                <a:lnTo>
                  <a:pt x="409" y="341"/>
                </a:lnTo>
                <a:lnTo>
                  <a:pt x="409" y="341"/>
                </a:lnTo>
                <a:lnTo>
                  <a:pt x="409" y="341"/>
                </a:lnTo>
                <a:lnTo>
                  <a:pt x="409" y="339"/>
                </a:lnTo>
                <a:lnTo>
                  <a:pt x="409" y="339"/>
                </a:lnTo>
                <a:lnTo>
                  <a:pt x="407" y="339"/>
                </a:lnTo>
                <a:lnTo>
                  <a:pt x="407" y="339"/>
                </a:lnTo>
                <a:lnTo>
                  <a:pt x="407" y="339"/>
                </a:lnTo>
                <a:lnTo>
                  <a:pt x="400" y="344"/>
                </a:lnTo>
                <a:lnTo>
                  <a:pt x="400" y="344"/>
                </a:lnTo>
                <a:lnTo>
                  <a:pt x="402" y="344"/>
                </a:lnTo>
                <a:lnTo>
                  <a:pt x="402" y="344"/>
                </a:lnTo>
                <a:lnTo>
                  <a:pt x="402" y="344"/>
                </a:lnTo>
                <a:lnTo>
                  <a:pt x="402" y="346"/>
                </a:lnTo>
                <a:lnTo>
                  <a:pt x="402" y="346"/>
                </a:lnTo>
                <a:lnTo>
                  <a:pt x="404" y="346"/>
                </a:lnTo>
                <a:lnTo>
                  <a:pt x="404" y="348"/>
                </a:lnTo>
                <a:lnTo>
                  <a:pt x="404" y="348"/>
                </a:lnTo>
                <a:lnTo>
                  <a:pt x="404" y="348"/>
                </a:lnTo>
                <a:lnTo>
                  <a:pt x="404" y="348"/>
                </a:lnTo>
                <a:lnTo>
                  <a:pt x="407" y="351"/>
                </a:lnTo>
                <a:lnTo>
                  <a:pt x="407" y="351"/>
                </a:lnTo>
                <a:lnTo>
                  <a:pt x="407" y="351"/>
                </a:lnTo>
                <a:lnTo>
                  <a:pt x="407" y="351"/>
                </a:lnTo>
                <a:lnTo>
                  <a:pt x="407" y="353"/>
                </a:lnTo>
                <a:lnTo>
                  <a:pt x="409" y="353"/>
                </a:lnTo>
                <a:lnTo>
                  <a:pt x="409" y="353"/>
                </a:lnTo>
                <a:lnTo>
                  <a:pt x="409" y="356"/>
                </a:lnTo>
                <a:lnTo>
                  <a:pt x="409" y="356"/>
                </a:lnTo>
                <a:lnTo>
                  <a:pt x="409" y="356"/>
                </a:lnTo>
                <a:lnTo>
                  <a:pt x="416" y="351"/>
                </a:lnTo>
                <a:lnTo>
                  <a:pt x="416" y="351"/>
                </a:lnTo>
                <a:close/>
                <a:moveTo>
                  <a:pt x="402" y="332"/>
                </a:moveTo>
                <a:lnTo>
                  <a:pt x="402" y="332"/>
                </a:lnTo>
                <a:lnTo>
                  <a:pt x="402" y="329"/>
                </a:lnTo>
                <a:lnTo>
                  <a:pt x="400" y="329"/>
                </a:lnTo>
                <a:lnTo>
                  <a:pt x="400" y="329"/>
                </a:lnTo>
                <a:lnTo>
                  <a:pt x="400" y="329"/>
                </a:lnTo>
                <a:lnTo>
                  <a:pt x="400" y="327"/>
                </a:lnTo>
                <a:lnTo>
                  <a:pt x="397" y="327"/>
                </a:lnTo>
                <a:lnTo>
                  <a:pt x="397" y="327"/>
                </a:lnTo>
                <a:lnTo>
                  <a:pt x="397" y="327"/>
                </a:lnTo>
                <a:lnTo>
                  <a:pt x="397" y="325"/>
                </a:lnTo>
                <a:lnTo>
                  <a:pt x="395" y="325"/>
                </a:lnTo>
                <a:lnTo>
                  <a:pt x="395" y="325"/>
                </a:lnTo>
                <a:lnTo>
                  <a:pt x="395" y="325"/>
                </a:lnTo>
                <a:lnTo>
                  <a:pt x="395" y="322"/>
                </a:lnTo>
                <a:lnTo>
                  <a:pt x="392" y="322"/>
                </a:lnTo>
                <a:lnTo>
                  <a:pt x="392" y="322"/>
                </a:lnTo>
                <a:lnTo>
                  <a:pt x="392" y="322"/>
                </a:lnTo>
                <a:lnTo>
                  <a:pt x="392" y="320"/>
                </a:lnTo>
                <a:lnTo>
                  <a:pt x="392" y="320"/>
                </a:lnTo>
                <a:lnTo>
                  <a:pt x="390" y="320"/>
                </a:lnTo>
                <a:lnTo>
                  <a:pt x="390" y="320"/>
                </a:lnTo>
                <a:lnTo>
                  <a:pt x="385" y="325"/>
                </a:lnTo>
                <a:lnTo>
                  <a:pt x="385" y="325"/>
                </a:lnTo>
                <a:lnTo>
                  <a:pt x="385" y="325"/>
                </a:lnTo>
                <a:lnTo>
                  <a:pt x="385" y="327"/>
                </a:lnTo>
                <a:lnTo>
                  <a:pt x="388" y="327"/>
                </a:lnTo>
                <a:lnTo>
                  <a:pt x="388" y="327"/>
                </a:lnTo>
                <a:lnTo>
                  <a:pt x="388" y="327"/>
                </a:lnTo>
                <a:lnTo>
                  <a:pt x="388" y="329"/>
                </a:lnTo>
                <a:lnTo>
                  <a:pt x="388" y="329"/>
                </a:lnTo>
                <a:lnTo>
                  <a:pt x="390" y="329"/>
                </a:lnTo>
                <a:lnTo>
                  <a:pt x="390" y="329"/>
                </a:lnTo>
                <a:lnTo>
                  <a:pt x="390" y="332"/>
                </a:lnTo>
                <a:lnTo>
                  <a:pt x="390" y="332"/>
                </a:lnTo>
                <a:lnTo>
                  <a:pt x="392" y="332"/>
                </a:lnTo>
                <a:lnTo>
                  <a:pt x="392" y="332"/>
                </a:lnTo>
                <a:lnTo>
                  <a:pt x="392" y="334"/>
                </a:lnTo>
                <a:lnTo>
                  <a:pt x="392" y="334"/>
                </a:lnTo>
                <a:lnTo>
                  <a:pt x="392" y="334"/>
                </a:lnTo>
                <a:lnTo>
                  <a:pt x="395" y="334"/>
                </a:lnTo>
                <a:lnTo>
                  <a:pt x="395" y="337"/>
                </a:lnTo>
                <a:lnTo>
                  <a:pt x="395" y="337"/>
                </a:lnTo>
                <a:lnTo>
                  <a:pt x="395" y="337"/>
                </a:lnTo>
                <a:lnTo>
                  <a:pt x="402" y="332"/>
                </a:lnTo>
                <a:lnTo>
                  <a:pt x="402" y="332"/>
                </a:lnTo>
                <a:close/>
                <a:moveTo>
                  <a:pt x="385" y="313"/>
                </a:moveTo>
                <a:lnTo>
                  <a:pt x="385" y="313"/>
                </a:lnTo>
                <a:lnTo>
                  <a:pt x="383" y="313"/>
                </a:lnTo>
                <a:lnTo>
                  <a:pt x="383" y="313"/>
                </a:lnTo>
                <a:lnTo>
                  <a:pt x="383" y="310"/>
                </a:lnTo>
                <a:lnTo>
                  <a:pt x="383" y="310"/>
                </a:lnTo>
                <a:lnTo>
                  <a:pt x="381" y="310"/>
                </a:lnTo>
                <a:lnTo>
                  <a:pt x="381" y="310"/>
                </a:lnTo>
                <a:lnTo>
                  <a:pt x="381" y="310"/>
                </a:lnTo>
                <a:lnTo>
                  <a:pt x="378" y="308"/>
                </a:lnTo>
                <a:lnTo>
                  <a:pt x="378" y="308"/>
                </a:lnTo>
                <a:lnTo>
                  <a:pt x="378" y="308"/>
                </a:lnTo>
                <a:lnTo>
                  <a:pt x="378" y="308"/>
                </a:lnTo>
                <a:lnTo>
                  <a:pt x="376" y="306"/>
                </a:lnTo>
                <a:lnTo>
                  <a:pt x="376" y="306"/>
                </a:lnTo>
                <a:lnTo>
                  <a:pt x="376" y="306"/>
                </a:lnTo>
                <a:lnTo>
                  <a:pt x="376" y="306"/>
                </a:lnTo>
                <a:lnTo>
                  <a:pt x="374" y="306"/>
                </a:lnTo>
                <a:lnTo>
                  <a:pt x="374" y="303"/>
                </a:lnTo>
                <a:lnTo>
                  <a:pt x="374" y="303"/>
                </a:lnTo>
                <a:lnTo>
                  <a:pt x="374" y="303"/>
                </a:lnTo>
                <a:lnTo>
                  <a:pt x="366" y="308"/>
                </a:lnTo>
                <a:lnTo>
                  <a:pt x="369" y="310"/>
                </a:lnTo>
                <a:lnTo>
                  <a:pt x="369" y="310"/>
                </a:lnTo>
                <a:lnTo>
                  <a:pt x="369" y="310"/>
                </a:lnTo>
                <a:lnTo>
                  <a:pt x="369" y="310"/>
                </a:lnTo>
                <a:lnTo>
                  <a:pt x="371" y="313"/>
                </a:lnTo>
                <a:lnTo>
                  <a:pt x="371" y="313"/>
                </a:lnTo>
                <a:lnTo>
                  <a:pt x="371" y="313"/>
                </a:lnTo>
                <a:lnTo>
                  <a:pt x="371" y="313"/>
                </a:lnTo>
                <a:lnTo>
                  <a:pt x="374" y="313"/>
                </a:lnTo>
                <a:lnTo>
                  <a:pt x="374" y="315"/>
                </a:lnTo>
                <a:lnTo>
                  <a:pt x="374" y="315"/>
                </a:lnTo>
                <a:lnTo>
                  <a:pt x="374" y="315"/>
                </a:lnTo>
                <a:lnTo>
                  <a:pt x="376" y="315"/>
                </a:lnTo>
                <a:lnTo>
                  <a:pt x="376" y="315"/>
                </a:lnTo>
                <a:lnTo>
                  <a:pt x="376" y="318"/>
                </a:lnTo>
                <a:lnTo>
                  <a:pt x="376" y="318"/>
                </a:lnTo>
                <a:lnTo>
                  <a:pt x="378" y="318"/>
                </a:lnTo>
                <a:lnTo>
                  <a:pt x="378" y="318"/>
                </a:lnTo>
                <a:lnTo>
                  <a:pt x="378" y="320"/>
                </a:lnTo>
                <a:lnTo>
                  <a:pt x="378" y="320"/>
                </a:lnTo>
                <a:lnTo>
                  <a:pt x="385" y="313"/>
                </a:lnTo>
                <a:lnTo>
                  <a:pt x="385" y="313"/>
                </a:lnTo>
                <a:close/>
                <a:moveTo>
                  <a:pt x="366" y="299"/>
                </a:moveTo>
                <a:lnTo>
                  <a:pt x="366" y="299"/>
                </a:lnTo>
                <a:lnTo>
                  <a:pt x="366" y="296"/>
                </a:lnTo>
                <a:lnTo>
                  <a:pt x="364" y="296"/>
                </a:lnTo>
                <a:lnTo>
                  <a:pt x="364" y="296"/>
                </a:lnTo>
                <a:lnTo>
                  <a:pt x="364" y="296"/>
                </a:lnTo>
                <a:lnTo>
                  <a:pt x="362" y="296"/>
                </a:lnTo>
                <a:lnTo>
                  <a:pt x="362" y="294"/>
                </a:lnTo>
                <a:lnTo>
                  <a:pt x="362" y="294"/>
                </a:lnTo>
                <a:lnTo>
                  <a:pt x="362" y="294"/>
                </a:lnTo>
                <a:lnTo>
                  <a:pt x="359" y="294"/>
                </a:lnTo>
                <a:lnTo>
                  <a:pt x="359" y="294"/>
                </a:lnTo>
                <a:lnTo>
                  <a:pt x="359" y="292"/>
                </a:lnTo>
                <a:lnTo>
                  <a:pt x="357" y="292"/>
                </a:lnTo>
                <a:lnTo>
                  <a:pt x="357" y="292"/>
                </a:lnTo>
                <a:lnTo>
                  <a:pt x="357" y="292"/>
                </a:lnTo>
                <a:lnTo>
                  <a:pt x="357" y="289"/>
                </a:lnTo>
                <a:lnTo>
                  <a:pt x="355" y="289"/>
                </a:lnTo>
                <a:lnTo>
                  <a:pt x="355" y="289"/>
                </a:lnTo>
                <a:lnTo>
                  <a:pt x="355" y="289"/>
                </a:lnTo>
                <a:lnTo>
                  <a:pt x="352" y="289"/>
                </a:lnTo>
                <a:lnTo>
                  <a:pt x="352" y="289"/>
                </a:lnTo>
                <a:lnTo>
                  <a:pt x="348" y="294"/>
                </a:lnTo>
                <a:lnTo>
                  <a:pt x="348" y="294"/>
                </a:lnTo>
                <a:lnTo>
                  <a:pt x="350" y="296"/>
                </a:lnTo>
                <a:lnTo>
                  <a:pt x="350" y="296"/>
                </a:lnTo>
                <a:lnTo>
                  <a:pt x="350" y="296"/>
                </a:lnTo>
                <a:lnTo>
                  <a:pt x="352" y="296"/>
                </a:lnTo>
                <a:lnTo>
                  <a:pt x="352" y="296"/>
                </a:lnTo>
                <a:lnTo>
                  <a:pt x="352" y="299"/>
                </a:lnTo>
                <a:lnTo>
                  <a:pt x="352" y="299"/>
                </a:lnTo>
                <a:lnTo>
                  <a:pt x="355" y="299"/>
                </a:lnTo>
                <a:lnTo>
                  <a:pt x="355" y="299"/>
                </a:lnTo>
                <a:lnTo>
                  <a:pt x="355" y="299"/>
                </a:lnTo>
                <a:lnTo>
                  <a:pt x="357" y="301"/>
                </a:lnTo>
                <a:lnTo>
                  <a:pt x="357" y="301"/>
                </a:lnTo>
                <a:lnTo>
                  <a:pt x="357" y="301"/>
                </a:lnTo>
                <a:lnTo>
                  <a:pt x="357" y="301"/>
                </a:lnTo>
                <a:lnTo>
                  <a:pt x="359" y="301"/>
                </a:lnTo>
                <a:lnTo>
                  <a:pt x="359" y="303"/>
                </a:lnTo>
                <a:lnTo>
                  <a:pt x="359" y="303"/>
                </a:lnTo>
                <a:lnTo>
                  <a:pt x="359" y="303"/>
                </a:lnTo>
                <a:lnTo>
                  <a:pt x="362" y="303"/>
                </a:lnTo>
                <a:lnTo>
                  <a:pt x="362" y="303"/>
                </a:lnTo>
                <a:lnTo>
                  <a:pt x="366" y="299"/>
                </a:lnTo>
                <a:lnTo>
                  <a:pt x="366" y="299"/>
                </a:lnTo>
                <a:close/>
                <a:moveTo>
                  <a:pt x="348" y="284"/>
                </a:moveTo>
                <a:lnTo>
                  <a:pt x="345" y="284"/>
                </a:lnTo>
                <a:lnTo>
                  <a:pt x="345" y="282"/>
                </a:lnTo>
                <a:lnTo>
                  <a:pt x="345" y="282"/>
                </a:lnTo>
                <a:lnTo>
                  <a:pt x="345" y="282"/>
                </a:lnTo>
                <a:lnTo>
                  <a:pt x="343" y="282"/>
                </a:lnTo>
                <a:lnTo>
                  <a:pt x="343" y="282"/>
                </a:lnTo>
                <a:lnTo>
                  <a:pt x="343" y="280"/>
                </a:lnTo>
                <a:lnTo>
                  <a:pt x="340" y="280"/>
                </a:lnTo>
                <a:lnTo>
                  <a:pt x="340" y="280"/>
                </a:lnTo>
                <a:lnTo>
                  <a:pt x="340" y="280"/>
                </a:lnTo>
                <a:lnTo>
                  <a:pt x="338" y="280"/>
                </a:lnTo>
                <a:lnTo>
                  <a:pt x="338" y="277"/>
                </a:lnTo>
                <a:lnTo>
                  <a:pt x="338" y="277"/>
                </a:lnTo>
                <a:lnTo>
                  <a:pt x="336" y="277"/>
                </a:lnTo>
                <a:lnTo>
                  <a:pt x="336" y="277"/>
                </a:lnTo>
                <a:lnTo>
                  <a:pt x="336" y="277"/>
                </a:lnTo>
                <a:lnTo>
                  <a:pt x="336" y="275"/>
                </a:lnTo>
                <a:lnTo>
                  <a:pt x="333" y="275"/>
                </a:lnTo>
                <a:lnTo>
                  <a:pt x="333" y="275"/>
                </a:lnTo>
                <a:lnTo>
                  <a:pt x="333" y="275"/>
                </a:lnTo>
                <a:lnTo>
                  <a:pt x="329" y="282"/>
                </a:lnTo>
                <a:lnTo>
                  <a:pt x="329" y="282"/>
                </a:lnTo>
                <a:lnTo>
                  <a:pt x="329" y="282"/>
                </a:lnTo>
                <a:lnTo>
                  <a:pt x="331" y="282"/>
                </a:lnTo>
                <a:lnTo>
                  <a:pt x="331" y="282"/>
                </a:lnTo>
                <a:lnTo>
                  <a:pt x="331" y="284"/>
                </a:lnTo>
                <a:lnTo>
                  <a:pt x="333" y="284"/>
                </a:lnTo>
                <a:lnTo>
                  <a:pt x="333" y="284"/>
                </a:lnTo>
                <a:lnTo>
                  <a:pt x="333" y="284"/>
                </a:lnTo>
                <a:lnTo>
                  <a:pt x="333" y="284"/>
                </a:lnTo>
                <a:lnTo>
                  <a:pt x="336" y="287"/>
                </a:lnTo>
                <a:lnTo>
                  <a:pt x="336" y="287"/>
                </a:lnTo>
                <a:lnTo>
                  <a:pt x="336" y="287"/>
                </a:lnTo>
                <a:lnTo>
                  <a:pt x="338" y="287"/>
                </a:lnTo>
                <a:lnTo>
                  <a:pt x="338" y="287"/>
                </a:lnTo>
                <a:lnTo>
                  <a:pt x="338" y="289"/>
                </a:lnTo>
                <a:lnTo>
                  <a:pt x="340" y="289"/>
                </a:lnTo>
                <a:lnTo>
                  <a:pt x="340" y="289"/>
                </a:lnTo>
                <a:lnTo>
                  <a:pt x="340" y="289"/>
                </a:lnTo>
                <a:lnTo>
                  <a:pt x="340" y="289"/>
                </a:lnTo>
                <a:lnTo>
                  <a:pt x="343" y="289"/>
                </a:lnTo>
                <a:lnTo>
                  <a:pt x="348" y="284"/>
                </a:lnTo>
                <a:lnTo>
                  <a:pt x="348" y="284"/>
                </a:lnTo>
                <a:close/>
                <a:moveTo>
                  <a:pt x="326" y="270"/>
                </a:moveTo>
                <a:lnTo>
                  <a:pt x="326" y="270"/>
                </a:lnTo>
                <a:lnTo>
                  <a:pt x="324" y="270"/>
                </a:lnTo>
                <a:lnTo>
                  <a:pt x="324" y="270"/>
                </a:lnTo>
                <a:lnTo>
                  <a:pt x="324" y="268"/>
                </a:lnTo>
                <a:lnTo>
                  <a:pt x="322" y="268"/>
                </a:lnTo>
                <a:lnTo>
                  <a:pt x="322" y="268"/>
                </a:lnTo>
                <a:lnTo>
                  <a:pt x="322" y="268"/>
                </a:lnTo>
                <a:lnTo>
                  <a:pt x="319" y="268"/>
                </a:lnTo>
                <a:lnTo>
                  <a:pt x="319" y="265"/>
                </a:lnTo>
                <a:lnTo>
                  <a:pt x="319" y="265"/>
                </a:lnTo>
                <a:lnTo>
                  <a:pt x="319" y="265"/>
                </a:lnTo>
                <a:lnTo>
                  <a:pt x="317" y="265"/>
                </a:lnTo>
                <a:lnTo>
                  <a:pt x="317" y="265"/>
                </a:lnTo>
                <a:lnTo>
                  <a:pt x="317" y="263"/>
                </a:lnTo>
                <a:lnTo>
                  <a:pt x="314" y="263"/>
                </a:lnTo>
                <a:lnTo>
                  <a:pt x="314" y="263"/>
                </a:lnTo>
                <a:lnTo>
                  <a:pt x="314" y="263"/>
                </a:lnTo>
                <a:lnTo>
                  <a:pt x="312" y="263"/>
                </a:lnTo>
                <a:lnTo>
                  <a:pt x="312" y="263"/>
                </a:lnTo>
                <a:lnTo>
                  <a:pt x="307" y="268"/>
                </a:lnTo>
                <a:lnTo>
                  <a:pt x="307" y="268"/>
                </a:lnTo>
                <a:lnTo>
                  <a:pt x="310" y="270"/>
                </a:lnTo>
                <a:lnTo>
                  <a:pt x="310" y="270"/>
                </a:lnTo>
                <a:lnTo>
                  <a:pt x="310" y="270"/>
                </a:lnTo>
                <a:lnTo>
                  <a:pt x="312" y="270"/>
                </a:lnTo>
                <a:lnTo>
                  <a:pt x="312" y="270"/>
                </a:lnTo>
                <a:lnTo>
                  <a:pt x="312" y="273"/>
                </a:lnTo>
                <a:lnTo>
                  <a:pt x="314" y="273"/>
                </a:lnTo>
                <a:lnTo>
                  <a:pt x="314" y="273"/>
                </a:lnTo>
                <a:lnTo>
                  <a:pt x="314" y="273"/>
                </a:lnTo>
                <a:lnTo>
                  <a:pt x="317" y="273"/>
                </a:lnTo>
                <a:lnTo>
                  <a:pt x="317" y="275"/>
                </a:lnTo>
                <a:lnTo>
                  <a:pt x="317" y="275"/>
                </a:lnTo>
                <a:lnTo>
                  <a:pt x="319" y="275"/>
                </a:lnTo>
                <a:lnTo>
                  <a:pt x="319" y="275"/>
                </a:lnTo>
                <a:lnTo>
                  <a:pt x="319" y="275"/>
                </a:lnTo>
                <a:lnTo>
                  <a:pt x="322" y="277"/>
                </a:lnTo>
                <a:lnTo>
                  <a:pt x="322" y="277"/>
                </a:lnTo>
                <a:lnTo>
                  <a:pt x="322" y="277"/>
                </a:lnTo>
                <a:lnTo>
                  <a:pt x="326" y="270"/>
                </a:lnTo>
                <a:lnTo>
                  <a:pt x="326" y="270"/>
                </a:lnTo>
                <a:close/>
                <a:moveTo>
                  <a:pt x="305" y="258"/>
                </a:moveTo>
                <a:lnTo>
                  <a:pt x="305" y="258"/>
                </a:lnTo>
                <a:lnTo>
                  <a:pt x="305" y="258"/>
                </a:lnTo>
                <a:lnTo>
                  <a:pt x="305" y="256"/>
                </a:lnTo>
                <a:lnTo>
                  <a:pt x="303" y="256"/>
                </a:lnTo>
                <a:lnTo>
                  <a:pt x="303" y="256"/>
                </a:lnTo>
                <a:lnTo>
                  <a:pt x="303" y="256"/>
                </a:lnTo>
                <a:lnTo>
                  <a:pt x="300" y="254"/>
                </a:lnTo>
                <a:lnTo>
                  <a:pt x="300" y="254"/>
                </a:lnTo>
                <a:lnTo>
                  <a:pt x="300" y="254"/>
                </a:lnTo>
                <a:lnTo>
                  <a:pt x="298" y="254"/>
                </a:lnTo>
                <a:lnTo>
                  <a:pt x="298" y="254"/>
                </a:lnTo>
                <a:lnTo>
                  <a:pt x="296" y="251"/>
                </a:lnTo>
                <a:lnTo>
                  <a:pt x="296" y="251"/>
                </a:lnTo>
                <a:lnTo>
                  <a:pt x="296" y="251"/>
                </a:lnTo>
                <a:lnTo>
                  <a:pt x="293" y="251"/>
                </a:lnTo>
                <a:lnTo>
                  <a:pt x="293" y="251"/>
                </a:lnTo>
                <a:lnTo>
                  <a:pt x="293" y="249"/>
                </a:lnTo>
                <a:lnTo>
                  <a:pt x="291" y="249"/>
                </a:lnTo>
                <a:lnTo>
                  <a:pt x="288" y="256"/>
                </a:lnTo>
                <a:lnTo>
                  <a:pt x="288" y="256"/>
                </a:lnTo>
                <a:lnTo>
                  <a:pt x="288" y="258"/>
                </a:lnTo>
                <a:lnTo>
                  <a:pt x="291" y="258"/>
                </a:lnTo>
                <a:lnTo>
                  <a:pt x="291" y="258"/>
                </a:lnTo>
                <a:lnTo>
                  <a:pt x="291" y="258"/>
                </a:lnTo>
                <a:lnTo>
                  <a:pt x="293" y="258"/>
                </a:lnTo>
                <a:lnTo>
                  <a:pt x="293" y="261"/>
                </a:lnTo>
                <a:lnTo>
                  <a:pt x="293" y="261"/>
                </a:lnTo>
                <a:lnTo>
                  <a:pt x="296" y="261"/>
                </a:lnTo>
                <a:lnTo>
                  <a:pt x="296" y="261"/>
                </a:lnTo>
                <a:lnTo>
                  <a:pt x="296" y="261"/>
                </a:lnTo>
                <a:lnTo>
                  <a:pt x="298" y="263"/>
                </a:lnTo>
                <a:lnTo>
                  <a:pt x="298" y="263"/>
                </a:lnTo>
                <a:lnTo>
                  <a:pt x="298" y="263"/>
                </a:lnTo>
                <a:lnTo>
                  <a:pt x="300" y="263"/>
                </a:lnTo>
                <a:lnTo>
                  <a:pt x="300" y="263"/>
                </a:lnTo>
                <a:lnTo>
                  <a:pt x="300" y="265"/>
                </a:lnTo>
                <a:lnTo>
                  <a:pt x="303" y="265"/>
                </a:lnTo>
                <a:lnTo>
                  <a:pt x="305" y="258"/>
                </a:lnTo>
                <a:lnTo>
                  <a:pt x="305" y="258"/>
                </a:lnTo>
                <a:close/>
                <a:moveTo>
                  <a:pt x="286" y="246"/>
                </a:moveTo>
                <a:lnTo>
                  <a:pt x="284" y="244"/>
                </a:lnTo>
                <a:lnTo>
                  <a:pt x="284" y="244"/>
                </a:lnTo>
                <a:lnTo>
                  <a:pt x="284" y="244"/>
                </a:lnTo>
                <a:lnTo>
                  <a:pt x="281" y="244"/>
                </a:lnTo>
                <a:lnTo>
                  <a:pt x="281" y="244"/>
                </a:lnTo>
                <a:lnTo>
                  <a:pt x="281" y="242"/>
                </a:lnTo>
                <a:lnTo>
                  <a:pt x="279" y="242"/>
                </a:lnTo>
                <a:lnTo>
                  <a:pt x="279" y="242"/>
                </a:lnTo>
                <a:lnTo>
                  <a:pt x="279" y="242"/>
                </a:lnTo>
                <a:lnTo>
                  <a:pt x="277" y="239"/>
                </a:lnTo>
                <a:lnTo>
                  <a:pt x="277" y="239"/>
                </a:lnTo>
                <a:lnTo>
                  <a:pt x="274" y="239"/>
                </a:lnTo>
                <a:lnTo>
                  <a:pt x="274" y="239"/>
                </a:lnTo>
                <a:lnTo>
                  <a:pt x="274" y="239"/>
                </a:lnTo>
                <a:lnTo>
                  <a:pt x="272" y="237"/>
                </a:lnTo>
                <a:lnTo>
                  <a:pt x="272" y="237"/>
                </a:lnTo>
                <a:lnTo>
                  <a:pt x="272" y="237"/>
                </a:lnTo>
                <a:lnTo>
                  <a:pt x="267" y="244"/>
                </a:lnTo>
                <a:lnTo>
                  <a:pt x="267" y="244"/>
                </a:lnTo>
                <a:lnTo>
                  <a:pt x="269" y="244"/>
                </a:lnTo>
                <a:lnTo>
                  <a:pt x="269" y="244"/>
                </a:lnTo>
                <a:lnTo>
                  <a:pt x="269" y="246"/>
                </a:lnTo>
                <a:lnTo>
                  <a:pt x="272" y="246"/>
                </a:lnTo>
                <a:lnTo>
                  <a:pt x="272" y="246"/>
                </a:lnTo>
                <a:lnTo>
                  <a:pt x="272" y="246"/>
                </a:lnTo>
                <a:lnTo>
                  <a:pt x="274" y="249"/>
                </a:lnTo>
                <a:lnTo>
                  <a:pt x="274" y="249"/>
                </a:lnTo>
                <a:lnTo>
                  <a:pt x="274" y="249"/>
                </a:lnTo>
                <a:lnTo>
                  <a:pt x="277" y="249"/>
                </a:lnTo>
                <a:lnTo>
                  <a:pt x="277" y="249"/>
                </a:lnTo>
                <a:lnTo>
                  <a:pt x="279" y="251"/>
                </a:lnTo>
                <a:lnTo>
                  <a:pt x="279" y="251"/>
                </a:lnTo>
                <a:lnTo>
                  <a:pt x="279" y="251"/>
                </a:lnTo>
                <a:lnTo>
                  <a:pt x="281" y="251"/>
                </a:lnTo>
                <a:lnTo>
                  <a:pt x="281" y="251"/>
                </a:lnTo>
                <a:lnTo>
                  <a:pt x="286" y="246"/>
                </a:lnTo>
                <a:lnTo>
                  <a:pt x="286" y="246"/>
                </a:lnTo>
                <a:close/>
                <a:moveTo>
                  <a:pt x="265" y="232"/>
                </a:moveTo>
                <a:lnTo>
                  <a:pt x="260" y="239"/>
                </a:lnTo>
                <a:lnTo>
                  <a:pt x="260" y="239"/>
                </a:lnTo>
                <a:lnTo>
                  <a:pt x="258" y="239"/>
                </a:lnTo>
                <a:lnTo>
                  <a:pt x="258" y="237"/>
                </a:lnTo>
                <a:lnTo>
                  <a:pt x="255" y="237"/>
                </a:lnTo>
                <a:lnTo>
                  <a:pt x="255" y="237"/>
                </a:lnTo>
                <a:lnTo>
                  <a:pt x="253" y="235"/>
                </a:lnTo>
                <a:lnTo>
                  <a:pt x="253" y="235"/>
                </a:lnTo>
                <a:lnTo>
                  <a:pt x="251" y="235"/>
                </a:lnTo>
                <a:lnTo>
                  <a:pt x="251" y="232"/>
                </a:lnTo>
                <a:lnTo>
                  <a:pt x="248" y="232"/>
                </a:lnTo>
                <a:lnTo>
                  <a:pt x="248" y="232"/>
                </a:lnTo>
                <a:lnTo>
                  <a:pt x="246" y="232"/>
                </a:lnTo>
                <a:lnTo>
                  <a:pt x="251" y="225"/>
                </a:lnTo>
                <a:lnTo>
                  <a:pt x="253" y="225"/>
                </a:lnTo>
                <a:lnTo>
                  <a:pt x="253" y="225"/>
                </a:lnTo>
                <a:lnTo>
                  <a:pt x="255" y="227"/>
                </a:lnTo>
                <a:lnTo>
                  <a:pt x="255" y="227"/>
                </a:lnTo>
                <a:lnTo>
                  <a:pt x="258" y="227"/>
                </a:lnTo>
                <a:lnTo>
                  <a:pt x="258" y="230"/>
                </a:lnTo>
                <a:lnTo>
                  <a:pt x="260" y="230"/>
                </a:lnTo>
                <a:lnTo>
                  <a:pt x="260" y="230"/>
                </a:lnTo>
                <a:lnTo>
                  <a:pt x="262" y="232"/>
                </a:lnTo>
                <a:lnTo>
                  <a:pt x="262" y="232"/>
                </a:lnTo>
                <a:lnTo>
                  <a:pt x="265" y="232"/>
                </a:lnTo>
                <a:lnTo>
                  <a:pt x="265" y="232"/>
                </a:lnTo>
                <a:lnTo>
                  <a:pt x="265" y="232"/>
                </a:lnTo>
                <a:close/>
                <a:moveTo>
                  <a:pt x="243" y="220"/>
                </a:moveTo>
                <a:lnTo>
                  <a:pt x="243" y="220"/>
                </a:lnTo>
                <a:lnTo>
                  <a:pt x="243" y="218"/>
                </a:lnTo>
                <a:lnTo>
                  <a:pt x="241" y="218"/>
                </a:lnTo>
                <a:lnTo>
                  <a:pt x="241" y="218"/>
                </a:lnTo>
                <a:lnTo>
                  <a:pt x="239" y="216"/>
                </a:lnTo>
                <a:lnTo>
                  <a:pt x="239" y="216"/>
                </a:lnTo>
                <a:lnTo>
                  <a:pt x="236" y="216"/>
                </a:lnTo>
                <a:lnTo>
                  <a:pt x="236" y="213"/>
                </a:lnTo>
                <a:lnTo>
                  <a:pt x="234" y="213"/>
                </a:lnTo>
                <a:lnTo>
                  <a:pt x="234" y="213"/>
                </a:lnTo>
                <a:lnTo>
                  <a:pt x="232" y="211"/>
                </a:lnTo>
                <a:lnTo>
                  <a:pt x="232" y="211"/>
                </a:lnTo>
                <a:lnTo>
                  <a:pt x="227" y="218"/>
                </a:lnTo>
                <a:lnTo>
                  <a:pt x="227" y="218"/>
                </a:lnTo>
                <a:lnTo>
                  <a:pt x="229" y="220"/>
                </a:lnTo>
                <a:lnTo>
                  <a:pt x="229" y="220"/>
                </a:lnTo>
                <a:lnTo>
                  <a:pt x="232" y="220"/>
                </a:lnTo>
                <a:lnTo>
                  <a:pt x="232" y="223"/>
                </a:lnTo>
                <a:lnTo>
                  <a:pt x="234" y="223"/>
                </a:lnTo>
                <a:lnTo>
                  <a:pt x="234" y="223"/>
                </a:lnTo>
                <a:lnTo>
                  <a:pt x="236" y="225"/>
                </a:lnTo>
                <a:lnTo>
                  <a:pt x="236" y="225"/>
                </a:lnTo>
                <a:lnTo>
                  <a:pt x="239" y="225"/>
                </a:lnTo>
                <a:lnTo>
                  <a:pt x="239" y="227"/>
                </a:lnTo>
                <a:lnTo>
                  <a:pt x="239" y="227"/>
                </a:lnTo>
                <a:lnTo>
                  <a:pt x="243" y="220"/>
                </a:lnTo>
                <a:lnTo>
                  <a:pt x="243" y="220"/>
                </a:lnTo>
                <a:close/>
                <a:moveTo>
                  <a:pt x="225" y="206"/>
                </a:moveTo>
                <a:lnTo>
                  <a:pt x="225" y="206"/>
                </a:lnTo>
                <a:lnTo>
                  <a:pt x="222" y="206"/>
                </a:lnTo>
                <a:lnTo>
                  <a:pt x="222" y="206"/>
                </a:lnTo>
                <a:lnTo>
                  <a:pt x="220" y="204"/>
                </a:lnTo>
                <a:lnTo>
                  <a:pt x="220" y="204"/>
                </a:lnTo>
                <a:lnTo>
                  <a:pt x="217" y="204"/>
                </a:lnTo>
                <a:lnTo>
                  <a:pt x="217" y="201"/>
                </a:lnTo>
                <a:lnTo>
                  <a:pt x="215" y="201"/>
                </a:lnTo>
                <a:lnTo>
                  <a:pt x="215" y="201"/>
                </a:lnTo>
                <a:lnTo>
                  <a:pt x="213" y="199"/>
                </a:lnTo>
                <a:lnTo>
                  <a:pt x="213" y="199"/>
                </a:lnTo>
                <a:lnTo>
                  <a:pt x="210" y="199"/>
                </a:lnTo>
                <a:lnTo>
                  <a:pt x="210" y="199"/>
                </a:lnTo>
                <a:lnTo>
                  <a:pt x="206" y="204"/>
                </a:lnTo>
                <a:lnTo>
                  <a:pt x="206" y="204"/>
                </a:lnTo>
                <a:lnTo>
                  <a:pt x="208" y="206"/>
                </a:lnTo>
                <a:lnTo>
                  <a:pt x="208" y="206"/>
                </a:lnTo>
                <a:lnTo>
                  <a:pt x="210" y="206"/>
                </a:lnTo>
                <a:lnTo>
                  <a:pt x="210" y="208"/>
                </a:lnTo>
                <a:lnTo>
                  <a:pt x="213" y="208"/>
                </a:lnTo>
                <a:lnTo>
                  <a:pt x="213" y="208"/>
                </a:lnTo>
                <a:lnTo>
                  <a:pt x="215" y="211"/>
                </a:lnTo>
                <a:lnTo>
                  <a:pt x="215" y="211"/>
                </a:lnTo>
                <a:lnTo>
                  <a:pt x="217" y="211"/>
                </a:lnTo>
                <a:lnTo>
                  <a:pt x="217" y="213"/>
                </a:lnTo>
                <a:lnTo>
                  <a:pt x="220" y="213"/>
                </a:lnTo>
                <a:lnTo>
                  <a:pt x="220" y="213"/>
                </a:lnTo>
                <a:lnTo>
                  <a:pt x="225" y="206"/>
                </a:lnTo>
                <a:lnTo>
                  <a:pt x="225" y="206"/>
                </a:lnTo>
                <a:close/>
                <a:moveTo>
                  <a:pt x="203" y="194"/>
                </a:moveTo>
                <a:lnTo>
                  <a:pt x="203" y="194"/>
                </a:lnTo>
                <a:lnTo>
                  <a:pt x="203" y="192"/>
                </a:lnTo>
                <a:lnTo>
                  <a:pt x="201" y="192"/>
                </a:lnTo>
                <a:lnTo>
                  <a:pt x="201" y="192"/>
                </a:lnTo>
                <a:lnTo>
                  <a:pt x="199" y="189"/>
                </a:lnTo>
                <a:lnTo>
                  <a:pt x="199" y="189"/>
                </a:lnTo>
                <a:lnTo>
                  <a:pt x="199" y="189"/>
                </a:lnTo>
                <a:lnTo>
                  <a:pt x="196" y="187"/>
                </a:lnTo>
                <a:lnTo>
                  <a:pt x="196" y="187"/>
                </a:lnTo>
                <a:lnTo>
                  <a:pt x="194" y="187"/>
                </a:lnTo>
                <a:lnTo>
                  <a:pt x="194" y="185"/>
                </a:lnTo>
                <a:lnTo>
                  <a:pt x="191" y="185"/>
                </a:lnTo>
                <a:lnTo>
                  <a:pt x="191" y="185"/>
                </a:lnTo>
                <a:lnTo>
                  <a:pt x="187" y="189"/>
                </a:lnTo>
                <a:lnTo>
                  <a:pt x="187" y="192"/>
                </a:lnTo>
                <a:lnTo>
                  <a:pt x="189" y="192"/>
                </a:lnTo>
                <a:lnTo>
                  <a:pt x="189" y="192"/>
                </a:lnTo>
                <a:lnTo>
                  <a:pt x="191" y="194"/>
                </a:lnTo>
                <a:lnTo>
                  <a:pt x="191" y="194"/>
                </a:lnTo>
                <a:lnTo>
                  <a:pt x="194" y="194"/>
                </a:lnTo>
                <a:lnTo>
                  <a:pt x="194" y="197"/>
                </a:lnTo>
                <a:lnTo>
                  <a:pt x="196" y="197"/>
                </a:lnTo>
                <a:lnTo>
                  <a:pt x="196" y="197"/>
                </a:lnTo>
                <a:lnTo>
                  <a:pt x="196" y="199"/>
                </a:lnTo>
                <a:lnTo>
                  <a:pt x="199" y="199"/>
                </a:lnTo>
                <a:lnTo>
                  <a:pt x="199" y="199"/>
                </a:lnTo>
                <a:lnTo>
                  <a:pt x="199" y="199"/>
                </a:lnTo>
                <a:lnTo>
                  <a:pt x="203" y="194"/>
                </a:lnTo>
                <a:lnTo>
                  <a:pt x="203" y="194"/>
                </a:lnTo>
                <a:close/>
                <a:moveTo>
                  <a:pt x="184" y="180"/>
                </a:moveTo>
                <a:lnTo>
                  <a:pt x="184" y="180"/>
                </a:lnTo>
                <a:lnTo>
                  <a:pt x="182" y="178"/>
                </a:lnTo>
                <a:lnTo>
                  <a:pt x="182" y="178"/>
                </a:lnTo>
                <a:lnTo>
                  <a:pt x="182" y="178"/>
                </a:lnTo>
                <a:lnTo>
                  <a:pt x="180" y="175"/>
                </a:lnTo>
                <a:lnTo>
                  <a:pt x="180" y="175"/>
                </a:lnTo>
                <a:lnTo>
                  <a:pt x="177" y="175"/>
                </a:lnTo>
                <a:lnTo>
                  <a:pt x="177" y="173"/>
                </a:lnTo>
                <a:lnTo>
                  <a:pt x="175" y="173"/>
                </a:lnTo>
                <a:lnTo>
                  <a:pt x="175" y="173"/>
                </a:lnTo>
                <a:lnTo>
                  <a:pt x="173" y="171"/>
                </a:lnTo>
                <a:lnTo>
                  <a:pt x="173" y="171"/>
                </a:lnTo>
                <a:lnTo>
                  <a:pt x="173" y="171"/>
                </a:lnTo>
                <a:lnTo>
                  <a:pt x="168" y="175"/>
                </a:lnTo>
                <a:lnTo>
                  <a:pt x="168" y="175"/>
                </a:lnTo>
                <a:lnTo>
                  <a:pt x="168" y="178"/>
                </a:lnTo>
                <a:lnTo>
                  <a:pt x="170" y="178"/>
                </a:lnTo>
                <a:lnTo>
                  <a:pt x="170" y="180"/>
                </a:lnTo>
                <a:lnTo>
                  <a:pt x="173" y="180"/>
                </a:lnTo>
                <a:lnTo>
                  <a:pt x="173" y="180"/>
                </a:lnTo>
                <a:lnTo>
                  <a:pt x="175" y="182"/>
                </a:lnTo>
                <a:lnTo>
                  <a:pt x="175" y="182"/>
                </a:lnTo>
                <a:lnTo>
                  <a:pt x="177" y="182"/>
                </a:lnTo>
                <a:lnTo>
                  <a:pt x="177" y="185"/>
                </a:lnTo>
                <a:lnTo>
                  <a:pt x="177" y="185"/>
                </a:lnTo>
                <a:lnTo>
                  <a:pt x="180" y="185"/>
                </a:lnTo>
                <a:lnTo>
                  <a:pt x="180" y="185"/>
                </a:lnTo>
                <a:lnTo>
                  <a:pt x="184" y="180"/>
                </a:lnTo>
                <a:lnTo>
                  <a:pt x="184" y="180"/>
                </a:lnTo>
                <a:close/>
                <a:moveTo>
                  <a:pt x="165" y="166"/>
                </a:moveTo>
                <a:lnTo>
                  <a:pt x="165" y="163"/>
                </a:lnTo>
                <a:lnTo>
                  <a:pt x="163" y="163"/>
                </a:lnTo>
                <a:lnTo>
                  <a:pt x="163" y="163"/>
                </a:lnTo>
                <a:lnTo>
                  <a:pt x="161" y="161"/>
                </a:lnTo>
                <a:lnTo>
                  <a:pt x="161" y="161"/>
                </a:lnTo>
                <a:lnTo>
                  <a:pt x="161" y="161"/>
                </a:lnTo>
                <a:lnTo>
                  <a:pt x="158" y="159"/>
                </a:lnTo>
                <a:lnTo>
                  <a:pt x="158" y="159"/>
                </a:lnTo>
                <a:lnTo>
                  <a:pt x="156" y="159"/>
                </a:lnTo>
                <a:lnTo>
                  <a:pt x="156" y="156"/>
                </a:lnTo>
                <a:lnTo>
                  <a:pt x="154" y="156"/>
                </a:lnTo>
                <a:lnTo>
                  <a:pt x="154" y="156"/>
                </a:lnTo>
                <a:lnTo>
                  <a:pt x="154" y="156"/>
                </a:lnTo>
                <a:lnTo>
                  <a:pt x="149" y="161"/>
                </a:lnTo>
                <a:lnTo>
                  <a:pt x="149" y="161"/>
                </a:lnTo>
                <a:lnTo>
                  <a:pt x="149" y="163"/>
                </a:lnTo>
                <a:lnTo>
                  <a:pt x="151" y="163"/>
                </a:lnTo>
                <a:lnTo>
                  <a:pt x="151" y="163"/>
                </a:lnTo>
                <a:lnTo>
                  <a:pt x="154" y="166"/>
                </a:lnTo>
                <a:lnTo>
                  <a:pt x="154" y="166"/>
                </a:lnTo>
                <a:lnTo>
                  <a:pt x="154" y="166"/>
                </a:lnTo>
                <a:lnTo>
                  <a:pt x="156" y="168"/>
                </a:lnTo>
                <a:lnTo>
                  <a:pt x="156" y="168"/>
                </a:lnTo>
                <a:lnTo>
                  <a:pt x="158" y="168"/>
                </a:lnTo>
                <a:lnTo>
                  <a:pt x="158" y="171"/>
                </a:lnTo>
                <a:lnTo>
                  <a:pt x="161" y="171"/>
                </a:lnTo>
                <a:lnTo>
                  <a:pt x="161" y="171"/>
                </a:lnTo>
                <a:lnTo>
                  <a:pt x="165" y="166"/>
                </a:lnTo>
                <a:lnTo>
                  <a:pt x="165" y="166"/>
                </a:lnTo>
                <a:close/>
                <a:moveTo>
                  <a:pt x="146" y="149"/>
                </a:moveTo>
                <a:lnTo>
                  <a:pt x="146" y="149"/>
                </a:lnTo>
                <a:lnTo>
                  <a:pt x="144" y="149"/>
                </a:lnTo>
                <a:lnTo>
                  <a:pt x="144" y="147"/>
                </a:lnTo>
                <a:lnTo>
                  <a:pt x="144" y="147"/>
                </a:lnTo>
                <a:lnTo>
                  <a:pt x="142" y="147"/>
                </a:lnTo>
                <a:lnTo>
                  <a:pt x="142" y="144"/>
                </a:lnTo>
                <a:lnTo>
                  <a:pt x="139" y="144"/>
                </a:lnTo>
                <a:lnTo>
                  <a:pt x="139" y="144"/>
                </a:lnTo>
                <a:lnTo>
                  <a:pt x="137" y="142"/>
                </a:lnTo>
                <a:lnTo>
                  <a:pt x="137" y="142"/>
                </a:lnTo>
                <a:lnTo>
                  <a:pt x="137" y="142"/>
                </a:lnTo>
                <a:lnTo>
                  <a:pt x="135" y="140"/>
                </a:lnTo>
                <a:lnTo>
                  <a:pt x="135" y="140"/>
                </a:lnTo>
                <a:lnTo>
                  <a:pt x="130" y="147"/>
                </a:lnTo>
                <a:lnTo>
                  <a:pt x="130" y="147"/>
                </a:lnTo>
                <a:lnTo>
                  <a:pt x="130" y="147"/>
                </a:lnTo>
                <a:lnTo>
                  <a:pt x="132" y="147"/>
                </a:lnTo>
                <a:lnTo>
                  <a:pt x="132" y="149"/>
                </a:lnTo>
                <a:lnTo>
                  <a:pt x="135" y="149"/>
                </a:lnTo>
                <a:lnTo>
                  <a:pt x="135" y="152"/>
                </a:lnTo>
                <a:lnTo>
                  <a:pt x="135" y="152"/>
                </a:lnTo>
                <a:lnTo>
                  <a:pt x="137" y="152"/>
                </a:lnTo>
                <a:lnTo>
                  <a:pt x="137" y="154"/>
                </a:lnTo>
                <a:lnTo>
                  <a:pt x="139" y="154"/>
                </a:lnTo>
                <a:lnTo>
                  <a:pt x="139" y="154"/>
                </a:lnTo>
                <a:lnTo>
                  <a:pt x="142" y="156"/>
                </a:lnTo>
                <a:lnTo>
                  <a:pt x="142" y="156"/>
                </a:lnTo>
                <a:lnTo>
                  <a:pt x="146" y="149"/>
                </a:lnTo>
                <a:lnTo>
                  <a:pt x="146" y="149"/>
                </a:lnTo>
                <a:close/>
                <a:moveTo>
                  <a:pt x="128" y="135"/>
                </a:moveTo>
                <a:lnTo>
                  <a:pt x="128" y="135"/>
                </a:lnTo>
                <a:lnTo>
                  <a:pt x="128" y="133"/>
                </a:lnTo>
                <a:lnTo>
                  <a:pt x="125" y="133"/>
                </a:lnTo>
                <a:lnTo>
                  <a:pt x="125" y="133"/>
                </a:lnTo>
                <a:lnTo>
                  <a:pt x="123" y="130"/>
                </a:lnTo>
                <a:lnTo>
                  <a:pt x="123" y="130"/>
                </a:lnTo>
                <a:lnTo>
                  <a:pt x="123" y="128"/>
                </a:lnTo>
                <a:lnTo>
                  <a:pt x="120" y="128"/>
                </a:lnTo>
                <a:lnTo>
                  <a:pt x="120" y="128"/>
                </a:lnTo>
                <a:lnTo>
                  <a:pt x="118" y="125"/>
                </a:lnTo>
                <a:lnTo>
                  <a:pt x="118" y="125"/>
                </a:lnTo>
                <a:lnTo>
                  <a:pt x="116" y="125"/>
                </a:lnTo>
                <a:lnTo>
                  <a:pt x="116" y="123"/>
                </a:lnTo>
                <a:lnTo>
                  <a:pt x="111" y="130"/>
                </a:lnTo>
                <a:lnTo>
                  <a:pt x="111" y="130"/>
                </a:lnTo>
                <a:lnTo>
                  <a:pt x="113" y="130"/>
                </a:lnTo>
                <a:lnTo>
                  <a:pt x="113" y="133"/>
                </a:lnTo>
                <a:lnTo>
                  <a:pt x="113" y="133"/>
                </a:lnTo>
                <a:lnTo>
                  <a:pt x="116" y="135"/>
                </a:lnTo>
                <a:lnTo>
                  <a:pt x="116" y="135"/>
                </a:lnTo>
                <a:lnTo>
                  <a:pt x="118" y="135"/>
                </a:lnTo>
                <a:lnTo>
                  <a:pt x="118" y="137"/>
                </a:lnTo>
                <a:lnTo>
                  <a:pt x="120" y="137"/>
                </a:lnTo>
                <a:lnTo>
                  <a:pt x="120" y="137"/>
                </a:lnTo>
                <a:lnTo>
                  <a:pt x="120" y="140"/>
                </a:lnTo>
                <a:lnTo>
                  <a:pt x="123" y="140"/>
                </a:lnTo>
                <a:lnTo>
                  <a:pt x="123" y="140"/>
                </a:lnTo>
                <a:lnTo>
                  <a:pt x="128" y="135"/>
                </a:lnTo>
                <a:lnTo>
                  <a:pt x="128" y="135"/>
                </a:lnTo>
                <a:close/>
                <a:moveTo>
                  <a:pt x="111" y="118"/>
                </a:moveTo>
                <a:lnTo>
                  <a:pt x="111" y="118"/>
                </a:lnTo>
                <a:lnTo>
                  <a:pt x="109" y="118"/>
                </a:lnTo>
                <a:lnTo>
                  <a:pt x="109" y="116"/>
                </a:lnTo>
                <a:lnTo>
                  <a:pt x="106" y="116"/>
                </a:lnTo>
                <a:lnTo>
                  <a:pt x="106" y="114"/>
                </a:lnTo>
                <a:lnTo>
                  <a:pt x="106" y="114"/>
                </a:lnTo>
                <a:lnTo>
                  <a:pt x="104" y="114"/>
                </a:lnTo>
                <a:lnTo>
                  <a:pt x="104" y="111"/>
                </a:lnTo>
                <a:lnTo>
                  <a:pt x="102" y="111"/>
                </a:lnTo>
                <a:lnTo>
                  <a:pt x="102" y="109"/>
                </a:lnTo>
                <a:lnTo>
                  <a:pt x="99" y="109"/>
                </a:lnTo>
                <a:lnTo>
                  <a:pt x="99" y="109"/>
                </a:lnTo>
                <a:lnTo>
                  <a:pt x="99" y="109"/>
                </a:lnTo>
                <a:lnTo>
                  <a:pt x="94" y="114"/>
                </a:lnTo>
                <a:lnTo>
                  <a:pt x="94" y="114"/>
                </a:lnTo>
                <a:lnTo>
                  <a:pt x="94" y="114"/>
                </a:lnTo>
                <a:lnTo>
                  <a:pt x="97" y="116"/>
                </a:lnTo>
                <a:lnTo>
                  <a:pt x="97" y="116"/>
                </a:lnTo>
                <a:lnTo>
                  <a:pt x="97" y="118"/>
                </a:lnTo>
                <a:lnTo>
                  <a:pt x="99" y="118"/>
                </a:lnTo>
                <a:lnTo>
                  <a:pt x="99" y="118"/>
                </a:lnTo>
                <a:lnTo>
                  <a:pt x="102" y="121"/>
                </a:lnTo>
                <a:lnTo>
                  <a:pt x="102" y="121"/>
                </a:lnTo>
                <a:lnTo>
                  <a:pt x="102" y="123"/>
                </a:lnTo>
                <a:lnTo>
                  <a:pt x="104" y="123"/>
                </a:lnTo>
                <a:lnTo>
                  <a:pt x="104" y="123"/>
                </a:lnTo>
                <a:lnTo>
                  <a:pt x="106" y="125"/>
                </a:lnTo>
                <a:lnTo>
                  <a:pt x="111" y="118"/>
                </a:lnTo>
                <a:lnTo>
                  <a:pt x="111" y="118"/>
                </a:lnTo>
                <a:close/>
                <a:moveTo>
                  <a:pt x="94" y="102"/>
                </a:moveTo>
                <a:lnTo>
                  <a:pt x="92" y="102"/>
                </a:lnTo>
                <a:lnTo>
                  <a:pt x="92" y="102"/>
                </a:lnTo>
                <a:lnTo>
                  <a:pt x="90" y="99"/>
                </a:lnTo>
                <a:lnTo>
                  <a:pt x="90" y="99"/>
                </a:lnTo>
                <a:lnTo>
                  <a:pt x="90" y="97"/>
                </a:lnTo>
                <a:lnTo>
                  <a:pt x="87" y="97"/>
                </a:lnTo>
                <a:lnTo>
                  <a:pt x="87" y="97"/>
                </a:lnTo>
                <a:lnTo>
                  <a:pt x="85" y="95"/>
                </a:lnTo>
                <a:lnTo>
                  <a:pt x="85" y="95"/>
                </a:lnTo>
                <a:lnTo>
                  <a:pt x="85" y="92"/>
                </a:lnTo>
                <a:lnTo>
                  <a:pt x="83" y="92"/>
                </a:lnTo>
                <a:lnTo>
                  <a:pt x="83" y="92"/>
                </a:lnTo>
                <a:lnTo>
                  <a:pt x="83" y="92"/>
                </a:lnTo>
                <a:lnTo>
                  <a:pt x="76" y="97"/>
                </a:lnTo>
                <a:lnTo>
                  <a:pt x="76" y="97"/>
                </a:lnTo>
                <a:lnTo>
                  <a:pt x="78" y="97"/>
                </a:lnTo>
                <a:lnTo>
                  <a:pt x="78" y="99"/>
                </a:lnTo>
                <a:lnTo>
                  <a:pt x="80" y="99"/>
                </a:lnTo>
                <a:lnTo>
                  <a:pt x="80" y="102"/>
                </a:lnTo>
                <a:lnTo>
                  <a:pt x="80" y="102"/>
                </a:lnTo>
                <a:lnTo>
                  <a:pt x="83" y="102"/>
                </a:lnTo>
                <a:lnTo>
                  <a:pt x="83" y="104"/>
                </a:lnTo>
                <a:lnTo>
                  <a:pt x="85" y="104"/>
                </a:lnTo>
                <a:lnTo>
                  <a:pt x="85" y="106"/>
                </a:lnTo>
                <a:lnTo>
                  <a:pt x="85" y="106"/>
                </a:lnTo>
                <a:lnTo>
                  <a:pt x="87" y="106"/>
                </a:lnTo>
                <a:lnTo>
                  <a:pt x="87" y="109"/>
                </a:lnTo>
                <a:lnTo>
                  <a:pt x="94" y="102"/>
                </a:lnTo>
                <a:lnTo>
                  <a:pt x="94" y="102"/>
                </a:lnTo>
                <a:close/>
                <a:moveTo>
                  <a:pt x="76" y="85"/>
                </a:moveTo>
                <a:lnTo>
                  <a:pt x="76" y="85"/>
                </a:lnTo>
                <a:lnTo>
                  <a:pt x="76" y="83"/>
                </a:lnTo>
                <a:lnTo>
                  <a:pt x="73" y="83"/>
                </a:lnTo>
                <a:lnTo>
                  <a:pt x="73" y="80"/>
                </a:lnTo>
                <a:lnTo>
                  <a:pt x="73" y="80"/>
                </a:lnTo>
                <a:lnTo>
                  <a:pt x="71" y="80"/>
                </a:lnTo>
                <a:lnTo>
                  <a:pt x="71" y="78"/>
                </a:lnTo>
                <a:lnTo>
                  <a:pt x="68" y="78"/>
                </a:lnTo>
                <a:lnTo>
                  <a:pt x="68" y="76"/>
                </a:lnTo>
                <a:lnTo>
                  <a:pt x="68" y="76"/>
                </a:lnTo>
                <a:lnTo>
                  <a:pt x="66" y="76"/>
                </a:lnTo>
                <a:lnTo>
                  <a:pt x="66" y="73"/>
                </a:lnTo>
                <a:lnTo>
                  <a:pt x="59" y="78"/>
                </a:lnTo>
                <a:lnTo>
                  <a:pt x="61" y="80"/>
                </a:lnTo>
                <a:lnTo>
                  <a:pt x="61" y="80"/>
                </a:lnTo>
                <a:lnTo>
                  <a:pt x="61" y="83"/>
                </a:lnTo>
                <a:lnTo>
                  <a:pt x="64" y="83"/>
                </a:lnTo>
                <a:lnTo>
                  <a:pt x="64" y="85"/>
                </a:lnTo>
                <a:lnTo>
                  <a:pt x="66" y="85"/>
                </a:lnTo>
                <a:lnTo>
                  <a:pt x="66" y="85"/>
                </a:lnTo>
                <a:lnTo>
                  <a:pt x="66" y="87"/>
                </a:lnTo>
                <a:lnTo>
                  <a:pt x="68" y="87"/>
                </a:lnTo>
                <a:lnTo>
                  <a:pt x="68" y="90"/>
                </a:lnTo>
                <a:lnTo>
                  <a:pt x="71" y="90"/>
                </a:lnTo>
                <a:lnTo>
                  <a:pt x="71" y="90"/>
                </a:lnTo>
                <a:lnTo>
                  <a:pt x="76" y="85"/>
                </a:lnTo>
                <a:lnTo>
                  <a:pt x="76" y="85"/>
                </a:lnTo>
                <a:close/>
                <a:moveTo>
                  <a:pt x="61" y="68"/>
                </a:moveTo>
                <a:lnTo>
                  <a:pt x="59" y="68"/>
                </a:lnTo>
                <a:lnTo>
                  <a:pt x="59" y="66"/>
                </a:lnTo>
                <a:lnTo>
                  <a:pt x="59" y="66"/>
                </a:lnTo>
                <a:lnTo>
                  <a:pt x="57" y="64"/>
                </a:lnTo>
                <a:lnTo>
                  <a:pt x="57" y="64"/>
                </a:lnTo>
                <a:lnTo>
                  <a:pt x="57" y="61"/>
                </a:lnTo>
                <a:lnTo>
                  <a:pt x="54" y="61"/>
                </a:lnTo>
                <a:lnTo>
                  <a:pt x="54" y="61"/>
                </a:lnTo>
                <a:lnTo>
                  <a:pt x="52" y="59"/>
                </a:lnTo>
                <a:lnTo>
                  <a:pt x="52" y="59"/>
                </a:lnTo>
                <a:lnTo>
                  <a:pt x="52" y="57"/>
                </a:lnTo>
                <a:lnTo>
                  <a:pt x="50" y="57"/>
                </a:lnTo>
                <a:lnTo>
                  <a:pt x="50" y="57"/>
                </a:lnTo>
                <a:lnTo>
                  <a:pt x="45" y="61"/>
                </a:lnTo>
                <a:lnTo>
                  <a:pt x="45" y="61"/>
                </a:lnTo>
                <a:lnTo>
                  <a:pt x="45" y="61"/>
                </a:lnTo>
                <a:lnTo>
                  <a:pt x="45" y="64"/>
                </a:lnTo>
                <a:lnTo>
                  <a:pt x="47" y="64"/>
                </a:lnTo>
                <a:lnTo>
                  <a:pt x="47" y="66"/>
                </a:lnTo>
                <a:lnTo>
                  <a:pt x="50" y="66"/>
                </a:lnTo>
                <a:lnTo>
                  <a:pt x="50" y="68"/>
                </a:lnTo>
                <a:lnTo>
                  <a:pt x="50" y="68"/>
                </a:lnTo>
                <a:lnTo>
                  <a:pt x="52" y="71"/>
                </a:lnTo>
                <a:lnTo>
                  <a:pt x="52" y="71"/>
                </a:lnTo>
                <a:lnTo>
                  <a:pt x="54" y="71"/>
                </a:lnTo>
                <a:lnTo>
                  <a:pt x="54" y="73"/>
                </a:lnTo>
                <a:lnTo>
                  <a:pt x="54" y="73"/>
                </a:lnTo>
                <a:lnTo>
                  <a:pt x="61" y="68"/>
                </a:lnTo>
                <a:lnTo>
                  <a:pt x="61" y="68"/>
                </a:lnTo>
                <a:close/>
                <a:moveTo>
                  <a:pt x="45" y="50"/>
                </a:moveTo>
                <a:lnTo>
                  <a:pt x="45" y="50"/>
                </a:lnTo>
                <a:lnTo>
                  <a:pt x="42" y="47"/>
                </a:lnTo>
                <a:lnTo>
                  <a:pt x="42" y="47"/>
                </a:lnTo>
                <a:lnTo>
                  <a:pt x="40" y="45"/>
                </a:lnTo>
                <a:lnTo>
                  <a:pt x="40" y="45"/>
                </a:lnTo>
                <a:lnTo>
                  <a:pt x="40" y="45"/>
                </a:lnTo>
                <a:lnTo>
                  <a:pt x="38" y="42"/>
                </a:lnTo>
                <a:lnTo>
                  <a:pt x="38" y="42"/>
                </a:lnTo>
                <a:lnTo>
                  <a:pt x="38" y="40"/>
                </a:lnTo>
                <a:lnTo>
                  <a:pt x="35" y="40"/>
                </a:lnTo>
                <a:lnTo>
                  <a:pt x="35" y="38"/>
                </a:lnTo>
                <a:lnTo>
                  <a:pt x="35" y="38"/>
                </a:lnTo>
                <a:lnTo>
                  <a:pt x="28" y="42"/>
                </a:lnTo>
                <a:lnTo>
                  <a:pt x="28" y="42"/>
                </a:lnTo>
                <a:lnTo>
                  <a:pt x="31" y="45"/>
                </a:lnTo>
                <a:lnTo>
                  <a:pt x="31" y="45"/>
                </a:lnTo>
                <a:lnTo>
                  <a:pt x="31" y="47"/>
                </a:lnTo>
                <a:lnTo>
                  <a:pt x="33" y="47"/>
                </a:lnTo>
                <a:lnTo>
                  <a:pt x="33" y="50"/>
                </a:lnTo>
                <a:lnTo>
                  <a:pt x="33" y="50"/>
                </a:lnTo>
                <a:lnTo>
                  <a:pt x="35" y="52"/>
                </a:lnTo>
                <a:lnTo>
                  <a:pt x="35" y="52"/>
                </a:lnTo>
                <a:lnTo>
                  <a:pt x="38" y="52"/>
                </a:lnTo>
                <a:lnTo>
                  <a:pt x="38" y="54"/>
                </a:lnTo>
                <a:lnTo>
                  <a:pt x="38" y="54"/>
                </a:lnTo>
                <a:lnTo>
                  <a:pt x="45" y="50"/>
                </a:lnTo>
                <a:lnTo>
                  <a:pt x="45" y="50"/>
                </a:lnTo>
                <a:close/>
                <a:moveTo>
                  <a:pt x="28" y="31"/>
                </a:moveTo>
                <a:lnTo>
                  <a:pt x="28" y="31"/>
                </a:lnTo>
                <a:lnTo>
                  <a:pt x="28" y="31"/>
                </a:lnTo>
                <a:lnTo>
                  <a:pt x="26" y="28"/>
                </a:lnTo>
                <a:lnTo>
                  <a:pt x="26" y="28"/>
                </a:lnTo>
                <a:lnTo>
                  <a:pt x="26" y="26"/>
                </a:lnTo>
                <a:lnTo>
                  <a:pt x="23" y="26"/>
                </a:lnTo>
                <a:lnTo>
                  <a:pt x="23" y="23"/>
                </a:lnTo>
                <a:lnTo>
                  <a:pt x="23" y="23"/>
                </a:lnTo>
                <a:lnTo>
                  <a:pt x="21" y="21"/>
                </a:lnTo>
                <a:lnTo>
                  <a:pt x="21" y="21"/>
                </a:lnTo>
                <a:lnTo>
                  <a:pt x="21" y="19"/>
                </a:lnTo>
                <a:lnTo>
                  <a:pt x="19" y="19"/>
                </a:lnTo>
                <a:lnTo>
                  <a:pt x="14" y="23"/>
                </a:lnTo>
                <a:lnTo>
                  <a:pt x="14" y="23"/>
                </a:lnTo>
                <a:lnTo>
                  <a:pt x="14" y="26"/>
                </a:lnTo>
                <a:lnTo>
                  <a:pt x="16" y="26"/>
                </a:lnTo>
                <a:lnTo>
                  <a:pt x="16" y="28"/>
                </a:lnTo>
                <a:lnTo>
                  <a:pt x="16" y="28"/>
                </a:lnTo>
                <a:lnTo>
                  <a:pt x="19" y="31"/>
                </a:lnTo>
                <a:lnTo>
                  <a:pt x="19" y="31"/>
                </a:lnTo>
                <a:lnTo>
                  <a:pt x="19" y="33"/>
                </a:lnTo>
                <a:lnTo>
                  <a:pt x="21" y="33"/>
                </a:lnTo>
                <a:lnTo>
                  <a:pt x="21" y="35"/>
                </a:lnTo>
                <a:lnTo>
                  <a:pt x="23" y="35"/>
                </a:lnTo>
                <a:lnTo>
                  <a:pt x="23" y="35"/>
                </a:lnTo>
                <a:lnTo>
                  <a:pt x="28" y="3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46"/>
          <p:cNvSpPr>
            <a:spLocks noEditPoints="1"/>
          </p:cNvSpPr>
          <p:nvPr/>
        </p:nvSpPr>
        <p:spPr bwMode="auto">
          <a:xfrm>
            <a:off x="3943350" y="3389313"/>
            <a:ext cx="479425" cy="1546225"/>
          </a:xfrm>
          <a:custGeom>
            <a:avLst/>
            <a:gdLst>
              <a:gd name="T0" fmla="*/ 0 w 258"/>
              <a:gd name="T1" fmla="*/ 0 h 832"/>
              <a:gd name="T2" fmla="*/ 10 w 258"/>
              <a:gd name="T3" fmla="*/ 14 h 832"/>
              <a:gd name="T4" fmla="*/ 215 w 258"/>
              <a:gd name="T5" fmla="*/ 830 h 832"/>
              <a:gd name="T6" fmla="*/ 232 w 258"/>
              <a:gd name="T7" fmla="*/ 804 h 832"/>
              <a:gd name="T8" fmla="*/ 220 w 258"/>
              <a:gd name="T9" fmla="*/ 816 h 832"/>
              <a:gd name="T10" fmla="*/ 239 w 258"/>
              <a:gd name="T11" fmla="*/ 780 h 832"/>
              <a:gd name="T12" fmla="*/ 227 w 258"/>
              <a:gd name="T13" fmla="*/ 794 h 832"/>
              <a:gd name="T14" fmla="*/ 246 w 258"/>
              <a:gd name="T15" fmla="*/ 756 h 832"/>
              <a:gd name="T16" fmla="*/ 241 w 258"/>
              <a:gd name="T17" fmla="*/ 773 h 832"/>
              <a:gd name="T18" fmla="*/ 244 w 258"/>
              <a:gd name="T19" fmla="*/ 733 h 832"/>
              <a:gd name="T20" fmla="*/ 253 w 258"/>
              <a:gd name="T21" fmla="*/ 726 h 832"/>
              <a:gd name="T22" fmla="*/ 246 w 258"/>
              <a:gd name="T23" fmla="*/ 711 h 832"/>
              <a:gd name="T24" fmla="*/ 256 w 258"/>
              <a:gd name="T25" fmla="*/ 702 h 832"/>
              <a:gd name="T26" fmla="*/ 248 w 258"/>
              <a:gd name="T27" fmla="*/ 688 h 832"/>
              <a:gd name="T28" fmla="*/ 258 w 258"/>
              <a:gd name="T29" fmla="*/ 676 h 832"/>
              <a:gd name="T30" fmla="*/ 248 w 258"/>
              <a:gd name="T31" fmla="*/ 664 h 832"/>
              <a:gd name="T32" fmla="*/ 258 w 258"/>
              <a:gd name="T33" fmla="*/ 652 h 832"/>
              <a:gd name="T34" fmla="*/ 246 w 258"/>
              <a:gd name="T35" fmla="*/ 640 h 832"/>
              <a:gd name="T36" fmla="*/ 253 w 258"/>
              <a:gd name="T37" fmla="*/ 628 h 832"/>
              <a:gd name="T38" fmla="*/ 241 w 258"/>
              <a:gd name="T39" fmla="*/ 616 h 832"/>
              <a:gd name="T40" fmla="*/ 253 w 258"/>
              <a:gd name="T41" fmla="*/ 628 h 832"/>
              <a:gd name="T42" fmla="*/ 234 w 258"/>
              <a:gd name="T43" fmla="*/ 600 h 832"/>
              <a:gd name="T44" fmla="*/ 232 w 258"/>
              <a:gd name="T45" fmla="*/ 574 h 832"/>
              <a:gd name="T46" fmla="*/ 225 w 258"/>
              <a:gd name="T47" fmla="*/ 557 h 832"/>
              <a:gd name="T48" fmla="*/ 227 w 258"/>
              <a:gd name="T49" fmla="*/ 562 h 832"/>
              <a:gd name="T50" fmla="*/ 206 w 258"/>
              <a:gd name="T51" fmla="*/ 543 h 832"/>
              <a:gd name="T52" fmla="*/ 192 w 258"/>
              <a:gd name="T53" fmla="*/ 514 h 832"/>
              <a:gd name="T54" fmla="*/ 182 w 258"/>
              <a:gd name="T55" fmla="*/ 484 h 832"/>
              <a:gd name="T56" fmla="*/ 175 w 258"/>
              <a:gd name="T57" fmla="*/ 472 h 832"/>
              <a:gd name="T58" fmla="*/ 180 w 258"/>
              <a:gd name="T59" fmla="*/ 479 h 832"/>
              <a:gd name="T60" fmla="*/ 156 w 258"/>
              <a:gd name="T61" fmla="*/ 457 h 832"/>
              <a:gd name="T62" fmla="*/ 140 w 258"/>
              <a:gd name="T63" fmla="*/ 429 h 832"/>
              <a:gd name="T64" fmla="*/ 133 w 258"/>
              <a:gd name="T65" fmla="*/ 403 h 832"/>
              <a:gd name="T66" fmla="*/ 125 w 258"/>
              <a:gd name="T67" fmla="*/ 389 h 832"/>
              <a:gd name="T68" fmla="*/ 116 w 258"/>
              <a:gd name="T69" fmla="*/ 374 h 832"/>
              <a:gd name="T70" fmla="*/ 109 w 258"/>
              <a:gd name="T71" fmla="*/ 379 h 832"/>
              <a:gd name="T72" fmla="*/ 95 w 258"/>
              <a:gd name="T73" fmla="*/ 353 h 832"/>
              <a:gd name="T74" fmla="*/ 81 w 258"/>
              <a:gd name="T75" fmla="*/ 327 h 832"/>
              <a:gd name="T76" fmla="*/ 76 w 258"/>
              <a:gd name="T77" fmla="*/ 298 h 832"/>
              <a:gd name="T78" fmla="*/ 69 w 258"/>
              <a:gd name="T79" fmla="*/ 284 h 832"/>
              <a:gd name="T80" fmla="*/ 62 w 258"/>
              <a:gd name="T81" fmla="*/ 268 h 832"/>
              <a:gd name="T82" fmla="*/ 54 w 258"/>
              <a:gd name="T83" fmla="*/ 272 h 832"/>
              <a:gd name="T84" fmla="*/ 43 w 258"/>
              <a:gd name="T85" fmla="*/ 244 h 832"/>
              <a:gd name="T86" fmla="*/ 36 w 258"/>
              <a:gd name="T87" fmla="*/ 218 h 832"/>
              <a:gd name="T88" fmla="*/ 28 w 258"/>
              <a:gd name="T89" fmla="*/ 196 h 832"/>
              <a:gd name="T90" fmla="*/ 36 w 258"/>
              <a:gd name="T91" fmla="*/ 192 h 832"/>
              <a:gd name="T92" fmla="*/ 31 w 258"/>
              <a:gd name="T93" fmla="*/ 177 h 832"/>
              <a:gd name="T94" fmla="*/ 21 w 258"/>
              <a:gd name="T95" fmla="*/ 166 h 832"/>
              <a:gd name="T96" fmla="*/ 24 w 258"/>
              <a:gd name="T97" fmla="*/ 180 h 832"/>
              <a:gd name="T98" fmla="*/ 24 w 258"/>
              <a:gd name="T99" fmla="*/ 147 h 832"/>
              <a:gd name="T100" fmla="*/ 17 w 258"/>
              <a:gd name="T101" fmla="*/ 151 h 832"/>
              <a:gd name="T102" fmla="*/ 21 w 258"/>
              <a:gd name="T103" fmla="*/ 128 h 832"/>
              <a:gd name="T104" fmla="*/ 12 w 258"/>
              <a:gd name="T105" fmla="*/ 121 h 832"/>
              <a:gd name="T106" fmla="*/ 21 w 258"/>
              <a:gd name="T107" fmla="*/ 132 h 832"/>
              <a:gd name="T108" fmla="*/ 14 w 258"/>
              <a:gd name="T109" fmla="*/ 94 h 832"/>
              <a:gd name="T110" fmla="*/ 10 w 258"/>
              <a:gd name="T111" fmla="*/ 109 h 832"/>
              <a:gd name="T112" fmla="*/ 12 w 258"/>
              <a:gd name="T113" fmla="*/ 75 h 832"/>
              <a:gd name="T114" fmla="*/ 5 w 258"/>
              <a:gd name="T115" fmla="*/ 80 h 832"/>
              <a:gd name="T116" fmla="*/ 12 w 258"/>
              <a:gd name="T117" fmla="*/ 54 h 832"/>
              <a:gd name="T118" fmla="*/ 2 w 258"/>
              <a:gd name="T119" fmla="*/ 54 h 832"/>
              <a:gd name="T120" fmla="*/ 10 w 258"/>
              <a:gd name="T121" fmla="*/ 35 h 832"/>
              <a:gd name="T122" fmla="*/ 0 w 258"/>
              <a:gd name="T123" fmla="*/ 26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8" h="832">
                <a:moveTo>
                  <a:pt x="10" y="14"/>
                </a:moveTo>
                <a:lnTo>
                  <a:pt x="10" y="14"/>
                </a:lnTo>
                <a:lnTo>
                  <a:pt x="10" y="14"/>
                </a:lnTo>
                <a:lnTo>
                  <a:pt x="10" y="11"/>
                </a:lnTo>
                <a:lnTo>
                  <a:pt x="10" y="11"/>
                </a:lnTo>
                <a:lnTo>
                  <a:pt x="10" y="11"/>
                </a:lnTo>
                <a:lnTo>
                  <a:pt x="10" y="9"/>
                </a:lnTo>
                <a:lnTo>
                  <a:pt x="7" y="9"/>
                </a:lnTo>
                <a:lnTo>
                  <a:pt x="7" y="9"/>
                </a:lnTo>
                <a:lnTo>
                  <a:pt x="7" y="7"/>
                </a:lnTo>
                <a:lnTo>
                  <a:pt x="7" y="7"/>
                </a:lnTo>
                <a:lnTo>
                  <a:pt x="7" y="4"/>
                </a:lnTo>
                <a:lnTo>
                  <a:pt x="7" y="4"/>
                </a:lnTo>
                <a:lnTo>
                  <a:pt x="7" y="4"/>
                </a:lnTo>
                <a:lnTo>
                  <a:pt x="7" y="2"/>
                </a:lnTo>
                <a:lnTo>
                  <a:pt x="7" y="2"/>
                </a:lnTo>
                <a:lnTo>
                  <a:pt x="7" y="2"/>
                </a:lnTo>
                <a:lnTo>
                  <a:pt x="7" y="0"/>
                </a:lnTo>
                <a:lnTo>
                  <a:pt x="7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  <a:lnTo>
                  <a:pt x="0" y="4"/>
                </a:lnTo>
                <a:lnTo>
                  <a:pt x="0" y="4"/>
                </a:lnTo>
                <a:lnTo>
                  <a:pt x="0" y="7"/>
                </a:lnTo>
                <a:lnTo>
                  <a:pt x="0" y="7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11"/>
                </a:lnTo>
                <a:lnTo>
                  <a:pt x="0" y="11"/>
                </a:lnTo>
                <a:lnTo>
                  <a:pt x="0" y="11"/>
                </a:lnTo>
                <a:lnTo>
                  <a:pt x="0" y="14"/>
                </a:lnTo>
                <a:lnTo>
                  <a:pt x="0" y="14"/>
                </a:lnTo>
                <a:lnTo>
                  <a:pt x="0" y="16"/>
                </a:lnTo>
                <a:lnTo>
                  <a:pt x="10" y="14"/>
                </a:lnTo>
                <a:lnTo>
                  <a:pt x="10" y="14"/>
                </a:lnTo>
                <a:close/>
                <a:moveTo>
                  <a:pt x="222" y="832"/>
                </a:moveTo>
                <a:lnTo>
                  <a:pt x="222" y="832"/>
                </a:lnTo>
                <a:lnTo>
                  <a:pt x="222" y="830"/>
                </a:lnTo>
                <a:lnTo>
                  <a:pt x="222" y="830"/>
                </a:lnTo>
                <a:lnTo>
                  <a:pt x="222" y="830"/>
                </a:lnTo>
                <a:lnTo>
                  <a:pt x="222" y="828"/>
                </a:lnTo>
                <a:lnTo>
                  <a:pt x="225" y="828"/>
                </a:lnTo>
                <a:lnTo>
                  <a:pt x="225" y="828"/>
                </a:lnTo>
                <a:lnTo>
                  <a:pt x="225" y="825"/>
                </a:lnTo>
                <a:lnTo>
                  <a:pt x="225" y="825"/>
                </a:lnTo>
                <a:lnTo>
                  <a:pt x="218" y="823"/>
                </a:lnTo>
                <a:lnTo>
                  <a:pt x="218" y="823"/>
                </a:lnTo>
                <a:lnTo>
                  <a:pt x="218" y="825"/>
                </a:lnTo>
                <a:lnTo>
                  <a:pt x="215" y="825"/>
                </a:lnTo>
                <a:lnTo>
                  <a:pt x="215" y="825"/>
                </a:lnTo>
                <a:lnTo>
                  <a:pt x="215" y="828"/>
                </a:lnTo>
                <a:lnTo>
                  <a:pt x="215" y="828"/>
                </a:lnTo>
                <a:lnTo>
                  <a:pt x="215" y="828"/>
                </a:lnTo>
                <a:lnTo>
                  <a:pt x="215" y="830"/>
                </a:lnTo>
                <a:lnTo>
                  <a:pt x="215" y="830"/>
                </a:lnTo>
                <a:lnTo>
                  <a:pt x="222" y="832"/>
                </a:lnTo>
                <a:lnTo>
                  <a:pt x="222" y="832"/>
                </a:lnTo>
                <a:close/>
                <a:moveTo>
                  <a:pt x="227" y="818"/>
                </a:moveTo>
                <a:lnTo>
                  <a:pt x="227" y="818"/>
                </a:lnTo>
                <a:lnTo>
                  <a:pt x="227" y="816"/>
                </a:lnTo>
                <a:lnTo>
                  <a:pt x="227" y="816"/>
                </a:lnTo>
                <a:lnTo>
                  <a:pt x="230" y="816"/>
                </a:lnTo>
                <a:lnTo>
                  <a:pt x="230" y="813"/>
                </a:lnTo>
                <a:lnTo>
                  <a:pt x="230" y="813"/>
                </a:lnTo>
                <a:lnTo>
                  <a:pt x="230" y="813"/>
                </a:lnTo>
                <a:lnTo>
                  <a:pt x="230" y="811"/>
                </a:lnTo>
                <a:lnTo>
                  <a:pt x="230" y="811"/>
                </a:lnTo>
                <a:lnTo>
                  <a:pt x="230" y="811"/>
                </a:lnTo>
                <a:lnTo>
                  <a:pt x="230" y="809"/>
                </a:lnTo>
                <a:lnTo>
                  <a:pt x="232" y="809"/>
                </a:lnTo>
                <a:lnTo>
                  <a:pt x="232" y="806"/>
                </a:lnTo>
                <a:lnTo>
                  <a:pt x="232" y="806"/>
                </a:lnTo>
                <a:lnTo>
                  <a:pt x="232" y="806"/>
                </a:lnTo>
                <a:lnTo>
                  <a:pt x="232" y="804"/>
                </a:lnTo>
                <a:lnTo>
                  <a:pt x="232" y="804"/>
                </a:lnTo>
                <a:lnTo>
                  <a:pt x="232" y="804"/>
                </a:lnTo>
                <a:lnTo>
                  <a:pt x="225" y="801"/>
                </a:lnTo>
                <a:lnTo>
                  <a:pt x="225" y="801"/>
                </a:lnTo>
                <a:lnTo>
                  <a:pt x="225" y="801"/>
                </a:lnTo>
                <a:lnTo>
                  <a:pt x="225" y="804"/>
                </a:lnTo>
                <a:lnTo>
                  <a:pt x="225" y="804"/>
                </a:lnTo>
                <a:lnTo>
                  <a:pt x="222" y="804"/>
                </a:lnTo>
                <a:lnTo>
                  <a:pt x="222" y="806"/>
                </a:lnTo>
                <a:lnTo>
                  <a:pt x="222" y="806"/>
                </a:lnTo>
                <a:lnTo>
                  <a:pt x="222" y="806"/>
                </a:lnTo>
                <a:lnTo>
                  <a:pt x="222" y="809"/>
                </a:lnTo>
                <a:lnTo>
                  <a:pt x="222" y="809"/>
                </a:lnTo>
                <a:lnTo>
                  <a:pt x="222" y="811"/>
                </a:lnTo>
                <a:lnTo>
                  <a:pt x="222" y="811"/>
                </a:lnTo>
                <a:lnTo>
                  <a:pt x="220" y="811"/>
                </a:lnTo>
                <a:lnTo>
                  <a:pt x="220" y="813"/>
                </a:lnTo>
                <a:lnTo>
                  <a:pt x="220" y="813"/>
                </a:lnTo>
                <a:lnTo>
                  <a:pt x="220" y="813"/>
                </a:lnTo>
                <a:lnTo>
                  <a:pt x="220" y="816"/>
                </a:lnTo>
                <a:lnTo>
                  <a:pt x="220" y="816"/>
                </a:lnTo>
                <a:lnTo>
                  <a:pt x="227" y="818"/>
                </a:lnTo>
                <a:lnTo>
                  <a:pt x="227" y="818"/>
                </a:lnTo>
                <a:close/>
                <a:moveTo>
                  <a:pt x="234" y="797"/>
                </a:moveTo>
                <a:lnTo>
                  <a:pt x="234" y="797"/>
                </a:lnTo>
                <a:lnTo>
                  <a:pt x="234" y="794"/>
                </a:lnTo>
                <a:lnTo>
                  <a:pt x="237" y="794"/>
                </a:lnTo>
                <a:lnTo>
                  <a:pt x="237" y="792"/>
                </a:lnTo>
                <a:lnTo>
                  <a:pt x="237" y="792"/>
                </a:lnTo>
                <a:lnTo>
                  <a:pt x="237" y="792"/>
                </a:lnTo>
                <a:lnTo>
                  <a:pt x="237" y="790"/>
                </a:lnTo>
                <a:lnTo>
                  <a:pt x="237" y="790"/>
                </a:lnTo>
                <a:lnTo>
                  <a:pt x="237" y="790"/>
                </a:lnTo>
                <a:lnTo>
                  <a:pt x="237" y="787"/>
                </a:lnTo>
                <a:lnTo>
                  <a:pt x="239" y="787"/>
                </a:lnTo>
                <a:lnTo>
                  <a:pt x="239" y="785"/>
                </a:lnTo>
                <a:lnTo>
                  <a:pt x="239" y="785"/>
                </a:lnTo>
                <a:lnTo>
                  <a:pt x="239" y="785"/>
                </a:lnTo>
                <a:lnTo>
                  <a:pt x="239" y="782"/>
                </a:lnTo>
                <a:lnTo>
                  <a:pt x="239" y="782"/>
                </a:lnTo>
                <a:lnTo>
                  <a:pt x="239" y="780"/>
                </a:lnTo>
                <a:lnTo>
                  <a:pt x="239" y="780"/>
                </a:lnTo>
                <a:lnTo>
                  <a:pt x="232" y="778"/>
                </a:lnTo>
                <a:lnTo>
                  <a:pt x="232" y="780"/>
                </a:lnTo>
                <a:lnTo>
                  <a:pt x="232" y="780"/>
                </a:lnTo>
                <a:lnTo>
                  <a:pt x="232" y="780"/>
                </a:lnTo>
                <a:lnTo>
                  <a:pt x="232" y="782"/>
                </a:lnTo>
                <a:lnTo>
                  <a:pt x="232" y="782"/>
                </a:lnTo>
                <a:lnTo>
                  <a:pt x="230" y="782"/>
                </a:lnTo>
                <a:lnTo>
                  <a:pt x="230" y="785"/>
                </a:lnTo>
                <a:lnTo>
                  <a:pt x="230" y="785"/>
                </a:lnTo>
                <a:lnTo>
                  <a:pt x="230" y="787"/>
                </a:lnTo>
                <a:lnTo>
                  <a:pt x="230" y="787"/>
                </a:lnTo>
                <a:lnTo>
                  <a:pt x="230" y="787"/>
                </a:lnTo>
                <a:lnTo>
                  <a:pt x="230" y="790"/>
                </a:lnTo>
                <a:lnTo>
                  <a:pt x="230" y="790"/>
                </a:lnTo>
                <a:lnTo>
                  <a:pt x="227" y="790"/>
                </a:lnTo>
                <a:lnTo>
                  <a:pt x="227" y="792"/>
                </a:lnTo>
                <a:lnTo>
                  <a:pt x="227" y="792"/>
                </a:lnTo>
                <a:lnTo>
                  <a:pt x="227" y="794"/>
                </a:lnTo>
                <a:lnTo>
                  <a:pt x="227" y="794"/>
                </a:lnTo>
                <a:lnTo>
                  <a:pt x="234" y="797"/>
                </a:lnTo>
                <a:lnTo>
                  <a:pt x="234" y="797"/>
                </a:lnTo>
                <a:close/>
                <a:moveTo>
                  <a:pt x="241" y="773"/>
                </a:moveTo>
                <a:lnTo>
                  <a:pt x="241" y="773"/>
                </a:lnTo>
                <a:lnTo>
                  <a:pt x="244" y="771"/>
                </a:lnTo>
                <a:lnTo>
                  <a:pt x="244" y="771"/>
                </a:lnTo>
                <a:lnTo>
                  <a:pt x="244" y="768"/>
                </a:lnTo>
                <a:lnTo>
                  <a:pt x="244" y="768"/>
                </a:lnTo>
                <a:lnTo>
                  <a:pt x="244" y="768"/>
                </a:lnTo>
                <a:lnTo>
                  <a:pt x="244" y="766"/>
                </a:lnTo>
                <a:lnTo>
                  <a:pt x="244" y="766"/>
                </a:lnTo>
                <a:lnTo>
                  <a:pt x="244" y="764"/>
                </a:lnTo>
                <a:lnTo>
                  <a:pt x="244" y="764"/>
                </a:lnTo>
                <a:lnTo>
                  <a:pt x="244" y="764"/>
                </a:lnTo>
                <a:lnTo>
                  <a:pt x="246" y="761"/>
                </a:lnTo>
                <a:lnTo>
                  <a:pt x="246" y="761"/>
                </a:lnTo>
                <a:lnTo>
                  <a:pt x="246" y="759"/>
                </a:lnTo>
                <a:lnTo>
                  <a:pt x="246" y="759"/>
                </a:lnTo>
                <a:lnTo>
                  <a:pt x="246" y="759"/>
                </a:lnTo>
                <a:lnTo>
                  <a:pt x="246" y="756"/>
                </a:lnTo>
                <a:lnTo>
                  <a:pt x="239" y="756"/>
                </a:lnTo>
                <a:lnTo>
                  <a:pt x="239" y="756"/>
                </a:lnTo>
                <a:lnTo>
                  <a:pt x="239" y="756"/>
                </a:lnTo>
                <a:lnTo>
                  <a:pt x="237" y="759"/>
                </a:lnTo>
                <a:lnTo>
                  <a:pt x="237" y="759"/>
                </a:lnTo>
                <a:lnTo>
                  <a:pt x="237" y="759"/>
                </a:lnTo>
                <a:lnTo>
                  <a:pt x="237" y="761"/>
                </a:lnTo>
                <a:lnTo>
                  <a:pt x="237" y="761"/>
                </a:lnTo>
                <a:lnTo>
                  <a:pt x="237" y="764"/>
                </a:lnTo>
                <a:lnTo>
                  <a:pt x="237" y="764"/>
                </a:lnTo>
                <a:lnTo>
                  <a:pt x="237" y="764"/>
                </a:lnTo>
                <a:lnTo>
                  <a:pt x="237" y="766"/>
                </a:lnTo>
                <a:lnTo>
                  <a:pt x="237" y="766"/>
                </a:lnTo>
                <a:lnTo>
                  <a:pt x="234" y="768"/>
                </a:lnTo>
                <a:lnTo>
                  <a:pt x="234" y="768"/>
                </a:lnTo>
                <a:lnTo>
                  <a:pt x="234" y="768"/>
                </a:lnTo>
                <a:lnTo>
                  <a:pt x="234" y="771"/>
                </a:lnTo>
                <a:lnTo>
                  <a:pt x="234" y="771"/>
                </a:lnTo>
                <a:lnTo>
                  <a:pt x="241" y="773"/>
                </a:lnTo>
                <a:lnTo>
                  <a:pt x="241" y="773"/>
                </a:lnTo>
                <a:close/>
                <a:moveTo>
                  <a:pt x="248" y="749"/>
                </a:moveTo>
                <a:lnTo>
                  <a:pt x="248" y="749"/>
                </a:lnTo>
                <a:lnTo>
                  <a:pt x="248" y="747"/>
                </a:lnTo>
                <a:lnTo>
                  <a:pt x="248" y="747"/>
                </a:lnTo>
                <a:lnTo>
                  <a:pt x="248" y="745"/>
                </a:lnTo>
                <a:lnTo>
                  <a:pt x="248" y="745"/>
                </a:lnTo>
                <a:lnTo>
                  <a:pt x="248" y="745"/>
                </a:lnTo>
                <a:lnTo>
                  <a:pt x="248" y="742"/>
                </a:lnTo>
                <a:lnTo>
                  <a:pt x="251" y="742"/>
                </a:lnTo>
                <a:lnTo>
                  <a:pt x="251" y="740"/>
                </a:lnTo>
                <a:lnTo>
                  <a:pt x="251" y="740"/>
                </a:lnTo>
                <a:lnTo>
                  <a:pt x="251" y="740"/>
                </a:lnTo>
                <a:lnTo>
                  <a:pt x="251" y="737"/>
                </a:lnTo>
                <a:lnTo>
                  <a:pt x="251" y="737"/>
                </a:lnTo>
                <a:lnTo>
                  <a:pt x="251" y="735"/>
                </a:lnTo>
                <a:lnTo>
                  <a:pt x="251" y="735"/>
                </a:lnTo>
                <a:lnTo>
                  <a:pt x="251" y="735"/>
                </a:lnTo>
                <a:lnTo>
                  <a:pt x="251" y="733"/>
                </a:lnTo>
                <a:lnTo>
                  <a:pt x="244" y="733"/>
                </a:lnTo>
                <a:lnTo>
                  <a:pt x="244" y="733"/>
                </a:lnTo>
                <a:lnTo>
                  <a:pt x="244" y="733"/>
                </a:lnTo>
                <a:lnTo>
                  <a:pt x="244" y="735"/>
                </a:lnTo>
                <a:lnTo>
                  <a:pt x="244" y="735"/>
                </a:lnTo>
                <a:lnTo>
                  <a:pt x="244" y="737"/>
                </a:lnTo>
                <a:lnTo>
                  <a:pt x="241" y="737"/>
                </a:lnTo>
                <a:lnTo>
                  <a:pt x="241" y="737"/>
                </a:lnTo>
                <a:lnTo>
                  <a:pt x="241" y="740"/>
                </a:lnTo>
                <a:lnTo>
                  <a:pt x="241" y="740"/>
                </a:lnTo>
                <a:lnTo>
                  <a:pt x="241" y="742"/>
                </a:lnTo>
                <a:lnTo>
                  <a:pt x="241" y="742"/>
                </a:lnTo>
                <a:lnTo>
                  <a:pt x="241" y="742"/>
                </a:lnTo>
                <a:lnTo>
                  <a:pt x="241" y="745"/>
                </a:lnTo>
                <a:lnTo>
                  <a:pt x="241" y="745"/>
                </a:lnTo>
                <a:lnTo>
                  <a:pt x="241" y="747"/>
                </a:lnTo>
                <a:lnTo>
                  <a:pt x="241" y="747"/>
                </a:lnTo>
                <a:lnTo>
                  <a:pt x="241" y="747"/>
                </a:lnTo>
                <a:lnTo>
                  <a:pt x="248" y="749"/>
                </a:lnTo>
                <a:lnTo>
                  <a:pt x="248" y="749"/>
                </a:lnTo>
                <a:close/>
                <a:moveTo>
                  <a:pt x="253" y="726"/>
                </a:moveTo>
                <a:lnTo>
                  <a:pt x="253" y="726"/>
                </a:lnTo>
                <a:lnTo>
                  <a:pt x="253" y="726"/>
                </a:lnTo>
                <a:lnTo>
                  <a:pt x="253" y="723"/>
                </a:lnTo>
                <a:lnTo>
                  <a:pt x="253" y="723"/>
                </a:lnTo>
                <a:lnTo>
                  <a:pt x="253" y="721"/>
                </a:lnTo>
                <a:lnTo>
                  <a:pt x="253" y="721"/>
                </a:lnTo>
                <a:lnTo>
                  <a:pt x="253" y="721"/>
                </a:lnTo>
                <a:lnTo>
                  <a:pt x="253" y="718"/>
                </a:lnTo>
                <a:lnTo>
                  <a:pt x="253" y="718"/>
                </a:lnTo>
                <a:lnTo>
                  <a:pt x="253" y="716"/>
                </a:lnTo>
                <a:lnTo>
                  <a:pt x="256" y="716"/>
                </a:lnTo>
                <a:lnTo>
                  <a:pt x="256" y="716"/>
                </a:lnTo>
                <a:lnTo>
                  <a:pt x="256" y="714"/>
                </a:lnTo>
                <a:lnTo>
                  <a:pt x="256" y="714"/>
                </a:lnTo>
                <a:lnTo>
                  <a:pt x="256" y="711"/>
                </a:lnTo>
                <a:lnTo>
                  <a:pt x="256" y="711"/>
                </a:lnTo>
                <a:lnTo>
                  <a:pt x="256" y="711"/>
                </a:lnTo>
                <a:lnTo>
                  <a:pt x="256" y="709"/>
                </a:lnTo>
                <a:lnTo>
                  <a:pt x="248" y="709"/>
                </a:lnTo>
                <a:lnTo>
                  <a:pt x="248" y="709"/>
                </a:lnTo>
                <a:lnTo>
                  <a:pt x="246" y="711"/>
                </a:lnTo>
                <a:lnTo>
                  <a:pt x="246" y="711"/>
                </a:lnTo>
                <a:lnTo>
                  <a:pt x="246" y="711"/>
                </a:lnTo>
                <a:lnTo>
                  <a:pt x="246" y="714"/>
                </a:lnTo>
                <a:lnTo>
                  <a:pt x="246" y="714"/>
                </a:lnTo>
                <a:lnTo>
                  <a:pt x="246" y="716"/>
                </a:lnTo>
                <a:lnTo>
                  <a:pt x="246" y="716"/>
                </a:lnTo>
                <a:lnTo>
                  <a:pt x="246" y="716"/>
                </a:lnTo>
                <a:lnTo>
                  <a:pt x="246" y="718"/>
                </a:lnTo>
                <a:lnTo>
                  <a:pt x="246" y="718"/>
                </a:lnTo>
                <a:lnTo>
                  <a:pt x="246" y="721"/>
                </a:lnTo>
                <a:lnTo>
                  <a:pt x="246" y="721"/>
                </a:lnTo>
                <a:lnTo>
                  <a:pt x="246" y="721"/>
                </a:lnTo>
                <a:lnTo>
                  <a:pt x="246" y="723"/>
                </a:lnTo>
                <a:lnTo>
                  <a:pt x="246" y="723"/>
                </a:lnTo>
                <a:lnTo>
                  <a:pt x="246" y="723"/>
                </a:lnTo>
                <a:lnTo>
                  <a:pt x="246" y="723"/>
                </a:lnTo>
                <a:lnTo>
                  <a:pt x="253" y="726"/>
                </a:lnTo>
                <a:lnTo>
                  <a:pt x="253" y="726"/>
                </a:lnTo>
                <a:close/>
                <a:moveTo>
                  <a:pt x="256" y="702"/>
                </a:moveTo>
                <a:lnTo>
                  <a:pt x="256" y="702"/>
                </a:lnTo>
                <a:lnTo>
                  <a:pt x="256" y="702"/>
                </a:lnTo>
                <a:lnTo>
                  <a:pt x="256" y="699"/>
                </a:lnTo>
                <a:lnTo>
                  <a:pt x="256" y="699"/>
                </a:lnTo>
                <a:lnTo>
                  <a:pt x="256" y="697"/>
                </a:lnTo>
                <a:lnTo>
                  <a:pt x="256" y="697"/>
                </a:lnTo>
                <a:lnTo>
                  <a:pt x="258" y="697"/>
                </a:lnTo>
                <a:lnTo>
                  <a:pt x="258" y="695"/>
                </a:lnTo>
                <a:lnTo>
                  <a:pt x="258" y="695"/>
                </a:lnTo>
                <a:lnTo>
                  <a:pt x="258" y="692"/>
                </a:lnTo>
                <a:lnTo>
                  <a:pt x="258" y="692"/>
                </a:lnTo>
                <a:lnTo>
                  <a:pt x="258" y="690"/>
                </a:lnTo>
                <a:lnTo>
                  <a:pt x="258" y="690"/>
                </a:lnTo>
                <a:lnTo>
                  <a:pt x="258" y="690"/>
                </a:lnTo>
                <a:lnTo>
                  <a:pt x="258" y="688"/>
                </a:lnTo>
                <a:lnTo>
                  <a:pt x="258" y="688"/>
                </a:lnTo>
                <a:lnTo>
                  <a:pt x="258" y="685"/>
                </a:lnTo>
                <a:lnTo>
                  <a:pt x="258" y="685"/>
                </a:lnTo>
                <a:lnTo>
                  <a:pt x="248" y="685"/>
                </a:lnTo>
                <a:lnTo>
                  <a:pt x="248" y="685"/>
                </a:lnTo>
                <a:lnTo>
                  <a:pt x="248" y="688"/>
                </a:lnTo>
                <a:lnTo>
                  <a:pt x="248" y="688"/>
                </a:lnTo>
                <a:lnTo>
                  <a:pt x="248" y="688"/>
                </a:lnTo>
                <a:lnTo>
                  <a:pt x="248" y="690"/>
                </a:lnTo>
                <a:lnTo>
                  <a:pt x="248" y="690"/>
                </a:lnTo>
                <a:lnTo>
                  <a:pt x="248" y="692"/>
                </a:lnTo>
                <a:lnTo>
                  <a:pt x="248" y="692"/>
                </a:lnTo>
                <a:lnTo>
                  <a:pt x="248" y="692"/>
                </a:lnTo>
                <a:lnTo>
                  <a:pt x="248" y="695"/>
                </a:lnTo>
                <a:lnTo>
                  <a:pt x="248" y="695"/>
                </a:lnTo>
                <a:lnTo>
                  <a:pt x="248" y="697"/>
                </a:lnTo>
                <a:lnTo>
                  <a:pt x="248" y="697"/>
                </a:lnTo>
                <a:lnTo>
                  <a:pt x="248" y="697"/>
                </a:lnTo>
                <a:lnTo>
                  <a:pt x="248" y="699"/>
                </a:lnTo>
                <a:lnTo>
                  <a:pt x="248" y="699"/>
                </a:lnTo>
                <a:lnTo>
                  <a:pt x="248" y="702"/>
                </a:lnTo>
                <a:lnTo>
                  <a:pt x="248" y="702"/>
                </a:lnTo>
                <a:lnTo>
                  <a:pt x="256" y="702"/>
                </a:lnTo>
                <a:lnTo>
                  <a:pt x="256" y="702"/>
                </a:lnTo>
                <a:close/>
                <a:moveTo>
                  <a:pt x="258" y="678"/>
                </a:moveTo>
                <a:lnTo>
                  <a:pt x="258" y="676"/>
                </a:lnTo>
                <a:lnTo>
                  <a:pt x="258" y="676"/>
                </a:lnTo>
                <a:lnTo>
                  <a:pt x="258" y="676"/>
                </a:lnTo>
                <a:lnTo>
                  <a:pt x="258" y="673"/>
                </a:lnTo>
                <a:lnTo>
                  <a:pt x="258" y="673"/>
                </a:lnTo>
                <a:lnTo>
                  <a:pt x="258" y="671"/>
                </a:lnTo>
                <a:lnTo>
                  <a:pt x="258" y="671"/>
                </a:lnTo>
                <a:lnTo>
                  <a:pt x="258" y="671"/>
                </a:lnTo>
                <a:lnTo>
                  <a:pt x="258" y="669"/>
                </a:lnTo>
                <a:lnTo>
                  <a:pt x="258" y="669"/>
                </a:lnTo>
                <a:lnTo>
                  <a:pt x="258" y="666"/>
                </a:lnTo>
                <a:lnTo>
                  <a:pt x="258" y="666"/>
                </a:lnTo>
                <a:lnTo>
                  <a:pt x="258" y="666"/>
                </a:lnTo>
                <a:lnTo>
                  <a:pt x="258" y="664"/>
                </a:lnTo>
                <a:lnTo>
                  <a:pt x="258" y="664"/>
                </a:lnTo>
                <a:lnTo>
                  <a:pt x="258" y="664"/>
                </a:lnTo>
                <a:lnTo>
                  <a:pt x="258" y="661"/>
                </a:lnTo>
                <a:lnTo>
                  <a:pt x="258" y="661"/>
                </a:lnTo>
                <a:lnTo>
                  <a:pt x="248" y="661"/>
                </a:lnTo>
                <a:lnTo>
                  <a:pt x="248" y="661"/>
                </a:lnTo>
                <a:lnTo>
                  <a:pt x="248" y="664"/>
                </a:lnTo>
                <a:lnTo>
                  <a:pt x="248" y="664"/>
                </a:lnTo>
                <a:lnTo>
                  <a:pt x="248" y="664"/>
                </a:lnTo>
                <a:lnTo>
                  <a:pt x="248" y="666"/>
                </a:lnTo>
                <a:lnTo>
                  <a:pt x="251" y="666"/>
                </a:lnTo>
                <a:lnTo>
                  <a:pt x="251" y="669"/>
                </a:lnTo>
                <a:lnTo>
                  <a:pt x="251" y="669"/>
                </a:lnTo>
                <a:lnTo>
                  <a:pt x="251" y="669"/>
                </a:lnTo>
                <a:lnTo>
                  <a:pt x="251" y="671"/>
                </a:lnTo>
                <a:lnTo>
                  <a:pt x="251" y="671"/>
                </a:lnTo>
                <a:lnTo>
                  <a:pt x="251" y="671"/>
                </a:lnTo>
                <a:lnTo>
                  <a:pt x="251" y="673"/>
                </a:lnTo>
                <a:lnTo>
                  <a:pt x="251" y="673"/>
                </a:lnTo>
                <a:lnTo>
                  <a:pt x="251" y="676"/>
                </a:lnTo>
                <a:lnTo>
                  <a:pt x="251" y="676"/>
                </a:lnTo>
                <a:lnTo>
                  <a:pt x="251" y="676"/>
                </a:lnTo>
                <a:lnTo>
                  <a:pt x="251" y="678"/>
                </a:lnTo>
                <a:lnTo>
                  <a:pt x="258" y="678"/>
                </a:lnTo>
                <a:lnTo>
                  <a:pt x="258" y="678"/>
                </a:lnTo>
                <a:close/>
                <a:moveTo>
                  <a:pt x="258" y="652"/>
                </a:moveTo>
                <a:lnTo>
                  <a:pt x="258" y="652"/>
                </a:lnTo>
                <a:lnTo>
                  <a:pt x="258" y="652"/>
                </a:lnTo>
                <a:lnTo>
                  <a:pt x="256" y="650"/>
                </a:lnTo>
                <a:lnTo>
                  <a:pt x="256" y="650"/>
                </a:lnTo>
                <a:lnTo>
                  <a:pt x="256" y="650"/>
                </a:lnTo>
                <a:lnTo>
                  <a:pt x="256" y="647"/>
                </a:lnTo>
                <a:lnTo>
                  <a:pt x="256" y="647"/>
                </a:lnTo>
                <a:lnTo>
                  <a:pt x="256" y="645"/>
                </a:lnTo>
                <a:lnTo>
                  <a:pt x="256" y="645"/>
                </a:lnTo>
                <a:lnTo>
                  <a:pt x="256" y="645"/>
                </a:lnTo>
                <a:lnTo>
                  <a:pt x="256" y="643"/>
                </a:lnTo>
                <a:lnTo>
                  <a:pt x="256" y="643"/>
                </a:lnTo>
                <a:lnTo>
                  <a:pt x="256" y="643"/>
                </a:lnTo>
                <a:lnTo>
                  <a:pt x="256" y="640"/>
                </a:lnTo>
                <a:lnTo>
                  <a:pt x="256" y="640"/>
                </a:lnTo>
                <a:lnTo>
                  <a:pt x="256" y="638"/>
                </a:lnTo>
                <a:lnTo>
                  <a:pt x="256" y="638"/>
                </a:lnTo>
                <a:lnTo>
                  <a:pt x="256" y="638"/>
                </a:lnTo>
                <a:lnTo>
                  <a:pt x="246" y="638"/>
                </a:lnTo>
                <a:lnTo>
                  <a:pt x="246" y="640"/>
                </a:lnTo>
                <a:lnTo>
                  <a:pt x="246" y="640"/>
                </a:lnTo>
                <a:lnTo>
                  <a:pt x="248" y="640"/>
                </a:lnTo>
                <a:lnTo>
                  <a:pt x="248" y="643"/>
                </a:lnTo>
                <a:lnTo>
                  <a:pt x="248" y="643"/>
                </a:lnTo>
                <a:lnTo>
                  <a:pt x="248" y="643"/>
                </a:lnTo>
                <a:lnTo>
                  <a:pt x="248" y="645"/>
                </a:lnTo>
                <a:lnTo>
                  <a:pt x="248" y="645"/>
                </a:lnTo>
                <a:lnTo>
                  <a:pt x="248" y="645"/>
                </a:lnTo>
                <a:lnTo>
                  <a:pt x="248" y="647"/>
                </a:lnTo>
                <a:lnTo>
                  <a:pt x="248" y="647"/>
                </a:lnTo>
                <a:lnTo>
                  <a:pt x="248" y="650"/>
                </a:lnTo>
                <a:lnTo>
                  <a:pt x="248" y="650"/>
                </a:lnTo>
                <a:lnTo>
                  <a:pt x="248" y="650"/>
                </a:lnTo>
                <a:lnTo>
                  <a:pt x="248" y="652"/>
                </a:lnTo>
                <a:lnTo>
                  <a:pt x="248" y="652"/>
                </a:lnTo>
                <a:lnTo>
                  <a:pt x="248" y="652"/>
                </a:lnTo>
                <a:lnTo>
                  <a:pt x="248" y="654"/>
                </a:lnTo>
                <a:lnTo>
                  <a:pt x="258" y="652"/>
                </a:lnTo>
                <a:lnTo>
                  <a:pt x="258" y="652"/>
                </a:lnTo>
                <a:close/>
                <a:moveTo>
                  <a:pt x="253" y="628"/>
                </a:moveTo>
                <a:lnTo>
                  <a:pt x="253" y="628"/>
                </a:lnTo>
                <a:lnTo>
                  <a:pt x="253" y="628"/>
                </a:lnTo>
                <a:lnTo>
                  <a:pt x="253" y="626"/>
                </a:lnTo>
                <a:lnTo>
                  <a:pt x="253" y="626"/>
                </a:lnTo>
                <a:lnTo>
                  <a:pt x="253" y="626"/>
                </a:lnTo>
                <a:lnTo>
                  <a:pt x="253" y="624"/>
                </a:lnTo>
                <a:lnTo>
                  <a:pt x="253" y="624"/>
                </a:lnTo>
                <a:lnTo>
                  <a:pt x="251" y="624"/>
                </a:lnTo>
                <a:lnTo>
                  <a:pt x="251" y="621"/>
                </a:lnTo>
                <a:lnTo>
                  <a:pt x="251" y="621"/>
                </a:lnTo>
                <a:lnTo>
                  <a:pt x="251" y="619"/>
                </a:lnTo>
                <a:lnTo>
                  <a:pt x="251" y="619"/>
                </a:lnTo>
                <a:lnTo>
                  <a:pt x="251" y="619"/>
                </a:lnTo>
                <a:lnTo>
                  <a:pt x="251" y="616"/>
                </a:lnTo>
                <a:lnTo>
                  <a:pt x="251" y="616"/>
                </a:lnTo>
                <a:lnTo>
                  <a:pt x="251" y="616"/>
                </a:lnTo>
                <a:lnTo>
                  <a:pt x="248" y="614"/>
                </a:lnTo>
                <a:lnTo>
                  <a:pt x="248" y="614"/>
                </a:lnTo>
                <a:lnTo>
                  <a:pt x="248" y="614"/>
                </a:lnTo>
                <a:lnTo>
                  <a:pt x="241" y="616"/>
                </a:lnTo>
                <a:lnTo>
                  <a:pt x="241" y="616"/>
                </a:lnTo>
                <a:lnTo>
                  <a:pt x="241" y="616"/>
                </a:lnTo>
                <a:lnTo>
                  <a:pt x="241" y="619"/>
                </a:lnTo>
                <a:lnTo>
                  <a:pt x="241" y="619"/>
                </a:lnTo>
                <a:lnTo>
                  <a:pt x="244" y="619"/>
                </a:lnTo>
                <a:lnTo>
                  <a:pt x="244" y="621"/>
                </a:lnTo>
                <a:lnTo>
                  <a:pt x="244" y="621"/>
                </a:lnTo>
                <a:lnTo>
                  <a:pt x="244" y="621"/>
                </a:lnTo>
                <a:lnTo>
                  <a:pt x="244" y="624"/>
                </a:lnTo>
                <a:lnTo>
                  <a:pt x="244" y="624"/>
                </a:lnTo>
                <a:lnTo>
                  <a:pt x="244" y="624"/>
                </a:lnTo>
                <a:lnTo>
                  <a:pt x="244" y="626"/>
                </a:lnTo>
                <a:lnTo>
                  <a:pt x="244" y="626"/>
                </a:lnTo>
                <a:lnTo>
                  <a:pt x="244" y="626"/>
                </a:lnTo>
                <a:lnTo>
                  <a:pt x="244" y="628"/>
                </a:lnTo>
                <a:lnTo>
                  <a:pt x="246" y="628"/>
                </a:lnTo>
                <a:lnTo>
                  <a:pt x="246" y="631"/>
                </a:lnTo>
                <a:lnTo>
                  <a:pt x="246" y="631"/>
                </a:lnTo>
                <a:lnTo>
                  <a:pt x="246" y="631"/>
                </a:lnTo>
                <a:lnTo>
                  <a:pt x="253" y="628"/>
                </a:lnTo>
                <a:lnTo>
                  <a:pt x="253" y="628"/>
                </a:lnTo>
                <a:close/>
                <a:moveTo>
                  <a:pt x="246" y="605"/>
                </a:moveTo>
                <a:lnTo>
                  <a:pt x="246" y="605"/>
                </a:lnTo>
                <a:lnTo>
                  <a:pt x="246" y="605"/>
                </a:lnTo>
                <a:lnTo>
                  <a:pt x="246" y="602"/>
                </a:lnTo>
                <a:lnTo>
                  <a:pt x="246" y="602"/>
                </a:lnTo>
                <a:lnTo>
                  <a:pt x="246" y="602"/>
                </a:lnTo>
                <a:lnTo>
                  <a:pt x="244" y="600"/>
                </a:lnTo>
                <a:lnTo>
                  <a:pt x="244" y="600"/>
                </a:lnTo>
                <a:lnTo>
                  <a:pt x="244" y="600"/>
                </a:lnTo>
                <a:lnTo>
                  <a:pt x="244" y="597"/>
                </a:lnTo>
                <a:lnTo>
                  <a:pt x="244" y="597"/>
                </a:lnTo>
                <a:lnTo>
                  <a:pt x="241" y="595"/>
                </a:lnTo>
                <a:lnTo>
                  <a:pt x="241" y="593"/>
                </a:lnTo>
                <a:lnTo>
                  <a:pt x="241" y="590"/>
                </a:lnTo>
                <a:lnTo>
                  <a:pt x="239" y="590"/>
                </a:lnTo>
                <a:lnTo>
                  <a:pt x="232" y="595"/>
                </a:lnTo>
                <a:lnTo>
                  <a:pt x="234" y="595"/>
                </a:lnTo>
                <a:lnTo>
                  <a:pt x="234" y="597"/>
                </a:lnTo>
                <a:lnTo>
                  <a:pt x="234" y="597"/>
                </a:lnTo>
                <a:lnTo>
                  <a:pt x="234" y="600"/>
                </a:lnTo>
                <a:lnTo>
                  <a:pt x="237" y="602"/>
                </a:lnTo>
                <a:lnTo>
                  <a:pt x="237" y="602"/>
                </a:lnTo>
                <a:lnTo>
                  <a:pt x="237" y="602"/>
                </a:lnTo>
                <a:lnTo>
                  <a:pt x="237" y="605"/>
                </a:lnTo>
                <a:lnTo>
                  <a:pt x="237" y="605"/>
                </a:lnTo>
                <a:lnTo>
                  <a:pt x="237" y="605"/>
                </a:lnTo>
                <a:lnTo>
                  <a:pt x="239" y="607"/>
                </a:lnTo>
                <a:lnTo>
                  <a:pt x="239" y="607"/>
                </a:lnTo>
                <a:lnTo>
                  <a:pt x="239" y="607"/>
                </a:lnTo>
                <a:lnTo>
                  <a:pt x="239" y="609"/>
                </a:lnTo>
                <a:lnTo>
                  <a:pt x="246" y="605"/>
                </a:lnTo>
                <a:lnTo>
                  <a:pt x="246" y="605"/>
                </a:lnTo>
                <a:close/>
                <a:moveTo>
                  <a:pt x="237" y="583"/>
                </a:moveTo>
                <a:lnTo>
                  <a:pt x="237" y="583"/>
                </a:lnTo>
                <a:lnTo>
                  <a:pt x="237" y="581"/>
                </a:lnTo>
                <a:lnTo>
                  <a:pt x="234" y="581"/>
                </a:lnTo>
                <a:lnTo>
                  <a:pt x="234" y="578"/>
                </a:lnTo>
                <a:lnTo>
                  <a:pt x="234" y="576"/>
                </a:lnTo>
                <a:lnTo>
                  <a:pt x="232" y="574"/>
                </a:lnTo>
                <a:lnTo>
                  <a:pt x="232" y="574"/>
                </a:lnTo>
                <a:lnTo>
                  <a:pt x="232" y="571"/>
                </a:lnTo>
                <a:lnTo>
                  <a:pt x="230" y="569"/>
                </a:lnTo>
                <a:lnTo>
                  <a:pt x="230" y="569"/>
                </a:lnTo>
                <a:lnTo>
                  <a:pt x="222" y="571"/>
                </a:lnTo>
                <a:lnTo>
                  <a:pt x="222" y="574"/>
                </a:lnTo>
                <a:lnTo>
                  <a:pt x="225" y="576"/>
                </a:lnTo>
                <a:lnTo>
                  <a:pt x="225" y="576"/>
                </a:lnTo>
                <a:lnTo>
                  <a:pt x="225" y="578"/>
                </a:lnTo>
                <a:lnTo>
                  <a:pt x="227" y="581"/>
                </a:lnTo>
                <a:lnTo>
                  <a:pt x="227" y="581"/>
                </a:lnTo>
                <a:lnTo>
                  <a:pt x="227" y="583"/>
                </a:lnTo>
                <a:lnTo>
                  <a:pt x="230" y="586"/>
                </a:lnTo>
                <a:lnTo>
                  <a:pt x="230" y="586"/>
                </a:lnTo>
                <a:lnTo>
                  <a:pt x="230" y="586"/>
                </a:lnTo>
                <a:lnTo>
                  <a:pt x="237" y="583"/>
                </a:lnTo>
                <a:lnTo>
                  <a:pt x="237" y="583"/>
                </a:lnTo>
                <a:close/>
                <a:moveTo>
                  <a:pt x="227" y="562"/>
                </a:moveTo>
                <a:lnTo>
                  <a:pt x="225" y="559"/>
                </a:lnTo>
                <a:lnTo>
                  <a:pt x="225" y="559"/>
                </a:lnTo>
                <a:lnTo>
                  <a:pt x="225" y="557"/>
                </a:lnTo>
                <a:lnTo>
                  <a:pt x="222" y="555"/>
                </a:lnTo>
                <a:lnTo>
                  <a:pt x="222" y="555"/>
                </a:lnTo>
                <a:lnTo>
                  <a:pt x="222" y="552"/>
                </a:lnTo>
                <a:lnTo>
                  <a:pt x="220" y="550"/>
                </a:lnTo>
                <a:lnTo>
                  <a:pt x="220" y="550"/>
                </a:lnTo>
                <a:lnTo>
                  <a:pt x="220" y="548"/>
                </a:lnTo>
                <a:lnTo>
                  <a:pt x="218" y="548"/>
                </a:lnTo>
                <a:lnTo>
                  <a:pt x="211" y="550"/>
                </a:lnTo>
                <a:lnTo>
                  <a:pt x="211" y="550"/>
                </a:lnTo>
                <a:lnTo>
                  <a:pt x="213" y="552"/>
                </a:lnTo>
                <a:lnTo>
                  <a:pt x="213" y="555"/>
                </a:lnTo>
                <a:lnTo>
                  <a:pt x="215" y="555"/>
                </a:lnTo>
                <a:lnTo>
                  <a:pt x="215" y="557"/>
                </a:lnTo>
                <a:lnTo>
                  <a:pt x="215" y="559"/>
                </a:lnTo>
                <a:lnTo>
                  <a:pt x="218" y="559"/>
                </a:lnTo>
                <a:lnTo>
                  <a:pt x="218" y="562"/>
                </a:lnTo>
                <a:lnTo>
                  <a:pt x="218" y="564"/>
                </a:lnTo>
                <a:lnTo>
                  <a:pt x="220" y="564"/>
                </a:lnTo>
                <a:lnTo>
                  <a:pt x="227" y="562"/>
                </a:lnTo>
                <a:lnTo>
                  <a:pt x="227" y="562"/>
                </a:lnTo>
                <a:close/>
                <a:moveTo>
                  <a:pt x="215" y="540"/>
                </a:moveTo>
                <a:lnTo>
                  <a:pt x="215" y="540"/>
                </a:lnTo>
                <a:lnTo>
                  <a:pt x="213" y="538"/>
                </a:lnTo>
                <a:lnTo>
                  <a:pt x="213" y="536"/>
                </a:lnTo>
                <a:lnTo>
                  <a:pt x="213" y="536"/>
                </a:lnTo>
                <a:lnTo>
                  <a:pt x="211" y="533"/>
                </a:lnTo>
                <a:lnTo>
                  <a:pt x="211" y="531"/>
                </a:lnTo>
                <a:lnTo>
                  <a:pt x="211" y="531"/>
                </a:lnTo>
                <a:lnTo>
                  <a:pt x="208" y="529"/>
                </a:lnTo>
                <a:lnTo>
                  <a:pt x="208" y="526"/>
                </a:lnTo>
                <a:lnTo>
                  <a:pt x="208" y="526"/>
                </a:lnTo>
                <a:lnTo>
                  <a:pt x="201" y="531"/>
                </a:lnTo>
                <a:lnTo>
                  <a:pt x="201" y="531"/>
                </a:lnTo>
                <a:lnTo>
                  <a:pt x="201" y="533"/>
                </a:lnTo>
                <a:lnTo>
                  <a:pt x="204" y="533"/>
                </a:lnTo>
                <a:lnTo>
                  <a:pt x="204" y="536"/>
                </a:lnTo>
                <a:lnTo>
                  <a:pt x="204" y="538"/>
                </a:lnTo>
                <a:lnTo>
                  <a:pt x="206" y="538"/>
                </a:lnTo>
                <a:lnTo>
                  <a:pt x="206" y="540"/>
                </a:lnTo>
                <a:lnTo>
                  <a:pt x="206" y="543"/>
                </a:lnTo>
                <a:lnTo>
                  <a:pt x="208" y="543"/>
                </a:lnTo>
                <a:lnTo>
                  <a:pt x="208" y="543"/>
                </a:lnTo>
                <a:lnTo>
                  <a:pt x="215" y="540"/>
                </a:lnTo>
                <a:lnTo>
                  <a:pt x="215" y="540"/>
                </a:lnTo>
                <a:close/>
                <a:moveTo>
                  <a:pt x="204" y="519"/>
                </a:moveTo>
                <a:lnTo>
                  <a:pt x="204" y="519"/>
                </a:lnTo>
                <a:lnTo>
                  <a:pt x="201" y="517"/>
                </a:lnTo>
                <a:lnTo>
                  <a:pt x="201" y="514"/>
                </a:lnTo>
                <a:lnTo>
                  <a:pt x="201" y="514"/>
                </a:lnTo>
                <a:lnTo>
                  <a:pt x="199" y="512"/>
                </a:lnTo>
                <a:lnTo>
                  <a:pt x="199" y="510"/>
                </a:lnTo>
                <a:lnTo>
                  <a:pt x="196" y="510"/>
                </a:lnTo>
                <a:lnTo>
                  <a:pt x="196" y="507"/>
                </a:lnTo>
                <a:lnTo>
                  <a:pt x="196" y="505"/>
                </a:lnTo>
                <a:lnTo>
                  <a:pt x="196" y="505"/>
                </a:lnTo>
                <a:lnTo>
                  <a:pt x="189" y="510"/>
                </a:lnTo>
                <a:lnTo>
                  <a:pt x="189" y="510"/>
                </a:lnTo>
                <a:lnTo>
                  <a:pt x="189" y="512"/>
                </a:lnTo>
                <a:lnTo>
                  <a:pt x="192" y="512"/>
                </a:lnTo>
                <a:lnTo>
                  <a:pt x="192" y="514"/>
                </a:lnTo>
                <a:lnTo>
                  <a:pt x="192" y="517"/>
                </a:lnTo>
                <a:lnTo>
                  <a:pt x="194" y="517"/>
                </a:lnTo>
                <a:lnTo>
                  <a:pt x="194" y="519"/>
                </a:lnTo>
                <a:lnTo>
                  <a:pt x="194" y="522"/>
                </a:lnTo>
                <a:lnTo>
                  <a:pt x="196" y="522"/>
                </a:lnTo>
                <a:lnTo>
                  <a:pt x="196" y="524"/>
                </a:lnTo>
                <a:lnTo>
                  <a:pt x="204" y="519"/>
                </a:lnTo>
                <a:lnTo>
                  <a:pt x="204" y="519"/>
                </a:lnTo>
                <a:close/>
                <a:moveTo>
                  <a:pt x="192" y="498"/>
                </a:moveTo>
                <a:lnTo>
                  <a:pt x="192" y="498"/>
                </a:lnTo>
                <a:lnTo>
                  <a:pt x="192" y="498"/>
                </a:lnTo>
                <a:lnTo>
                  <a:pt x="189" y="495"/>
                </a:lnTo>
                <a:lnTo>
                  <a:pt x="189" y="493"/>
                </a:lnTo>
                <a:lnTo>
                  <a:pt x="187" y="493"/>
                </a:lnTo>
                <a:lnTo>
                  <a:pt x="187" y="491"/>
                </a:lnTo>
                <a:lnTo>
                  <a:pt x="187" y="491"/>
                </a:lnTo>
                <a:lnTo>
                  <a:pt x="185" y="488"/>
                </a:lnTo>
                <a:lnTo>
                  <a:pt x="185" y="486"/>
                </a:lnTo>
                <a:lnTo>
                  <a:pt x="185" y="486"/>
                </a:lnTo>
                <a:lnTo>
                  <a:pt x="182" y="484"/>
                </a:lnTo>
                <a:lnTo>
                  <a:pt x="177" y="488"/>
                </a:lnTo>
                <a:lnTo>
                  <a:pt x="177" y="488"/>
                </a:lnTo>
                <a:lnTo>
                  <a:pt x="177" y="491"/>
                </a:lnTo>
                <a:lnTo>
                  <a:pt x="177" y="493"/>
                </a:lnTo>
                <a:lnTo>
                  <a:pt x="180" y="493"/>
                </a:lnTo>
                <a:lnTo>
                  <a:pt x="180" y="495"/>
                </a:lnTo>
                <a:lnTo>
                  <a:pt x="180" y="495"/>
                </a:lnTo>
                <a:lnTo>
                  <a:pt x="182" y="498"/>
                </a:lnTo>
                <a:lnTo>
                  <a:pt x="182" y="500"/>
                </a:lnTo>
                <a:lnTo>
                  <a:pt x="185" y="500"/>
                </a:lnTo>
                <a:lnTo>
                  <a:pt x="185" y="503"/>
                </a:lnTo>
                <a:lnTo>
                  <a:pt x="185" y="503"/>
                </a:lnTo>
                <a:lnTo>
                  <a:pt x="192" y="498"/>
                </a:lnTo>
                <a:lnTo>
                  <a:pt x="192" y="498"/>
                </a:lnTo>
                <a:close/>
                <a:moveTo>
                  <a:pt x="180" y="479"/>
                </a:moveTo>
                <a:lnTo>
                  <a:pt x="180" y="479"/>
                </a:lnTo>
                <a:lnTo>
                  <a:pt x="177" y="476"/>
                </a:lnTo>
                <a:lnTo>
                  <a:pt x="177" y="474"/>
                </a:lnTo>
                <a:lnTo>
                  <a:pt x="177" y="474"/>
                </a:lnTo>
                <a:lnTo>
                  <a:pt x="175" y="472"/>
                </a:lnTo>
                <a:lnTo>
                  <a:pt x="175" y="469"/>
                </a:lnTo>
                <a:lnTo>
                  <a:pt x="173" y="469"/>
                </a:lnTo>
                <a:lnTo>
                  <a:pt x="173" y="467"/>
                </a:lnTo>
                <a:lnTo>
                  <a:pt x="173" y="467"/>
                </a:lnTo>
                <a:lnTo>
                  <a:pt x="170" y="465"/>
                </a:lnTo>
                <a:lnTo>
                  <a:pt x="170" y="465"/>
                </a:lnTo>
                <a:lnTo>
                  <a:pt x="163" y="469"/>
                </a:lnTo>
                <a:lnTo>
                  <a:pt x="163" y="469"/>
                </a:lnTo>
                <a:lnTo>
                  <a:pt x="166" y="469"/>
                </a:lnTo>
                <a:lnTo>
                  <a:pt x="166" y="472"/>
                </a:lnTo>
                <a:lnTo>
                  <a:pt x="166" y="474"/>
                </a:lnTo>
                <a:lnTo>
                  <a:pt x="168" y="474"/>
                </a:lnTo>
                <a:lnTo>
                  <a:pt x="168" y="476"/>
                </a:lnTo>
                <a:lnTo>
                  <a:pt x="170" y="476"/>
                </a:lnTo>
                <a:lnTo>
                  <a:pt x="170" y="479"/>
                </a:lnTo>
                <a:lnTo>
                  <a:pt x="170" y="481"/>
                </a:lnTo>
                <a:lnTo>
                  <a:pt x="173" y="481"/>
                </a:lnTo>
                <a:lnTo>
                  <a:pt x="173" y="481"/>
                </a:lnTo>
                <a:lnTo>
                  <a:pt x="180" y="479"/>
                </a:lnTo>
                <a:lnTo>
                  <a:pt x="180" y="479"/>
                </a:lnTo>
                <a:close/>
                <a:moveTo>
                  <a:pt x="166" y="457"/>
                </a:moveTo>
                <a:lnTo>
                  <a:pt x="166" y="457"/>
                </a:lnTo>
                <a:lnTo>
                  <a:pt x="166" y="455"/>
                </a:lnTo>
                <a:lnTo>
                  <a:pt x="166" y="455"/>
                </a:lnTo>
                <a:lnTo>
                  <a:pt x="163" y="453"/>
                </a:lnTo>
                <a:lnTo>
                  <a:pt x="163" y="450"/>
                </a:lnTo>
                <a:lnTo>
                  <a:pt x="161" y="450"/>
                </a:lnTo>
                <a:lnTo>
                  <a:pt x="161" y="448"/>
                </a:lnTo>
                <a:lnTo>
                  <a:pt x="161" y="448"/>
                </a:lnTo>
                <a:lnTo>
                  <a:pt x="159" y="446"/>
                </a:lnTo>
                <a:lnTo>
                  <a:pt x="159" y="443"/>
                </a:lnTo>
                <a:lnTo>
                  <a:pt x="159" y="443"/>
                </a:lnTo>
                <a:lnTo>
                  <a:pt x="151" y="448"/>
                </a:lnTo>
                <a:lnTo>
                  <a:pt x="151" y="448"/>
                </a:lnTo>
                <a:lnTo>
                  <a:pt x="151" y="450"/>
                </a:lnTo>
                <a:lnTo>
                  <a:pt x="154" y="450"/>
                </a:lnTo>
                <a:lnTo>
                  <a:pt x="154" y="453"/>
                </a:lnTo>
                <a:lnTo>
                  <a:pt x="156" y="455"/>
                </a:lnTo>
                <a:lnTo>
                  <a:pt x="156" y="455"/>
                </a:lnTo>
                <a:lnTo>
                  <a:pt x="156" y="457"/>
                </a:lnTo>
                <a:lnTo>
                  <a:pt x="159" y="457"/>
                </a:lnTo>
                <a:lnTo>
                  <a:pt x="159" y="460"/>
                </a:lnTo>
                <a:lnTo>
                  <a:pt x="159" y="462"/>
                </a:lnTo>
                <a:lnTo>
                  <a:pt x="159" y="462"/>
                </a:lnTo>
                <a:lnTo>
                  <a:pt x="166" y="457"/>
                </a:lnTo>
                <a:lnTo>
                  <a:pt x="166" y="457"/>
                </a:lnTo>
                <a:close/>
                <a:moveTo>
                  <a:pt x="154" y="436"/>
                </a:moveTo>
                <a:lnTo>
                  <a:pt x="154" y="436"/>
                </a:lnTo>
                <a:lnTo>
                  <a:pt x="151" y="434"/>
                </a:lnTo>
                <a:lnTo>
                  <a:pt x="151" y="434"/>
                </a:lnTo>
                <a:lnTo>
                  <a:pt x="151" y="431"/>
                </a:lnTo>
                <a:lnTo>
                  <a:pt x="149" y="429"/>
                </a:lnTo>
                <a:lnTo>
                  <a:pt x="149" y="429"/>
                </a:lnTo>
                <a:lnTo>
                  <a:pt x="147" y="427"/>
                </a:lnTo>
                <a:lnTo>
                  <a:pt x="147" y="427"/>
                </a:lnTo>
                <a:lnTo>
                  <a:pt x="147" y="424"/>
                </a:lnTo>
                <a:lnTo>
                  <a:pt x="144" y="424"/>
                </a:lnTo>
                <a:lnTo>
                  <a:pt x="140" y="427"/>
                </a:lnTo>
                <a:lnTo>
                  <a:pt x="140" y="429"/>
                </a:lnTo>
                <a:lnTo>
                  <a:pt x="140" y="429"/>
                </a:lnTo>
                <a:lnTo>
                  <a:pt x="142" y="431"/>
                </a:lnTo>
                <a:lnTo>
                  <a:pt x="142" y="434"/>
                </a:lnTo>
                <a:lnTo>
                  <a:pt x="142" y="434"/>
                </a:lnTo>
                <a:lnTo>
                  <a:pt x="144" y="436"/>
                </a:lnTo>
                <a:lnTo>
                  <a:pt x="144" y="436"/>
                </a:lnTo>
                <a:lnTo>
                  <a:pt x="144" y="438"/>
                </a:lnTo>
                <a:lnTo>
                  <a:pt x="147" y="441"/>
                </a:lnTo>
                <a:lnTo>
                  <a:pt x="147" y="441"/>
                </a:lnTo>
                <a:lnTo>
                  <a:pt x="154" y="436"/>
                </a:lnTo>
                <a:lnTo>
                  <a:pt x="154" y="436"/>
                </a:lnTo>
                <a:close/>
                <a:moveTo>
                  <a:pt x="142" y="417"/>
                </a:moveTo>
                <a:lnTo>
                  <a:pt x="140" y="415"/>
                </a:lnTo>
                <a:lnTo>
                  <a:pt x="140" y="415"/>
                </a:lnTo>
                <a:lnTo>
                  <a:pt x="140" y="412"/>
                </a:lnTo>
                <a:lnTo>
                  <a:pt x="137" y="410"/>
                </a:lnTo>
                <a:lnTo>
                  <a:pt x="137" y="410"/>
                </a:lnTo>
                <a:lnTo>
                  <a:pt x="135" y="408"/>
                </a:lnTo>
                <a:lnTo>
                  <a:pt x="135" y="408"/>
                </a:lnTo>
                <a:lnTo>
                  <a:pt x="135" y="405"/>
                </a:lnTo>
                <a:lnTo>
                  <a:pt x="133" y="403"/>
                </a:lnTo>
                <a:lnTo>
                  <a:pt x="133" y="403"/>
                </a:lnTo>
                <a:lnTo>
                  <a:pt x="125" y="408"/>
                </a:lnTo>
                <a:lnTo>
                  <a:pt x="125" y="408"/>
                </a:lnTo>
                <a:lnTo>
                  <a:pt x="128" y="410"/>
                </a:lnTo>
                <a:lnTo>
                  <a:pt x="128" y="410"/>
                </a:lnTo>
                <a:lnTo>
                  <a:pt x="130" y="412"/>
                </a:lnTo>
                <a:lnTo>
                  <a:pt x="130" y="415"/>
                </a:lnTo>
                <a:lnTo>
                  <a:pt x="130" y="415"/>
                </a:lnTo>
                <a:lnTo>
                  <a:pt x="133" y="417"/>
                </a:lnTo>
                <a:lnTo>
                  <a:pt x="133" y="417"/>
                </a:lnTo>
                <a:lnTo>
                  <a:pt x="133" y="419"/>
                </a:lnTo>
                <a:lnTo>
                  <a:pt x="135" y="422"/>
                </a:lnTo>
                <a:lnTo>
                  <a:pt x="142" y="417"/>
                </a:lnTo>
                <a:lnTo>
                  <a:pt x="142" y="417"/>
                </a:lnTo>
                <a:close/>
                <a:moveTo>
                  <a:pt x="128" y="396"/>
                </a:moveTo>
                <a:lnTo>
                  <a:pt x="128" y="396"/>
                </a:lnTo>
                <a:lnTo>
                  <a:pt x="128" y="393"/>
                </a:lnTo>
                <a:lnTo>
                  <a:pt x="125" y="393"/>
                </a:lnTo>
                <a:lnTo>
                  <a:pt x="125" y="391"/>
                </a:lnTo>
                <a:lnTo>
                  <a:pt x="125" y="389"/>
                </a:lnTo>
                <a:lnTo>
                  <a:pt x="123" y="389"/>
                </a:lnTo>
                <a:lnTo>
                  <a:pt x="123" y="386"/>
                </a:lnTo>
                <a:lnTo>
                  <a:pt x="123" y="386"/>
                </a:lnTo>
                <a:lnTo>
                  <a:pt x="121" y="384"/>
                </a:lnTo>
                <a:lnTo>
                  <a:pt x="121" y="382"/>
                </a:lnTo>
                <a:lnTo>
                  <a:pt x="114" y="386"/>
                </a:lnTo>
                <a:lnTo>
                  <a:pt x="114" y="389"/>
                </a:lnTo>
                <a:lnTo>
                  <a:pt x="116" y="389"/>
                </a:lnTo>
                <a:lnTo>
                  <a:pt x="116" y="391"/>
                </a:lnTo>
                <a:lnTo>
                  <a:pt x="116" y="391"/>
                </a:lnTo>
                <a:lnTo>
                  <a:pt x="118" y="393"/>
                </a:lnTo>
                <a:lnTo>
                  <a:pt x="118" y="396"/>
                </a:lnTo>
                <a:lnTo>
                  <a:pt x="118" y="396"/>
                </a:lnTo>
                <a:lnTo>
                  <a:pt x="121" y="398"/>
                </a:lnTo>
                <a:lnTo>
                  <a:pt x="121" y="401"/>
                </a:lnTo>
                <a:lnTo>
                  <a:pt x="121" y="401"/>
                </a:lnTo>
                <a:lnTo>
                  <a:pt x="128" y="396"/>
                </a:lnTo>
                <a:lnTo>
                  <a:pt x="128" y="396"/>
                </a:lnTo>
                <a:close/>
                <a:moveTo>
                  <a:pt x="116" y="377"/>
                </a:moveTo>
                <a:lnTo>
                  <a:pt x="116" y="374"/>
                </a:lnTo>
                <a:lnTo>
                  <a:pt x="116" y="374"/>
                </a:lnTo>
                <a:lnTo>
                  <a:pt x="114" y="372"/>
                </a:lnTo>
                <a:lnTo>
                  <a:pt x="114" y="370"/>
                </a:lnTo>
                <a:lnTo>
                  <a:pt x="114" y="370"/>
                </a:lnTo>
                <a:lnTo>
                  <a:pt x="111" y="367"/>
                </a:lnTo>
                <a:lnTo>
                  <a:pt x="111" y="367"/>
                </a:lnTo>
                <a:lnTo>
                  <a:pt x="109" y="365"/>
                </a:lnTo>
                <a:lnTo>
                  <a:pt x="109" y="363"/>
                </a:lnTo>
                <a:lnTo>
                  <a:pt x="109" y="363"/>
                </a:lnTo>
                <a:lnTo>
                  <a:pt x="102" y="365"/>
                </a:lnTo>
                <a:lnTo>
                  <a:pt x="102" y="367"/>
                </a:lnTo>
                <a:lnTo>
                  <a:pt x="102" y="370"/>
                </a:lnTo>
                <a:lnTo>
                  <a:pt x="104" y="370"/>
                </a:lnTo>
                <a:lnTo>
                  <a:pt x="104" y="372"/>
                </a:lnTo>
                <a:lnTo>
                  <a:pt x="107" y="372"/>
                </a:lnTo>
                <a:lnTo>
                  <a:pt x="107" y="374"/>
                </a:lnTo>
                <a:lnTo>
                  <a:pt x="107" y="377"/>
                </a:lnTo>
                <a:lnTo>
                  <a:pt x="109" y="377"/>
                </a:lnTo>
                <a:lnTo>
                  <a:pt x="109" y="379"/>
                </a:lnTo>
                <a:lnTo>
                  <a:pt x="109" y="379"/>
                </a:lnTo>
                <a:lnTo>
                  <a:pt x="116" y="377"/>
                </a:lnTo>
                <a:lnTo>
                  <a:pt x="116" y="377"/>
                </a:lnTo>
                <a:close/>
                <a:moveTo>
                  <a:pt x="104" y="355"/>
                </a:moveTo>
                <a:lnTo>
                  <a:pt x="104" y="355"/>
                </a:lnTo>
                <a:lnTo>
                  <a:pt x="104" y="353"/>
                </a:lnTo>
                <a:lnTo>
                  <a:pt x="102" y="351"/>
                </a:lnTo>
                <a:lnTo>
                  <a:pt x="102" y="351"/>
                </a:lnTo>
                <a:lnTo>
                  <a:pt x="102" y="348"/>
                </a:lnTo>
                <a:lnTo>
                  <a:pt x="99" y="346"/>
                </a:lnTo>
                <a:lnTo>
                  <a:pt x="99" y="346"/>
                </a:lnTo>
                <a:lnTo>
                  <a:pt x="97" y="344"/>
                </a:lnTo>
                <a:lnTo>
                  <a:pt x="97" y="344"/>
                </a:lnTo>
                <a:lnTo>
                  <a:pt x="97" y="341"/>
                </a:lnTo>
                <a:lnTo>
                  <a:pt x="90" y="346"/>
                </a:lnTo>
                <a:lnTo>
                  <a:pt x="90" y="346"/>
                </a:lnTo>
                <a:lnTo>
                  <a:pt x="92" y="348"/>
                </a:lnTo>
                <a:lnTo>
                  <a:pt x="92" y="348"/>
                </a:lnTo>
                <a:lnTo>
                  <a:pt x="92" y="351"/>
                </a:lnTo>
                <a:lnTo>
                  <a:pt x="95" y="353"/>
                </a:lnTo>
                <a:lnTo>
                  <a:pt x="95" y="353"/>
                </a:lnTo>
                <a:lnTo>
                  <a:pt x="95" y="355"/>
                </a:lnTo>
                <a:lnTo>
                  <a:pt x="97" y="358"/>
                </a:lnTo>
                <a:lnTo>
                  <a:pt x="97" y="358"/>
                </a:lnTo>
                <a:lnTo>
                  <a:pt x="97" y="358"/>
                </a:lnTo>
                <a:lnTo>
                  <a:pt x="104" y="355"/>
                </a:lnTo>
                <a:lnTo>
                  <a:pt x="104" y="355"/>
                </a:lnTo>
                <a:close/>
                <a:moveTo>
                  <a:pt x="92" y="334"/>
                </a:moveTo>
                <a:lnTo>
                  <a:pt x="92" y="334"/>
                </a:lnTo>
                <a:lnTo>
                  <a:pt x="92" y="332"/>
                </a:lnTo>
                <a:lnTo>
                  <a:pt x="90" y="329"/>
                </a:lnTo>
                <a:lnTo>
                  <a:pt x="90" y="329"/>
                </a:lnTo>
                <a:lnTo>
                  <a:pt x="90" y="327"/>
                </a:lnTo>
                <a:lnTo>
                  <a:pt x="88" y="325"/>
                </a:lnTo>
                <a:lnTo>
                  <a:pt x="88" y="325"/>
                </a:lnTo>
                <a:lnTo>
                  <a:pt x="88" y="322"/>
                </a:lnTo>
                <a:lnTo>
                  <a:pt x="85" y="322"/>
                </a:lnTo>
                <a:lnTo>
                  <a:pt x="85" y="320"/>
                </a:lnTo>
                <a:lnTo>
                  <a:pt x="78" y="325"/>
                </a:lnTo>
                <a:lnTo>
                  <a:pt x="78" y="325"/>
                </a:lnTo>
                <a:lnTo>
                  <a:pt x="81" y="327"/>
                </a:lnTo>
                <a:lnTo>
                  <a:pt x="81" y="327"/>
                </a:lnTo>
                <a:lnTo>
                  <a:pt x="81" y="329"/>
                </a:lnTo>
                <a:lnTo>
                  <a:pt x="83" y="332"/>
                </a:lnTo>
                <a:lnTo>
                  <a:pt x="83" y="332"/>
                </a:lnTo>
                <a:lnTo>
                  <a:pt x="83" y="334"/>
                </a:lnTo>
                <a:lnTo>
                  <a:pt x="85" y="336"/>
                </a:lnTo>
                <a:lnTo>
                  <a:pt x="85" y="336"/>
                </a:lnTo>
                <a:lnTo>
                  <a:pt x="85" y="339"/>
                </a:lnTo>
                <a:lnTo>
                  <a:pt x="92" y="334"/>
                </a:lnTo>
                <a:lnTo>
                  <a:pt x="92" y="334"/>
                </a:lnTo>
                <a:close/>
                <a:moveTo>
                  <a:pt x="83" y="313"/>
                </a:moveTo>
                <a:lnTo>
                  <a:pt x="81" y="313"/>
                </a:lnTo>
                <a:lnTo>
                  <a:pt x="81" y="310"/>
                </a:lnTo>
                <a:lnTo>
                  <a:pt x="81" y="308"/>
                </a:lnTo>
                <a:lnTo>
                  <a:pt x="78" y="308"/>
                </a:lnTo>
                <a:lnTo>
                  <a:pt x="78" y="306"/>
                </a:lnTo>
                <a:lnTo>
                  <a:pt x="78" y="303"/>
                </a:lnTo>
                <a:lnTo>
                  <a:pt x="76" y="303"/>
                </a:lnTo>
                <a:lnTo>
                  <a:pt x="76" y="301"/>
                </a:lnTo>
                <a:lnTo>
                  <a:pt x="76" y="298"/>
                </a:lnTo>
                <a:lnTo>
                  <a:pt x="76" y="298"/>
                </a:lnTo>
                <a:lnTo>
                  <a:pt x="69" y="301"/>
                </a:lnTo>
                <a:lnTo>
                  <a:pt x="69" y="303"/>
                </a:lnTo>
                <a:lnTo>
                  <a:pt x="69" y="303"/>
                </a:lnTo>
                <a:lnTo>
                  <a:pt x="69" y="306"/>
                </a:lnTo>
                <a:lnTo>
                  <a:pt x="71" y="308"/>
                </a:lnTo>
                <a:lnTo>
                  <a:pt x="71" y="308"/>
                </a:lnTo>
                <a:lnTo>
                  <a:pt x="71" y="310"/>
                </a:lnTo>
                <a:lnTo>
                  <a:pt x="73" y="313"/>
                </a:lnTo>
                <a:lnTo>
                  <a:pt x="73" y="313"/>
                </a:lnTo>
                <a:lnTo>
                  <a:pt x="73" y="315"/>
                </a:lnTo>
                <a:lnTo>
                  <a:pt x="76" y="317"/>
                </a:lnTo>
                <a:lnTo>
                  <a:pt x="83" y="313"/>
                </a:lnTo>
                <a:lnTo>
                  <a:pt x="83" y="313"/>
                </a:lnTo>
                <a:close/>
                <a:moveTo>
                  <a:pt x="71" y="291"/>
                </a:moveTo>
                <a:lnTo>
                  <a:pt x="71" y="291"/>
                </a:lnTo>
                <a:lnTo>
                  <a:pt x="71" y="289"/>
                </a:lnTo>
                <a:lnTo>
                  <a:pt x="71" y="289"/>
                </a:lnTo>
                <a:lnTo>
                  <a:pt x="69" y="287"/>
                </a:lnTo>
                <a:lnTo>
                  <a:pt x="69" y="284"/>
                </a:lnTo>
                <a:lnTo>
                  <a:pt x="69" y="284"/>
                </a:lnTo>
                <a:lnTo>
                  <a:pt x="66" y="282"/>
                </a:lnTo>
                <a:lnTo>
                  <a:pt x="66" y="280"/>
                </a:lnTo>
                <a:lnTo>
                  <a:pt x="66" y="280"/>
                </a:lnTo>
                <a:lnTo>
                  <a:pt x="66" y="277"/>
                </a:lnTo>
                <a:lnTo>
                  <a:pt x="57" y="280"/>
                </a:lnTo>
                <a:lnTo>
                  <a:pt x="59" y="282"/>
                </a:lnTo>
                <a:lnTo>
                  <a:pt x="59" y="284"/>
                </a:lnTo>
                <a:lnTo>
                  <a:pt x="59" y="284"/>
                </a:lnTo>
                <a:lnTo>
                  <a:pt x="62" y="287"/>
                </a:lnTo>
                <a:lnTo>
                  <a:pt x="62" y="289"/>
                </a:lnTo>
                <a:lnTo>
                  <a:pt x="62" y="289"/>
                </a:lnTo>
                <a:lnTo>
                  <a:pt x="64" y="291"/>
                </a:lnTo>
                <a:lnTo>
                  <a:pt x="64" y="294"/>
                </a:lnTo>
                <a:lnTo>
                  <a:pt x="64" y="294"/>
                </a:lnTo>
                <a:lnTo>
                  <a:pt x="64" y="294"/>
                </a:lnTo>
                <a:lnTo>
                  <a:pt x="71" y="291"/>
                </a:lnTo>
                <a:lnTo>
                  <a:pt x="71" y="291"/>
                </a:lnTo>
                <a:close/>
                <a:moveTo>
                  <a:pt x="62" y="270"/>
                </a:moveTo>
                <a:lnTo>
                  <a:pt x="62" y="268"/>
                </a:lnTo>
                <a:lnTo>
                  <a:pt x="62" y="268"/>
                </a:lnTo>
                <a:lnTo>
                  <a:pt x="59" y="265"/>
                </a:lnTo>
                <a:lnTo>
                  <a:pt x="59" y="263"/>
                </a:lnTo>
                <a:lnTo>
                  <a:pt x="59" y="263"/>
                </a:lnTo>
                <a:lnTo>
                  <a:pt x="59" y="261"/>
                </a:lnTo>
                <a:lnTo>
                  <a:pt x="57" y="258"/>
                </a:lnTo>
                <a:lnTo>
                  <a:pt x="57" y="258"/>
                </a:lnTo>
                <a:lnTo>
                  <a:pt x="57" y="256"/>
                </a:lnTo>
                <a:lnTo>
                  <a:pt x="57" y="256"/>
                </a:lnTo>
                <a:lnTo>
                  <a:pt x="50" y="258"/>
                </a:lnTo>
                <a:lnTo>
                  <a:pt x="50" y="258"/>
                </a:lnTo>
                <a:lnTo>
                  <a:pt x="50" y="261"/>
                </a:lnTo>
                <a:lnTo>
                  <a:pt x="50" y="261"/>
                </a:lnTo>
                <a:lnTo>
                  <a:pt x="50" y="263"/>
                </a:lnTo>
                <a:lnTo>
                  <a:pt x="52" y="265"/>
                </a:lnTo>
                <a:lnTo>
                  <a:pt x="52" y="268"/>
                </a:lnTo>
                <a:lnTo>
                  <a:pt x="52" y="268"/>
                </a:lnTo>
                <a:lnTo>
                  <a:pt x="54" y="270"/>
                </a:lnTo>
                <a:lnTo>
                  <a:pt x="54" y="272"/>
                </a:lnTo>
                <a:lnTo>
                  <a:pt x="54" y="272"/>
                </a:lnTo>
                <a:lnTo>
                  <a:pt x="62" y="270"/>
                </a:lnTo>
                <a:lnTo>
                  <a:pt x="62" y="270"/>
                </a:lnTo>
                <a:close/>
                <a:moveTo>
                  <a:pt x="52" y="249"/>
                </a:moveTo>
                <a:lnTo>
                  <a:pt x="52" y="246"/>
                </a:lnTo>
                <a:lnTo>
                  <a:pt x="52" y="246"/>
                </a:lnTo>
                <a:lnTo>
                  <a:pt x="52" y="244"/>
                </a:lnTo>
                <a:lnTo>
                  <a:pt x="52" y="242"/>
                </a:lnTo>
                <a:lnTo>
                  <a:pt x="50" y="239"/>
                </a:lnTo>
                <a:lnTo>
                  <a:pt x="50" y="239"/>
                </a:lnTo>
                <a:lnTo>
                  <a:pt x="50" y="237"/>
                </a:lnTo>
                <a:lnTo>
                  <a:pt x="47" y="234"/>
                </a:lnTo>
                <a:lnTo>
                  <a:pt x="47" y="232"/>
                </a:lnTo>
                <a:lnTo>
                  <a:pt x="47" y="232"/>
                </a:lnTo>
                <a:lnTo>
                  <a:pt x="40" y="234"/>
                </a:lnTo>
                <a:lnTo>
                  <a:pt x="40" y="237"/>
                </a:lnTo>
                <a:lnTo>
                  <a:pt x="40" y="237"/>
                </a:lnTo>
                <a:lnTo>
                  <a:pt x="43" y="239"/>
                </a:lnTo>
                <a:lnTo>
                  <a:pt x="43" y="242"/>
                </a:lnTo>
                <a:lnTo>
                  <a:pt x="43" y="242"/>
                </a:lnTo>
                <a:lnTo>
                  <a:pt x="43" y="244"/>
                </a:lnTo>
                <a:lnTo>
                  <a:pt x="45" y="246"/>
                </a:lnTo>
                <a:lnTo>
                  <a:pt x="45" y="249"/>
                </a:lnTo>
                <a:lnTo>
                  <a:pt x="45" y="249"/>
                </a:lnTo>
                <a:lnTo>
                  <a:pt x="45" y="251"/>
                </a:lnTo>
                <a:lnTo>
                  <a:pt x="52" y="249"/>
                </a:lnTo>
                <a:lnTo>
                  <a:pt x="52" y="249"/>
                </a:lnTo>
                <a:close/>
                <a:moveTo>
                  <a:pt x="45" y="225"/>
                </a:moveTo>
                <a:lnTo>
                  <a:pt x="45" y="225"/>
                </a:lnTo>
                <a:lnTo>
                  <a:pt x="45" y="223"/>
                </a:lnTo>
                <a:lnTo>
                  <a:pt x="43" y="220"/>
                </a:lnTo>
                <a:lnTo>
                  <a:pt x="43" y="218"/>
                </a:lnTo>
                <a:lnTo>
                  <a:pt x="43" y="218"/>
                </a:lnTo>
                <a:lnTo>
                  <a:pt x="43" y="215"/>
                </a:lnTo>
                <a:lnTo>
                  <a:pt x="43" y="213"/>
                </a:lnTo>
                <a:lnTo>
                  <a:pt x="40" y="211"/>
                </a:lnTo>
                <a:lnTo>
                  <a:pt x="40" y="211"/>
                </a:lnTo>
                <a:lnTo>
                  <a:pt x="33" y="213"/>
                </a:lnTo>
                <a:lnTo>
                  <a:pt x="33" y="213"/>
                </a:lnTo>
                <a:lnTo>
                  <a:pt x="33" y="215"/>
                </a:lnTo>
                <a:lnTo>
                  <a:pt x="36" y="218"/>
                </a:lnTo>
                <a:lnTo>
                  <a:pt x="36" y="220"/>
                </a:lnTo>
                <a:lnTo>
                  <a:pt x="36" y="220"/>
                </a:lnTo>
                <a:lnTo>
                  <a:pt x="36" y="223"/>
                </a:lnTo>
                <a:lnTo>
                  <a:pt x="38" y="225"/>
                </a:lnTo>
                <a:lnTo>
                  <a:pt x="38" y="227"/>
                </a:lnTo>
                <a:lnTo>
                  <a:pt x="38" y="227"/>
                </a:lnTo>
                <a:lnTo>
                  <a:pt x="45" y="225"/>
                </a:lnTo>
                <a:lnTo>
                  <a:pt x="45" y="225"/>
                </a:lnTo>
                <a:close/>
                <a:moveTo>
                  <a:pt x="38" y="204"/>
                </a:moveTo>
                <a:lnTo>
                  <a:pt x="31" y="204"/>
                </a:lnTo>
                <a:lnTo>
                  <a:pt x="31" y="204"/>
                </a:lnTo>
                <a:lnTo>
                  <a:pt x="31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199"/>
                </a:lnTo>
                <a:lnTo>
                  <a:pt x="28" y="199"/>
                </a:lnTo>
                <a:lnTo>
                  <a:pt x="28" y="199"/>
                </a:lnTo>
                <a:lnTo>
                  <a:pt x="28" y="196"/>
                </a:lnTo>
                <a:lnTo>
                  <a:pt x="28" y="196"/>
                </a:lnTo>
                <a:lnTo>
                  <a:pt x="28" y="196"/>
                </a:lnTo>
                <a:lnTo>
                  <a:pt x="28" y="194"/>
                </a:lnTo>
                <a:lnTo>
                  <a:pt x="28" y="194"/>
                </a:lnTo>
                <a:lnTo>
                  <a:pt x="28" y="194"/>
                </a:lnTo>
                <a:lnTo>
                  <a:pt x="26" y="192"/>
                </a:lnTo>
                <a:lnTo>
                  <a:pt x="26" y="192"/>
                </a:lnTo>
                <a:lnTo>
                  <a:pt x="26" y="192"/>
                </a:lnTo>
                <a:lnTo>
                  <a:pt x="26" y="192"/>
                </a:lnTo>
                <a:lnTo>
                  <a:pt x="26" y="189"/>
                </a:lnTo>
                <a:lnTo>
                  <a:pt x="26" y="189"/>
                </a:lnTo>
                <a:lnTo>
                  <a:pt x="26" y="189"/>
                </a:lnTo>
                <a:lnTo>
                  <a:pt x="33" y="187"/>
                </a:lnTo>
                <a:lnTo>
                  <a:pt x="33" y="187"/>
                </a:lnTo>
                <a:lnTo>
                  <a:pt x="33" y="187"/>
                </a:lnTo>
                <a:lnTo>
                  <a:pt x="33" y="189"/>
                </a:lnTo>
                <a:lnTo>
                  <a:pt x="36" y="189"/>
                </a:lnTo>
                <a:lnTo>
                  <a:pt x="36" y="189"/>
                </a:lnTo>
                <a:lnTo>
                  <a:pt x="36" y="192"/>
                </a:lnTo>
                <a:lnTo>
                  <a:pt x="36" y="192"/>
                </a:lnTo>
                <a:lnTo>
                  <a:pt x="36" y="192"/>
                </a:lnTo>
                <a:lnTo>
                  <a:pt x="36" y="194"/>
                </a:lnTo>
                <a:lnTo>
                  <a:pt x="36" y="194"/>
                </a:lnTo>
                <a:lnTo>
                  <a:pt x="36" y="194"/>
                </a:lnTo>
                <a:lnTo>
                  <a:pt x="36" y="194"/>
                </a:lnTo>
                <a:lnTo>
                  <a:pt x="36" y="196"/>
                </a:lnTo>
                <a:lnTo>
                  <a:pt x="36" y="196"/>
                </a:lnTo>
                <a:lnTo>
                  <a:pt x="36" y="196"/>
                </a:lnTo>
                <a:lnTo>
                  <a:pt x="38" y="199"/>
                </a:lnTo>
                <a:lnTo>
                  <a:pt x="38" y="199"/>
                </a:lnTo>
                <a:lnTo>
                  <a:pt x="38" y="199"/>
                </a:lnTo>
                <a:lnTo>
                  <a:pt x="38" y="199"/>
                </a:lnTo>
                <a:lnTo>
                  <a:pt x="38" y="201"/>
                </a:lnTo>
                <a:lnTo>
                  <a:pt x="38" y="204"/>
                </a:lnTo>
                <a:lnTo>
                  <a:pt x="38" y="204"/>
                </a:lnTo>
                <a:close/>
                <a:moveTo>
                  <a:pt x="31" y="180"/>
                </a:moveTo>
                <a:lnTo>
                  <a:pt x="31" y="180"/>
                </a:lnTo>
                <a:lnTo>
                  <a:pt x="31" y="177"/>
                </a:lnTo>
                <a:lnTo>
                  <a:pt x="31" y="177"/>
                </a:lnTo>
                <a:lnTo>
                  <a:pt x="31" y="177"/>
                </a:lnTo>
                <a:lnTo>
                  <a:pt x="31" y="177"/>
                </a:lnTo>
                <a:lnTo>
                  <a:pt x="31" y="175"/>
                </a:lnTo>
                <a:lnTo>
                  <a:pt x="31" y="175"/>
                </a:lnTo>
                <a:lnTo>
                  <a:pt x="31" y="175"/>
                </a:lnTo>
                <a:lnTo>
                  <a:pt x="31" y="173"/>
                </a:lnTo>
                <a:lnTo>
                  <a:pt x="31" y="173"/>
                </a:lnTo>
                <a:lnTo>
                  <a:pt x="31" y="173"/>
                </a:lnTo>
                <a:lnTo>
                  <a:pt x="31" y="170"/>
                </a:lnTo>
                <a:lnTo>
                  <a:pt x="31" y="170"/>
                </a:lnTo>
                <a:lnTo>
                  <a:pt x="28" y="170"/>
                </a:lnTo>
                <a:lnTo>
                  <a:pt x="28" y="168"/>
                </a:lnTo>
                <a:lnTo>
                  <a:pt x="28" y="168"/>
                </a:lnTo>
                <a:lnTo>
                  <a:pt x="28" y="168"/>
                </a:lnTo>
                <a:lnTo>
                  <a:pt x="28" y="168"/>
                </a:lnTo>
                <a:lnTo>
                  <a:pt x="28" y="166"/>
                </a:lnTo>
                <a:lnTo>
                  <a:pt x="28" y="166"/>
                </a:lnTo>
                <a:lnTo>
                  <a:pt x="28" y="166"/>
                </a:lnTo>
                <a:lnTo>
                  <a:pt x="28" y="163"/>
                </a:lnTo>
                <a:lnTo>
                  <a:pt x="28" y="163"/>
                </a:lnTo>
                <a:lnTo>
                  <a:pt x="21" y="166"/>
                </a:lnTo>
                <a:lnTo>
                  <a:pt x="21" y="166"/>
                </a:lnTo>
                <a:lnTo>
                  <a:pt x="21" y="166"/>
                </a:lnTo>
                <a:lnTo>
                  <a:pt x="21" y="168"/>
                </a:lnTo>
                <a:lnTo>
                  <a:pt x="21" y="168"/>
                </a:lnTo>
                <a:lnTo>
                  <a:pt x="21" y="168"/>
                </a:lnTo>
                <a:lnTo>
                  <a:pt x="21" y="170"/>
                </a:lnTo>
                <a:lnTo>
                  <a:pt x="21" y="170"/>
                </a:lnTo>
                <a:lnTo>
                  <a:pt x="21" y="170"/>
                </a:lnTo>
                <a:lnTo>
                  <a:pt x="21" y="173"/>
                </a:lnTo>
                <a:lnTo>
                  <a:pt x="21" y="173"/>
                </a:lnTo>
                <a:lnTo>
                  <a:pt x="21" y="173"/>
                </a:lnTo>
                <a:lnTo>
                  <a:pt x="21" y="175"/>
                </a:lnTo>
                <a:lnTo>
                  <a:pt x="21" y="175"/>
                </a:lnTo>
                <a:lnTo>
                  <a:pt x="24" y="175"/>
                </a:lnTo>
                <a:lnTo>
                  <a:pt x="24" y="175"/>
                </a:lnTo>
                <a:lnTo>
                  <a:pt x="24" y="177"/>
                </a:lnTo>
                <a:lnTo>
                  <a:pt x="24" y="177"/>
                </a:lnTo>
                <a:lnTo>
                  <a:pt x="24" y="177"/>
                </a:lnTo>
                <a:lnTo>
                  <a:pt x="24" y="180"/>
                </a:lnTo>
                <a:lnTo>
                  <a:pt x="24" y="180"/>
                </a:lnTo>
                <a:lnTo>
                  <a:pt x="24" y="180"/>
                </a:lnTo>
                <a:lnTo>
                  <a:pt x="24" y="182"/>
                </a:lnTo>
                <a:lnTo>
                  <a:pt x="24" y="182"/>
                </a:lnTo>
                <a:lnTo>
                  <a:pt x="31" y="180"/>
                </a:lnTo>
                <a:lnTo>
                  <a:pt x="31" y="180"/>
                </a:lnTo>
                <a:close/>
                <a:moveTo>
                  <a:pt x="26" y="156"/>
                </a:moveTo>
                <a:lnTo>
                  <a:pt x="26" y="156"/>
                </a:lnTo>
                <a:lnTo>
                  <a:pt x="26" y="156"/>
                </a:lnTo>
                <a:lnTo>
                  <a:pt x="26" y="154"/>
                </a:lnTo>
                <a:lnTo>
                  <a:pt x="26" y="154"/>
                </a:lnTo>
                <a:lnTo>
                  <a:pt x="26" y="154"/>
                </a:lnTo>
                <a:lnTo>
                  <a:pt x="26" y="151"/>
                </a:lnTo>
                <a:lnTo>
                  <a:pt x="26" y="151"/>
                </a:lnTo>
                <a:lnTo>
                  <a:pt x="26" y="151"/>
                </a:lnTo>
                <a:lnTo>
                  <a:pt x="26" y="149"/>
                </a:lnTo>
                <a:lnTo>
                  <a:pt x="24" y="149"/>
                </a:lnTo>
                <a:lnTo>
                  <a:pt x="24" y="149"/>
                </a:lnTo>
                <a:lnTo>
                  <a:pt x="24" y="149"/>
                </a:lnTo>
                <a:lnTo>
                  <a:pt x="24" y="147"/>
                </a:lnTo>
                <a:lnTo>
                  <a:pt x="24" y="147"/>
                </a:lnTo>
                <a:lnTo>
                  <a:pt x="24" y="147"/>
                </a:lnTo>
                <a:lnTo>
                  <a:pt x="24" y="144"/>
                </a:lnTo>
                <a:lnTo>
                  <a:pt x="24" y="144"/>
                </a:lnTo>
                <a:lnTo>
                  <a:pt x="24" y="144"/>
                </a:lnTo>
                <a:lnTo>
                  <a:pt x="24" y="142"/>
                </a:lnTo>
                <a:lnTo>
                  <a:pt x="24" y="142"/>
                </a:lnTo>
                <a:lnTo>
                  <a:pt x="24" y="142"/>
                </a:lnTo>
                <a:lnTo>
                  <a:pt x="24" y="142"/>
                </a:lnTo>
                <a:lnTo>
                  <a:pt x="14" y="142"/>
                </a:lnTo>
                <a:lnTo>
                  <a:pt x="14" y="142"/>
                </a:lnTo>
                <a:lnTo>
                  <a:pt x="14" y="144"/>
                </a:lnTo>
                <a:lnTo>
                  <a:pt x="17" y="144"/>
                </a:lnTo>
                <a:lnTo>
                  <a:pt x="17" y="144"/>
                </a:lnTo>
                <a:lnTo>
                  <a:pt x="17" y="147"/>
                </a:lnTo>
                <a:lnTo>
                  <a:pt x="17" y="147"/>
                </a:lnTo>
                <a:lnTo>
                  <a:pt x="17" y="147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51"/>
                </a:lnTo>
                <a:lnTo>
                  <a:pt x="17" y="151"/>
                </a:lnTo>
                <a:lnTo>
                  <a:pt x="17" y="151"/>
                </a:lnTo>
                <a:lnTo>
                  <a:pt x="17" y="151"/>
                </a:lnTo>
                <a:lnTo>
                  <a:pt x="17" y="154"/>
                </a:lnTo>
                <a:lnTo>
                  <a:pt x="17" y="154"/>
                </a:lnTo>
                <a:lnTo>
                  <a:pt x="17" y="154"/>
                </a:lnTo>
                <a:lnTo>
                  <a:pt x="19" y="156"/>
                </a:lnTo>
                <a:lnTo>
                  <a:pt x="19" y="156"/>
                </a:lnTo>
                <a:lnTo>
                  <a:pt x="19" y="156"/>
                </a:lnTo>
                <a:lnTo>
                  <a:pt x="19" y="159"/>
                </a:lnTo>
                <a:lnTo>
                  <a:pt x="19" y="159"/>
                </a:lnTo>
                <a:lnTo>
                  <a:pt x="26" y="156"/>
                </a:lnTo>
                <a:lnTo>
                  <a:pt x="26" y="156"/>
                </a:lnTo>
                <a:close/>
                <a:moveTo>
                  <a:pt x="21" y="132"/>
                </a:moveTo>
                <a:lnTo>
                  <a:pt x="21" y="132"/>
                </a:lnTo>
                <a:lnTo>
                  <a:pt x="21" y="132"/>
                </a:lnTo>
                <a:lnTo>
                  <a:pt x="21" y="132"/>
                </a:lnTo>
                <a:lnTo>
                  <a:pt x="21" y="130"/>
                </a:lnTo>
                <a:lnTo>
                  <a:pt x="21" y="130"/>
                </a:lnTo>
                <a:lnTo>
                  <a:pt x="21" y="130"/>
                </a:lnTo>
                <a:lnTo>
                  <a:pt x="21" y="128"/>
                </a:lnTo>
                <a:lnTo>
                  <a:pt x="21" y="128"/>
                </a:lnTo>
                <a:lnTo>
                  <a:pt x="21" y="128"/>
                </a:lnTo>
                <a:lnTo>
                  <a:pt x="21" y="125"/>
                </a:lnTo>
                <a:lnTo>
                  <a:pt x="19" y="125"/>
                </a:lnTo>
                <a:lnTo>
                  <a:pt x="19" y="125"/>
                </a:lnTo>
                <a:lnTo>
                  <a:pt x="19" y="123"/>
                </a:lnTo>
                <a:lnTo>
                  <a:pt x="19" y="123"/>
                </a:lnTo>
                <a:lnTo>
                  <a:pt x="19" y="123"/>
                </a:lnTo>
                <a:lnTo>
                  <a:pt x="19" y="121"/>
                </a:lnTo>
                <a:lnTo>
                  <a:pt x="19" y="121"/>
                </a:lnTo>
                <a:lnTo>
                  <a:pt x="19" y="121"/>
                </a:lnTo>
                <a:lnTo>
                  <a:pt x="19" y="118"/>
                </a:lnTo>
                <a:lnTo>
                  <a:pt x="19" y="118"/>
                </a:lnTo>
                <a:lnTo>
                  <a:pt x="19" y="118"/>
                </a:lnTo>
                <a:lnTo>
                  <a:pt x="19" y="118"/>
                </a:lnTo>
                <a:lnTo>
                  <a:pt x="12" y="118"/>
                </a:lnTo>
                <a:lnTo>
                  <a:pt x="12" y="118"/>
                </a:lnTo>
                <a:lnTo>
                  <a:pt x="12" y="121"/>
                </a:lnTo>
                <a:lnTo>
                  <a:pt x="12" y="121"/>
                </a:lnTo>
                <a:lnTo>
                  <a:pt x="12" y="121"/>
                </a:lnTo>
                <a:lnTo>
                  <a:pt x="12" y="123"/>
                </a:lnTo>
                <a:lnTo>
                  <a:pt x="12" y="123"/>
                </a:lnTo>
                <a:lnTo>
                  <a:pt x="12" y="123"/>
                </a:lnTo>
                <a:lnTo>
                  <a:pt x="12" y="125"/>
                </a:lnTo>
                <a:lnTo>
                  <a:pt x="12" y="125"/>
                </a:lnTo>
                <a:lnTo>
                  <a:pt x="12" y="125"/>
                </a:lnTo>
                <a:lnTo>
                  <a:pt x="12" y="128"/>
                </a:lnTo>
                <a:lnTo>
                  <a:pt x="12" y="128"/>
                </a:lnTo>
                <a:lnTo>
                  <a:pt x="12" y="128"/>
                </a:lnTo>
                <a:lnTo>
                  <a:pt x="12" y="130"/>
                </a:lnTo>
                <a:lnTo>
                  <a:pt x="12" y="130"/>
                </a:lnTo>
                <a:lnTo>
                  <a:pt x="12" y="130"/>
                </a:lnTo>
                <a:lnTo>
                  <a:pt x="12" y="130"/>
                </a:lnTo>
                <a:lnTo>
                  <a:pt x="14" y="132"/>
                </a:lnTo>
                <a:lnTo>
                  <a:pt x="14" y="132"/>
                </a:lnTo>
                <a:lnTo>
                  <a:pt x="14" y="132"/>
                </a:lnTo>
                <a:lnTo>
                  <a:pt x="14" y="135"/>
                </a:lnTo>
                <a:lnTo>
                  <a:pt x="14" y="135"/>
                </a:lnTo>
                <a:lnTo>
                  <a:pt x="21" y="132"/>
                </a:lnTo>
                <a:lnTo>
                  <a:pt x="21" y="132"/>
                </a:lnTo>
                <a:close/>
                <a:moveTo>
                  <a:pt x="17" y="109"/>
                </a:moveTo>
                <a:lnTo>
                  <a:pt x="17" y="109"/>
                </a:lnTo>
                <a:lnTo>
                  <a:pt x="17" y="109"/>
                </a:lnTo>
                <a:lnTo>
                  <a:pt x="17" y="106"/>
                </a:lnTo>
                <a:lnTo>
                  <a:pt x="17" y="106"/>
                </a:lnTo>
                <a:lnTo>
                  <a:pt x="17" y="106"/>
                </a:lnTo>
                <a:lnTo>
                  <a:pt x="17" y="106"/>
                </a:lnTo>
                <a:lnTo>
                  <a:pt x="17" y="104"/>
                </a:lnTo>
                <a:lnTo>
                  <a:pt x="17" y="104"/>
                </a:lnTo>
                <a:lnTo>
                  <a:pt x="17" y="104"/>
                </a:lnTo>
                <a:lnTo>
                  <a:pt x="17" y="102"/>
                </a:lnTo>
                <a:lnTo>
                  <a:pt x="17" y="102"/>
                </a:lnTo>
                <a:lnTo>
                  <a:pt x="17" y="102"/>
                </a:lnTo>
                <a:lnTo>
                  <a:pt x="17" y="99"/>
                </a:lnTo>
                <a:lnTo>
                  <a:pt x="17" y="99"/>
                </a:lnTo>
                <a:lnTo>
                  <a:pt x="17" y="99"/>
                </a:lnTo>
                <a:lnTo>
                  <a:pt x="17" y="97"/>
                </a:lnTo>
                <a:lnTo>
                  <a:pt x="17" y="97"/>
                </a:lnTo>
                <a:lnTo>
                  <a:pt x="14" y="97"/>
                </a:lnTo>
                <a:lnTo>
                  <a:pt x="14" y="94"/>
                </a:lnTo>
                <a:lnTo>
                  <a:pt x="14" y="94"/>
                </a:lnTo>
                <a:lnTo>
                  <a:pt x="14" y="94"/>
                </a:lnTo>
                <a:lnTo>
                  <a:pt x="7" y="94"/>
                </a:lnTo>
                <a:lnTo>
                  <a:pt x="7" y="94"/>
                </a:lnTo>
                <a:lnTo>
                  <a:pt x="7" y="97"/>
                </a:lnTo>
                <a:lnTo>
                  <a:pt x="7" y="97"/>
                </a:lnTo>
                <a:lnTo>
                  <a:pt x="7" y="97"/>
                </a:lnTo>
                <a:lnTo>
                  <a:pt x="7" y="99"/>
                </a:lnTo>
                <a:lnTo>
                  <a:pt x="7" y="99"/>
                </a:lnTo>
                <a:lnTo>
                  <a:pt x="7" y="99"/>
                </a:lnTo>
                <a:lnTo>
                  <a:pt x="7" y="102"/>
                </a:lnTo>
                <a:lnTo>
                  <a:pt x="7" y="102"/>
                </a:lnTo>
                <a:lnTo>
                  <a:pt x="7" y="102"/>
                </a:lnTo>
                <a:lnTo>
                  <a:pt x="10" y="104"/>
                </a:lnTo>
                <a:lnTo>
                  <a:pt x="10" y="104"/>
                </a:lnTo>
                <a:lnTo>
                  <a:pt x="10" y="104"/>
                </a:lnTo>
                <a:lnTo>
                  <a:pt x="10" y="106"/>
                </a:lnTo>
                <a:lnTo>
                  <a:pt x="10" y="106"/>
                </a:lnTo>
                <a:lnTo>
                  <a:pt x="10" y="106"/>
                </a:lnTo>
                <a:lnTo>
                  <a:pt x="10" y="109"/>
                </a:lnTo>
                <a:lnTo>
                  <a:pt x="10" y="109"/>
                </a:lnTo>
                <a:lnTo>
                  <a:pt x="10" y="109"/>
                </a:lnTo>
                <a:lnTo>
                  <a:pt x="10" y="111"/>
                </a:lnTo>
                <a:lnTo>
                  <a:pt x="10" y="111"/>
                </a:lnTo>
                <a:lnTo>
                  <a:pt x="17" y="109"/>
                </a:lnTo>
                <a:lnTo>
                  <a:pt x="17" y="109"/>
                </a:lnTo>
                <a:close/>
                <a:moveTo>
                  <a:pt x="14" y="85"/>
                </a:moveTo>
                <a:lnTo>
                  <a:pt x="14" y="85"/>
                </a:lnTo>
                <a:lnTo>
                  <a:pt x="14" y="85"/>
                </a:lnTo>
                <a:lnTo>
                  <a:pt x="14" y="83"/>
                </a:lnTo>
                <a:lnTo>
                  <a:pt x="14" y="83"/>
                </a:lnTo>
                <a:lnTo>
                  <a:pt x="14" y="83"/>
                </a:lnTo>
                <a:lnTo>
                  <a:pt x="14" y="80"/>
                </a:lnTo>
                <a:lnTo>
                  <a:pt x="14" y="80"/>
                </a:lnTo>
                <a:lnTo>
                  <a:pt x="14" y="80"/>
                </a:lnTo>
                <a:lnTo>
                  <a:pt x="14" y="78"/>
                </a:lnTo>
                <a:lnTo>
                  <a:pt x="14" y="78"/>
                </a:lnTo>
                <a:lnTo>
                  <a:pt x="14" y="78"/>
                </a:lnTo>
                <a:lnTo>
                  <a:pt x="12" y="75"/>
                </a:lnTo>
                <a:lnTo>
                  <a:pt x="12" y="75"/>
                </a:lnTo>
                <a:lnTo>
                  <a:pt x="12" y="75"/>
                </a:lnTo>
                <a:lnTo>
                  <a:pt x="12" y="73"/>
                </a:lnTo>
                <a:lnTo>
                  <a:pt x="12" y="73"/>
                </a:lnTo>
                <a:lnTo>
                  <a:pt x="12" y="73"/>
                </a:lnTo>
                <a:lnTo>
                  <a:pt x="12" y="71"/>
                </a:lnTo>
                <a:lnTo>
                  <a:pt x="12" y="71"/>
                </a:lnTo>
                <a:lnTo>
                  <a:pt x="12" y="71"/>
                </a:lnTo>
                <a:lnTo>
                  <a:pt x="5" y="71"/>
                </a:lnTo>
                <a:lnTo>
                  <a:pt x="5" y="71"/>
                </a:lnTo>
                <a:lnTo>
                  <a:pt x="5" y="73"/>
                </a:lnTo>
                <a:lnTo>
                  <a:pt x="5" y="73"/>
                </a:lnTo>
                <a:lnTo>
                  <a:pt x="5" y="73"/>
                </a:lnTo>
                <a:lnTo>
                  <a:pt x="5" y="75"/>
                </a:lnTo>
                <a:lnTo>
                  <a:pt x="5" y="75"/>
                </a:lnTo>
                <a:lnTo>
                  <a:pt x="5" y="75"/>
                </a:lnTo>
                <a:lnTo>
                  <a:pt x="5" y="78"/>
                </a:lnTo>
                <a:lnTo>
                  <a:pt x="5" y="78"/>
                </a:lnTo>
                <a:lnTo>
                  <a:pt x="5" y="78"/>
                </a:lnTo>
                <a:lnTo>
                  <a:pt x="5" y="80"/>
                </a:lnTo>
                <a:lnTo>
                  <a:pt x="5" y="80"/>
                </a:lnTo>
                <a:lnTo>
                  <a:pt x="5" y="83"/>
                </a:lnTo>
                <a:lnTo>
                  <a:pt x="5" y="83"/>
                </a:lnTo>
                <a:lnTo>
                  <a:pt x="5" y="83"/>
                </a:lnTo>
                <a:lnTo>
                  <a:pt x="5" y="85"/>
                </a:lnTo>
                <a:lnTo>
                  <a:pt x="5" y="85"/>
                </a:lnTo>
                <a:lnTo>
                  <a:pt x="5" y="85"/>
                </a:lnTo>
                <a:lnTo>
                  <a:pt x="7" y="87"/>
                </a:lnTo>
                <a:lnTo>
                  <a:pt x="7" y="87"/>
                </a:lnTo>
                <a:lnTo>
                  <a:pt x="14" y="85"/>
                </a:lnTo>
                <a:lnTo>
                  <a:pt x="14" y="85"/>
                </a:lnTo>
                <a:close/>
                <a:moveTo>
                  <a:pt x="12" y="61"/>
                </a:moveTo>
                <a:lnTo>
                  <a:pt x="12" y="61"/>
                </a:lnTo>
                <a:lnTo>
                  <a:pt x="12" y="61"/>
                </a:lnTo>
                <a:lnTo>
                  <a:pt x="12" y="61"/>
                </a:lnTo>
                <a:lnTo>
                  <a:pt x="12" y="59"/>
                </a:lnTo>
                <a:lnTo>
                  <a:pt x="12" y="59"/>
                </a:lnTo>
                <a:lnTo>
                  <a:pt x="12" y="56"/>
                </a:lnTo>
                <a:lnTo>
                  <a:pt x="12" y="56"/>
                </a:lnTo>
                <a:lnTo>
                  <a:pt x="12" y="56"/>
                </a:lnTo>
                <a:lnTo>
                  <a:pt x="12" y="54"/>
                </a:lnTo>
                <a:lnTo>
                  <a:pt x="12" y="54"/>
                </a:lnTo>
                <a:lnTo>
                  <a:pt x="12" y="54"/>
                </a:lnTo>
                <a:lnTo>
                  <a:pt x="12" y="52"/>
                </a:lnTo>
                <a:lnTo>
                  <a:pt x="10" y="52"/>
                </a:lnTo>
                <a:lnTo>
                  <a:pt x="10" y="52"/>
                </a:lnTo>
                <a:lnTo>
                  <a:pt x="10" y="49"/>
                </a:lnTo>
                <a:lnTo>
                  <a:pt x="10" y="49"/>
                </a:lnTo>
                <a:lnTo>
                  <a:pt x="10" y="49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2" y="47"/>
                </a:lnTo>
                <a:lnTo>
                  <a:pt x="2" y="47"/>
                </a:lnTo>
                <a:lnTo>
                  <a:pt x="2" y="47"/>
                </a:lnTo>
                <a:lnTo>
                  <a:pt x="2" y="49"/>
                </a:lnTo>
                <a:lnTo>
                  <a:pt x="2" y="49"/>
                </a:lnTo>
                <a:lnTo>
                  <a:pt x="2" y="52"/>
                </a:lnTo>
                <a:lnTo>
                  <a:pt x="2" y="52"/>
                </a:lnTo>
                <a:lnTo>
                  <a:pt x="2" y="52"/>
                </a:lnTo>
                <a:lnTo>
                  <a:pt x="2" y="54"/>
                </a:lnTo>
                <a:lnTo>
                  <a:pt x="2" y="54"/>
                </a:lnTo>
                <a:lnTo>
                  <a:pt x="2" y="54"/>
                </a:lnTo>
                <a:lnTo>
                  <a:pt x="2" y="56"/>
                </a:lnTo>
                <a:lnTo>
                  <a:pt x="2" y="56"/>
                </a:lnTo>
                <a:lnTo>
                  <a:pt x="2" y="56"/>
                </a:lnTo>
                <a:lnTo>
                  <a:pt x="2" y="59"/>
                </a:lnTo>
                <a:lnTo>
                  <a:pt x="2" y="59"/>
                </a:lnTo>
                <a:lnTo>
                  <a:pt x="2" y="59"/>
                </a:lnTo>
                <a:lnTo>
                  <a:pt x="2" y="61"/>
                </a:lnTo>
                <a:lnTo>
                  <a:pt x="2" y="61"/>
                </a:lnTo>
                <a:lnTo>
                  <a:pt x="2" y="64"/>
                </a:lnTo>
                <a:lnTo>
                  <a:pt x="2" y="64"/>
                </a:lnTo>
                <a:lnTo>
                  <a:pt x="12" y="61"/>
                </a:lnTo>
                <a:lnTo>
                  <a:pt x="12" y="61"/>
                </a:lnTo>
                <a:close/>
                <a:moveTo>
                  <a:pt x="10" y="38"/>
                </a:moveTo>
                <a:lnTo>
                  <a:pt x="10" y="38"/>
                </a:lnTo>
                <a:lnTo>
                  <a:pt x="10" y="38"/>
                </a:lnTo>
                <a:lnTo>
                  <a:pt x="10" y="38"/>
                </a:lnTo>
                <a:lnTo>
                  <a:pt x="10" y="35"/>
                </a:lnTo>
                <a:lnTo>
                  <a:pt x="10" y="35"/>
                </a:lnTo>
                <a:lnTo>
                  <a:pt x="10" y="35"/>
                </a:lnTo>
                <a:lnTo>
                  <a:pt x="10" y="33"/>
                </a:lnTo>
                <a:lnTo>
                  <a:pt x="10" y="33"/>
                </a:lnTo>
                <a:lnTo>
                  <a:pt x="10" y="30"/>
                </a:lnTo>
                <a:lnTo>
                  <a:pt x="10" y="30"/>
                </a:lnTo>
                <a:lnTo>
                  <a:pt x="10" y="30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6"/>
                </a:lnTo>
                <a:lnTo>
                  <a:pt x="10" y="26"/>
                </a:lnTo>
                <a:lnTo>
                  <a:pt x="10" y="26"/>
                </a:lnTo>
                <a:lnTo>
                  <a:pt x="10" y="23"/>
                </a:lnTo>
                <a:lnTo>
                  <a:pt x="10" y="23"/>
                </a:lnTo>
                <a:lnTo>
                  <a:pt x="10" y="23"/>
                </a:lnTo>
                <a:lnTo>
                  <a:pt x="0" y="23"/>
                </a:lnTo>
                <a:lnTo>
                  <a:pt x="0" y="23"/>
                </a:lnTo>
                <a:lnTo>
                  <a:pt x="0" y="23"/>
                </a:lnTo>
                <a:lnTo>
                  <a:pt x="0" y="26"/>
                </a:lnTo>
                <a:lnTo>
                  <a:pt x="0" y="26"/>
                </a:lnTo>
                <a:lnTo>
                  <a:pt x="0" y="26"/>
                </a:lnTo>
                <a:lnTo>
                  <a:pt x="0" y="28"/>
                </a:lnTo>
                <a:lnTo>
                  <a:pt x="0" y="28"/>
                </a:lnTo>
                <a:lnTo>
                  <a:pt x="0" y="30"/>
                </a:lnTo>
                <a:lnTo>
                  <a:pt x="0" y="30"/>
                </a:lnTo>
                <a:lnTo>
                  <a:pt x="0" y="30"/>
                </a:lnTo>
                <a:lnTo>
                  <a:pt x="2" y="33"/>
                </a:lnTo>
                <a:lnTo>
                  <a:pt x="2" y="33"/>
                </a:lnTo>
                <a:lnTo>
                  <a:pt x="2" y="33"/>
                </a:lnTo>
                <a:lnTo>
                  <a:pt x="2" y="35"/>
                </a:lnTo>
                <a:lnTo>
                  <a:pt x="2" y="35"/>
                </a:lnTo>
                <a:lnTo>
                  <a:pt x="2" y="35"/>
                </a:lnTo>
                <a:lnTo>
                  <a:pt x="2" y="38"/>
                </a:lnTo>
                <a:lnTo>
                  <a:pt x="2" y="38"/>
                </a:lnTo>
                <a:lnTo>
                  <a:pt x="2" y="40"/>
                </a:lnTo>
                <a:lnTo>
                  <a:pt x="2" y="40"/>
                </a:lnTo>
                <a:lnTo>
                  <a:pt x="10" y="3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47"/>
          <p:cNvSpPr>
            <a:spLocks noEditPoints="1"/>
          </p:cNvSpPr>
          <p:nvPr/>
        </p:nvSpPr>
        <p:spPr bwMode="auto">
          <a:xfrm>
            <a:off x="7937500" y="3389313"/>
            <a:ext cx="2427288" cy="1546225"/>
          </a:xfrm>
          <a:custGeom>
            <a:avLst/>
            <a:gdLst>
              <a:gd name="T0" fmla="*/ 90 w 1306"/>
              <a:gd name="T1" fmla="*/ 790 h 832"/>
              <a:gd name="T2" fmla="*/ 73 w 1306"/>
              <a:gd name="T3" fmla="*/ 773 h 832"/>
              <a:gd name="T4" fmla="*/ 66 w 1306"/>
              <a:gd name="T5" fmla="*/ 718 h 832"/>
              <a:gd name="T6" fmla="*/ 54 w 1306"/>
              <a:gd name="T7" fmla="*/ 695 h 832"/>
              <a:gd name="T8" fmla="*/ 54 w 1306"/>
              <a:gd name="T9" fmla="*/ 678 h 832"/>
              <a:gd name="T10" fmla="*/ 71 w 1306"/>
              <a:gd name="T11" fmla="*/ 635 h 832"/>
              <a:gd name="T12" fmla="*/ 87 w 1306"/>
              <a:gd name="T13" fmla="*/ 607 h 832"/>
              <a:gd name="T14" fmla="*/ 92 w 1306"/>
              <a:gd name="T15" fmla="*/ 586 h 832"/>
              <a:gd name="T16" fmla="*/ 170 w 1306"/>
              <a:gd name="T17" fmla="*/ 514 h 832"/>
              <a:gd name="T18" fmla="*/ 246 w 1306"/>
              <a:gd name="T19" fmla="*/ 484 h 832"/>
              <a:gd name="T20" fmla="*/ 374 w 1306"/>
              <a:gd name="T21" fmla="*/ 438 h 832"/>
              <a:gd name="T22" fmla="*/ 494 w 1306"/>
              <a:gd name="T23" fmla="*/ 431 h 832"/>
              <a:gd name="T24" fmla="*/ 603 w 1306"/>
              <a:gd name="T25" fmla="*/ 424 h 832"/>
              <a:gd name="T26" fmla="*/ 695 w 1306"/>
              <a:gd name="T27" fmla="*/ 422 h 832"/>
              <a:gd name="T28" fmla="*/ 816 w 1306"/>
              <a:gd name="T29" fmla="*/ 410 h 832"/>
              <a:gd name="T30" fmla="*/ 941 w 1306"/>
              <a:gd name="T31" fmla="*/ 401 h 832"/>
              <a:gd name="T32" fmla="*/ 1069 w 1306"/>
              <a:gd name="T33" fmla="*/ 386 h 832"/>
              <a:gd name="T34" fmla="*/ 1145 w 1306"/>
              <a:gd name="T35" fmla="*/ 351 h 832"/>
              <a:gd name="T36" fmla="*/ 1230 w 1306"/>
              <a:gd name="T37" fmla="*/ 306 h 832"/>
              <a:gd name="T38" fmla="*/ 466 w 1306"/>
              <a:gd name="T39" fmla="*/ 246 h 832"/>
              <a:gd name="T40" fmla="*/ 66 w 1306"/>
              <a:gd name="T41" fmla="*/ 797 h 832"/>
              <a:gd name="T42" fmla="*/ 52 w 1306"/>
              <a:gd name="T43" fmla="*/ 780 h 832"/>
              <a:gd name="T44" fmla="*/ 45 w 1306"/>
              <a:gd name="T45" fmla="*/ 766 h 832"/>
              <a:gd name="T46" fmla="*/ 40 w 1306"/>
              <a:gd name="T47" fmla="*/ 716 h 832"/>
              <a:gd name="T48" fmla="*/ 28 w 1306"/>
              <a:gd name="T49" fmla="*/ 683 h 832"/>
              <a:gd name="T50" fmla="*/ 28 w 1306"/>
              <a:gd name="T51" fmla="*/ 671 h 832"/>
              <a:gd name="T52" fmla="*/ 47 w 1306"/>
              <a:gd name="T53" fmla="*/ 619 h 832"/>
              <a:gd name="T54" fmla="*/ 50 w 1306"/>
              <a:gd name="T55" fmla="*/ 593 h 832"/>
              <a:gd name="T56" fmla="*/ 59 w 1306"/>
              <a:gd name="T57" fmla="*/ 581 h 832"/>
              <a:gd name="T58" fmla="*/ 97 w 1306"/>
              <a:gd name="T59" fmla="*/ 548 h 832"/>
              <a:gd name="T60" fmla="*/ 123 w 1306"/>
              <a:gd name="T61" fmla="*/ 526 h 832"/>
              <a:gd name="T62" fmla="*/ 137 w 1306"/>
              <a:gd name="T63" fmla="*/ 507 h 832"/>
              <a:gd name="T64" fmla="*/ 147 w 1306"/>
              <a:gd name="T65" fmla="*/ 500 h 832"/>
              <a:gd name="T66" fmla="*/ 203 w 1306"/>
              <a:gd name="T67" fmla="*/ 476 h 832"/>
              <a:gd name="T68" fmla="*/ 236 w 1306"/>
              <a:gd name="T69" fmla="*/ 455 h 832"/>
              <a:gd name="T70" fmla="*/ 274 w 1306"/>
              <a:gd name="T71" fmla="*/ 429 h 832"/>
              <a:gd name="T72" fmla="*/ 288 w 1306"/>
              <a:gd name="T73" fmla="*/ 410 h 832"/>
              <a:gd name="T74" fmla="*/ 331 w 1306"/>
              <a:gd name="T75" fmla="*/ 377 h 832"/>
              <a:gd name="T76" fmla="*/ 371 w 1306"/>
              <a:gd name="T77" fmla="*/ 341 h 832"/>
              <a:gd name="T78" fmla="*/ 407 w 1306"/>
              <a:gd name="T79" fmla="*/ 306 h 832"/>
              <a:gd name="T80" fmla="*/ 440 w 1306"/>
              <a:gd name="T81" fmla="*/ 268 h 832"/>
              <a:gd name="T82" fmla="*/ 35 w 1306"/>
              <a:gd name="T83" fmla="*/ 828 h 832"/>
              <a:gd name="T84" fmla="*/ 31 w 1306"/>
              <a:gd name="T85" fmla="*/ 787 h 832"/>
              <a:gd name="T86" fmla="*/ 14 w 1306"/>
              <a:gd name="T87" fmla="*/ 761 h 832"/>
              <a:gd name="T88" fmla="*/ 14 w 1306"/>
              <a:gd name="T89" fmla="*/ 723 h 832"/>
              <a:gd name="T90" fmla="*/ 2 w 1306"/>
              <a:gd name="T91" fmla="*/ 685 h 832"/>
              <a:gd name="T92" fmla="*/ 0 w 1306"/>
              <a:gd name="T93" fmla="*/ 676 h 832"/>
              <a:gd name="T94" fmla="*/ 16 w 1306"/>
              <a:gd name="T95" fmla="*/ 621 h 832"/>
              <a:gd name="T96" fmla="*/ 14 w 1306"/>
              <a:gd name="T97" fmla="*/ 602 h 832"/>
              <a:gd name="T98" fmla="*/ 52 w 1306"/>
              <a:gd name="T99" fmla="*/ 543 h 832"/>
              <a:gd name="T100" fmla="*/ 80 w 1306"/>
              <a:gd name="T101" fmla="*/ 491 h 832"/>
              <a:gd name="T102" fmla="*/ 99 w 1306"/>
              <a:gd name="T103" fmla="*/ 443 h 832"/>
              <a:gd name="T104" fmla="*/ 118 w 1306"/>
              <a:gd name="T105" fmla="*/ 415 h 832"/>
              <a:gd name="T106" fmla="*/ 163 w 1306"/>
              <a:gd name="T107" fmla="*/ 355 h 832"/>
              <a:gd name="T108" fmla="*/ 184 w 1306"/>
              <a:gd name="T109" fmla="*/ 298 h 832"/>
              <a:gd name="T110" fmla="*/ 199 w 1306"/>
              <a:gd name="T111" fmla="*/ 268 h 832"/>
              <a:gd name="T112" fmla="*/ 222 w 1306"/>
              <a:gd name="T113" fmla="*/ 199 h 832"/>
              <a:gd name="T114" fmla="*/ 236 w 1306"/>
              <a:gd name="T115" fmla="*/ 170 h 832"/>
              <a:gd name="T116" fmla="*/ 244 w 1306"/>
              <a:gd name="T117" fmla="*/ 142 h 832"/>
              <a:gd name="T118" fmla="*/ 239 w 1306"/>
              <a:gd name="T119" fmla="*/ 121 h 832"/>
              <a:gd name="T120" fmla="*/ 241 w 1306"/>
              <a:gd name="T121" fmla="*/ 106 h 832"/>
              <a:gd name="T122" fmla="*/ 255 w 1306"/>
              <a:gd name="T123" fmla="*/ 61 h 832"/>
              <a:gd name="T124" fmla="*/ 258 w 1306"/>
              <a:gd name="T125" fmla="*/ 26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06" h="832">
                <a:moveTo>
                  <a:pt x="258" y="16"/>
                </a:moveTo>
                <a:lnTo>
                  <a:pt x="258" y="14"/>
                </a:lnTo>
                <a:lnTo>
                  <a:pt x="258" y="14"/>
                </a:lnTo>
                <a:lnTo>
                  <a:pt x="258" y="11"/>
                </a:lnTo>
                <a:lnTo>
                  <a:pt x="258" y="11"/>
                </a:lnTo>
                <a:lnTo>
                  <a:pt x="258" y="11"/>
                </a:lnTo>
                <a:lnTo>
                  <a:pt x="258" y="9"/>
                </a:lnTo>
                <a:lnTo>
                  <a:pt x="258" y="9"/>
                </a:lnTo>
                <a:lnTo>
                  <a:pt x="258" y="9"/>
                </a:lnTo>
                <a:lnTo>
                  <a:pt x="258" y="7"/>
                </a:lnTo>
                <a:lnTo>
                  <a:pt x="258" y="7"/>
                </a:lnTo>
                <a:lnTo>
                  <a:pt x="258" y="4"/>
                </a:lnTo>
                <a:lnTo>
                  <a:pt x="258" y="4"/>
                </a:lnTo>
                <a:lnTo>
                  <a:pt x="258" y="4"/>
                </a:lnTo>
                <a:lnTo>
                  <a:pt x="258" y="2"/>
                </a:lnTo>
                <a:lnTo>
                  <a:pt x="258" y="2"/>
                </a:lnTo>
                <a:lnTo>
                  <a:pt x="258" y="2"/>
                </a:lnTo>
                <a:lnTo>
                  <a:pt x="258" y="0"/>
                </a:lnTo>
                <a:lnTo>
                  <a:pt x="258" y="0"/>
                </a:lnTo>
                <a:lnTo>
                  <a:pt x="251" y="0"/>
                </a:lnTo>
                <a:lnTo>
                  <a:pt x="251" y="0"/>
                </a:lnTo>
                <a:lnTo>
                  <a:pt x="251" y="2"/>
                </a:lnTo>
                <a:lnTo>
                  <a:pt x="251" y="2"/>
                </a:lnTo>
                <a:lnTo>
                  <a:pt x="251" y="2"/>
                </a:lnTo>
                <a:lnTo>
                  <a:pt x="251" y="4"/>
                </a:lnTo>
                <a:lnTo>
                  <a:pt x="251" y="4"/>
                </a:lnTo>
                <a:lnTo>
                  <a:pt x="251" y="4"/>
                </a:lnTo>
                <a:lnTo>
                  <a:pt x="251" y="7"/>
                </a:lnTo>
                <a:lnTo>
                  <a:pt x="251" y="7"/>
                </a:lnTo>
                <a:lnTo>
                  <a:pt x="251" y="9"/>
                </a:lnTo>
                <a:lnTo>
                  <a:pt x="251" y="9"/>
                </a:lnTo>
                <a:lnTo>
                  <a:pt x="251" y="9"/>
                </a:lnTo>
                <a:lnTo>
                  <a:pt x="251" y="11"/>
                </a:lnTo>
                <a:lnTo>
                  <a:pt x="251" y="11"/>
                </a:lnTo>
                <a:lnTo>
                  <a:pt x="251" y="11"/>
                </a:lnTo>
                <a:lnTo>
                  <a:pt x="251" y="14"/>
                </a:lnTo>
                <a:lnTo>
                  <a:pt x="251" y="14"/>
                </a:lnTo>
                <a:lnTo>
                  <a:pt x="251" y="14"/>
                </a:lnTo>
                <a:lnTo>
                  <a:pt x="258" y="16"/>
                </a:lnTo>
                <a:lnTo>
                  <a:pt x="258" y="16"/>
                </a:lnTo>
                <a:close/>
                <a:moveTo>
                  <a:pt x="1299" y="206"/>
                </a:moveTo>
                <a:lnTo>
                  <a:pt x="1301" y="204"/>
                </a:lnTo>
                <a:lnTo>
                  <a:pt x="1301" y="201"/>
                </a:lnTo>
                <a:lnTo>
                  <a:pt x="1303" y="196"/>
                </a:lnTo>
                <a:lnTo>
                  <a:pt x="1306" y="192"/>
                </a:lnTo>
                <a:lnTo>
                  <a:pt x="1299" y="187"/>
                </a:lnTo>
                <a:lnTo>
                  <a:pt x="1296" y="192"/>
                </a:lnTo>
                <a:lnTo>
                  <a:pt x="1294" y="196"/>
                </a:lnTo>
                <a:lnTo>
                  <a:pt x="1291" y="201"/>
                </a:lnTo>
                <a:lnTo>
                  <a:pt x="1291" y="204"/>
                </a:lnTo>
                <a:lnTo>
                  <a:pt x="1299" y="206"/>
                </a:lnTo>
                <a:lnTo>
                  <a:pt x="1299" y="206"/>
                </a:lnTo>
                <a:close/>
                <a:moveTo>
                  <a:pt x="92" y="794"/>
                </a:moveTo>
                <a:lnTo>
                  <a:pt x="92" y="792"/>
                </a:lnTo>
                <a:lnTo>
                  <a:pt x="90" y="792"/>
                </a:lnTo>
                <a:lnTo>
                  <a:pt x="90" y="790"/>
                </a:lnTo>
                <a:lnTo>
                  <a:pt x="90" y="790"/>
                </a:lnTo>
                <a:lnTo>
                  <a:pt x="90" y="790"/>
                </a:lnTo>
                <a:lnTo>
                  <a:pt x="90" y="787"/>
                </a:lnTo>
                <a:lnTo>
                  <a:pt x="87" y="787"/>
                </a:lnTo>
                <a:lnTo>
                  <a:pt x="87" y="785"/>
                </a:lnTo>
                <a:lnTo>
                  <a:pt x="87" y="785"/>
                </a:lnTo>
                <a:lnTo>
                  <a:pt x="87" y="782"/>
                </a:lnTo>
                <a:lnTo>
                  <a:pt x="87" y="782"/>
                </a:lnTo>
                <a:lnTo>
                  <a:pt x="85" y="780"/>
                </a:lnTo>
                <a:lnTo>
                  <a:pt x="85" y="780"/>
                </a:lnTo>
                <a:lnTo>
                  <a:pt x="78" y="782"/>
                </a:lnTo>
                <a:lnTo>
                  <a:pt x="78" y="785"/>
                </a:lnTo>
                <a:lnTo>
                  <a:pt x="80" y="785"/>
                </a:lnTo>
                <a:lnTo>
                  <a:pt x="80" y="787"/>
                </a:lnTo>
                <a:lnTo>
                  <a:pt x="80" y="787"/>
                </a:lnTo>
                <a:lnTo>
                  <a:pt x="80" y="790"/>
                </a:lnTo>
                <a:lnTo>
                  <a:pt x="80" y="790"/>
                </a:lnTo>
                <a:lnTo>
                  <a:pt x="80" y="790"/>
                </a:lnTo>
                <a:lnTo>
                  <a:pt x="83" y="792"/>
                </a:lnTo>
                <a:lnTo>
                  <a:pt x="83" y="792"/>
                </a:lnTo>
                <a:lnTo>
                  <a:pt x="83" y="794"/>
                </a:lnTo>
                <a:lnTo>
                  <a:pt x="83" y="794"/>
                </a:lnTo>
                <a:lnTo>
                  <a:pt x="83" y="797"/>
                </a:lnTo>
                <a:lnTo>
                  <a:pt x="85" y="797"/>
                </a:lnTo>
                <a:lnTo>
                  <a:pt x="92" y="794"/>
                </a:lnTo>
                <a:lnTo>
                  <a:pt x="92" y="794"/>
                </a:lnTo>
                <a:close/>
                <a:moveTo>
                  <a:pt x="83" y="773"/>
                </a:moveTo>
                <a:lnTo>
                  <a:pt x="83" y="773"/>
                </a:lnTo>
                <a:lnTo>
                  <a:pt x="83" y="773"/>
                </a:lnTo>
                <a:lnTo>
                  <a:pt x="83" y="771"/>
                </a:lnTo>
                <a:lnTo>
                  <a:pt x="83" y="771"/>
                </a:lnTo>
                <a:lnTo>
                  <a:pt x="80" y="768"/>
                </a:lnTo>
                <a:lnTo>
                  <a:pt x="80" y="768"/>
                </a:lnTo>
                <a:lnTo>
                  <a:pt x="80" y="766"/>
                </a:lnTo>
                <a:lnTo>
                  <a:pt x="80" y="766"/>
                </a:lnTo>
                <a:lnTo>
                  <a:pt x="80" y="766"/>
                </a:lnTo>
                <a:lnTo>
                  <a:pt x="80" y="764"/>
                </a:lnTo>
                <a:lnTo>
                  <a:pt x="78" y="764"/>
                </a:lnTo>
                <a:lnTo>
                  <a:pt x="78" y="761"/>
                </a:lnTo>
                <a:lnTo>
                  <a:pt x="78" y="761"/>
                </a:lnTo>
                <a:lnTo>
                  <a:pt x="78" y="761"/>
                </a:lnTo>
                <a:lnTo>
                  <a:pt x="78" y="759"/>
                </a:lnTo>
                <a:lnTo>
                  <a:pt x="78" y="759"/>
                </a:lnTo>
                <a:lnTo>
                  <a:pt x="71" y="761"/>
                </a:lnTo>
                <a:lnTo>
                  <a:pt x="71" y="761"/>
                </a:lnTo>
                <a:lnTo>
                  <a:pt x="71" y="764"/>
                </a:lnTo>
                <a:lnTo>
                  <a:pt x="71" y="764"/>
                </a:lnTo>
                <a:lnTo>
                  <a:pt x="71" y="766"/>
                </a:lnTo>
                <a:lnTo>
                  <a:pt x="71" y="766"/>
                </a:lnTo>
                <a:lnTo>
                  <a:pt x="71" y="766"/>
                </a:lnTo>
                <a:lnTo>
                  <a:pt x="73" y="768"/>
                </a:lnTo>
                <a:lnTo>
                  <a:pt x="73" y="768"/>
                </a:lnTo>
                <a:lnTo>
                  <a:pt x="73" y="771"/>
                </a:lnTo>
                <a:lnTo>
                  <a:pt x="73" y="771"/>
                </a:lnTo>
                <a:lnTo>
                  <a:pt x="73" y="773"/>
                </a:lnTo>
                <a:lnTo>
                  <a:pt x="73" y="773"/>
                </a:lnTo>
                <a:lnTo>
                  <a:pt x="76" y="773"/>
                </a:lnTo>
                <a:lnTo>
                  <a:pt x="76" y="775"/>
                </a:lnTo>
                <a:lnTo>
                  <a:pt x="76" y="775"/>
                </a:lnTo>
                <a:lnTo>
                  <a:pt x="76" y="775"/>
                </a:lnTo>
                <a:lnTo>
                  <a:pt x="83" y="773"/>
                </a:lnTo>
                <a:lnTo>
                  <a:pt x="83" y="773"/>
                </a:lnTo>
                <a:close/>
                <a:moveTo>
                  <a:pt x="76" y="752"/>
                </a:moveTo>
                <a:lnTo>
                  <a:pt x="76" y="752"/>
                </a:lnTo>
                <a:lnTo>
                  <a:pt x="76" y="749"/>
                </a:lnTo>
                <a:lnTo>
                  <a:pt x="73" y="749"/>
                </a:lnTo>
                <a:lnTo>
                  <a:pt x="73" y="747"/>
                </a:lnTo>
                <a:lnTo>
                  <a:pt x="73" y="747"/>
                </a:lnTo>
                <a:lnTo>
                  <a:pt x="73" y="747"/>
                </a:lnTo>
                <a:lnTo>
                  <a:pt x="73" y="745"/>
                </a:lnTo>
                <a:lnTo>
                  <a:pt x="73" y="745"/>
                </a:lnTo>
                <a:lnTo>
                  <a:pt x="73" y="742"/>
                </a:lnTo>
                <a:lnTo>
                  <a:pt x="73" y="742"/>
                </a:lnTo>
                <a:lnTo>
                  <a:pt x="71" y="742"/>
                </a:lnTo>
                <a:lnTo>
                  <a:pt x="71" y="740"/>
                </a:lnTo>
                <a:lnTo>
                  <a:pt x="71" y="740"/>
                </a:lnTo>
                <a:lnTo>
                  <a:pt x="71" y="737"/>
                </a:lnTo>
                <a:lnTo>
                  <a:pt x="71" y="737"/>
                </a:lnTo>
                <a:lnTo>
                  <a:pt x="71" y="737"/>
                </a:lnTo>
                <a:lnTo>
                  <a:pt x="71" y="735"/>
                </a:lnTo>
                <a:lnTo>
                  <a:pt x="61" y="737"/>
                </a:lnTo>
                <a:lnTo>
                  <a:pt x="64" y="740"/>
                </a:lnTo>
                <a:lnTo>
                  <a:pt x="64" y="740"/>
                </a:lnTo>
                <a:lnTo>
                  <a:pt x="64" y="740"/>
                </a:lnTo>
                <a:lnTo>
                  <a:pt x="64" y="742"/>
                </a:lnTo>
                <a:lnTo>
                  <a:pt x="64" y="742"/>
                </a:lnTo>
                <a:lnTo>
                  <a:pt x="64" y="745"/>
                </a:lnTo>
                <a:lnTo>
                  <a:pt x="64" y="745"/>
                </a:lnTo>
                <a:lnTo>
                  <a:pt x="64" y="745"/>
                </a:lnTo>
                <a:lnTo>
                  <a:pt x="66" y="747"/>
                </a:lnTo>
                <a:lnTo>
                  <a:pt x="66" y="747"/>
                </a:lnTo>
                <a:lnTo>
                  <a:pt x="66" y="749"/>
                </a:lnTo>
                <a:lnTo>
                  <a:pt x="66" y="749"/>
                </a:lnTo>
                <a:lnTo>
                  <a:pt x="66" y="749"/>
                </a:lnTo>
                <a:lnTo>
                  <a:pt x="66" y="752"/>
                </a:lnTo>
                <a:lnTo>
                  <a:pt x="66" y="752"/>
                </a:lnTo>
                <a:lnTo>
                  <a:pt x="66" y="754"/>
                </a:lnTo>
                <a:lnTo>
                  <a:pt x="66" y="754"/>
                </a:lnTo>
                <a:lnTo>
                  <a:pt x="76" y="752"/>
                </a:lnTo>
                <a:lnTo>
                  <a:pt x="76" y="752"/>
                </a:lnTo>
                <a:close/>
                <a:moveTo>
                  <a:pt x="69" y="728"/>
                </a:moveTo>
                <a:lnTo>
                  <a:pt x="69" y="728"/>
                </a:lnTo>
                <a:lnTo>
                  <a:pt x="69" y="726"/>
                </a:lnTo>
                <a:lnTo>
                  <a:pt x="69" y="726"/>
                </a:lnTo>
                <a:lnTo>
                  <a:pt x="69" y="726"/>
                </a:lnTo>
                <a:lnTo>
                  <a:pt x="69" y="723"/>
                </a:lnTo>
                <a:lnTo>
                  <a:pt x="66" y="723"/>
                </a:lnTo>
                <a:lnTo>
                  <a:pt x="66" y="723"/>
                </a:lnTo>
                <a:lnTo>
                  <a:pt x="66" y="721"/>
                </a:lnTo>
                <a:lnTo>
                  <a:pt x="66" y="721"/>
                </a:lnTo>
                <a:lnTo>
                  <a:pt x="66" y="718"/>
                </a:lnTo>
                <a:lnTo>
                  <a:pt x="66" y="718"/>
                </a:lnTo>
                <a:lnTo>
                  <a:pt x="66" y="718"/>
                </a:lnTo>
                <a:lnTo>
                  <a:pt x="66" y="716"/>
                </a:lnTo>
                <a:lnTo>
                  <a:pt x="66" y="716"/>
                </a:lnTo>
                <a:lnTo>
                  <a:pt x="66" y="716"/>
                </a:lnTo>
                <a:lnTo>
                  <a:pt x="66" y="714"/>
                </a:lnTo>
                <a:lnTo>
                  <a:pt x="66" y="714"/>
                </a:lnTo>
                <a:lnTo>
                  <a:pt x="66" y="714"/>
                </a:lnTo>
                <a:lnTo>
                  <a:pt x="57" y="714"/>
                </a:lnTo>
                <a:lnTo>
                  <a:pt x="57" y="716"/>
                </a:lnTo>
                <a:lnTo>
                  <a:pt x="57" y="716"/>
                </a:lnTo>
                <a:lnTo>
                  <a:pt x="57" y="716"/>
                </a:lnTo>
                <a:lnTo>
                  <a:pt x="57" y="718"/>
                </a:lnTo>
                <a:lnTo>
                  <a:pt x="59" y="718"/>
                </a:lnTo>
                <a:lnTo>
                  <a:pt x="59" y="718"/>
                </a:lnTo>
                <a:lnTo>
                  <a:pt x="59" y="721"/>
                </a:lnTo>
                <a:lnTo>
                  <a:pt x="59" y="721"/>
                </a:lnTo>
                <a:lnTo>
                  <a:pt x="59" y="723"/>
                </a:lnTo>
                <a:lnTo>
                  <a:pt x="59" y="723"/>
                </a:lnTo>
                <a:lnTo>
                  <a:pt x="59" y="723"/>
                </a:lnTo>
                <a:lnTo>
                  <a:pt x="59" y="726"/>
                </a:lnTo>
                <a:lnTo>
                  <a:pt x="59" y="726"/>
                </a:lnTo>
                <a:lnTo>
                  <a:pt x="59" y="726"/>
                </a:lnTo>
                <a:lnTo>
                  <a:pt x="59" y="728"/>
                </a:lnTo>
                <a:lnTo>
                  <a:pt x="59" y="728"/>
                </a:lnTo>
                <a:lnTo>
                  <a:pt x="61" y="730"/>
                </a:lnTo>
                <a:lnTo>
                  <a:pt x="61" y="730"/>
                </a:lnTo>
                <a:lnTo>
                  <a:pt x="69" y="728"/>
                </a:lnTo>
                <a:lnTo>
                  <a:pt x="69" y="728"/>
                </a:lnTo>
                <a:close/>
                <a:moveTo>
                  <a:pt x="64" y="704"/>
                </a:moveTo>
                <a:lnTo>
                  <a:pt x="64" y="704"/>
                </a:lnTo>
                <a:lnTo>
                  <a:pt x="64" y="704"/>
                </a:lnTo>
                <a:lnTo>
                  <a:pt x="64" y="704"/>
                </a:lnTo>
                <a:lnTo>
                  <a:pt x="64" y="702"/>
                </a:lnTo>
                <a:lnTo>
                  <a:pt x="64" y="702"/>
                </a:lnTo>
                <a:lnTo>
                  <a:pt x="64" y="702"/>
                </a:lnTo>
                <a:lnTo>
                  <a:pt x="64" y="699"/>
                </a:lnTo>
                <a:lnTo>
                  <a:pt x="64" y="699"/>
                </a:lnTo>
                <a:lnTo>
                  <a:pt x="64" y="699"/>
                </a:lnTo>
                <a:lnTo>
                  <a:pt x="64" y="697"/>
                </a:lnTo>
                <a:lnTo>
                  <a:pt x="64" y="697"/>
                </a:lnTo>
                <a:lnTo>
                  <a:pt x="64" y="697"/>
                </a:lnTo>
                <a:lnTo>
                  <a:pt x="64" y="695"/>
                </a:lnTo>
                <a:lnTo>
                  <a:pt x="64" y="695"/>
                </a:lnTo>
                <a:lnTo>
                  <a:pt x="64" y="695"/>
                </a:lnTo>
                <a:lnTo>
                  <a:pt x="64" y="692"/>
                </a:lnTo>
                <a:lnTo>
                  <a:pt x="64" y="692"/>
                </a:lnTo>
                <a:lnTo>
                  <a:pt x="64" y="692"/>
                </a:lnTo>
                <a:lnTo>
                  <a:pt x="61" y="690"/>
                </a:lnTo>
                <a:lnTo>
                  <a:pt x="61" y="690"/>
                </a:lnTo>
                <a:lnTo>
                  <a:pt x="54" y="690"/>
                </a:lnTo>
                <a:lnTo>
                  <a:pt x="54" y="690"/>
                </a:lnTo>
                <a:lnTo>
                  <a:pt x="54" y="692"/>
                </a:lnTo>
                <a:lnTo>
                  <a:pt x="54" y="692"/>
                </a:lnTo>
                <a:lnTo>
                  <a:pt x="54" y="692"/>
                </a:lnTo>
                <a:lnTo>
                  <a:pt x="54" y="695"/>
                </a:lnTo>
                <a:lnTo>
                  <a:pt x="54" y="695"/>
                </a:lnTo>
                <a:lnTo>
                  <a:pt x="54" y="695"/>
                </a:lnTo>
                <a:lnTo>
                  <a:pt x="54" y="697"/>
                </a:lnTo>
                <a:lnTo>
                  <a:pt x="54" y="697"/>
                </a:lnTo>
                <a:lnTo>
                  <a:pt x="54" y="699"/>
                </a:lnTo>
                <a:lnTo>
                  <a:pt x="54" y="699"/>
                </a:lnTo>
                <a:lnTo>
                  <a:pt x="54" y="699"/>
                </a:lnTo>
                <a:lnTo>
                  <a:pt x="54" y="702"/>
                </a:lnTo>
                <a:lnTo>
                  <a:pt x="54" y="702"/>
                </a:lnTo>
                <a:lnTo>
                  <a:pt x="57" y="702"/>
                </a:lnTo>
                <a:lnTo>
                  <a:pt x="57" y="704"/>
                </a:lnTo>
                <a:lnTo>
                  <a:pt x="57" y="704"/>
                </a:lnTo>
                <a:lnTo>
                  <a:pt x="57" y="704"/>
                </a:lnTo>
                <a:lnTo>
                  <a:pt x="57" y="707"/>
                </a:lnTo>
                <a:lnTo>
                  <a:pt x="57" y="707"/>
                </a:lnTo>
                <a:lnTo>
                  <a:pt x="64" y="704"/>
                </a:lnTo>
                <a:lnTo>
                  <a:pt x="64" y="704"/>
                </a:lnTo>
                <a:close/>
                <a:moveTo>
                  <a:pt x="61" y="683"/>
                </a:moveTo>
                <a:lnTo>
                  <a:pt x="61" y="680"/>
                </a:lnTo>
                <a:lnTo>
                  <a:pt x="61" y="680"/>
                </a:lnTo>
                <a:lnTo>
                  <a:pt x="61" y="680"/>
                </a:lnTo>
                <a:lnTo>
                  <a:pt x="61" y="678"/>
                </a:lnTo>
                <a:lnTo>
                  <a:pt x="61" y="678"/>
                </a:lnTo>
                <a:lnTo>
                  <a:pt x="61" y="678"/>
                </a:lnTo>
                <a:lnTo>
                  <a:pt x="61" y="676"/>
                </a:lnTo>
                <a:lnTo>
                  <a:pt x="64" y="676"/>
                </a:lnTo>
                <a:lnTo>
                  <a:pt x="64" y="676"/>
                </a:lnTo>
                <a:lnTo>
                  <a:pt x="64" y="676"/>
                </a:lnTo>
                <a:lnTo>
                  <a:pt x="64" y="673"/>
                </a:lnTo>
                <a:lnTo>
                  <a:pt x="64" y="673"/>
                </a:lnTo>
                <a:lnTo>
                  <a:pt x="64" y="673"/>
                </a:lnTo>
                <a:lnTo>
                  <a:pt x="64" y="671"/>
                </a:lnTo>
                <a:lnTo>
                  <a:pt x="64" y="671"/>
                </a:lnTo>
                <a:lnTo>
                  <a:pt x="64" y="671"/>
                </a:lnTo>
                <a:lnTo>
                  <a:pt x="64" y="669"/>
                </a:lnTo>
                <a:lnTo>
                  <a:pt x="64" y="669"/>
                </a:lnTo>
                <a:lnTo>
                  <a:pt x="64" y="669"/>
                </a:lnTo>
                <a:lnTo>
                  <a:pt x="64" y="666"/>
                </a:lnTo>
                <a:lnTo>
                  <a:pt x="64" y="666"/>
                </a:lnTo>
                <a:lnTo>
                  <a:pt x="57" y="666"/>
                </a:lnTo>
                <a:lnTo>
                  <a:pt x="54" y="666"/>
                </a:lnTo>
                <a:lnTo>
                  <a:pt x="54" y="666"/>
                </a:lnTo>
                <a:lnTo>
                  <a:pt x="54" y="669"/>
                </a:lnTo>
                <a:lnTo>
                  <a:pt x="54" y="669"/>
                </a:lnTo>
                <a:lnTo>
                  <a:pt x="54" y="669"/>
                </a:lnTo>
                <a:lnTo>
                  <a:pt x="54" y="671"/>
                </a:lnTo>
                <a:lnTo>
                  <a:pt x="54" y="671"/>
                </a:lnTo>
                <a:lnTo>
                  <a:pt x="54" y="671"/>
                </a:lnTo>
                <a:lnTo>
                  <a:pt x="54" y="673"/>
                </a:lnTo>
                <a:lnTo>
                  <a:pt x="54" y="673"/>
                </a:lnTo>
                <a:lnTo>
                  <a:pt x="54" y="673"/>
                </a:lnTo>
                <a:lnTo>
                  <a:pt x="54" y="676"/>
                </a:lnTo>
                <a:lnTo>
                  <a:pt x="54" y="676"/>
                </a:lnTo>
                <a:lnTo>
                  <a:pt x="54" y="676"/>
                </a:lnTo>
                <a:lnTo>
                  <a:pt x="54" y="678"/>
                </a:lnTo>
                <a:lnTo>
                  <a:pt x="54" y="678"/>
                </a:lnTo>
                <a:lnTo>
                  <a:pt x="54" y="678"/>
                </a:lnTo>
                <a:lnTo>
                  <a:pt x="54" y="680"/>
                </a:lnTo>
                <a:lnTo>
                  <a:pt x="54" y="680"/>
                </a:lnTo>
                <a:lnTo>
                  <a:pt x="54" y="680"/>
                </a:lnTo>
                <a:lnTo>
                  <a:pt x="54" y="683"/>
                </a:lnTo>
                <a:lnTo>
                  <a:pt x="61" y="683"/>
                </a:lnTo>
                <a:lnTo>
                  <a:pt x="61" y="683"/>
                </a:lnTo>
                <a:close/>
                <a:moveTo>
                  <a:pt x="64" y="659"/>
                </a:moveTo>
                <a:lnTo>
                  <a:pt x="64" y="659"/>
                </a:lnTo>
                <a:lnTo>
                  <a:pt x="64" y="657"/>
                </a:lnTo>
                <a:lnTo>
                  <a:pt x="66" y="657"/>
                </a:lnTo>
                <a:lnTo>
                  <a:pt x="66" y="657"/>
                </a:lnTo>
                <a:lnTo>
                  <a:pt x="66" y="654"/>
                </a:lnTo>
                <a:lnTo>
                  <a:pt x="66" y="654"/>
                </a:lnTo>
                <a:lnTo>
                  <a:pt x="66" y="654"/>
                </a:lnTo>
                <a:lnTo>
                  <a:pt x="66" y="654"/>
                </a:lnTo>
                <a:lnTo>
                  <a:pt x="66" y="652"/>
                </a:lnTo>
                <a:lnTo>
                  <a:pt x="66" y="652"/>
                </a:lnTo>
                <a:lnTo>
                  <a:pt x="66" y="652"/>
                </a:lnTo>
                <a:lnTo>
                  <a:pt x="66" y="650"/>
                </a:lnTo>
                <a:lnTo>
                  <a:pt x="66" y="650"/>
                </a:lnTo>
                <a:lnTo>
                  <a:pt x="66" y="650"/>
                </a:lnTo>
                <a:lnTo>
                  <a:pt x="66" y="647"/>
                </a:lnTo>
                <a:lnTo>
                  <a:pt x="69" y="647"/>
                </a:lnTo>
                <a:lnTo>
                  <a:pt x="69" y="647"/>
                </a:lnTo>
                <a:lnTo>
                  <a:pt x="69" y="645"/>
                </a:lnTo>
                <a:lnTo>
                  <a:pt x="69" y="645"/>
                </a:lnTo>
                <a:lnTo>
                  <a:pt x="69" y="645"/>
                </a:lnTo>
                <a:lnTo>
                  <a:pt x="69" y="645"/>
                </a:lnTo>
                <a:lnTo>
                  <a:pt x="61" y="643"/>
                </a:lnTo>
                <a:lnTo>
                  <a:pt x="61" y="643"/>
                </a:lnTo>
                <a:lnTo>
                  <a:pt x="61" y="643"/>
                </a:lnTo>
                <a:lnTo>
                  <a:pt x="59" y="643"/>
                </a:lnTo>
                <a:lnTo>
                  <a:pt x="59" y="645"/>
                </a:lnTo>
                <a:lnTo>
                  <a:pt x="59" y="645"/>
                </a:lnTo>
                <a:lnTo>
                  <a:pt x="59" y="645"/>
                </a:lnTo>
                <a:lnTo>
                  <a:pt x="59" y="647"/>
                </a:lnTo>
                <a:lnTo>
                  <a:pt x="59" y="647"/>
                </a:lnTo>
                <a:lnTo>
                  <a:pt x="59" y="647"/>
                </a:lnTo>
                <a:lnTo>
                  <a:pt x="59" y="650"/>
                </a:lnTo>
                <a:lnTo>
                  <a:pt x="59" y="650"/>
                </a:lnTo>
                <a:lnTo>
                  <a:pt x="59" y="650"/>
                </a:lnTo>
                <a:lnTo>
                  <a:pt x="59" y="652"/>
                </a:lnTo>
                <a:lnTo>
                  <a:pt x="57" y="652"/>
                </a:lnTo>
                <a:lnTo>
                  <a:pt x="57" y="652"/>
                </a:lnTo>
                <a:lnTo>
                  <a:pt x="57" y="654"/>
                </a:lnTo>
                <a:lnTo>
                  <a:pt x="57" y="654"/>
                </a:lnTo>
                <a:lnTo>
                  <a:pt x="57" y="654"/>
                </a:lnTo>
                <a:lnTo>
                  <a:pt x="57" y="657"/>
                </a:lnTo>
                <a:lnTo>
                  <a:pt x="57" y="657"/>
                </a:lnTo>
                <a:lnTo>
                  <a:pt x="57" y="657"/>
                </a:lnTo>
                <a:lnTo>
                  <a:pt x="64" y="659"/>
                </a:lnTo>
                <a:lnTo>
                  <a:pt x="64" y="659"/>
                </a:lnTo>
                <a:close/>
                <a:moveTo>
                  <a:pt x="71" y="635"/>
                </a:moveTo>
                <a:lnTo>
                  <a:pt x="71" y="635"/>
                </a:lnTo>
                <a:lnTo>
                  <a:pt x="71" y="635"/>
                </a:lnTo>
                <a:lnTo>
                  <a:pt x="71" y="635"/>
                </a:lnTo>
                <a:lnTo>
                  <a:pt x="71" y="633"/>
                </a:lnTo>
                <a:lnTo>
                  <a:pt x="73" y="633"/>
                </a:lnTo>
                <a:lnTo>
                  <a:pt x="73" y="633"/>
                </a:lnTo>
                <a:lnTo>
                  <a:pt x="73" y="633"/>
                </a:lnTo>
                <a:lnTo>
                  <a:pt x="73" y="631"/>
                </a:lnTo>
                <a:lnTo>
                  <a:pt x="73" y="631"/>
                </a:lnTo>
                <a:lnTo>
                  <a:pt x="73" y="631"/>
                </a:lnTo>
                <a:lnTo>
                  <a:pt x="73" y="628"/>
                </a:lnTo>
                <a:lnTo>
                  <a:pt x="76" y="628"/>
                </a:lnTo>
                <a:lnTo>
                  <a:pt x="76" y="628"/>
                </a:lnTo>
                <a:lnTo>
                  <a:pt x="76" y="626"/>
                </a:lnTo>
                <a:lnTo>
                  <a:pt x="76" y="626"/>
                </a:lnTo>
                <a:lnTo>
                  <a:pt x="76" y="626"/>
                </a:lnTo>
                <a:lnTo>
                  <a:pt x="76" y="624"/>
                </a:lnTo>
                <a:lnTo>
                  <a:pt x="76" y="624"/>
                </a:lnTo>
                <a:lnTo>
                  <a:pt x="78" y="624"/>
                </a:lnTo>
                <a:lnTo>
                  <a:pt x="78" y="624"/>
                </a:lnTo>
                <a:lnTo>
                  <a:pt x="78" y="621"/>
                </a:lnTo>
                <a:lnTo>
                  <a:pt x="71" y="619"/>
                </a:lnTo>
                <a:lnTo>
                  <a:pt x="71" y="619"/>
                </a:lnTo>
                <a:lnTo>
                  <a:pt x="71" y="619"/>
                </a:lnTo>
                <a:lnTo>
                  <a:pt x="69" y="621"/>
                </a:lnTo>
                <a:lnTo>
                  <a:pt x="69" y="621"/>
                </a:lnTo>
                <a:lnTo>
                  <a:pt x="69" y="621"/>
                </a:lnTo>
                <a:lnTo>
                  <a:pt x="69" y="624"/>
                </a:lnTo>
                <a:lnTo>
                  <a:pt x="69" y="624"/>
                </a:lnTo>
                <a:lnTo>
                  <a:pt x="69" y="624"/>
                </a:lnTo>
                <a:lnTo>
                  <a:pt x="66" y="626"/>
                </a:lnTo>
                <a:lnTo>
                  <a:pt x="66" y="626"/>
                </a:lnTo>
                <a:lnTo>
                  <a:pt x="66" y="626"/>
                </a:lnTo>
                <a:lnTo>
                  <a:pt x="66" y="628"/>
                </a:lnTo>
                <a:lnTo>
                  <a:pt x="66" y="628"/>
                </a:lnTo>
                <a:lnTo>
                  <a:pt x="66" y="628"/>
                </a:lnTo>
                <a:lnTo>
                  <a:pt x="66" y="631"/>
                </a:lnTo>
                <a:lnTo>
                  <a:pt x="64" y="631"/>
                </a:lnTo>
                <a:lnTo>
                  <a:pt x="64" y="631"/>
                </a:lnTo>
                <a:lnTo>
                  <a:pt x="64" y="633"/>
                </a:lnTo>
                <a:lnTo>
                  <a:pt x="64" y="633"/>
                </a:lnTo>
                <a:lnTo>
                  <a:pt x="64" y="633"/>
                </a:lnTo>
                <a:lnTo>
                  <a:pt x="64" y="633"/>
                </a:lnTo>
                <a:lnTo>
                  <a:pt x="71" y="635"/>
                </a:lnTo>
                <a:lnTo>
                  <a:pt x="71" y="635"/>
                </a:lnTo>
                <a:close/>
                <a:moveTo>
                  <a:pt x="80" y="616"/>
                </a:moveTo>
                <a:lnTo>
                  <a:pt x="80" y="614"/>
                </a:lnTo>
                <a:lnTo>
                  <a:pt x="83" y="614"/>
                </a:lnTo>
                <a:lnTo>
                  <a:pt x="83" y="614"/>
                </a:lnTo>
                <a:lnTo>
                  <a:pt x="83" y="614"/>
                </a:lnTo>
                <a:lnTo>
                  <a:pt x="83" y="612"/>
                </a:lnTo>
                <a:lnTo>
                  <a:pt x="83" y="612"/>
                </a:lnTo>
                <a:lnTo>
                  <a:pt x="85" y="612"/>
                </a:lnTo>
                <a:lnTo>
                  <a:pt x="85" y="609"/>
                </a:lnTo>
                <a:lnTo>
                  <a:pt x="85" y="609"/>
                </a:lnTo>
                <a:lnTo>
                  <a:pt x="85" y="609"/>
                </a:lnTo>
                <a:lnTo>
                  <a:pt x="85" y="607"/>
                </a:lnTo>
                <a:lnTo>
                  <a:pt x="87" y="607"/>
                </a:lnTo>
                <a:lnTo>
                  <a:pt x="87" y="607"/>
                </a:lnTo>
                <a:lnTo>
                  <a:pt x="87" y="605"/>
                </a:lnTo>
                <a:lnTo>
                  <a:pt x="87" y="605"/>
                </a:lnTo>
                <a:lnTo>
                  <a:pt x="87" y="605"/>
                </a:lnTo>
                <a:lnTo>
                  <a:pt x="90" y="605"/>
                </a:lnTo>
                <a:lnTo>
                  <a:pt x="90" y="602"/>
                </a:lnTo>
                <a:lnTo>
                  <a:pt x="90" y="602"/>
                </a:lnTo>
                <a:lnTo>
                  <a:pt x="83" y="597"/>
                </a:lnTo>
                <a:lnTo>
                  <a:pt x="83" y="597"/>
                </a:lnTo>
                <a:lnTo>
                  <a:pt x="83" y="600"/>
                </a:lnTo>
                <a:lnTo>
                  <a:pt x="83" y="600"/>
                </a:lnTo>
                <a:lnTo>
                  <a:pt x="80" y="600"/>
                </a:lnTo>
                <a:lnTo>
                  <a:pt x="80" y="602"/>
                </a:lnTo>
                <a:lnTo>
                  <a:pt x="80" y="602"/>
                </a:lnTo>
                <a:lnTo>
                  <a:pt x="80" y="602"/>
                </a:lnTo>
                <a:lnTo>
                  <a:pt x="78" y="605"/>
                </a:lnTo>
                <a:lnTo>
                  <a:pt x="78" y="605"/>
                </a:lnTo>
                <a:lnTo>
                  <a:pt x="78" y="605"/>
                </a:lnTo>
                <a:lnTo>
                  <a:pt x="78" y="607"/>
                </a:lnTo>
                <a:lnTo>
                  <a:pt x="78" y="607"/>
                </a:lnTo>
                <a:lnTo>
                  <a:pt x="76" y="607"/>
                </a:lnTo>
                <a:lnTo>
                  <a:pt x="76" y="607"/>
                </a:lnTo>
                <a:lnTo>
                  <a:pt x="76" y="609"/>
                </a:lnTo>
                <a:lnTo>
                  <a:pt x="76" y="609"/>
                </a:lnTo>
                <a:lnTo>
                  <a:pt x="76" y="609"/>
                </a:lnTo>
                <a:lnTo>
                  <a:pt x="73" y="612"/>
                </a:lnTo>
                <a:lnTo>
                  <a:pt x="73" y="612"/>
                </a:lnTo>
                <a:lnTo>
                  <a:pt x="80" y="616"/>
                </a:lnTo>
                <a:lnTo>
                  <a:pt x="80" y="616"/>
                </a:lnTo>
                <a:close/>
                <a:moveTo>
                  <a:pt x="95" y="595"/>
                </a:moveTo>
                <a:lnTo>
                  <a:pt x="95" y="595"/>
                </a:lnTo>
                <a:lnTo>
                  <a:pt x="95" y="595"/>
                </a:lnTo>
                <a:lnTo>
                  <a:pt x="97" y="593"/>
                </a:lnTo>
                <a:lnTo>
                  <a:pt x="97" y="593"/>
                </a:lnTo>
                <a:lnTo>
                  <a:pt x="97" y="593"/>
                </a:lnTo>
                <a:lnTo>
                  <a:pt x="97" y="593"/>
                </a:lnTo>
                <a:lnTo>
                  <a:pt x="99" y="590"/>
                </a:lnTo>
                <a:lnTo>
                  <a:pt x="99" y="590"/>
                </a:lnTo>
                <a:lnTo>
                  <a:pt x="99" y="590"/>
                </a:lnTo>
                <a:lnTo>
                  <a:pt x="99" y="588"/>
                </a:lnTo>
                <a:lnTo>
                  <a:pt x="102" y="588"/>
                </a:lnTo>
                <a:lnTo>
                  <a:pt x="102" y="588"/>
                </a:lnTo>
                <a:lnTo>
                  <a:pt x="102" y="586"/>
                </a:lnTo>
                <a:lnTo>
                  <a:pt x="102" y="586"/>
                </a:lnTo>
                <a:lnTo>
                  <a:pt x="104" y="586"/>
                </a:lnTo>
                <a:lnTo>
                  <a:pt x="104" y="583"/>
                </a:lnTo>
                <a:lnTo>
                  <a:pt x="104" y="583"/>
                </a:lnTo>
                <a:lnTo>
                  <a:pt x="99" y="578"/>
                </a:lnTo>
                <a:lnTo>
                  <a:pt x="97" y="578"/>
                </a:lnTo>
                <a:lnTo>
                  <a:pt x="97" y="581"/>
                </a:lnTo>
                <a:lnTo>
                  <a:pt x="97" y="581"/>
                </a:lnTo>
                <a:lnTo>
                  <a:pt x="97" y="581"/>
                </a:lnTo>
                <a:lnTo>
                  <a:pt x="95" y="583"/>
                </a:lnTo>
                <a:lnTo>
                  <a:pt x="95" y="583"/>
                </a:lnTo>
                <a:lnTo>
                  <a:pt x="95" y="583"/>
                </a:lnTo>
                <a:lnTo>
                  <a:pt x="92" y="586"/>
                </a:lnTo>
                <a:lnTo>
                  <a:pt x="92" y="586"/>
                </a:lnTo>
                <a:lnTo>
                  <a:pt x="92" y="586"/>
                </a:lnTo>
                <a:lnTo>
                  <a:pt x="92" y="586"/>
                </a:lnTo>
                <a:lnTo>
                  <a:pt x="90" y="588"/>
                </a:lnTo>
                <a:lnTo>
                  <a:pt x="90" y="588"/>
                </a:lnTo>
                <a:lnTo>
                  <a:pt x="90" y="588"/>
                </a:lnTo>
                <a:lnTo>
                  <a:pt x="90" y="590"/>
                </a:lnTo>
                <a:lnTo>
                  <a:pt x="87" y="590"/>
                </a:lnTo>
                <a:lnTo>
                  <a:pt x="87" y="590"/>
                </a:lnTo>
                <a:lnTo>
                  <a:pt x="95" y="595"/>
                </a:lnTo>
                <a:lnTo>
                  <a:pt x="95" y="595"/>
                </a:lnTo>
                <a:close/>
                <a:moveTo>
                  <a:pt x="109" y="578"/>
                </a:moveTo>
                <a:lnTo>
                  <a:pt x="111" y="576"/>
                </a:lnTo>
                <a:lnTo>
                  <a:pt x="116" y="571"/>
                </a:lnTo>
                <a:lnTo>
                  <a:pt x="118" y="569"/>
                </a:lnTo>
                <a:lnTo>
                  <a:pt x="121" y="567"/>
                </a:lnTo>
                <a:lnTo>
                  <a:pt x="116" y="562"/>
                </a:lnTo>
                <a:lnTo>
                  <a:pt x="113" y="562"/>
                </a:lnTo>
                <a:lnTo>
                  <a:pt x="109" y="567"/>
                </a:lnTo>
                <a:lnTo>
                  <a:pt x="106" y="569"/>
                </a:lnTo>
                <a:lnTo>
                  <a:pt x="104" y="574"/>
                </a:lnTo>
                <a:lnTo>
                  <a:pt x="109" y="578"/>
                </a:lnTo>
                <a:lnTo>
                  <a:pt x="109" y="578"/>
                </a:lnTo>
                <a:close/>
                <a:moveTo>
                  <a:pt x="125" y="562"/>
                </a:moveTo>
                <a:lnTo>
                  <a:pt x="130" y="557"/>
                </a:lnTo>
                <a:lnTo>
                  <a:pt x="132" y="555"/>
                </a:lnTo>
                <a:lnTo>
                  <a:pt x="137" y="552"/>
                </a:lnTo>
                <a:lnTo>
                  <a:pt x="137" y="550"/>
                </a:lnTo>
                <a:lnTo>
                  <a:pt x="132" y="545"/>
                </a:lnTo>
                <a:lnTo>
                  <a:pt x="132" y="545"/>
                </a:lnTo>
                <a:lnTo>
                  <a:pt x="128" y="550"/>
                </a:lnTo>
                <a:lnTo>
                  <a:pt x="123" y="552"/>
                </a:lnTo>
                <a:lnTo>
                  <a:pt x="121" y="555"/>
                </a:lnTo>
                <a:lnTo>
                  <a:pt x="125" y="562"/>
                </a:lnTo>
                <a:lnTo>
                  <a:pt x="125" y="562"/>
                </a:lnTo>
                <a:close/>
                <a:moveTo>
                  <a:pt x="144" y="545"/>
                </a:moveTo>
                <a:lnTo>
                  <a:pt x="144" y="545"/>
                </a:lnTo>
                <a:lnTo>
                  <a:pt x="147" y="543"/>
                </a:lnTo>
                <a:lnTo>
                  <a:pt x="151" y="538"/>
                </a:lnTo>
                <a:lnTo>
                  <a:pt x="156" y="536"/>
                </a:lnTo>
                <a:lnTo>
                  <a:pt x="156" y="536"/>
                </a:lnTo>
                <a:lnTo>
                  <a:pt x="151" y="529"/>
                </a:lnTo>
                <a:lnTo>
                  <a:pt x="151" y="531"/>
                </a:lnTo>
                <a:lnTo>
                  <a:pt x="147" y="533"/>
                </a:lnTo>
                <a:lnTo>
                  <a:pt x="142" y="536"/>
                </a:lnTo>
                <a:lnTo>
                  <a:pt x="139" y="538"/>
                </a:lnTo>
                <a:lnTo>
                  <a:pt x="139" y="538"/>
                </a:lnTo>
                <a:lnTo>
                  <a:pt x="144" y="545"/>
                </a:lnTo>
                <a:lnTo>
                  <a:pt x="144" y="545"/>
                </a:lnTo>
                <a:close/>
                <a:moveTo>
                  <a:pt x="163" y="531"/>
                </a:moveTo>
                <a:lnTo>
                  <a:pt x="163" y="531"/>
                </a:lnTo>
                <a:lnTo>
                  <a:pt x="168" y="529"/>
                </a:lnTo>
                <a:lnTo>
                  <a:pt x="170" y="524"/>
                </a:lnTo>
                <a:lnTo>
                  <a:pt x="175" y="522"/>
                </a:lnTo>
                <a:lnTo>
                  <a:pt x="175" y="522"/>
                </a:lnTo>
                <a:lnTo>
                  <a:pt x="170" y="514"/>
                </a:lnTo>
                <a:lnTo>
                  <a:pt x="170" y="514"/>
                </a:lnTo>
                <a:lnTo>
                  <a:pt x="165" y="519"/>
                </a:lnTo>
                <a:lnTo>
                  <a:pt x="163" y="522"/>
                </a:lnTo>
                <a:lnTo>
                  <a:pt x="158" y="524"/>
                </a:lnTo>
                <a:lnTo>
                  <a:pt x="158" y="524"/>
                </a:lnTo>
                <a:lnTo>
                  <a:pt x="163" y="531"/>
                </a:lnTo>
                <a:lnTo>
                  <a:pt x="163" y="531"/>
                </a:lnTo>
                <a:close/>
                <a:moveTo>
                  <a:pt x="182" y="517"/>
                </a:moveTo>
                <a:lnTo>
                  <a:pt x="184" y="517"/>
                </a:lnTo>
                <a:lnTo>
                  <a:pt x="187" y="514"/>
                </a:lnTo>
                <a:lnTo>
                  <a:pt x="192" y="512"/>
                </a:lnTo>
                <a:lnTo>
                  <a:pt x="196" y="510"/>
                </a:lnTo>
                <a:lnTo>
                  <a:pt x="196" y="510"/>
                </a:lnTo>
                <a:lnTo>
                  <a:pt x="192" y="503"/>
                </a:lnTo>
                <a:lnTo>
                  <a:pt x="192" y="503"/>
                </a:lnTo>
                <a:lnTo>
                  <a:pt x="187" y="505"/>
                </a:lnTo>
                <a:lnTo>
                  <a:pt x="184" y="507"/>
                </a:lnTo>
                <a:lnTo>
                  <a:pt x="180" y="510"/>
                </a:lnTo>
                <a:lnTo>
                  <a:pt x="177" y="510"/>
                </a:lnTo>
                <a:lnTo>
                  <a:pt x="182" y="517"/>
                </a:lnTo>
                <a:lnTo>
                  <a:pt x="182" y="517"/>
                </a:lnTo>
                <a:close/>
                <a:moveTo>
                  <a:pt x="203" y="505"/>
                </a:moveTo>
                <a:lnTo>
                  <a:pt x="203" y="505"/>
                </a:lnTo>
                <a:lnTo>
                  <a:pt x="208" y="503"/>
                </a:lnTo>
                <a:lnTo>
                  <a:pt x="213" y="500"/>
                </a:lnTo>
                <a:lnTo>
                  <a:pt x="218" y="498"/>
                </a:lnTo>
                <a:lnTo>
                  <a:pt x="213" y="491"/>
                </a:lnTo>
                <a:lnTo>
                  <a:pt x="210" y="493"/>
                </a:lnTo>
                <a:lnTo>
                  <a:pt x="206" y="495"/>
                </a:lnTo>
                <a:lnTo>
                  <a:pt x="201" y="498"/>
                </a:lnTo>
                <a:lnTo>
                  <a:pt x="199" y="498"/>
                </a:lnTo>
                <a:lnTo>
                  <a:pt x="203" y="505"/>
                </a:lnTo>
                <a:lnTo>
                  <a:pt x="203" y="505"/>
                </a:lnTo>
                <a:close/>
                <a:moveTo>
                  <a:pt x="225" y="495"/>
                </a:moveTo>
                <a:lnTo>
                  <a:pt x="227" y="493"/>
                </a:lnTo>
                <a:lnTo>
                  <a:pt x="232" y="491"/>
                </a:lnTo>
                <a:lnTo>
                  <a:pt x="236" y="488"/>
                </a:lnTo>
                <a:lnTo>
                  <a:pt x="239" y="488"/>
                </a:lnTo>
                <a:lnTo>
                  <a:pt x="236" y="481"/>
                </a:lnTo>
                <a:lnTo>
                  <a:pt x="232" y="481"/>
                </a:lnTo>
                <a:lnTo>
                  <a:pt x="227" y="484"/>
                </a:lnTo>
                <a:lnTo>
                  <a:pt x="222" y="486"/>
                </a:lnTo>
                <a:lnTo>
                  <a:pt x="220" y="488"/>
                </a:lnTo>
                <a:lnTo>
                  <a:pt x="225" y="495"/>
                </a:lnTo>
                <a:lnTo>
                  <a:pt x="225" y="495"/>
                </a:lnTo>
                <a:close/>
                <a:moveTo>
                  <a:pt x="246" y="484"/>
                </a:moveTo>
                <a:lnTo>
                  <a:pt x="248" y="484"/>
                </a:lnTo>
                <a:lnTo>
                  <a:pt x="253" y="481"/>
                </a:lnTo>
                <a:lnTo>
                  <a:pt x="258" y="479"/>
                </a:lnTo>
                <a:lnTo>
                  <a:pt x="260" y="479"/>
                </a:lnTo>
                <a:lnTo>
                  <a:pt x="258" y="472"/>
                </a:lnTo>
                <a:lnTo>
                  <a:pt x="255" y="472"/>
                </a:lnTo>
                <a:lnTo>
                  <a:pt x="251" y="474"/>
                </a:lnTo>
                <a:lnTo>
                  <a:pt x="246" y="476"/>
                </a:lnTo>
                <a:lnTo>
                  <a:pt x="244" y="476"/>
                </a:lnTo>
                <a:lnTo>
                  <a:pt x="246" y="484"/>
                </a:lnTo>
                <a:lnTo>
                  <a:pt x="246" y="484"/>
                </a:lnTo>
                <a:close/>
                <a:moveTo>
                  <a:pt x="267" y="476"/>
                </a:moveTo>
                <a:lnTo>
                  <a:pt x="272" y="474"/>
                </a:lnTo>
                <a:lnTo>
                  <a:pt x="277" y="472"/>
                </a:lnTo>
                <a:lnTo>
                  <a:pt x="281" y="472"/>
                </a:lnTo>
                <a:lnTo>
                  <a:pt x="284" y="472"/>
                </a:lnTo>
                <a:lnTo>
                  <a:pt x="281" y="462"/>
                </a:lnTo>
                <a:lnTo>
                  <a:pt x="279" y="462"/>
                </a:lnTo>
                <a:lnTo>
                  <a:pt x="274" y="465"/>
                </a:lnTo>
                <a:lnTo>
                  <a:pt x="270" y="467"/>
                </a:lnTo>
                <a:lnTo>
                  <a:pt x="265" y="469"/>
                </a:lnTo>
                <a:lnTo>
                  <a:pt x="267" y="476"/>
                </a:lnTo>
                <a:lnTo>
                  <a:pt x="267" y="476"/>
                </a:lnTo>
                <a:close/>
                <a:moveTo>
                  <a:pt x="291" y="467"/>
                </a:moveTo>
                <a:lnTo>
                  <a:pt x="293" y="467"/>
                </a:lnTo>
                <a:lnTo>
                  <a:pt x="298" y="467"/>
                </a:lnTo>
                <a:lnTo>
                  <a:pt x="303" y="465"/>
                </a:lnTo>
                <a:lnTo>
                  <a:pt x="305" y="462"/>
                </a:lnTo>
                <a:lnTo>
                  <a:pt x="305" y="455"/>
                </a:lnTo>
                <a:lnTo>
                  <a:pt x="300" y="457"/>
                </a:lnTo>
                <a:lnTo>
                  <a:pt x="296" y="457"/>
                </a:lnTo>
                <a:lnTo>
                  <a:pt x="288" y="460"/>
                </a:lnTo>
                <a:lnTo>
                  <a:pt x="288" y="460"/>
                </a:lnTo>
                <a:lnTo>
                  <a:pt x="291" y="467"/>
                </a:lnTo>
                <a:lnTo>
                  <a:pt x="291" y="467"/>
                </a:lnTo>
                <a:close/>
                <a:moveTo>
                  <a:pt x="315" y="462"/>
                </a:moveTo>
                <a:lnTo>
                  <a:pt x="317" y="460"/>
                </a:lnTo>
                <a:lnTo>
                  <a:pt x="322" y="460"/>
                </a:lnTo>
                <a:lnTo>
                  <a:pt x="326" y="457"/>
                </a:lnTo>
                <a:lnTo>
                  <a:pt x="329" y="457"/>
                </a:lnTo>
                <a:lnTo>
                  <a:pt x="326" y="450"/>
                </a:lnTo>
                <a:lnTo>
                  <a:pt x="324" y="450"/>
                </a:lnTo>
                <a:lnTo>
                  <a:pt x="319" y="450"/>
                </a:lnTo>
                <a:lnTo>
                  <a:pt x="315" y="453"/>
                </a:lnTo>
                <a:lnTo>
                  <a:pt x="312" y="453"/>
                </a:lnTo>
                <a:lnTo>
                  <a:pt x="315" y="462"/>
                </a:lnTo>
                <a:lnTo>
                  <a:pt x="315" y="462"/>
                </a:lnTo>
                <a:close/>
                <a:moveTo>
                  <a:pt x="338" y="455"/>
                </a:moveTo>
                <a:lnTo>
                  <a:pt x="338" y="455"/>
                </a:lnTo>
                <a:lnTo>
                  <a:pt x="343" y="453"/>
                </a:lnTo>
                <a:lnTo>
                  <a:pt x="348" y="453"/>
                </a:lnTo>
                <a:lnTo>
                  <a:pt x="352" y="450"/>
                </a:lnTo>
                <a:lnTo>
                  <a:pt x="352" y="450"/>
                </a:lnTo>
                <a:lnTo>
                  <a:pt x="350" y="443"/>
                </a:lnTo>
                <a:lnTo>
                  <a:pt x="350" y="443"/>
                </a:lnTo>
                <a:lnTo>
                  <a:pt x="345" y="446"/>
                </a:lnTo>
                <a:lnTo>
                  <a:pt x="341" y="446"/>
                </a:lnTo>
                <a:lnTo>
                  <a:pt x="336" y="448"/>
                </a:lnTo>
                <a:lnTo>
                  <a:pt x="336" y="448"/>
                </a:lnTo>
                <a:lnTo>
                  <a:pt x="338" y="455"/>
                </a:lnTo>
                <a:lnTo>
                  <a:pt x="338" y="455"/>
                </a:lnTo>
                <a:close/>
                <a:moveTo>
                  <a:pt x="359" y="450"/>
                </a:moveTo>
                <a:lnTo>
                  <a:pt x="364" y="450"/>
                </a:lnTo>
                <a:lnTo>
                  <a:pt x="369" y="448"/>
                </a:lnTo>
                <a:lnTo>
                  <a:pt x="374" y="448"/>
                </a:lnTo>
                <a:lnTo>
                  <a:pt x="376" y="446"/>
                </a:lnTo>
                <a:lnTo>
                  <a:pt x="374" y="438"/>
                </a:lnTo>
                <a:lnTo>
                  <a:pt x="371" y="438"/>
                </a:lnTo>
                <a:lnTo>
                  <a:pt x="367" y="441"/>
                </a:lnTo>
                <a:lnTo>
                  <a:pt x="362" y="441"/>
                </a:lnTo>
                <a:lnTo>
                  <a:pt x="359" y="441"/>
                </a:lnTo>
                <a:lnTo>
                  <a:pt x="359" y="450"/>
                </a:lnTo>
                <a:lnTo>
                  <a:pt x="359" y="450"/>
                </a:lnTo>
                <a:close/>
                <a:moveTo>
                  <a:pt x="383" y="446"/>
                </a:moveTo>
                <a:lnTo>
                  <a:pt x="383" y="446"/>
                </a:lnTo>
                <a:lnTo>
                  <a:pt x="390" y="443"/>
                </a:lnTo>
                <a:lnTo>
                  <a:pt x="395" y="443"/>
                </a:lnTo>
                <a:lnTo>
                  <a:pt x="400" y="443"/>
                </a:lnTo>
                <a:lnTo>
                  <a:pt x="400" y="434"/>
                </a:lnTo>
                <a:lnTo>
                  <a:pt x="393" y="436"/>
                </a:lnTo>
                <a:lnTo>
                  <a:pt x="388" y="436"/>
                </a:lnTo>
                <a:lnTo>
                  <a:pt x="383" y="436"/>
                </a:lnTo>
                <a:lnTo>
                  <a:pt x="383" y="436"/>
                </a:lnTo>
                <a:lnTo>
                  <a:pt x="383" y="446"/>
                </a:lnTo>
                <a:lnTo>
                  <a:pt x="383" y="446"/>
                </a:lnTo>
                <a:close/>
                <a:moveTo>
                  <a:pt x="407" y="441"/>
                </a:moveTo>
                <a:lnTo>
                  <a:pt x="412" y="441"/>
                </a:lnTo>
                <a:lnTo>
                  <a:pt x="416" y="441"/>
                </a:lnTo>
                <a:lnTo>
                  <a:pt x="421" y="438"/>
                </a:lnTo>
                <a:lnTo>
                  <a:pt x="423" y="438"/>
                </a:lnTo>
                <a:lnTo>
                  <a:pt x="423" y="431"/>
                </a:lnTo>
                <a:lnTo>
                  <a:pt x="421" y="431"/>
                </a:lnTo>
                <a:lnTo>
                  <a:pt x="416" y="431"/>
                </a:lnTo>
                <a:lnTo>
                  <a:pt x="409" y="434"/>
                </a:lnTo>
                <a:lnTo>
                  <a:pt x="407" y="434"/>
                </a:lnTo>
                <a:lnTo>
                  <a:pt x="407" y="441"/>
                </a:lnTo>
                <a:lnTo>
                  <a:pt x="407" y="441"/>
                </a:lnTo>
                <a:close/>
                <a:moveTo>
                  <a:pt x="430" y="438"/>
                </a:moveTo>
                <a:lnTo>
                  <a:pt x="433" y="438"/>
                </a:lnTo>
                <a:lnTo>
                  <a:pt x="438" y="436"/>
                </a:lnTo>
                <a:lnTo>
                  <a:pt x="445" y="436"/>
                </a:lnTo>
                <a:lnTo>
                  <a:pt x="447" y="436"/>
                </a:lnTo>
                <a:lnTo>
                  <a:pt x="447" y="427"/>
                </a:lnTo>
                <a:lnTo>
                  <a:pt x="442" y="429"/>
                </a:lnTo>
                <a:lnTo>
                  <a:pt x="438" y="429"/>
                </a:lnTo>
                <a:lnTo>
                  <a:pt x="430" y="429"/>
                </a:lnTo>
                <a:lnTo>
                  <a:pt x="430" y="429"/>
                </a:lnTo>
                <a:lnTo>
                  <a:pt x="430" y="438"/>
                </a:lnTo>
                <a:lnTo>
                  <a:pt x="430" y="438"/>
                </a:lnTo>
                <a:close/>
                <a:moveTo>
                  <a:pt x="456" y="434"/>
                </a:moveTo>
                <a:lnTo>
                  <a:pt x="461" y="434"/>
                </a:lnTo>
                <a:lnTo>
                  <a:pt x="466" y="434"/>
                </a:lnTo>
                <a:lnTo>
                  <a:pt x="471" y="434"/>
                </a:lnTo>
                <a:lnTo>
                  <a:pt x="471" y="424"/>
                </a:lnTo>
                <a:lnTo>
                  <a:pt x="466" y="427"/>
                </a:lnTo>
                <a:lnTo>
                  <a:pt x="459" y="427"/>
                </a:lnTo>
                <a:lnTo>
                  <a:pt x="454" y="427"/>
                </a:lnTo>
                <a:lnTo>
                  <a:pt x="456" y="434"/>
                </a:lnTo>
                <a:lnTo>
                  <a:pt x="456" y="434"/>
                </a:lnTo>
                <a:close/>
                <a:moveTo>
                  <a:pt x="480" y="431"/>
                </a:moveTo>
                <a:lnTo>
                  <a:pt x="482" y="431"/>
                </a:lnTo>
                <a:lnTo>
                  <a:pt x="487" y="431"/>
                </a:lnTo>
                <a:lnTo>
                  <a:pt x="494" y="431"/>
                </a:lnTo>
                <a:lnTo>
                  <a:pt x="494" y="431"/>
                </a:lnTo>
                <a:lnTo>
                  <a:pt x="494" y="422"/>
                </a:lnTo>
                <a:lnTo>
                  <a:pt x="492" y="422"/>
                </a:lnTo>
                <a:lnTo>
                  <a:pt x="487" y="424"/>
                </a:lnTo>
                <a:lnTo>
                  <a:pt x="482" y="424"/>
                </a:lnTo>
                <a:lnTo>
                  <a:pt x="478" y="424"/>
                </a:lnTo>
                <a:lnTo>
                  <a:pt x="480" y="431"/>
                </a:lnTo>
                <a:lnTo>
                  <a:pt x="480" y="431"/>
                </a:lnTo>
                <a:close/>
                <a:moveTo>
                  <a:pt x="504" y="429"/>
                </a:moveTo>
                <a:lnTo>
                  <a:pt x="506" y="429"/>
                </a:lnTo>
                <a:lnTo>
                  <a:pt x="511" y="429"/>
                </a:lnTo>
                <a:lnTo>
                  <a:pt x="516" y="429"/>
                </a:lnTo>
                <a:lnTo>
                  <a:pt x="520" y="429"/>
                </a:lnTo>
                <a:lnTo>
                  <a:pt x="518" y="419"/>
                </a:lnTo>
                <a:lnTo>
                  <a:pt x="516" y="422"/>
                </a:lnTo>
                <a:lnTo>
                  <a:pt x="511" y="422"/>
                </a:lnTo>
                <a:lnTo>
                  <a:pt x="504" y="422"/>
                </a:lnTo>
                <a:lnTo>
                  <a:pt x="504" y="422"/>
                </a:lnTo>
                <a:lnTo>
                  <a:pt x="504" y="429"/>
                </a:lnTo>
                <a:lnTo>
                  <a:pt x="504" y="429"/>
                </a:lnTo>
                <a:close/>
                <a:moveTo>
                  <a:pt x="527" y="429"/>
                </a:moveTo>
                <a:lnTo>
                  <a:pt x="527" y="429"/>
                </a:lnTo>
                <a:lnTo>
                  <a:pt x="535" y="427"/>
                </a:lnTo>
                <a:lnTo>
                  <a:pt x="539" y="427"/>
                </a:lnTo>
                <a:lnTo>
                  <a:pt x="544" y="427"/>
                </a:lnTo>
                <a:lnTo>
                  <a:pt x="544" y="419"/>
                </a:lnTo>
                <a:lnTo>
                  <a:pt x="539" y="419"/>
                </a:lnTo>
                <a:lnTo>
                  <a:pt x="532" y="419"/>
                </a:lnTo>
                <a:lnTo>
                  <a:pt x="527" y="419"/>
                </a:lnTo>
                <a:lnTo>
                  <a:pt x="527" y="419"/>
                </a:lnTo>
                <a:lnTo>
                  <a:pt x="527" y="429"/>
                </a:lnTo>
                <a:lnTo>
                  <a:pt x="527" y="429"/>
                </a:lnTo>
                <a:close/>
                <a:moveTo>
                  <a:pt x="551" y="427"/>
                </a:moveTo>
                <a:lnTo>
                  <a:pt x="556" y="427"/>
                </a:lnTo>
                <a:lnTo>
                  <a:pt x="563" y="427"/>
                </a:lnTo>
                <a:lnTo>
                  <a:pt x="568" y="427"/>
                </a:lnTo>
                <a:lnTo>
                  <a:pt x="568" y="417"/>
                </a:lnTo>
                <a:lnTo>
                  <a:pt x="561" y="417"/>
                </a:lnTo>
                <a:lnTo>
                  <a:pt x="556" y="417"/>
                </a:lnTo>
                <a:lnTo>
                  <a:pt x="551" y="419"/>
                </a:lnTo>
                <a:lnTo>
                  <a:pt x="551" y="427"/>
                </a:lnTo>
                <a:lnTo>
                  <a:pt x="551" y="427"/>
                </a:lnTo>
                <a:close/>
                <a:moveTo>
                  <a:pt x="575" y="424"/>
                </a:moveTo>
                <a:lnTo>
                  <a:pt x="579" y="424"/>
                </a:lnTo>
                <a:lnTo>
                  <a:pt x="584" y="424"/>
                </a:lnTo>
                <a:lnTo>
                  <a:pt x="591" y="424"/>
                </a:lnTo>
                <a:lnTo>
                  <a:pt x="591" y="424"/>
                </a:lnTo>
                <a:lnTo>
                  <a:pt x="591" y="417"/>
                </a:lnTo>
                <a:lnTo>
                  <a:pt x="591" y="417"/>
                </a:lnTo>
                <a:lnTo>
                  <a:pt x="584" y="417"/>
                </a:lnTo>
                <a:lnTo>
                  <a:pt x="579" y="417"/>
                </a:lnTo>
                <a:lnTo>
                  <a:pt x="575" y="417"/>
                </a:lnTo>
                <a:lnTo>
                  <a:pt x="575" y="424"/>
                </a:lnTo>
                <a:lnTo>
                  <a:pt x="575" y="424"/>
                </a:lnTo>
                <a:close/>
                <a:moveTo>
                  <a:pt x="598" y="424"/>
                </a:moveTo>
                <a:lnTo>
                  <a:pt x="603" y="424"/>
                </a:lnTo>
                <a:lnTo>
                  <a:pt x="608" y="424"/>
                </a:lnTo>
                <a:lnTo>
                  <a:pt x="615" y="424"/>
                </a:lnTo>
                <a:lnTo>
                  <a:pt x="615" y="424"/>
                </a:lnTo>
                <a:lnTo>
                  <a:pt x="615" y="415"/>
                </a:lnTo>
                <a:lnTo>
                  <a:pt x="613" y="415"/>
                </a:lnTo>
                <a:lnTo>
                  <a:pt x="608" y="415"/>
                </a:lnTo>
                <a:lnTo>
                  <a:pt x="603" y="415"/>
                </a:lnTo>
                <a:lnTo>
                  <a:pt x="598" y="417"/>
                </a:lnTo>
                <a:lnTo>
                  <a:pt x="598" y="424"/>
                </a:lnTo>
                <a:lnTo>
                  <a:pt x="598" y="424"/>
                </a:lnTo>
                <a:close/>
                <a:moveTo>
                  <a:pt x="624" y="422"/>
                </a:moveTo>
                <a:lnTo>
                  <a:pt x="624" y="422"/>
                </a:lnTo>
                <a:lnTo>
                  <a:pt x="631" y="422"/>
                </a:lnTo>
                <a:lnTo>
                  <a:pt x="636" y="422"/>
                </a:lnTo>
                <a:lnTo>
                  <a:pt x="639" y="422"/>
                </a:lnTo>
                <a:lnTo>
                  <a:pt x="639" y="415"/>
                </a:lnTo>
                <a:lnTo>
                  <a:pt x="636" y="415"/>
                </a:lnTo>
                <a:lnTo>
                  <a:pt x="631" y="415"/>
                </a:lnTo>
                <a:lnTo>
                  <a:pt x="624" y="415"/>
                </a:lnTo>
                <a:lnTo>
                  <a:pt x="624" y="415"/>
                </a:lnTo>
                <a:lnTo>
                  <a:pt x="624" y="422"/>
                </a:lnTo>
                <a:lnTo>
                  <a:pt x="624" y="422"/>
                </a:lnTo>
                <a:close/>
                <a:moveTo>
                  <a:pt x="648" y="422"/>
                </a:moveTo>
                <a:lnTo>
                  <a:pt x="648" y="422"/>
                </a:lnTo>
                <a:lnTo>
                  <a:pt x="655" y="422"/>
                </a:lnTo>
                <a:lnTo>
                  <a:pt x="660" y="422"/>
                </a:lnTo>
                <a:lnTo>
                  <a:pt x="665" y="422"/>
                </a:lnTo>
                <a:lnTo>
                  <a:pt x="665" y="415"/>
                </a:lnTo>
                <a:lnTo>
                  <a:pt x="660" y="415"/>
                </a:lnTo>
                <a:lnTo>
                  <a:pt x="655" y="415"/>
                </a:lnTo>
                <a:lnTo>
                  <a:pt x="648" y="415"/>
                </a:lnTo>
                <a:lnTo>
                  <a:pt x="648" y="415"/>
                </a:lnTo>
                <a:lnTo>
                  <a:pt x="648" y="422"/>
                </a:lnTo>
                <a:lnTo>
                  <a:pt x="648" y="422"/>
                </a:lnTo>
                <a:close/>
                <a:moveTo>
                  <a:pt x="672" y="422"/>
                </a:moveTo>
                <a:lnTo>
                  <a:pt x="672" y="422"/>
                </a:lnTo>
                <a:lnTo>
                  <a:pt x="679" y="422"/>
                </a:lnTo>
                <a:lnTo>
                  <a:pt x="684" y="422"/>
                </a:lnTo>
                <a:lnTo>
                  <a:pt x="688" y="422"/>
                </a:lnTo>
                <a:lnTo>
                  <a:pt x="688" y="412"/>
                </a:lnTo>
                <a:lnTo>
                  <a:pt x="684" y="412"/>
                </a:lnTo>
                <a:lnTo>
                  <a:pt x="676" y="412"/>
                </a:lnTo>
                <a:lnTo>
                  <a:pt x="672" y="412"/>
                </a:lnTo>
                <a:lnTo>
                  <a:pt x="672" y="412"/>
                </a:lnTo>
                <a:lnTo>
                  <a:pt x="672" y="422"/>
                </a:lnTo>
                <a:lnTo>
                  <a:pt x="672" y="422"/>
                </a:lnTo>
                <a:close/>
                <a:moveTo>
                  <a:pt x="695" y="422"/>
                </a:moveTo>
                <a:lnTo>
                  <a:pt x="700" y="422"/>
                </a:lnTo>
                <a:lnTo>
                  <a:pt x="707" y="419"/>
                </a:lnTo>
                <a:lnTo>
                  <a:pt x="712" y="419"/>
                </a:lnTo>
                <a:lnTo>
                  <a:pt x="712" y="412"/>
                </a:lnTo>
                <a:lnTo>
                  <a:pt x="707" y="412"/>
                </a:lnTo>
                <a:lnTo>
                  <a:pt x="700" y="412"/>
                </a:lnTo>
                <a:lnTo>
                  <a:pt x="695" y="412"/>
                </a:lnTo>
                <a:lnTo>
                  <a:pt x="695" y="422"/>
                </a:lnTo>
                <a:lnTo>
                  <a:pt x="695" y="422"/>
                </a:lnTo>
                <a:close/>
                <a:moveTo>
                  <a:pt x="719" y="419"/>
                </a:moveTo>
                <a:lnTo>
                  <a:pt x="724" y="419"/>
                </a:lnTo>
                <a:lnTo>
                  <a:pt x="731" y="419"/>
                </a:lnTo>
                <a:lnTo>
                  <a:pt x="736" y="419"/>
                </a:lnTo>
                <a:lnTo>
                  <a:pt x="736" y="419"/>
                </a:lnTo>
                <a:lnTo>
                  <a:pt x="736" y="412"/>
                </a:lnTo>
                <a:lnTo>
                  <a:pt x="736" y="412"/>
                </a:lnTo>
                <a:lnTo>
                  <a:pt x="731" y="412"/>
                </a:lnTo>
                <a:lnTo>
                  <a:pt x="724" y="412"/>
                </a:lnTo>
                <a:lnTo>
                  <a:pt x="719" y="412"/>
                </a:lnTo>
                <a:lnTo>
                  <a:pt x="719" y="419"/>
                </a:lnTo>
                <a:lnTo>
                  <a:pt x="719" y="419"/>
                </a:lnTo>
                <a:close/>
                <a:moveTo>
                  <a:pt x="745" y="419"/>
                </a:moveTo>
                <a:lnTo>
                  <a:pt x="747" y="419"/>
                </a:lnTo>
                <a:lnTo>
                  <a:pt x="752" y="419"/>
                </a:lnTo>
                <a:lnTo>
                  <a:pt x="759" y="419"/>
                </a:lnTo>
                <a:lnTo>
                  <a:pt x="759" y="419"/>
                </a:lnTo>
                <a:lnTo>
                  <a:pt x="759" y="410"/>
                </a:lnTo>
                <a:lnTo>
                  <a:pt x="759" y="410"/>
                </a:lnTo>
                <a:lnTo>
                  <a:pt x="752" y="412"/>
                </a:lnTo>
                <a:lnTo>
                  <a:pt x="747" y="412"/>
                </a:lnTo>
                <a:lnTo>
                  <a:pt x="745" y="412"/>
                </a:lnTo>
                <a:lnTo>
                  <a:pt x="745" y="419"/>
                </a:lnTo>
                <a:lnTo>
                  <a:pt x="745" y="419"/>
                </a:lnTo>
                <a:close/>
                <a:moveTo>
                  <a:pt x="769" y="419"/>
                </a:moveTo>
                <a:lnTo>
                  <a:pt x="771" y="419"/>
                </a:lnTo>
                <a:lnTo>
                  <a:pt x="776" y="419"/>
                </a:lnTo>
                <a:lnTo>
                  <a:pt x="783" y="419"/>
                </a:lnTo>
                <a:lnTo>
                  <a:pt x="785" y="417"/>
                </a:lnTo>
                <a:lnTo>
                  <a:pt x="785" y="410"/>
                </a:lnTo>
                <a:lnTo>
                  <a:pt x="781" y="410"/>
                </a:lnTo>
                <a:lnTo>
                  <a:pt x="776" y="410"/>
                </a:lnTo>
                <a:lnTo>
                  <a:pt x="771" y="410"/>
                </a:lnTo>
                <a:lnTo>
                  <a:pt x="769" y="410"/>
                </a:lnTo>
                <a:lnTo>
                  <a:pt x="769" y="419"/>
                </a:lnTo>
                <a:lnTo>
                  <a:pt x="769" y="419"/>
                </a:lnTo>
                <a:close/>
                <a:moveTo>
                  <a:pt x="792" y="417"/>
                </a:moveTo>
                <a:lnTo>
                  <a:pt x="792" y="417"/>
                </a:lnTo>
                <a:lnTo>
                  <a:pt x="799" y="417"/>
                </a:lnTo>
                <a:lnTo>
                  <a:pt x="804" y="417"/>
                </a:lnTo>
                <a:lnTo>
                  <a:pt x="809" y="417"/>
                </a:lnTo>
                <a:lnTo>
                  <a:pt x="809" y="410"/>
                </a:lnTo>
                <a:lnTo>
                  <a:pt x="804" y="410"/>
                </a:lnTo>
                <a:lnTo>
                  <a:pt x="799" y="410"/>
                </a:lnTo>
                <a:lnTo>
                  <a:pt x="792" y="410"/>
                </a:lnTo>
                <a:lnTo>
                  <a:pt x="792" y="410"/>
                </a:lnTo>
                <a:lnTo>
                  <a:pt x="792" y="417"/>
                </a:lnTo>
                <a:lnTo>
                  <a:pt x="792" y="417"/>
                </a:lnTo>
                <a:close/>
                <a:moveTo>
                  <a:pt x="816" y="417"/>
                </a:moveTo>
                <a:lnTo>
                  <a:pt x="821" y="417"/>
                </a:lnTo>
                <a:lnTo>
                  <a:pt x="828" y="417"/>
                </a:lnTo>
                <a:lnTo>
                  <a:pt x="833" y="417"/>
                </a:lnTo>
                <a:lnTo>
                  <a:pt x="833" y="408"/>
                </a:lnTo>
                <a:lnTo>
                  <a:pt x="828" y="408"/>
                </a:lnTo>
                <a:lnTo>
                  <a:pt x="821" y="410"/>
                </a:lnTo>
                <a:lnTo>
                  <a:pt x="816" y="410"/>
                </a:lnTo>
                <a:lnTo>
                  <a:pt x="816" y="417"/>
                </a:lnTo>
                <a:lnTo>
                  <a:pt x="816" y="417"/>
                </a:lnTo>
                <a:close/>
                <a:moveTo>
                  <a:pt x="840" y="415"/>
                </a:moveTo>
                <a:lnTo>
                  <a:pt x="844" y="415"/>
                </a:lnTo>
                <a:lnTo>
                  <a:pt x="849" y="415"/>
                </a:lnTo>
                <a:lnTo>
                  <a:pt x="856" y="415"/>
                </a:lnTo>
                <a:lnTo>
                  <a:pt x="856" y="415"/>
                </a:lnTo>
                <a:lnTo>
                  <a:pt x="856" y="408"/>
                </a:lnTo>
                <a:lnTo>
                  <a:pt x="854" y="408"/>
                </a:lnTo>
                <a:lnTo>
                  <a:pt x="849" y="408"/>
                </a:lnTo>
                <a:lnTo>
                  <a:pt x="844" y="408"/>
                </a:lnTo>
                <a:lnTo>
                  <a:pt x="840" y="408"/>
                </a:lnTo>
                <a:lnTo>
                  <a:pt x="840" y="415"/>
                </a:lnTo>
                <a:lnTo>
                  <a:pt x="840" y="415"/>
                </a:lnTo>
                <a:close/>
                <a:moveTo>
                  <a:pt x="866" y="415"/>
                </a:moveTo>
                <a:lnTo>
                  <a:pt x="866" y="415"/>
                </a:lnTo>
                <a:lnTo>
                  <a:pt x="873" y="415"/>
                </a:lnTo>
                <a:lnTo>
                  <a:pt x="877" y="415"/>
                </a:lnTo>
                <a:lnTo>
                  <a:pt x="880" y="412"/>
                </a:lnTo>
                <a:lnTo>
                  <a:pt x="880" y="405"/>
                </a:lnTo>
                <a:lnTo>
                  <a:pt x="877" y="405"/>
                </a:lnTo>
                <a:lnTo>
                  <a:pt x="873" y="405"/>
                </a:lnTo>
                <a:lnTo>
                  <a:pt x="866" y="408"/>
                </a:lnTo>
                <a:lnTo>
                  <a:pt x="863" y="408"/>
                </a:lnTo>
                <a:lnTo>
                  <a:pt x="866" y="415"/>
                </a:lnTo>
                <a:lnTo>
                  <a:pt x="866" y="415"/>
                </a:lnTo>
                <a:close/>
                <a:moveTo>
                  <a:pt x="889" y="412"/>
                </a:moveTo>
                <a:lnTo>
                  <a:pt x="894" y="412"/>
                </a:lnTo>
                <a:lnTo>
                  <a:pt x="899" y="412"/>
                </a:lnTo>
                <a:lnTo>
                  <a:pt x="906" y="412"/>
                </a:lnTo>
                <a:lnTo>
                  <a:pt x="904" y="403"/>
                </a:lnTo>
                <a:lnTo>
                  <a:pt x="899" y="405"/>
                </a:lnTo>
                <a:lnTo>
                  <a:pt x="894" y="405"/>
                </a:lnTo>
                <a:lnTo>
                  <a:pt x="889" y="405"/>
                </a:lnTo>
                <a:lnTo>
                  <a:pt x="889" y="412"/>
                </a:lnTo>
                <a:lnTo>
                  <a:pt x="889" y="412"/>
                </a:lnTo>
                <a:close/>
                <a:moveTo>
                  <a:pt x="913" y="410"/>
                </a:moveTo>
                <a:lnTo>
                  <a:pt x="915" y="410"/>
                </a:lnTo>
                <a:lnTo>
                  <a:pt x="922" y="410"/>
                </a:lnTo>
                <a:lnTo>
                  <a:pt x="927" y="410"/>
                </a:lnTo>
                <a:lnTo>
                  <a:pt x="930" y="410"/>
                </a:lnTo>
                <a:lnTo>
                  <a:pt x="930" y="401"/>
                </a:lnTo>
                <a:lnTo>
                  <a:pt x="927" y="403"/>
                </a:lnTo>
                <a:lnTo>
                  <a:pt x="920" y="403"/>
                </a:lnTo>
                <a:lnTo>
                  <a:pt x="915" y="403"/>
                </a:lnTo>
                <a:lnTo>
                  <a:pt x="913" y="403"/>
                </a:lnTo>
                <a:lnTo>
                  <a:pt x="913" y="410"/>
                </a:lnTo>
                <a:lnTo>
                  <a:pt x="913" y="410"/>
                </a:lnTo>
                <a:close/>
                <a:moveTo>
                  <a:pt x="937" y="408"/>
                </a:moveTo>
                <a:lnTo>
                  <a:pt x="937" y="408"/>
                </a:lnTo>
                <a:lnTo>
                  <a:pt x="944" y="408"/>
                </a:lnTo>
                <a:lnTo>
                  <a:pt x="948" y="408"/>
                </a:lnTo>
                <a:lnTo>
                  <a:pt x="953" y="408"/>
                </a:lnTo>
                <a:lnTo>
                  <a:pt x="953" y="398"/>
                </a:lnTo>
                <a:lnTo>
                  <a:pt x="948" y="401"/>
                </a:lnTo>
                <a:lnTo>
                  <a:pt x="941" y="401"/>
                </a:lnTo>
                <a:lnTo>
                  <a:pt x="937" y="401"/>
                </a:lnTo>
                <a:lnTo>
                  <a:pt x="937" y="401"/>
                </a:lnTo>
                <a:lnTo>
                  <a:pt x="937" y="408"/>
                </a:lnTo>
                <a:lnTo>
                  <a:pt x="937" y="408"/>
                </a:lnTo>
                <a:close/>
                <a:moveTo>
                  <a:pt x="960" y="405"/>
                </a:moveTo>
                <a:lnTo>
                  <a:pt x="965" y="405"/>
                </a:lnTo>
                <a:lnTo>
                  <a:pt x="970" y="405"/>
                </a:lnTo>
                <a:lnTo>
                  <a:pt x="974" y="405"/>
                </a:lnTo>
                <a:lnTo>
                  <a:pt x="977" y="403"/>
                </a:lnTo>
                <a:lnTo>
                  <a:pt x="977" y="396"/>
                </a:lnTo>
                <a:lnTo>
                  <a:pt x="974" y="396"/>
                </a:lnTo>
                <a:lnTo>
                  <a:pt x="967" y="398"/>
                </a:lnTo>
                <a:lnTo>
                  <a:pt x="963" y="398"/>
                </a:lnTo>
                <a:lnTo>
                  <a:pt x="960" y="398"/>
                </a:lnTo>
                <a:lnTo>
                  <a:pt x="960" y="405"/>
                </a:lnTo>
                <a:lnTo>
                  <a:pt x="960" y="405"/>
                </a:lnTo>
                <a:close/>
                <a:moveTo>
                  <a:pt x="986" y="403"/>
                </a:moveTo>
                <a:lnTo>
                  <a:pt x="991" y="403"/>
                </a:lnTo>
                <a:lnTo>
                  <a:pt x="996" y="401"/>
                </a:lnTo>
                <a:lnTo>
                  <a:pt x="1000" y="401"/>
                </a:lnTo>
                <a:lnTo>
                  <a:pt x="1000" y="401"/>
                </a:lnTo>
                <a:lnTo>
                  <a:pt x="1000" y="393"/>
                </a:lnTo>
                <a:lnTo>
                  <a:pt x="998" y="393"/>
                </a:lnTo>
                <a:lnTo>
                  <a:pt x="993" y="393"/>
                </a:lnTo>
                <a:lnTo>
                  <a:pt x="989" y="393"/>
                </a:lnTo>
                <a:lnTo>
                  <a:pt x="984" y="396"/>
                </a:lnTo>
                <a:lnTo>
                  <a:pt x="986" y="403"/>
                </a:lnTo>
                <a:lnTo>
                  <a:pt x="986" y="403"/>
                </a:lnTo>
                <a:close/>
                <a:moveTo>
                  <a:pt x="1010" y="398"/>
                </a:moveTo>
                <a:lnTo>
                  <a:pt x="1010" y="398"/>
                </a:lnTo>
                <a:lnTo>
                  <a:pt x="1015" y="398"/>
                </a:lnTo>
                <a:lnTo>
                  <a:pt x="1022" y="396"/>
                </a:lnTo>
                <a:lnTo>
                  <a:pt x="1024" y="396"/>
                </a:lnTo>
                <a:lnTo>
                  <a:pt x="1024" y="389"/>
                </a:lnTo>
                <a:lnTo>
                  <a:pt x="1019" y="389"/>
                </a:lnTo>
                <a:lnTo>
                  <a:pt x="1015" y="389"/>
                </a:lnTo>
                <a:lnTo>
                  <a:pt x="1010" y="391"/>
                </a:lnTo>
                <a:lnTo>
                  <a:pt x="1008" y="391"/>
                </a:lnTo>
                <a:lnTo>
                  <a:pt x="1010" y="398"/>
                </a:lnTo>
                <a:lnTo>
                  <a:pt x="1010" y="398"/>
                </a:lnTo>
                <a:close/>
                <a:moveTo>
                  <a:pt x="1034" y="393"/>
                </a:moveTo>
                <a:lnTo>
                  <a:pt x="1036" y="393"/>
                </a:lnTo>
                <a:lnTo>
                  <a:pt x="1041" y="393"/>
                </a:lnTo>
                <a:lnTo>
                  <a:pt x="1045" y="391"/>
                </a:lnTo>
                <a:lnTo>
                  <a:pt x="1048" y="391"/>
                </a:lnTo>
                <a:lnTo>
                  <a:pt x="1048" y="384"/>
                </a:lnTo>
                <a:lnTo>
                  <a:pt x="1043" y="384"/>
                </a:lnTo>
                <a:lnTo>
                  <a:pt x="1038" y="384"/>
                </a:lnTo>
                <a:lnTo>
                  <a:pt x="1034" y="386"/>
                </a:lnTo>
                <a:lnTo>
                  <a:pt x="1031" y="386"/>
                </a:lnTo>
                <a:lnTo>
                  <a:pt x="1034" y="393"/>
                </a:lnTo>
                <a:lnTo>
                  <a:pt x="1034" y="393"/>
                </a:lnTo>
                <a:close/>
                <a:moveTo>
                  <a:pt x="1057" y="389"/>
                </a:moveTo>
                <a:lnTo>
                  <a:pt x="1060" y="389"/>
                </a:lnTo>
                <a:lnTo>
                  <a:pt x="1064" y="386"/>
                </a:lnTo>
                <a:lnTo>
                  <a:pt x="1069" y="386"/>
                </a:lnTo>
                <a:lnTo>
                  <a:pt x="1071" y="384"/>
                </a:lnTo>
                <a:lnTo>
                  <a:pt x="1071" y="377"/>
                </a:lnTo>
                <a:lnTo>
                  <a:pt x="1067" y="379"/>
                </a:lnTo>
                <a:lnTo>
                  <a:pt x="1062" y="379"/>
                </a:lnTo>
                <a:lnTo>
                  <a:pt x="1057" y="382"/>
                </a:lnTo>
                <a:lnTo>
                  <a:pt x="1055" y="382"/>
                </a:lnTo>
                <a:lnTo>
                  <a:pt x="1057" y="389"/>
                </a:lnTo>
                <a:lnTo>
                  <a:pt x="1057" y="389"/>
                </a:lnTo>
                <a:close/>
                <a:moveTo>
                  <a:pt x="1081" y="382"/>
                </a:moveTo>
                <a:lnTo>
                  <a:pt x="1083" y="382"/>
                </a:lnTo>
                <a:lnTo>
                  <a:pt x="1088" y="379"/>
                </a:lnTo>
                <a:lnTo>
                  <a:pt x="1093" y="379"/>
                </a:lnTo>
                <a:lnTo>
                  <a:pt x="1095" y="379"/>
                </a:lnTo>
                <a:lnTo>
                  <a:pt x="1093" y="370"/>
                </a:lnTo>
                <a:lnTo>
                  <a:pt x="1090" y="372"/>
                </a:lnTo>
                <a:lnTo>
                  <a:pt x="1086" y="372"/>
                </a:lnTo>
                <a:lnTo>
                  <a:pt x="1081" y="374"/>
                </a:lnTo>
                <a:lnTo>
                  <a:pt x="1079" y="374"/>
                </a:lnTo>
                <a:lnTo>
                  <a:pt x="1081" y="382"/>
                </a:lnTo>
                <a:lnTo>
                  <a:pt x="1081" y="382"/>
                </a:lnTo>
                <a:close/>
                <a:moveTo>
                  <a:pt x="1105" y="374"/>
                </a:moveTo>
                <a:lnTo>
                  <a:pt x="1107" y="374"/>
                </a:lnTo>
                <a:lnTo>
                  <a:pt x="1112" y="372"/>
                </a:lnTo>
                <a:lnTo>
                  <a:pt x="1116" y="372"/>
                </a:lnTo>
                <a:lnTo>
                  <a:pt x="1119" y="370"/>
                </a:lnTo>
                <a:lnTo>
                  <a:pt x="1116" y="363"/>
                </a:lnTo>
                <a:lnTo>
                  <a:pt x="1112" y="365"/>
                </a:lnTo>
                <a:lnTo>
                  <a:pt x="1109" y="365"/>
                </a:lnTo>
                <a:lnTo>
                  <a:pt x="1105" y="367"/>
                </a:lnTo>
                <a:lnTo>
                  <a:pt x="1100" y="367"/>
                </a:lnTo>
                <a:lnTo>
                  <a:pt x="1105" y="374"/>
                </a:lnTo>
                <a:lnTo>
                  <a:pt x="1105" y="374"/>
                </a:lnTo>
                <a:close/>
                <a:moveTo>
                  <a:pt x="1126" y="367"/>
                </a:moveTo>
                <a:lnTo>
                  <a:pt x="1128" y="367"/>
                </a:lnTo>
                <a:lnTo>
                  <a:pt x="1133" y="365"/>
                </a:lnTo>
                <a:lnTo>
                  <a:pt x="1138" y="363"/>
                </a:lnTo>
                <a:lnTo>
                  <a:pt x="1142" y="360"/>
                </a:lnTo>
                <a:lnTo>
                  <a:pt x="1138" y="353"/>
                </a:lnTo>
                <a:lnTo>
                  <a:pt x="1133" y="355"/>
                </a:lnTo>
                <a:lnTo>
                  <a:pt x="1131" y="358"/>
                </a:lnTo>
                <a:lnTo>
                  <a:pt x="1126" y="358"/>
                </a:lnTo>
                <a:lnTo>
                  <a:pt x="1124" y="360"/>
                </a:lnTo>
                <a:lnTo>
                  <a:pt x="1126" y="367"/>
                </a:lnTo>
                <a:lnTo>
                  <a:pt x="1126" y="367"/>
                </a:lnTo>
                <a:close/>
                <a:moveTo>
                  <a:pt x="1150" y="358"/>
                </a:moveTo>
                <a:lnTo>
                  <a:pt x="1150" y="358"/>
                </a:lnTo>
                <a:lnTo>
                  <a:pt x="1154" y="355"/>
                </a:lnTo>
                <a:lnTo>
                  <a:pt x="1159" y="353"/>
                </a:lnTo>
                <a:lnTo>
                  <a:pt x="1161" y="351"/>
                </a:lnTo>
                <a:lnTo>
                  <a:pt x="1164" y="351"/>
                </a:lnTo>
                <a:lnTo>
                  <a:pt x="1159" y="344"/>
                </a:lnTo>
                <a:lnTo>
                  <a:pt x="1159" y="344"/>
                </a:lnTo>
                <a:lnTo>
                  <a:pt x="1154" y="346"/>
                </a:lnTo>
                <a:lnTo>
                  <a:pt x="1150" y="348"/>
                </a:lnTo>
                <a:lnTo>
                  <a:pt x="1147" y="351"/>
                </a:lnTo>
                <a:lnTo>
                  <a:pt x="1145" y="351"/>
                </a:lnTo>
                <a:lnTo>
                  <a:pt x="1150" y="358"/>
                </a:lnTo>
                <a:lnTo>
                  <a:pt x="1150" y="358"/>
                </a:lnTo>
                <a:close/>
                <a:moveTo>
                  <a:pt x="1171" y="346"/>
                </a:moveTo>
                <a:lnTo>
                  <a:pt x="1173" y="344"/>
                </a:lnTo>
                <a:lnTo>
                  <a:pt x="1178" y="341"/>
                </a:lnTo>
                <a:lnTo>
                  <a:pt x="1183" y="339"/>
                </a:lnTo>
                <a:lnTo>
                  <a:pt x="1185" y="339"/>
                </a:lnTo>
                <a:lnTo>
                  <a:pt x="1180" y="332"/>
                </a:lnTo>
                <a:lnTo>
                  <a:pt x="1178" y="334"/>
                </a:lnTo>
                <a:lnTo>
                  <a:pt x="1173" y="336"/>
                </a:lnTo>
                <a:lnTo>
                  <a:pt x="1171" y="336"/>
                </a:lnTo>
                <a:lnTo>
                  <a:pt x="1166" y="339"/>
                </a:lnTo>
                <a:lnTo>
                  <a:pt x="1171" y="346"/>
                </a:lnTo>
                <a:lnTo>
                  <a:pt x="1171" y="346"/>
                </a:lnTo>
                <a:close/>
                <a:moveTo>
                  <a:pt x="1192" y="334"/>
                </a:moveTo>
                <a:lnTo>
                  <a:pt x="1192" y="332"/>
                </a:lnTo>
                <a:lnTo>
                  <a:pt x="1197" y="329"/>
                </a:lnTo>
                <a:lnTo>
                  <a:pt x="1202" y="327"/>
                </a:lnTo>
                <a:lnTo>
                  <a:pt x="1204" y="325"/>
                </a:lnTo>
                <a:lnTo>
                  <a:pt x="1204" y="325"/>
                </a:lnTo>
                <a:lnTo>
                  <a:pt x="1199" y="317"/>
                </a:lnTo>
                <a:lnTo>
                  <a:pt x="1199" y="320"/>
                </a:lnTo>
                <a:lnTo>
                  <a:pt x="1197" y="322"/>
                </a:lnTo>
                <a:lnTo>
                  <a:pt x="1192" y="325"/>
                </a:lnTo>
                <a:lnTo>
                  <a:pt x="1190" y="327"/>
                </a:lnTo>
                <a:lnTo>
                  <a:pt x="1187" y="327"/>
                </a:lnTo>
                <a:lnTo>
                  <a:pt x="1192" y="334"/>
                </a:lnTo>
                <a:lnTo>
                  <a:pt x="1192" y="334"/>
                </a:lnTo>
                <a:close/>
                <a:moveTo>
                  <a:pt x="1211" y="320"/>
                </a:moveTo>
                <a:lnTo>
                  <a:pt x="1211" y="320"/>
                </a:lnTo>
                <a:lnTo>
                  <a:pt x="1216" y="317"/>
                </a:lnTo>
                <a:lnTo>
                  <a:pt x="1218" y="315"/>
                </a:lnTo>
                <a:lnTo>
                  <a:pt x="1223" y="313"/>
                </a:lnTo>
                <a:lnTo>
                  <a:pt x="1223" y="310"/>
                </a:lnTo>
                <a:lnTo>
                  <a:pt x="1218" y="303"/>
                </a:lnTo>
                <a:lnTo>
                  <a:pt x="1216" y="306"/>
                </a:lnTo>
                <a:lnTo>
                  <a:pt x="1213" y="308"/>
                </a:lnTo>
                <a:lnTo>
                  <a:pt x="1211" y="310"/>
                </a:lnTo>
                <a:lnTo>
                  <a:pt x="1206" y="313"/>
                </a:lnTo>
                <a:lnTo>
                  <a:pt x="1206" y="313"/>
                </a:lnTo>
                <a:lnTo>
                  <a:pt x="1211" y="320"/>
                </a:lnTo>
                <a:lnTo>
                  <a:pt x="1211" y="320"/>
                </a:lnTo>
                <a:close/>
                <a:moveTo>
                  <a:pt x="1230" y="306"/>
                </a:moveTo>
                <a:lnTo>
                  <a:pt x="1232" y="303"/>
                </a:lnTo>
                <a:lnTo>
                  <a:pt x="1235" y="301"/>
                </a:lnTo>
                <a:lnTo>
                  <a:pt x="1237" y="296"/>
                </a:lnTo>
                <a:lnTo>
                  <a:pt x="1242" y="294"/>
                </a:lnTo>
                <a:lnTo>
                  <a:pt x="1242" y="294"/>
                </a:lnTo>
                <a:lnTo>
                  <a:pt x="1237" y="287"/>
                </a:lnTo>
                <a:lnTo>
                  <a:pt x="1235" y="289"/>
                </a:lnTo>
                <a:lnTo>
                  <a:pt x="1232" y="291"/>
                </a:lnTo>
                <a:lnTo>
                  <a:pt x="1230" y="294"/>
                </a:lnTo>
                <a:lnTo>
                  <a:pt x="1225" y="296"/>
                </a:lnTo>
                <a:lnTo>
                  <a:pt x="1225" y="298"/>
                </a:lnTo>
                <a:lnTo>
                  <a:pt x="1230" y="306"/>
                </a:lnTo>
                <a:lnTo>
                  <a:pt x="1230" y="306"/>
                </a:lnTo>
                <a:close/>
                <a:moveTo>
                  <a:pt x="1247" y="287"/>
                </a:moveTo>
                <a:lnTo>
                  <a:pt x="1247" y="287"/>
                </a:lnTo>
                <a:lnTo>
                  <a:pt x="1251" y="284"/>
                </a:lnTo>
                <a:lnTo>
                  <a:pt x="1254" y="280"/>
                </a:lnTo>
                <a:lnTo>
                  <a:pt x="1256" y="277"/>
                </a:lnTo>
                <a:lnTo>
                  <a:pt x="1258" y="275"/>
                </a:lnTo>
                <a:lnTo>
                  <a:pt x="1251" y="270"/>
                </a:lnTo>
                <a:lnTo>
                  <a:pt x="1251" y="272"/>
                </a:lnTo>
                <a:lnTo>
                  <a:pt x="1247" y="275"/>
                </a:lnTo>
                <a:lnTo>
                  <a:pt x="1244" y="280"/>
                </a:lnTo>
                <a:lnTo>
                  <a:pt x="1242" y="282"/>
                </a:lnTo>
                <a:lnTo>
                  <a:pt x="1242" y="282"/>
                </a:lnTo>
                <a:lnTo>
                  <a:pt x="1247" y="287"/>
                </a:lnTo>
                <a:lnTo>
                  <a:pt x="1247" y="287"/>
                </a:lnTo>
                <a:close/>
                <a:moveTo>
                  <a:pt x="1263" y="268"/>
                </a:moveTo>
                <a:lnTo>
                  <a:pt x="1265" y="265"/>
                </a:lnTo>
                <a:lnTo>
                  <a:pt x="1268" y="263"/>
                </a:lnTo>
                <a:lnTo>
                  <a:pt x="1270" y="258"/>
                </a:lnTo>
                <a:lnTo>
                  <a:pt x="1273" y="256"/>
                </a:lnTo>
                <a:lnTo>
                  <a:pt x="1265" y="251"/>
                </a:lnTo>
                <a:lnTo>
                  <a:pt x="1263" y="253"/>
                </a:lnTo>
                <a:lnTo>
                  <a:pt x="1261" y="258"/>
                </a:lnTo>
                <a:lnTo>
                  <a:pt x="1258" y="261"/>
                </a:lnTo>
                <a:lnTo>
                  <a:pt x="1256" y="263"/>
                </a:lnTo>
                <a:lnTo>
                  <a:pt x="1263" y="268"/>
                </a:lnTo>
                <a:lnTo>
                  <a:pt x="1263" y="268"/>
                </a:lnTo>
                <a:close/>
                <a:moveTo>
                  <a:pt x="1277" y="249"/>
                </a:moveTo>
                <a:lnTo>
                  <a:pt x="1277" y="246"/>
                </a:lnTo>
                <a:lnTo>
                  <a:pt x="1280" y="244"/>
                </a:lnTo>
                <a:lnTo>
                  <a:pt x="1282" y="239"/>
                </a:lnTo>
                <a:lnTo>
                  <a:pt x="1284" y="234"/>
                </a:lnTo>
                <a:lnTo>
                  <a:pt x="1284" y="234"/>
                </a:lnTo>
                <a:lnTo>
                  <a:pt x="1277" y="232"/>
                </a:lnTo>
                <a:lnTo>
                  <a:pt x="1277" y="232"/>
                </a:lnTo>
                <a:lnTo>
                  <a:pt x="1275" y="234"/>
                </a:lnTo>
                <a:lnTo>
                  <a:pt x="1273" y="239"/>
                </a:lnTo>
                <a:lnTo>
                  <a:pt x="1270" y="244"/>
                </a:lnTo>
                <a:lnTo>
                  <a:pt x="1270" y="244"/>
                </a:lnTo>
                <a:lnTo>
                  <a:pt x="1277" y="249"/>
                </a:lnTo>
                <a:lnTo>
                  <a:pt x="1277" y="249"/>
                </a:lnTo>
                <a:close/>
                <a:moveTo>
                  <a:pt x="1289" y="227"/>
                </a:moveTo>
                <a:lnTo>
                  <a:pt x="1289" y="227"/>
                </a:lnTo>
                <a:lnTo>
                  <a:pt x="1291" y="223"/>
                </a:lnTo>
                <a:lnTo>
                  <a:pt x="1294" y="218"/>
                </a:lnTo>
                <a:lnTo>
                  <a:pt x="1296" y="213"/>
                </a:lnTo>
                <a:lnTo>
                  <a:pt x="1296" y="213"/>
                </a:lnTo>
                <a:lnTo>
                  <a:pt x="1289" y="211"/>
                </a:lnTo>
                <a:lnTo>
                  <a:pt x="1289" y="211"/>
                </a:lnTo>
                <a:lnTo>
                  <a:pt x="1287" y="215"/>
                </a:lnTo>
                <a:lnTo>
                  <a:pt x="1284" y="220"/>
                </a:lnTo>
                <a:lnTo>
                  <a:pt x="1282" y="223"/>
                </a:lnTo>
                <a:lnTo>
                  <a:pt x="1282" y="225"/>
                </a:lnTo>
                <a:lnTo>
                  <a:pt x="1289" y="227"/>
                </a:lnTo>
                <a:lnTo>
                  <a:pt x="1289" y="227"/>
                </a:lnTo>
                <a:close/>
                <a:moveTo>
                  <a:pt x="466" y="246"/>
                </a:moveTo>
                <a:lnTo>
                  <a:pt x="466" y="246"/>
                </a:lnTo>
                <a:lnTo>
                  <a:pt x="468" y="244"/>
                </a:lnTo>
                <a:lnTo>
                  <a:pt x="468" y="244"/>
                </a:lnTo>
                <a:lnTo>
                  <a:pt x="468" y="244"/>
                </a:lnTo>
                <a:lnTo>
                  <a:pt x="471" y="242"/>
                </a:lnTo>
                <a:lnTo>
                  <a:pt x="471" y="242"/>
                </a:lnTo>
                <a:lnTo>
                  <a:pt x="471" y="239"/>
                </a:lnTo>
                <a:lnTo>
                  <a:pt x="473" y="239"/>
                </a:lnTo>
                <a:lnTo>
                  <a:pt x="473" y="237"/>
                </a:lnTo>
                <a:lnTo>
                  <a:pt x="475" y="237"/>
                </a:lnTo>
                <a:lnTo>
                  <a:pt x="475" y="234"/>
                </a:lnTo>
                <a:lnTo>
                  <a:pt x="468" y="230"/>
                </a:lnTo>
                <a:lnTo>
                  <a:pt x="468" y="232"/>
                </a:lnTo>
                <a:lnTo>
                  <a:pt x="466" y="232"/>
                </a:lnTo>
                <a:lnTo>
                  <a:pt x="466" y="234"/>
                </a:lnTo>
                <a:lnTo>
                  <a:pt x="466" y="234"/>
                </a:lnTo>
                <a:lnTo>
                  <a:pt x="464" y="237"/>
                </a:lnTo>
                <a:lnTo>
                  <a:pt x="464" y="237"/>
                </a:lnTo>
                <a:lnTo>
                  <a:pt x="464" y="239"/>
                </a:lnTo>
                <a:lnTo>
                  <a:pt x="461" y="239"/>
                </a:lnTo>
                <a:lnTo>
                  <a:pt x="461" y="239"/>
                </a:lnTo>
                <a:lnTo>
                  <a:pt x="459" y="242"/>
                </a:lnTo>
                <a:lnTo>
                  <a:pt x="459" y="242"/>
                </a:lnTo>
                <a:lnTo>
                  <a:pt x="466" y="246"/>
                </a:lnTo>
                <a:lnTo>
                  <a:pt x="466" y="246"/>
                </a:lnTo>
                <a:close/>
                <a:moveTo>
                  <a:pt x="78" y="818"/>
                </a:moveTo>
                <a:lnTo>
                  <a:pt x="78" y="818"/>
                </a:lnTo>
                <a:lnTo>
                  <a:pt x="78" y="816"/>
                </a:lnTo>
                <a:lnTo>
                  <a:pt x="78" y="816"/>
                </a:lnTo>
                <a:lnTo>
                  <a:pt x="71" y="820"/>
                </a:lnTo>
                <a:lnTo>
                  <a:pt x="71" y="820"/>
                </a:lnTo>
                <a:lnTo>
                  <a:pt x="71" y="820"/>
                </a:lnTo>
                <a:lnTo>
                  <a:pt x="71" y="820"/>
                </a:lnTo>
                <a:lnTo>
                  <a:pt x="78" y="818"/>
                </a:lnTo>
                <a:lnTo>
                  <a:pt x="78" y="818"/>
                </a:lnTo>
                <a:close/>
                <a:moveTo>
                  <a:pt x="73" y="809"/>
                </a:moveTo>
                <a:lnTo>
                  <a:pt x="73" y="809"/>
                </a:lnTo>
                <a:lnTo>
                  <a:pt x="73" y="809"/>
                </a:lnTo>
                <a:lnTo>
                  <a:pt x="73" y="809"/>
                </a:lnTo>
                <a:lnTo>
                  <a:pt x="73" y="806"/>
                </a:lnTo>
                <a:lnTo>
                  <a:pt x="71" y="806"/>
                </a:lnTo>
                <a:lnTo>
                  <a:pt x="71" y="806"/>
                </a:lnTo>
                <a:lnTo>
                  <a:pt x="71" y="804"/>
                </a:lnTo>
                <a:lnTo>
                  <a:pt x="71" y="804"/>
                </a:lnTo>
                <a:lnTo>
                  <a:pt x="71" y="804"/>
                </a:lnTo>
                <a:lnTo>
                  <a:pt x="71" y="804"/>
                </a:lnTo>
                <a:lnTo>
                  <a:pt x="71" y="801"/>
                </a:lnTo>
                <a:lnTo>
                  <a:pt x="69" y="801"/>
                </a:lnTo>
                <a:lnTo>
                  <a:pt x="69" y="801"/>
                </a:lnTo>
                <a:lnTo>
                  <a:pt x="69" y="801"/>
                </a:lnTo>
                <a:lnTo>
                  <a:pt x="69" y="799"/>
                </a:lnTo>
                <a:lnTo>
                  <a:pt x="69" y="799"/>
                </a:lnTo>
                <a:lnTo>
                  <a:pt x="69" y="799"/>
                </a:lnTo>
                <a:lnTo>
                  <a:pt x="69" y="797"/>
                </a:lnTo>
                <a:lnTo>
                  <a:pt x="69" y="797"/>
                </a:lnTo>
                <a:lnTo>
                  <a:pt x="66" y="797"/>
                </a:lnTo>
                <a:lnTo>
                  <a:pt x="66" y="797"/>
                </a:lnTo>
                <a:lnTo>
                  <a:pt x="66" y="794"/>
                </a:lnTo>
                <a:lnTo>
                  <a:pt x="66" y="794"/>
                </a:lnTo>
                <a:lnTo>
                  <a:pt x="59" y="799"/>
                </a:lnTo>
                <a:lnTo>
                  <a:pt x="59" y="799"/>
                </a:lnTo>
                <a:lnTo>
                  <a:pt x="59" y="799"/>
                </a:lnTo>
                <a:lnTo>
                  <a:pt x="59" y="799"/>
                </a:lnTo>
                <a:lnTo>
                  <a:pt x="59" y="801"/>
                </a:lnTo>
                <a:lnTo>
                  <a:pt x="61" y="801"/>
                </a:lnTo>
                <a:lnTo>
                  <a:pt x="61" y="801"/>
                </a:lnTo>
                <a:lnTo>
                  <a:pt x="61" y="801"/>
                </a:lnTo>
                <a:lnTo>
                  <a:pt x="61" y="804"/>
                </a:lnTo>
                <a:lnTo>
                  <a:pt x="61" y="804"/>
                </a:lnTo>
                <a:lnTo>
                  <a:pt x="61" y="804"/>
                </a:lnTo>
                <a:lnTo>
                  <a:pt x="61" y="806"/>
                </a:lnTo>
                <a:lnTo>
                  <a:pt x="64" y="806"/>
                </a:lnTo>
                <a:lnTo>
                  <a:pt x="64" y="806"/>
                </a:lnTo>
                <a:lnTo>
                  <a:pt x="64" y="806"/>
                </a:lnTo>
                <a:lnTo>
                  <a:pt x="64" y="809"/>
                </a:lnTo>
                <a:lnTo>
                  <a:pt x="64" y="809"/>
                </a:lnTo>
                <a:lnTo>
                  <a:pt x="64" y="809"/>
                </a:lnTo>
                <a:lnTo>
                  <a:pt x="64" y="809"/>
                </a:lnTo>
                <a:lnTo>
                  <a:pt x="66" y="811"/>
                </a:lnTo>
                <a:lnTo>
                  <a:pt x="66" y="811"/>
                </a:lnTo>
                <a:lnTo>
                  <a:pt x="66" y="811"/>
                </a:lnTo>
                <a:lnTo>
                  <a:pt x="66" y="813"/>
                </a:lnTo>
                <a:lnTo>
                  <a:pt x="66" y="813"/>
                </a:lnTo>
                <a:lnTo>
                  <a:pt x="73" y="809"/>
                </a:lnTo>
                <a:lnTo>
                  <a:pt x="73" y="809"/>
                </a:lnTo>
                <a:close/>
                <a:moveTo>
                  <a:pt x="64" y="787"/>
                </a:moveTo>
                <a:lnTo>
                  <a:pt x="64" y="787"/>
                </a:lnTo>
                <a:lnTo>
                  <a:pt x="64" y="787"/>
                </a:lnTo>
                <a:lnTo>
                  <a:pt x="61" y="785"/>
                </a:lnTo>
                <a:lnTo>
                  <a:pt x="61" y="785"/>
                </a:lnTo>
                <a:lnTo>
                  <a:pt x="61" y="785"/>
                </a:lnTo>
                <a:lnTo>
                  <a:pt x="61" y="785"/>
                </a:lnTo>
                <a:lnTo>
                  <a:pt x="61" y="782"/>
                </a:lnTo>
                <a:lnTo>
                  <a:pt x="61" y="782"/>
                </a:lnTo>
                <a:lnTo>
                  <a:pt x="61" y="782"/>
                </a:lnTo>
                <a:lnTo>
                  <a:pt x="61" y="780"/>
                </a:lnTo>
                <a:lnTo>
                  <a:pt x="59" y="780"/>
                </a:lnTo>
                <a:lnTo>
                  <a:pt x="59" y="780"/>
                </a:lnTo>
                <a:lnTo>
                  <a:pt x="59" y="778"/>
                </a:lnTo>
                <a:lnTo>
                  <a:pt x="59" y="778"/>
                </a:lnTo>
                <a:lnTo>
                  <a:pt x="59" y="778"/>
                </a:lnTo>
                <a:lnTo>
                  <a:pt x="59" y="775"/>
                </a:lnTo>
                <a:lnTo>
                  <a:pt x="59" y="775"/>
                </a:lnTo>
                <a:lnTo>
                  <a:pt x="57" y="775"/>
                </a:lnTo>
                <a:lnTo>
                  <a:pt x="57" y="775"/>
                </a:lnTo>
                <a:lnTo>
                  <a:pt x="57" y="773"/>
                </a:lnTo>
                <a:lnTo>
                  <a:pt x="57" y="773"/>
                </a:lnTo>
                <a:lnTo>
                  <a:pt x="50" y="775"/>
                </a:lnTo>
                <a:lnTo>
                  <a:pt x="50" y="775"/>
                </a:lnTo>
                <a:lnTo>
                  <a:pt x="50" y="778"/>
                </a:lnTo>
                <a:lnTo>
                  <a:pt x="50" y="778"/>
                </a:lnTo>
                <a:lnTo>
                  <a:pt x="50" y="778"/>
                </a:lnTo>
                <a:lnTo>
                  <a:pt x="52" y="780"/>
                </a:lnTo>
                <a:lnTo>
                  <a:pt x="52" y="780"/>
                </a:lnTo>
                <a:lnTo>
                  <a:pt x="52" y="780"/>
                </a:lnTo>
                <a:lnTo>
                  <a:pt x="52" y="782"/>
                </a:lnTo>
                <a:lnTo>
                  <a:pt x="52" y="782"/>
                </a:lnTo>
                <a:lnTo>
                  <a:pt x="52" y="782"/>
                </a:lnTo>
                <a:lnTo>
                  <a:pt x="52" y="785"/>
                </a:lnTo>
                <a:lnTo>
                  <a:pt x="54" y="785"/>
                </a:lnTo>
                <a:lnTo>
                  <a:pt x="54" y="785"/>
                </a:lnTo>
                <a:lnTo>
                  <a:pt x="54" y="787"/>
                </a:lnTo>
                <a:lnTo>
                  <a:pt x="54" y="787"/>
                </a:lnTo>
                <a:lnTo>
                  <a:pt x="54" y="787"/>
                </a:lnTo>
                <a:lnTo>
                  <a:pt x="54" y="787"/>
                </a:lnTo>
                <a:lnTo>
                  <a:pt x="54" y="790"/>
                </a:lnTo>
                <a:lnTo>
                  <a:pt x="54" y="790"/>
                </a:lnTo>
                <a:lnTo>
                  <a:pt x="57" y="790"/>
                </a:lnTo>
                <a:lnTo>
                  <a:pt x="57" y="792"/>
                </a:lnTo>
                <a:lnTo>
                  <a:pt x="64" y="787"/>
                </a:lnTo>
                <a:lnTo>
                  <a:pt x="64" y="787"/>
                </a:lnTo>
                <a:close/>
                <a:moveTo>
                  <a:pt x="54" y="766"/>
                </a:moveTo>
                <a:lnTo>
                  <a:pt x="54" y="766"/>
                </a:lnTo>
                <a:lnTo>
                  <a:pt x="54" y="764"/>
                </a:lnTo>
                <a:lnTo>
                  <a:pt x="54" y="764"/>
                </a:lnTo>
                <a:lnTo>
                  <a:pt x="54" y="764"/>
                </a:lnTo>
                <a:lnTo>
                  <a:pt x="52" y="761"/>
                </a:lnTo>
                <a:lnTo>
                  <a:pt x="52" y="761"/>
                </a:lnTo>
                <a:lnTo>
                  <a:pt x="52" y="761"/>
                </a:lnTo>
                <a:lnTo>
                  <a:pt x="52" y="759"/>
                </a:lnTo>
                <a:lnTo>
                  <a:pt x="52" y="759"/>
                </a:lnTo>
                <a:lnTo>
                  <a:pt x="52" y="759"/>
                </a:lnTo>
                <a:lnTo>
                  <a:pt x="52" y="756"/>
                </a:lnTo>
                <a:lnTo>
                  <a:pt x="52" y="756"/>
                </a:lnTo>
                <a:lnTo>
                  <a:pt x="50" y="756"/>
                </a:lnTo>
                <a:lnTo>
                  <a:pt x="50" y="754"/>
                </a:lnTo>
                <a:lnTo>
                  <a:pt x="50" y="754"/>
                </a:lnTo>
                <a:lnTo>
                  <a:pt x="50" y="754"/>
                </a:lnTo>
                <a:lnTo>
                  <a:pt x="50" y="752"/>
                </a:lnTo>
                <a:lnTo>
                  <a:pt x="50" y="752"/>
                </a:lnTo>
                <a:lnTo>
                  <a:pt x="50" y="752"/>
                </a:lnTo>
                <a:lnTo>
                  <a:pt x="50" y="752"/>
                </a:lnTo>
                <a:lnTo>
                  <a:pt x="42" y="754"/>
                </a:lnTo>
                <a:lnTo>
                  <a:pt x="42" y="754"/>
                </a:lnTo>
                <a:lnTo>
                  <a:pt x="42" y="754"/>
                </a:lnTo>
                <a:lnTo>
                  <a:pt x="42" y="754"/>
                </a:lnTo>
                <a:lnTo>
                  <a:pt x="42" y="756"/>
                </a:lnTo>
                <a:lnTo>
                  <a:pt x="42" y="756"/>
                </a:lnTo>
                <a:lnTo>
                  <a:pt x="42" y="756"/>
                </a:lnTo>
                <a:lnTo>
                  <a:pt x="42" y="759"/>
                </a:lnTo>
                <a:lnTo>
                  <a:pt x="42" y="759"/>
                </a:lnTo>
                <a:lnTo>
                  <a:pt x="45" y="759"/>
                </a:lnTo>
                <a:lnTo>
                  <a:pt x="45" y="761"/>
                </a:lnTo>
                <a:lnTo>
                  <a:pt x="45" y="761"/>
                </a:lnTo>
                <a:lnTo>
                  <a:pt x="45" y="761"/>
                </a:lnTo>
                <a:lnTo>
                  <a:pt x="45" y="764"/>
                </a:lnTo>
                <a:lnTo>
                  <a:pt x="45" y="764"/>
                </a:lnTo>
                <a:lnTo>
                  <a:pt x="45" y="764"/>
                </a:lnTo>
                <a:lnTo>
                  <a:pt x="45" y="766"/>
                </a:lnTo>
                <a:lnTo>
                  <a:pt x="45" y="766"/>
                </a:lnTo>
                <a:lnTo>
                  <a:pt x="47" y="766"/>
                </a:lnTo>
                <a:lnTo>
                  <a:pt x="47" y="768"/>
                </a:lnTo>
                <a:lnTo>
                  <a:pt x="47" y="768"/>
                </a:lnTo>
                <a:lnTo>
                  <a:pt x="54" y="766"/>
                </a:lnTo>
                <a:lnTo>
                  <a:pt x="54" y="766"/>
                </a:lnTo>
                <a:close/>
                <a:moveTo>
                  <a:pt x="47" y="742"/>
                </a:moveTo>
                <a:lnTo>
                  <a:pt x="47" y="742"/>
                </a:lnTo>
                <a:lnTo>
                  <a:pt x="47" y="742"/>
                </a:lnTo>
                <a:lnTo>
                  <a:pt x="47" y="742"/>
                </a:lnTo>
                <a:lnTo>
                  <a:pt x="47" y="740"/>
                </a:lnTo>
                <a:lnTo>
                  <a:pt x="45" y="740"/>
                </a:lnTo>
                <a:lnTo>
                  <a:pt x="45" y="740"/>
                </a:lnTo>
                <a:lnTo>
                  <a:pt x="45" y="737"/>
                </a:lnTo>
                <a:lnTo>
                  <a:pt x="45" y="737"/>
                </a:lnTo>
                <a:lnTo>
                  <a:pt x="45" y="737"/>
                </a:lnTo>
                <a:lnTo>
                  <a:pt x="45" y="735"/>
                </a:lnTo>
                <a:lnTo>
                  <a:pt x="45" y="735"/>
                </a:lnTo>
                <a:lnTo>
                  <a:pt x="45" y="733"/>
                </a:lnTo>
                <a:lnTo>
                  <a:pt x="45" y="733"/>
                </a:lnTo>
                <a:lnTo>
                  <a:pt x="45" y="733"/>
                </a:lnTo>
                <a:lnTo>
                  <a:pt x="45" y="730"/>
                </a:lnTo>
                <a:lnTo>
                  <a:pt x="42" y="730"/>
                </a:lnTo>
                <a:lnTo>
                  <a:pt x="42" y="730"/>
                </a:lnTo>
                <a:lnTo>
                  <a:pt x="42" y="728"/>
                </a:lnTo>
                <a:lnTo>
                  <a:pt x="42" y="728"/>
                </a:lnTo>
                <a:lnTo>
                  <a:pt x="35" y="730"/>
                </a:lnTo>
                <a:lnTo>
                  <a:pt x="35" y="730"/>
                </a:lnTo>
                <a:lnTo>
                  <a:pt x="35" y="730"/>
                </a:lnTo>
                <a:lnTo>
                  <a:pt x="35" y="733"/>
                </a:lnTo>
                <a:lnTo>
                  <a:pt x="35" y="733"/>
                </a:lnTo>
                <a:lnTo>
                  <a:pt x="35" y="735"/>
                </a:lnTo>
                <a:lnTo>
                  <a:pt x="35" y="735"/>
                </a:lnTo>
                <a:lnTo>
                  <a:pt x="35" y="735"/>
                </a:lnTo>
                <a:lnTo>
                  <a:pt x="38" y="737"/>
                </a:lnTo>
                <a:lnTo>
                  <a:pt x="38" y="737"/>
                </a:lnTo>
                <a:lnTo>
                  <a:pt x="38" y="737"/>
                </a:lnTo>
                <a:lnTo>
                  <a:pt x="38" y="740"/>
                </a:lnTo>
                <a:lnTo>
                  <a:pt x="38" y="740"/>
                </a:lnTo>
                <a:lnTo>
                  <a:pt x="38" y="740"/>
                </a:lnTo>
                <a:lnTo>
                  <a:pt x="38" y="742"/>
                </a:lnTo>
                <a:lnTo>
                  <a:pt x="38" y="742"/>
                </a:lnTo>
                <a:lnTo>
                  <a:pt x="38" y="742"/>
                </a:lnTo>
                <a:lnTo>
                  <a:pt x="38" y="745"/>
                </a:lnTo>
                <a:lnTo>
                  <a:pt x="40" y="745"/>
                </a:lnTo>
                <a:lnTo>
                  <a:pt x="40" y="745"/>
                </a:lnTo>
                <a:lnTo>
                  <a:pt x="47" y="742"/>
                </a:lnTo>
                <a:lnTo>
                  <a:pt x="47" y="742"/>
                </a:lnTo>
                <a:close/>
                <a:moveTo>
                  <a:pt x="42" y="721"/>
                </a:moveTo>
                <a:lnTo>
                  <a:pt x="40" y="721"/>
                </a:lnTo>
                <a:lnTo>
                  <a:pt x="40" y="718"/>
                </a:lnTo>
                <a:lnTo>
                  <a:pt x="40" y="718"/>
                </a:lnTo>
                <a:lnTo>
                  <a:pt x="40" y="718"/>
                </a:lnTo>
                <a:lnTo>
                  <a:pt x="40" y="716"/>
                </a:lnTo>
                <a:lnTo>
                  <a:pt x="40" y="716"/>
                </a:lnTo>
                <a:lnTo>
                  <a:pt x="40" y="716"/>
                </a:lnTo>
                <a:lnTo>
                  <a:pt x="40" y="714"/>
                </a:lnTo>
                <a:lnTo>
                  <a:pt x="40" y="714"/>
                </a:lnTo>
                <a:lnTo>
                  <a:pt x="40" y="714"/>
                </a:lnTo>
                <a:lnTo>
                  <a:pt x="40" y="711"/>
                </a:lnTo>
                <a:lnTo>
                  <a:pt x="40" y="711"/>
                </a:lnTo>
                <a:lnTo>
                  <a:pt x="40" y="709"/>
                </a:lnTo>
                <a:lnTo>
                  <a:pt x="40" y="709"/>
                </a:lnTo>
                <a:lnTo>
                  <a:pt x="40" y="709"/>
                </a:lnTo>
                <a:lnTo>
                  <a:pt x="40" y="707"/>
                </a:lnTo>
                <a:lnTo>
                  <a:pt x="40" y="707"/>
                </a:lnTo>
                <a:lnTo>
                  <a:pt x="38" y="707"/>
                </a:lnTo>
                <a:lnTo>
                  <a:pt x="38" y="704"/>
                </a:lnTo>
                <a:lnTo>
                  <a:pt x="31" y="707"/>
                </a:lnTo>
                <a:lnTo>
                  <a:pt x="31" y="707"/>
                </a:lnTo>
                <a:lnTo>
                  <a:pt x="31" y="707"/>
                </a:lnTo>
                <a:lnTo>
                  <a:pt x="31" y="709"/>
                </a:lnTo>
                <a:lnTo>
                  <a:pt x="31" y="709"/>
                </a:lnTo>
                <a:lnTo>
                  <a:pt x="31" y="711"/>
                </a:lnTo>
                <a:lnTo>
                  <a:pt x="31" y="711"/>
                </a:lnTo>
                <a:lnTo>
                  <a:pt x="31" y="711"/>
                </a:lnTo>
                <a:lnTo>
                  <a:pt x="31" y="714"/>
                </a:lnTo>
                <a:lnTo>
                  <a:pt x="33" y="714"/>
                </a:lnTo>
                <a:lnTo>
                  <a:pt x="33" y="714"/>
                </a:lnTo>
                <a:lnTo>
                  <a:pt x="33" y="716"/>
                </a:lnTo>
                <a:lnTo>
                  <a:pt x="33" y="716"/>
                </a:lnTo>
                <a:lnTo>
                  <a:pt x="33" y="718"/>
                </a:lnTo>
                <a:lnTo>
                  <a:pt x="33" y="718"/>
                </a:lnTo>
                <a:lnTo>
                  <a:pt x="33" y="718"/>
                </a:lnTo>
                <a:lnTo>
                  <a:pt x="33" y="721"/>
                </a:lnTo>
                <a:lnTo>
                  <a:pt x="33" y="721"/>
                </a:lnTo>
                <a:lnTo>
                  <a:pt x="33" y="721"/>
                </a:lnTo>
                <a:lnTo>
                  <a:pt x="33" y="721"/>
                </a:lnTo>
                <a:lnTo>
                  <a:pt x="42" y="721"/>
                </a:lnTo>
                <a:lnTo>
                  <a:pt x="42" y="721"/>
                </a:lnTo>
                <a:close/>
                <a:moveTo>
                  <a:pt x="38" y="697"/>
                </a:moveTo>
                <a:lnTo>
                  <a:pt x="38" y="697"/>
                </a:lnTo>
                <a:lnTo>
                  <a:pt x="38" y="697"/>
                </a:lnTo>
                <a:lnTo>
                  <a:pt x="38" y="695"/>
                </a:lnTo>
                <a:lnTo>
                  <a:pt x="38" y="695"/>
                </a:lnTo>
                <a:lnTo>
                  <a:pt x="38" y="692"/>
                </a:lnTo>
                <a:lnTo>
                  <a:pt x="38" y="692"/>
                </a:lnTo>
                <a:lnTo>
                  <a:pt x="38" y="692"/>
                </a:lnTo>
                <a:lnTo>
                  <a:pt x="38" y="690"/>
                </a:lnTo>
                <a:lnTo>
                  <a:pt x="38" y="690"/>
                </a:lnTo>
                <a:lnTo>
                  <a:pt x="38" y="690"/>
                </a:lnTo>
                <a:lnTo>
                  <a:pt x="38" y="688"/>
                </a:lnTo>
                <a:lnTo>
                  <a:pt x="38" y="688"/>
                </a:lnTo>
                <a:lnTo>
                  <a:pt x="38" y="685"/>
                </a:lnTo>
                <a:lnTo>
                  <a:pt x="38" y="685"/>
                </a:lnTo>
                <a:lnTo>
                  <a:pt x="38" y="685"/>
                </a:lnTo>
                <a:lnTo>
                  <a:pt x="38" y="683"/>
                </a:lnTo>
                <a:lnTo>
                  <a:pt x="38" y="683"/>
                </a:lnTo>
                <a:lnTo>
                  <a:pt x="38" y="683"/>
                </a:lnTo>
                <a:lnTo>
                  <a:pt x="38" y="680"/>
                </a:lnTo>
                <a:lnTo>
                  <a:pt x="28" y="680"/>
                </a:lnTo>
                <a:lnTo>
                  <a:pt x="28" y="683"/>
                </a:lnTo>
                <a:lnTo>
                  <a:pt x="28" y="683"/>
                </a:lnTo>
                <a:lnTo>
                  <a:pt x="28" y="683"/>
                </a:lnTo>
                <a:lnTo>
                  <a:pt x="28" y="685"/>
                </a:lnTo>
                <a:lnTo>
                  <a:pt x="28" y="685"/>
                </a:lnTo>
                <a:lnTo>
                  <a:pt x="28" y="688"/>
                </a:lnTo>
                <a:lnTo>
                  <a:pt x="28" y="688"/>
                </a:lnTo>
                <a:lnTo>
                  <a:pt x="28" y="688"/>
                </a:lnTo>
                <a:lnTo>
                  <a:pt x="28" y="690"/>
                </a:lnTo>
                <a:lnTo>
                  <a:pt x="28" y="690"/>
                </a:lnTo>
                <a:lnTo>
                  <a:pt x="28" y="692"/>
                </a:lnTo>
                <a:lnTo>
                  <a:pt x="28" y="692"/>
                </a:lnTo>
                <a:lnTo>
                  <a:pt x="31" y="692"/>
                </a:lnTo>
                <a:lnTo>
                  <a:pt x="31" y="695"/>
                </a:lnTo>
                <a:lnTo>
                  <a:pt x="31" y="695"/>
                </a:lnTo>
                <a:lnTo>
                  <a:pt x="31" y="695"/>
                </a:lnTo>
                <a:lnTo>
                  <a:pt x="31" y="697"/>
                </a:lnTo>
                <a:lnTo>
                  <a:pt x="31" y="697"/>
                </a:lnTo>
                <a:lnTo>
                  <a:pt x="31" y="697"/>
                </a:lnTo>
                <a:lnTo>
                  <a:pt x="38" y="697"/>
                </a:lnTo>
                <a:lnTo>
                  <a:pt x="38" y="697"/>
                </a:lnTo>
                <a:close/>
                <a:moveTo>
                  <a:pt x="38" y="673"/>
                </a:moveTo>
                <a:lnTo>
                  <a:pt x="38" y="673"/>
                </a:lnTo>
                <a:lnTo>
                  <a:pt x="38" y="671"/>
                </a:lnTo>
                <a:lnTo>
                  <a:pt x="38" y="671"/>
                </a:lnTo>
                <a:lnTo>
                  <a:pt x="38" y="671"/>
                </a:lnTo>
                <a:lnTo>
                  <a:pt x="38" y="669"/>
                </a:lnTo>
                <a:lnTo>
                  <a:pt x="38" y="669"/>
                </a:lnTo>
                <a:lnTo>
                  <a:pt x="38" y="669"/>
                </a:lnTo>
                <a:lnTo>
                  <a:pt x="38" y="666"/>
                </a:lnTo>
                <a:lnTo>
                  <a:pt x="38" y="666"/>
                </a:lnTo>
                <a:lnTo>
                  <a:pt x="38" y="664"/>
                </a:lnTo>
                <a:lnTo>
                  <a:pt x="38" y="664"/>
                </a:lnTo>
                <a:lnTo>
                  <a:pt x="38" y="664"/>
                </a:lnTo>
                <a:lnTo>
                  <a:pt x="38" y="661"/>
                </a:lnTo>
                <a:lnTo>
                  <a:pt x="38" y="661"/>
                </a:lnTo>
                <a:lnTo>
                  <a:pt x="38" y="661"/>
                </a:lnTo>
                <a:lnTo>
                  <a:pt x="38" y="659"/>
                </a:lnTo>
                <a:lnTo>
                  <a:pt x="38" y="659"/>
                </a:lnTo>
                <a:lnTo>
                  <a:pt x="38" y="659"/>
                </a:lnTo>
                <a:lnTo>
                  <a:pt x="31" y="657"/>
                </a:lnTo>
                <a:lnTo>
                  <a:pt x="31" y="657"/>
                </a:lnTo>
                <a:lnTo>
                  <a:pt x="31" y="659"/>
                </a:lnTo>
                <a:lnTo>
                  <a:pt x="31" y="659"/>
                </a:lnTo>
                <a:lnTo>
                  <a:pt x="31" y="661"/>
                </a:lnTo>
                <a:lnTo>
                  <a:pt x="31" y="661"/>
                </a:lnTo>
                <a:lnTo>
                  <a:pt x="31" y="661"/>
                </a:lnTo>
                <a:lnTo>
                  <a:pt x="31" y="664"/>
                </a:lnTo>
                <a:lnTo>
                  <a:pt x="31" y="664"/>
                </a:lnTo>
                <a:lnTo>
                  <a:pt x="28" y="666"/>
                </a:lnTo>
                <a:lnTo>
                  <a:pt x="28" y="666"/>
                </a:lnTo>
                <a:lnTo>
                  <a:pt x="28" y="666"/>
                </a:lnTo>
                <a:lnTo>
                  <a:pt x="28" y="669"/>
                </a:lnTo>
                <a:lnTo>
                  <a:pt x="28" y="669"/>
                </a:lnTo>
                <a:lnTo>
                  <a:pt x="28" y="671"/>
                </a:lnTo>
                <a:lnTo>
                  <a:pt x="28" y="671"/>
                </a:lnTo>
                <a:lnTo>
                  <a:pt x="28" y="671"/>
                </a:lnTo>
                <a:lnTo>
                  <a:pt x="28" y="673"/>
                </a:lnTo>
                <a:lnTo>
                  <a:pt x="28" y="673"/>
                </a:lnTo>
                <a:lnTo>
                  <a:pt x="38" y="673"/>
                </a:lnTo>
                <a:lnTo>
                  <a:pt x="38" y="673"/>
                </a:lnTo>
                <a:close/>
                <a:moveTo>
                  <a:pt x="40" y="650"/>
                </a:moveTo>
                <a:lnTo>
                  <a:pt x="40" y="650"/>
                </a:lnTo>
                <a:lnTo>
                  <a:pt x="40" y="650"/>
                </a:lnTo>
                <a:lnTo>
                  <a:pt x="40" y="647"/>
                </a:lnTo>
                <a:lnTo>
                  <a:pt x="40" y="647"/>
                </a:lnTo>
                <a:lnTo>
                  <a:pt x="40" y="647"/>
                </a:lnTo>
                <a:lnTo>
                  <a:pt x="40" y="645"/>
                </a:lnTo>
                <a:lnTo>
                  <a:pt x="40" y="645"/>
                </a:lnTo>
                <a:lnTo>
                  <a:pt x="40" y="643"/>
                </a:lnTo>
                <a:lnTo>
                  <a:pt x="40" y="643"/>
                </a:lnTo>
                <a:lnTo>
                  <a:pt x="40" y="643"/>
                </a:lnTo>
                <a:lnTo>
                  <a:pt x="40" y="640"/>
                </a:lnTo>
                <a:lnTo>
                  <a:pt x="40" y="640"/>
                </a:lnTo>
                <a:lnTo>
                  <a:pt x="42" y="638"/>
                </a:lnTo>
                <a:lnTo>
                  <a:pt x="42" y="638"/>
                </a:lnTo>
                <a:lnTo>
                  <a:pt x="42" y="638"/>
                </a:lnTo>
                <a:lnTo>
                  <a:pt x="42" y="635"/>
                </a:lnTo>
                <a:lnTo>
                  <a:pt x="42" y="635"/>
                </a:lnTo>
                <a:lnTo>
                  <a:pt x="42" y="635"/>
                </a:lnTo>
                <a:lnTo>
                  <a:pt x="35" y="633"/>
                </a:lnTo>
                <a:lnTo>
                  <a:pt x="35" y="633"/>
                </a:lnTo>
                <a:lnTo>
                  <a:pt x="35" y="635"/>
                </a:lnTo>
                <a:lnTo>
                  <a:pt x="33" y="635"/>
                </a:lnTo>
                <a:lnTo>
                  <a:pt x="33" y="635"/>
                </a:lnTo>
                <a:lnTo>
                  <a:pt x="33" y="638"/>
                </a:lnTo>
                <a:lnTo>
                  <a:pt x="33" y="638"/>
                </a:lnTo>
                <a:lnTo>
                  <a:pt x="33" y="640"/>
                </a:lnTo>
                <a:lnTo>
                  <a:pt x="33" y="640"/>
                </a:lnTo>
                <a:lnTo>
                  <a:pt x="33" y="640"/>
                </a:lnTo>
                <a:lnTo>
                  <a:pt x="33" y="643"/>
                </a:lnTo>
                <a:lnTo>
                  <a:pt x="33" y="643"/>
                </a:lnTo>
                <a:lnTo>
                  <a:pt x="33" y="645"/>
                </a:lnTo>
                <a:lnTo>
                  <a:pt x="33" y="645"/>
                </a:lnTo>
                <a:lnTo>
                  <a:pt x="33" y="645"/>
                </a:lnTo>
                <a:lnTo>
                  <a:pt x="31" y="647"/>
                </a:lnTo>
                <a:lnTo>
                  <a:pt x="31" y="647"/>
                </a:lnTo>
                <a:lnTo>
                  <a:pt x="31" y="647"/>
                </a:lnTo>
                <a:lnTo>
                  <a:pt x="31" y="650"/>
                </a:lnTo>
                <a:lnTo>
                  <a:pt x="40" y="650"/>
                </a:lnTo>
                <a:lnTo>
                  <a:pt x="40" y="650"/>
                </a:lnTo>
                <a:close/>
                <a:moveTo>
                  <a:pt x="45" y="628"/>
                </a:moveTo>
                <a:lnTo>
                  <a:pt x="45" y="628"/>
                </a:lnTo>
                <a:lnTo>
                  <a:pt x="45" y="626"/>
                </a:lnTo>
                <a:lnTo>
                  <a:pt x="45" y="626"/>
                </a:lnTo>
                <a:lnTo>
                  <a:pt x="45" y="624"/>
                </a:lnTo>
                <a:lnTo>
                  <a:pt x="45" y="624"/>
                </a:lnTo>
                <a:lnTo>
                  <a:pt x="47" y="624"/>
                </a:lnTo>
                <a:lnTo>
                  <a:pt x="47" y="621"/>
                </a:lnTo>
                <a:lnTo>
                  <a:pt x="47" y="621"/>
                </a:lnTo>
                <a:lnTo>
                  <a:pt x="47" y="621"/>
                </a:lnTo>
                <a:lnTo>
                  <a:pt x="47" y="619"/>
                </a:lnTo>
                <a:lnTo>
                  <a:pt x="47" y="619"/>
                </a:lnTo>
                <a:lnTo>
                  <a:pt x="47" y="616"/>
                </a:lnTo>
                <a:lnTo>
                  <a:pt x="47" y="616"/>
                </a:lnTo>
                <a:lnTo>
                  <a:pt x="50" y="616"/>
                </a:lnTo>
                <a:lnTo>
                  <a:pt x="50" y="614"/>
                </a:lnTo>
                <a:lnTo>
                  <a:pt x="50" y="614"/>
                </a:lnTo>
                <a:lnTo>
                  <a:pt x="50" y="614"/>
                </a:lnTo>
                <a:lnTo>
                  <a:pt x="42" y="609"/>
                </a:lnTo>
                <a:lnTo>
                  <a:pt x="42" y="612"/>
                </a:lnTo>
                <a:lnTo>
                  <a:pt x="42" y="612"/>
                </a:lnTo>
                <a:lnTo>
                  <a:pt x="40" y="612"/>
                </a:lnTo>
                <a:lnTo>
                  <a:pt x="40" y="614"/>
                </a:lnTo>
                <a:lnTo>
                  <a:pt x="40" y="614"/>
                </a:lnTo>
                <a:lnTo>
                  <a:pt x="40" y="616"/>
                </a:lnTo>
                <a:lnTo>
                  <a:pt x="40" y="616"/>
                </a:lnTo>
                <a:lnTo>
                  <a:pt x="40" y="616"/>
                </a:lnTo>
                <a:lnTo>
                  <a:pt x="40" y="619"/>
                </a:lnTo>
                <a:lnTo>
                  <a:pt x="38" y="619"/>
                </a:lnTo>
                <a:lnTo>
                  <a:pt x="38" y="621"/>
                </a:lnTo>
                <a:lnTo>
                  <a:pt x="38" y="621"/>
                </a:lnTo>
                <a:lnTo>
                  <a:pt x="38" y="621"/>
                </a:lnTo>
                <a:lnTo>
                  <a:pt x="38" y="624"/>
                </a:lnTo>
                <a:lnTo>
                  <a:pt x="38" y="624"/>
                </a:lnTo>
                <a:lnTo>
                  <a:pt x="38" y="626"/>
                </a:lnTo>
                <a:lnTo>
                  <a:pt x="38" y="626"/>
                </a:lnTo>
                <a:lnTo>
                  <a:pt x="45" y="628"/>
                </a:lnTo>
                <a:lnTo>
                  <a:pt x="45" y="628"/>
                </a:lnTo>
                <a:close/>
                <a:moveTo>
                  <a:pt x="52" y="607"/>
                </a:moveTo>
                <a:lnTo>
                  <a:pt x="52" y="605"/>
                </a:lnTo>
                <a:lnTo>
                  <a:pt x="54" y="605"/>
                </a:lnTo>
                <a:lnTo>
                  <a:pt x="54" y="605"/>
                </a:lnTo>
                <a:lnTo>
                  <a:pt x="54" y="602"/>
                </a:lnTo>
                <a:lnTo>
                  <a:pt x="54" y="602"/>
                </a:lnTo>
                <a:lnTo>
                  <a:pt x="54" y="602"/>
                </a:lnTo>
                <a:lnTo>
                  <a:pt x="54" y="602"/>
                </a:lnTo>
                <a:lnTo>
                  <a:pt x="57" y="600"/>
                </a:lnTo>
                <a:lnTo>
                  <a:pt x="57" y="600"/>
                </a:lnTo>
                <a:lnTo>
                  <a:pt x="57" y="600"/>
                </a:lnTo>
                <a:lnTo>
                  <a:pt x="57" y="597"/>
                </a:lnTo>
                <a:lnTo>
                  <a:pt x="57" y="597"/>
                </a:lnTo>
                <a:lnTo>
                  <a:pt x="57" y="597"/>
                </a:lnTo>
                <a:lnTo>
                  <a:pt x="59" y="595"/>
                </a:lnTo>
                <a:lnTo>
                  <a:pt x="59" y="595"/>
                </a:lnTo>
                <a:lnTo>
                  <a:pt x="59" y="595"/>
                </a:lnTo>
                <a:lnTo>
                  <a:pt x="59" y="593"/>
                </a:lnTo>
                <a:lnTo>
                  <a:pt x="59" y="593"/>
                </a:lnTo>
                <a:lnTo>
                  <a:pt x="59" y="593"/>
                </a:lnTo>
                <a:lnTo>
                  <a:pt x="59" y="593"/>
                </a:lnTo>
                <a:lnTo>
                  <a:pt x="54" y="588"/>
                </a:lnTo>
                <a:lnTo>
                  <a:pt x="52" y="588"/>
                </a:lnTo>
                <a:lnTo>
                  <a:pt x="52" y="588"/>
                </a:lnTo>
                <a:lnTo>
                  <a:pt x="52" y="590"/>
                </a:lnTo>
                <a:lnTo>
                  <a:pt x="52" y="590"/>
                </a:lnTo>
                <a:lnTo>
                  <a:pt x="52" y="590"/>
                </a:lnTo>
                <a:lnTo>
                  <a:pt x="52" y="593"/>
                </a:lnTo>
                <a:lnTo>
                  <a:pt x="50" y="593"/>
                </a:lnTo>
                <a:lnTo>
                  <a:pt x="50" y="593"/>
                </a:lnTo>
                <a:lnTo>
                  <a:pt x="50" y="595"/>
                </a:lnTo>
                <a:lnTo>
                  <a:pt x="50" y="595"/>
                </a:lnTo>
                <a:lnTo>
                  <a:pt x="50" y="595"/>
                </a:lnTo>
                <a:lnTo>
                  <a:pt x="50" y="597"/>
                </a:lnTo>
                <a:lnTo>
                  <a:pt x="47" y="597"/>
                </a:lnTo>
                <a:lnTo>
                  <a:pt x="47" y="597"/>
                </a:lnTo>
                <a:lnTo>
                  <a:pt x="47" y="600"/>
                </a:lnTo>
                <a:lnTo>
                  <a:pt x="47" y="600"/>
                </a:lnTo>
                <a:lnTo>
                  <a:pt x="47" y="600"/>
                </a:lnTo>
                <a:lnTo>
                  <a:pt x="47" y="602"/>
                </a:lnTo>
                <a:lnTo>
                  <a:pt x="45" y="602"/>
                </a:lnTo>
                <a:lnTo>
                  <a:pt x="45" y="602"/>
                </a:lnTo>
                <a:lnTo>
                  <a:pt x="52" y="607"/>
                </a:lnTo>
                <a:lnTo>
                  <a:pt x="52" y="607"/>
                </a:lnTo>
                <a:close/>
                <a:moveTo>
                  <a:pt x="64" y="586"/>
                </a:moveTo>
                <a:lnTo>
                  <a:pt x="64" y="586"/>
                </a:lnTo>
                <a:lnTo>
                  <a:pt x="64" y="586"/>
                </a:lnTo>
                <a:lnTo>
                  <a:pt x="66" y="583"/>
                </a:lnTo>
                <a:lnTo>
                  <a:pt x="66" y="583"/>
                </a:lnTo>
                <a:lnTo>
                  <a:pt x="66" y="583"/>
                </a:lnTo>
                <a:lnTo>
                  <a:pt x="66" y="581"/>
                </a:lnTo>
                <a:lnTo>
                  <a:pt x="66" y="581"/>
                </a:lnTo>
                <a:lnTo>
                  <a:pt x="69" y="581"/>
                </a:lnTo>
                <a:lnTo>
                  <a:pt x="69" y="581"/>
                </a:lnTo>
                <a:lnTo>
                  <a:pt x="69" y="578"/>
                </a:lnTo>
                <a:lnTo>
                  <a:pt x="69" y="578"/>
                </a:lnTo>
                <a:lnTo>
                  <a:pt x="69" y="578"/>
                </a:lnTo>
                <a:lnTo>
                  <a:pt x="71" y="578"/>
                </a:lnTo>
                <a:lnTo>
                  <a:pt x="71" y="576"/>
                </a:lnTo>
                <a:lnTo>
                  <a:pt x="71" y="576"/>
                </a:lnTo>
                <a:lnTo>
                  <a:pt x="71" y="576"/>
                </a:lnTo>
                <a:lnTo>
                  <a:pt x="71" y="574"/>
                </a:lnTo>
                <a:lnTo>
                  <a:pt x="73" y="574"/>
                </a:lnTo>
                <a:lnTo>
                  <a:pt x="73" y="574"/>
                </a:lnTo>
                <a:lnTo>
                  <a:pt x="73" y="574"/>
                </a:lnTo>
                <a:lnTo>
                  <a:pt x="73" y="574"/>
                </a:lnTo>
                <a:lnTo>
                  <a:pt x="66" y="569"/>
                </a:lnTo>
                <a:lnTo>
                  <a:pt x="66" y="569"/>
                </a:lnTo>
                <a:lnTo>
                  <a:pt x="66" y="569"/>
                </a:lnTo>
                <a:lnTo>
                  <a:pt x="66" y="569"/>
                </a:lnTo>
                <a:lnTo>
                  <a:pt x="66" y="569"/>
                </a:lnTo>
                <a:lnTo>
                  <a:pt x="64" y="571"/>
                </a:lnTo>
                <a:lnTo>
                  <a:pt x="64" y="571"/>
                </a:lnTo>
                <a:lnTo>
                  <a:pt x="64" y="571"/>
                </a:lnTo>
                <a:lnTo>
                  <a:pt x="64" y="574"/>
                </a:lnTo>
                <a:lnTo>
                  <a:pt x="64" y="574"/>
                </a:lnTo>
                <a:lnTo>
                  <a:pt x="61" y="574"/>
                </a:lnTo>
                <a:lnTo>
                  <a:pt x="61" y="574"/>
                </a:lnTo>
                <a:lnTo>
                  <a:pt x="61" y="576"/>
                </a:lnTo>
                <a:lnTo>
                  <a:pt x="61" y="576"/>
                </a:lnTo>
                <a:lnTo>
                  <a:pt x="61" y="576"/>
                </a:lnTo>
                <a:lnTo>
                  <a:pt x="59" y="578"/>
                </a:lnTo>
                <a:lnTo>
                  <a:pt x="59" y="578"/>
                </a:lnTo>
                <a:lnTo>
                  <a:pt x="59" y="578"/>
                </a:lnTo>
                <a:lnTo>
                  <a:pt x="59" y="578"/>
                </a:lnTo>
                <a:lnTo>
                  <a:pt x="59" y="581"/>
                </a:lnTo>
                <a:lnTo>
                  <a:pt x="57" y="581"/>
                </a:lnTo>
                <a:lnTo>
                  <a:pt x="57" y="581"/>
                </a:lnTo>
                <a:lnTo>
                  <a:pt x="64" y="586"/>
                </a:lnTo>
                <a:lnTo>
                  <a:pt x="64" y="586"/>
                </a:lnTo>
                <a:close/>
                <a:moveTo>
                  <a:pt x="78" y="567"/>
                </a:moveTo>
                <a:lnTo>
                  <a:pt x="78" y="567"/>
                </a:lnTo>
                <a:lnTo>
                  <a:pt x="78" y="567"/>
                </a:lnTo>
                <a:lnTo>
                  <a:pt x="80" y="564"/>
                </a:lnTo>
                <a:lnTo>
                  <a:pt x="80" y="564"/>
                </a:lnTo>
                <a:lnTo>
                  <a:pt x="80" y="564"/>
                </a:lnTo>
                <a:lnTo>
                  <a:pt x="80" y="564"/>
                </a:lnTo>
                <a:lnTo>
                  <a:pt x="83" y="562"/>
                </a:lnTo>
                <a:lnTo>
                  <a:pt x="83" y="562"/>
                </a:lnTo>
                <a:lnTo>
                  <a:pt x="83" y="562"/>
                </a:lnTo>
                <a:lnTo>
                  <a:pt x="83" y="562"/>
                </a:lnTo>
                <a:lnTo>
                  <a:pt x="83" y="559"/>
                </a:lnTo>
                <a:lnTo>
                  <a:pt x="85" y="559"/>
                </a:lnTo>
                <a:lnTo>
                  <a:pt x="85" y="559"/>
                </a:lnTo>
                <a:lnTo>
                  <a:pt x="85" y="559"/>
                </a:lnTo>
                <a:lnTo>
                  <a:pt x="85" y="557"/>
                </a:lnTo>
                <a:lnTo>
                  <a:pt x="87" y="557"/>
                </a:lnTo>
                <a:lnTo>
                  <a:pt x="87" y="557"/>
                </a:lnTo>
                <a:lnTo>
                  <a:pt x="87" y="557"/>
                </a:lnTo>
                <a:lnTo>
                  <a:pt x="87" y="555"/>
                </a:lnTo>
                <a:lnTo>
                  <a:pt x="90" y="555"/>
                </a:lnTo>
                <a:lnTo>
                  <a:pt x="90" y="555"/>
                </a:lnTo>
                <a:lnTo>
                  <a:pt x="83" y="550"/>
                </a:lnTo>
                <a:lnTo>
                  <a:pt x="83" y="550"/>
                </a:lnTo>
                <a:lnTo>
                  <a:pt x="83" y="550"/>
                </a:lnTo>
                <a:lnTo>
                  <a:pt x="83" y="550"/>
                </a:lnTo>
                <a:lnTo>
                  <a:pt x="80" y="552"/>
                </a:lnTo>
                <a:lnTo>
                  <a:pt x="80" y="552"/>
                </a:lnTo>
                <a:lnTo>
                  <a:pt x="80" y="552"/>
                </a:lnTo>
                <a:lnTo>
                  <a:pt x="80" y="552"/>
                </a:lnTo>
                <a:lnTo>
                  <a:pt x="78" y="555"/>
                </a:lnTo>
                <a:lnTo>
                  <a:pt x="78" y="555"/>
                </a:lnTo>
                <a:lnTo>
                  <a:pt x="78" y="555"/>
                </a:lnTo>
                <a:lnTo>
                  <a:pt x="78" y="555"/>
                </a:lnTo>
                <a:lnTo>
                  <a:pt x="76" y="557"/>
                </a:lnTo>
                <a:lnTo>
                  <a:pt x="76" y="557"/>
                </a:lnTo>
                <a:lnTo>
                  <a:pt x="76" y="557"/>
                </a:lnTo>
                <a:lnTo>
                  <a:pt x="76" y="557"/>
                </a:lnTo>
                <a:lnTo>
                  <a:pt x="76" y="559"/>
                </a:lnTo>
                <a:lnTo>
                  <a:pt x="73" y="559"/>
                </a:lnTo>
                <a:lnTo>
                  <a:pt x="73" y="559"/>
                </a:lnTo>
                <a:lnTo>
                  <a:pt x="73" y="559"/>
                </a:lnTo>
                <a:lnTo>
                  <a:pt x="73" y="562"/>
                </a:lnTo>
                <a:lnTo>
                  <a:pt x="73" y="562"/>
                </a:lnTo>
                <a:lnTo>
                  <a:pt x="78" y="567"/>
                </a:lnTo>
                <a:lnTo>
                  <a:pt x="78" y="567"/>
                </a:lnTo>
                <a:close/>
                <a:moveTo>
                  <a:pt x="95" y="550"/>
                </a:moveTo>
                <a:lnTo>
                  <a:pt x="95" y="550"/>
                </a:lnTo>
                <a:lnTo>
                  <a:pt x="95" y="548"/>
                </a:lnTo>
                <a:lnTo>
                  <a:pt x="97" y="548"/>
                </a:lnTo>
                <a:lnTo>
                  <a:pt x="97" y="548"/>
                </a:lnTo>
                <a:lnTo>
                  <a:pt x="97" y="548"/>
                </a:lnTo>
                <a:lnTo>
                  <a:pt x="97" y="545"/>
                </a:lnTo>
                <a:lnTo>
                  <a:pt x="99" y="545"/>
                </a:lnTo>
                <a:lnTo>
                  <a:pt x="99" y="545"/>
                </a:lnTo>
                <a:lnTo>
                  <a:pt x="99" y="545"/>
                </a:lnTo>
                <a:lnTo>
                  <a:pt x="99" y="545"/>
                </a:lnTo>
                <a:lnTo>
                  <a:pt x="102" y="543"/>
                </a:lnTo>
                <a:lnTo>
                  <a:pt x="102" y="543"/>
                </a:lnTo>
                <a:lnTo>
                  <a:pt x="102" y="543"/>
                </a:lnTo>
                <a:lnTo>
                  <a:pt x="102" y="543"/>
                </a:lnTo>
                <a:lnTo>
                  <a:pt x="104" y="543"/>
                </a:lnTo>
                <a:lnTo>
                  <a:pt x="104" y="540"/>
                </a:lnTo>
                <a:lnTo>
                  <a:pt x="104" y="540"/>
                </a:lnTo>
                <a:lnTo>
                  <a:pt x="104" y="540"/>
                </a:lnTo>
                <a:lnTo>
                  <a:pt x="106" y="540"/>
                </a:lnTo>
                <a:lnTo>
                  <a:pt x="106" y="538"/>
                </a:lnTo>
                <a:lnTo>
                  <a:pt x="102" y="533"/>
                </a:lnTo>
                <a:lnTo>
                  <a:pt x="102" y="533"/>
                </a:lnTo>
                <a:lnTo>
                  <a:pt x="99" y="533"/>
                </a:lnTo>
                <a:lnTo>
                  <a:pt x="99" y="536"/>
                </a:lnTo>
                <a:lnTo>
                  <a:pt x="99" y="536"/>
                </a:lnTo>
                <a:lnTo>
                  <a:pt x="97" y="536"/>
                </a:lnTo>
                <a:lnTo>
                  <a:pt x="97" y="536"/>
                </a:lnTo>
                <a:lnTo>
                  <a:pt x="97" y="536"/>
                </a:lnTo>
                <a:lnTo>
                  <a:pt x="97" y="538"/>
                </a:lnTo>
                <a:lnTo>
                  <a:pt x="95" y="538"/>
                </a:lnTo>
                <a:lnTo>
                  <a:pt x="95" y="538"/>
                </a:lnTo>
                <a:lnTo>
                  <a:pt x="95" y="538"/>
                </a:lnTo>
                <a:lnTo>
                  <a:pt x="95" y="540"/>
                </a:lnTo>
                <a:lnTo>
                  <a:pt x="92" y="540"/>
                </a:lnTo>
                <a:lnTo>
                  <a:pt x="92" y="540"/>
                </a:lnTo>
                <a:lnTo>
                  <a:pt x="92" y="540"/>
                </a:lnTo>
                <a:lnTo>
                  <a:pt x="92" y="540"/>
                </a:lnTo>
                <a:lnTo>
                  <a:pt x="90" y="543"/>
                </a:lnTo>
                <a:lnTo>
                  <a:pt x="90" y="543"/>
                </a:lnTo>
                <a:lnTo>
                  <a:pt x="90" y="543"/>
                </a:lnTo>
                <a:lnTo>
                  <a:pt x="90" y="543"/>
                </a:lnTo>
                <a:lnTo>
                  <a:pt x="95" y="550"/>
                </a:lnTo>
                <a:lnTo>
                  <a:pt x="95" y="550"/>
                </a:lnTo>
                <a:close/>
                <a:moveTo>
                  <a:pt x="113" y="533"/>
                </a:moveTo>
                <a:lnTo>
                  <a:pt x="113" y="533"/>
                </a:lnTo>
                <a:lnTo>
                  <a:pt x="113" y="533"/>
                </a:lnTo>
                <a:lnTo>
                  <a:pt x="113" y="533"/>
                </a:lnTo>
                <a:lnTo>
                  <a:pt x="113" y="533"/>
                </a:lnTo>
                <a:lnTo>
                  <a:pt x="116" y="531"/>
                </a:lnTo>
                <a:lnTo>
                  <a:pt x="116" y="531"/>
                </a:lnTo>
                <a:lnTo>
                  <a:pt x="116" y="531"/>
                </a:lnTo>
                <a:lnTo>
                  <a:pt x="118" y="531"/>
                </a:lnTo>
                <a:lnTo>
                  <a:pt x="118" y="531"/>
                </a:lnTo>
                <a:lnTo>
                  <a:pt x="118" y="529"/>
                </a:lnTo>
                <a:lnTo>
                  <a:pt x="118" y="529"/>
                </a:lnTo>
                <a:lnTo>
                  <a:pt x="121" y="529"/>
                </a:lnTo>
                <a:lnTo>
                  <a:pt x="121" y="529"/>
                </a:lnTo>
                <a:lnTo>
                  <a:pt x="121" y="529"/>
                </a:lnTo>
                <a:lnTo>
                  <a:pt x="123" y="526"/>
                </a:lnTo>
                <a:lnTo>
                  <a:pt x="123" y="526"/>
                </a:lnTo>
                <a:lnTo>
                  <a:pt x="123" y="526"/>
                </a:lnTo>
                <a:lnTo>
                  <a:pt x="123" y="526"/>
                </a:lnTo>
                <a:lnTo>
                  <a:pt x="125" y="526"/>
                </a:lnTo>
                <a:lnTo>
                  <a:pt x="125" y="524"/>
                </a:lnTo>
                <a:lnTo>
                  <a:pt x="125" y="524"/>
                </a:lnTo>
                <a:lnTo>
                  <a:pt x="121" y="519"/>
                </a:lnTo>
                <a:lnTo>
                  <a:pt x="121" y="519"/>
                </a:lnTo>
                <a:lnTo>
                  <a:pt x="121" y="519"/>
                </a:lnTo>
                <a:lnTo>
                  <a:pt x="118" y="519"/>
                </a:lnTo>
                <a:lnTo>
                  <a:pt x="118" y="519"/>
                </a:lnTo>
                <a:lnTo>
                  <a:pt x="118" y="519"/>
                </a:lnTo>
                <a:lnTo>
                  <a:pt x="118" y="522"/>
                </a:lnTo>
                <a:lnTo>
                  <a:pt x="116" y="522"/>
                </a:lnTo>
                <a:lnTo>
                  <a:pt x="116" y="522"/>
                </a:lnTo>
                <a:lnTo>
                  <a:pt x="116" y="522"/>
                </a:lnTo>
                <a:lnTo>
                  <a:pt x="113" y="524"/>
                </a:lnTo>
                <a:lnTo>
                  <a:pt x="113" y="524"/>
                </a:lnTo>
                <a:lnTo>
                  <a:pt x="113" y="524"/>
                </a:lnTo>
                <a:lnTo>
                  <a:pt x="113" y="524"/>
                </a:lnTo>
                <a:lnTo>
                  <a:pt x="111" y="524"/>
                </a:lnTo>
                <a:lnTo>
                  <a:pt x="111" y="526"/>
                </a:lnTo>
                <a:lnTo>
                  <a:pt x="111" y="526"/>
                </a:lnTo>
                <a:lnTo>
                  <a:pt x="109" y="526"/>
                </a:lnTo>
                <a:lnTo>
                  <a:pt x="109" y="526"/>
                </a:lnTo>
                <a:lnTo>
                  <a:pt x="109" y="526"/>
                </a:lnTo>
                <a:lnTo>
                  <a:pt x="109" y="529"/>
                </a:lnTo>
                <a:lnTo>
                  <a:pt x="109" y="529"/>
                </a:lnTo>
                <a:lnTo>
                  <a:pt x="113" y="533"/>
                </a:lnTo>
                <a:lnTo>
                  <a:pt x="113" y="533"/>
                </a:lnTo>
                <a:close/>
                <a:moveTo>
                  <a:pt x="132" y="519"/>
                </a:moveTo>
                <a:lnTo>
                  <a:pt x="132" y="519"/>
                </a:lnTo>
                <a:lnTo>
                  <a:pt x="132" y="519"/>
                </a:lnTo>
                <a:lnTo>
                  <a:pt x="132" y="519"/>
                </a:lnTo>
                <a:lnTo>
                  <a:pt x="135" y="519"/>
                </a:lnTo>
                <a:lnTo>
                  <a:pt x="135" y="519"/>
                </a:lnTo>
                <a:lnTo>
                  <a:pt x="135" y="517"/>
                </a:lnTo>
                <a:lnTo>
                  <a:pt x="137" y="517"/>
                </a:lnTo>
                <a:lnTo>
                  <a:pt x="137" y="517"/>
                </a:lnTo>
                <a:lnTo>
                  <a:pt x="137" y="517"/>
                </a:lnTo>
                <a:lnTo>
                  <a:pt x="139" y="517"/>
                </a:lnTo>
                <a:lnTo>
                  <a:pt x="139" y="514"/>
                </a:lnTo>
                <a:lnTo>
                  <a:pt x="139" y="514"/>
                </a:lnTo>
                <a:lnTo>
                  <a:pt x="142" y="514"/>
                </a:lnTo>
                <a:lnTo>
                  <a:pt x="142" y="514"/>
                </a:lnTo>
                <a:lnTo>
                  <a:pt x="142" y="514"/>
                </a:lnTo>
                <a:lnTo>
                  <a:pt x="142" y="512"/>
                </a:lnTo>
                <a:lnTo>
                  <a:pt x="144" y="512"/>
                </a:lnTo>
                <a:lnTo>
                  <a:pt x="144" y="512"/>
                </a:lnTo>
                <a:lnTo>
                  <a:pt x="144" y="512"/>
                </a:lnTo>
                <a:lnTo>
                  <a:pt x="144" y="512"/>
                </a:lnTo>
                <a:lnTo>
                  <a:pt x="142" y="505"/>
                </a:lnTo>
                <a:lnTo>
                  <a:pt x="142" y="505"/>
                </a:lnTo>
                <a:lnTo>
                  <a:pt x="139" y="505"/>
                </a:lnTo>
                <a:lnTo>
                  <a:pt x="139" y="505"/>
                </a:lnTo>
                <a:lnTo>
                  <a:pt x="139" y="507"/>
                </a:lnTo>
                <a:lnTo>
                  <a:pt x="137" y="507"/>
                </a:lnTo>
                <a:lnTo>
                  <a:pt x="137" y="507"/>
                </a:lnTo>
                <a:lnTo>
                  <a:pt x="137" y="507"/>
                </a:lnTo>
                <a:lnTo>
                  <a:pt x="135" y="507"/>
                </a:lnTo>
                <a:lnTo>
                  <a:pt x="135" y="510"/>
                </a:lnTo>
                <a:lnTo>
                  <a:pt x="135" y="510"/>
                </a:lnTo>
                <a:lnTo>
                  <a:pt x="132" y="510"/>
                </a:lnTo>
                <a:lnTo>
                  <a:pt x="132" y="510"/>
                </a:lnTo>
                <a:lnTo>
                  <a:pt x="132" y="510"/>
                </a:lnTo>
                <a:lnTo>
                  <a:pt x="130" y="512"/>
                </a:lnTo>
                <a:lnTo>
                  <a:pt x="130" y="512"/>
                </a:lnTo>
                <a:lnTo>
                  <a:pt x="130" y="512"/>
                </a:lnTo>
                <a:lnTo>
                  <a:pt x="130" y="512"/>
                </a:lnTo>
                <a:lnTo>
                  <a:pt x="128" y="512"/>
                </a:lnTo>
                <a:lnTo>
                  <a:pt x="128" y="514"/>
                </a:lnTo>
                <a:lnTo>
                  <a:pt x="128" y="514"/>
                </a:lnTo>
                <a:lnTo>
                  <a:pt x="132" y="519"/>
                </a:lnTo>
                <a:lnTo>
                  <a:pt x="132" y="519"/>
                </a:lnTo>
                <a:close/>
                <a:moveTo>
                  <a:pt x="151" y="507"/>
                </a:moveTo>
                <a:lnTo>
                  <a:pt x="151" y="507"/>
                </a:lnTo>
                <a:lnTo>
                  <a:pt x="154" y="507"/>
                </a:lnTo>
                <a:lnTo>
                  <a:pt x="154" y="505"/>
                </a:lnTo>
                <a:lnTo>
                  <a:pt x="154" y="505"/>
                </a:lnTo>
                <a:lnTo>
                  <a:pt x="156" y="505"/>
                </a:lnTo>
                <a:lnTo>
                  <a:pt x="156" y="505"/>
                </a:lnTo>
                <a:lnTo>
                  <a:pt x="156" y="505"/>
                </a:lnTo>
                <a:lnTo>
                  <a:pt x="158" y="503"/>
                </a:lnTo>
                <a:lnTo>
                  <a:pt x="158" y="503"/>
                </a:lnTo>
                <a:lnTo>
                  <a:pt x="158" y="503"/>
                </a:lnTo>
                <a:lnTo>
                  <a:pt x="161" y="503"/>
                </a:lnTo>
                <a:lnTo>
                  <a:pt x="161" y="503"/>
                </a:lnTo>
                <a:lnTo>
                  <a:pt x="161" y="500"/>
                </a:lnTo>
                <a:lnTo>
                  <a:pt x="163" y="500"/>
                </a:lnTo>
                <a:lnTo>
                  <a:pt x="163" y="500"/>
                </a:lnTo>
                <a:lnTo>
                  <a:pt x="163" y="500"/>
                </a:lnTo>
                <a:lnTo>
                  <a:pt x="165" y="500"/>
                </a:lnTo>
                <a:lnTo>
                  <a:pt x="165" y="498"/>
                </a:lnTo>
                <a:lnTo>
                  <a:pt x="165" y="498"/>
                </a:lnTo>
                <a:lnTo>
                  <a:pt x="161" y="493"/>
                </a:lnTo>
                <a:lnTo>
                  <a:pt x="161" y="493"/>
                </a:lnTo>
                <a:lnTo>
                  <a:pt x="161" y="493"/>
                </a:lnTo>
                <a:lnTo>
                  <a:pt x="161" y="493"/>
                </a:lnTo>
                <a:lnTo>
                  <a:pt x="158" y="493"/>
                </a:lnTo>
                <a:lnTo>
                  <a:pt x="158" y="493"/>
                </a:lnTo>
                <a:lnTo>
                  <a:pt x="158" y="495"/>
                </a:lnTo>
                <a:lnTo>
                  <a:pt x="156" y="495"/>
                </a:lnTo>
                <a:lnTo>
                  <a:pt x="156" y="495"/>
                </a:lnTo>
                <a:lnTo>
                  <a:pt x="156" y="495"/>
                </a:lnTo>
                <a:lnTo>
                  <a:pt x="154" y="495"/>
                </a:lnTo>
                <a:lnTo>
                  <a:pt x="154" y="498"/>
                </a:lnTo>
                <a:lnTo>
                  <a:pt x="154" y="498"/>
                </a:lnTo>
                <a:lnTo>
                  <a:pt x="151" y="498"/>
                </a:lnTo>
                <a:lnTo>
                  <a:pt x="151" y="498"/>
                </a:lnTo>
                <a:lnTo>
                  <a:pt x="151" y="498"/>
                </a:lnTo>
                <a:lnTo>
                  <a:pt x="149" y="500"/>
                </a:lnTo>
                <a:lnTo>
                  <a:pt x="149" y="500"/>
                </a:lnTo>
                <a:lnTo>
                  <a:pt x="149" y="500"/>
                </a:lnTo>
                <a:lnTo>
                  <a:pt x="147" y="500"/>
                </a:lnTo>
                <a:lnTo>
                  <a:pt x="151" y="507"/>
                </a:lnTo>
                <a:lnTo>
                  <a:pt x="151" y="507"/>
                </a:lnTo>
                <a:close/>
                <a:moveTo>
                  <a:pt x="173" y="495"/>
                </a:moveTo>
                <a:lnTo>
                  <a:pt x="173" y="495"/>
                </a:lnTo>
                <a:lnTo>
                  <a:pt x="173" y="493"/>
                </a:lnTo>
                <a:lnTo>
                  <a:pt x="175" y="493"/>
                </a:lnTo>
                <a:lnTo>
                  <a:pt x="175" y="493"/>
                </a:lnTo>
                <a:lnTo>
                  <a:pt x="175" y="493"/>
                </a:lnTo>
                <a:lnTo>
                  <a:pt x="177" y="493"/>
                </a:lnTo>
                <a:lnTo>
                  <a:pt x="177" y="491"/>
                </a:lnTo>
                <a:lnTo>
                  <a:pt x="177" y="491"/>
                </a:lnTo>
                <a:lnTo>
                  <a:pt x="180" y="491"/>
                </a:lnTo>
                <a:lnTo>
                  <a:pt x="180" y="491"/>
                </a:lnTo>
                <a:lnTo>
                  <a:pt x="180" y="491"/>
                </a:lnTo>
                <a:lnTo>
                  <a:pt x="182" y="488"/>
                </a:lnTo>
                <a:lnTo>
                  <a:pt x="182" y="488"/>
                </a:lnTo>
                <a:lnTo>
                  <a:pt x="182" y="488"/>
                </a:lnTo>
                <a:lnTo>
                  <a:pt x="184" y="488"/>
                </a:lnTo>
                <a:lnTo>
                  <a:pt x="184" y="488"/>
                </a:lnTo>
                <a:lnTo>
                  <a:pt x="184" y="486"/>
                </a:lnTo>
                <a:lnTo>
                  <a:pt x="187" y="486"/>
                </a:lnTo>
                <a:lnTo>
                  <a:pt x="182" y="479"/>
                </a:lnTo>
                <a:lnTo>
                  <a:pt x="182" y="479"/>
                </a:lnTo>
                <a:lnTo>
                  <a:pt x="180" y="481"/>
                </a:lnTo>
                <a:lnTo>
                  <a:pt x="180" y="481"/>
                </a:lnTo>
                <a:lnTo>
                  <a:pt x="180" y="481"/>
                </a:lnTo>
                <a:lnTo>
                  <a:pt x="177" y="481"/>
                </a:lnTo>
                <a:lnTo>
                  <a:pt x="177" y="481"/>
                </a:lnTo>
                <a:lnTo>
                  <a:pt x="177" y="484"/>
                </a:lnTo>
                <a:lnTo>
                  <a:pt x="175" y="484"/>
                </a:lnTo>
                <a:lnTo>
                  <a:pt x="175" y="484"/>
                </a:lnTo>
                <a:lnTo>
                  <a:pt x="175" y="484"/>
                </a:lnTo>
                <a:lnTo>
                  <a:pt x="173" y="484"/>
                </a:lnTo>
                <a:lnTo>
                  <a:pt x="173" y="486"/>
                </a:lnTo>
                <a:lnTo>
                  <a:pt x="173" y="486"/>
                </a:lnTo>
                <a:lnTo>
                  <a:pt x="170" y="486"/>
                </a:lnTo>
                <a:lnTo>
                  <a:pt x="170" y="486"/>
                </a:lnTo>
                <a:lnTo>
                  <a:pt x="170" y="488"/>
                </a:lnTo>
                <a:lnTo>
                  <a:pt x="168" y="488"/>
                </a:lnTo>
                <a:lnTo>
                  <a:pt x="168" y="488"/>
                </a:lnTo>
                <a:lnTo>
                  <a:pt x="173" y="495"/>
                </a:lnTo>
                <a:lnTo>
                  <a:pt x="173" y="495"/>
                </a:lnTo>
                <a:close/>
                <a:moveTo>
                  <a:pt x="194" y="481"/>
                </a:moveTo>
                <a:lnTo>
                  <a:pt x="194" y="481"/>
                </a:lnTo>
                <a:lnTo>
                  <a:pt x="194" y="481"/>
                </a:lnTo>
                <a:lnTo>
                  <a:pt x="196" y="481"/>
                </a:lnTo>
                <a:lnTo>
                  <a:pt x="196" y="481"/>
                </a:lnTo>
                <a:lnTo>
                  <a:pt x="196" y="479"/>
                </a:lnTo>
                <a:lnTo>
                  <a:pt x="199" y="479"/>
                </a:lnTo>
                <a:lnTo>
                  <a:pt x="199" y="479"/>
                </a:lnTo>
                <a:lnTo>
                  <a:pt x="199" y="479"/>
                </a:lnTo>
                <a:lnTo>
                  <a:pt x="201" y="479"/>
                </a:lnTo>
                <a:lnTo>
                  <a:pt x="201" y="476"/>
                </a:lnTo>
                <a:lnTo>
                  <a:pt x="201" y="476"/>
                </a:lnTo>
                <a:lnTo>
                  <a:pt x="203" y="476"/>
                </a:lnTo>
                <a:lnTo>
                  <a:pt x="203" y="476"/>
                </a:lnTo>
                <a:lnTo>
                  <a:pt x="203" y="474"/>
                </a:lnTo>
                <a:lnTo>
                  <a:pt x="206" y="474"/>
                </a:lnTo>
                <a:lnTo>
                  <a:pt x="206" y="474"/>
                </a:lnTo>
                <a:lnTo>
                  <a:pt x="206" y="474"/>
                </a:lnTo>
                <a:lnTo>
                  <a:pt x="203" y="467"/>
                </a:lnTo>
                <a:lnTo>
                  <a:pt x="201" y="467"/>
                </a:lnTo>
                <a:lnTo>
                  <a:pt x="201" y="467"/>
                </a:lnTo>
                <a:lnTo>
                  <a:pt x="201" y="469"/>
                </a:lnTo>
                <a:lnTo>
                  <a:pt x="199" y="469"/>
                </a:lnTo>
                <a:lnTo>
                  <a:pt x="199" y="469"/>
                </a:lnTo>
                <a:lnTo>
                  <a:pt x="199" y="469"/>
                </a:lnTo>
                <a:lnTo>
                  <a:pt x="196" y="469"/>
                </a:lnTo>
                <a:lnTo>
                  <a:pt x="196" y="472"/>
                </a:lnTo>
                <a:lnTo>
                  <a:pt x="196" y="472"/>
                </a:lnTo>
                <a:lnTo>
                  <a:pt x="194" y="472"/>
                </a:lnTo>
                <a:lnTo>
                  <a:pt x="194" y="472"/>
                </a:lnTo>
                <a:lnTo>
                  <a:pt x="192" y="474"/>
                </a:lnTo>
                <a:lnTo>
                  <a:pt x="192" y="474"/>
                </a:lnTo>
                <a:lnTo>
                  <a:pt x="192" y="474"/>
                </a:lnTo>
                <a:lnTo>
                  <a:pt x="189" y="474"/>
                </a:lnTo>
                <a:lnTo>
                  <a:pt x="189" y="474"/>
                </a:lnTo>
                <a:lnTo>
                  <a:pt x="189" y="476"/>
                </a:lnTo>
                <a:lnTo>
                  <a:pt x="194" y="481"/>
                </a:lnTo>
                <a:lnTo>
                  <a:pt x="194" y="481"/>
                </a:lnTo>
                <a:close/>
                <a:moveTo>
                  <a:pt x="213" y="469"/>
                </a:moveTo>
                <a:lnTo>
                  <a:pt x="208" y="462"/>
                </a:lnTo>
                <a:lnTo>
                  <a:pt x="210" y="462"/>
                </a:lnTo>
                <a:lnTo>
                  <a:pt x="210" y="462"/>
                </a:lnTo>
                <a:lnTo>
                  <a:pt x="213" y="462"/>
                </a:lnTo>
                <a:lnTo>
                  <a:pt x="213" y="460"/>
                </a:lnTo>
                <a:lnTo>
                  <a:pt x="215" y="460"/>
                </a:lnTo>
                <a:lnTo>
                  <a:pt x="215" y="460"/>
                </a:lnTo>
                <a:lnTo>
                  <a:pt x="218" y="457"/>
                </a:lnTo>
                <a:lnTo>
                  <a:pt x="218" y="457"/>
                </a:lnTo>
                <a:lnTo>
                  <a:pt x="220" y="457"/>
                </a:lnTo>
                <a:lnTo>
                  <a:pt x="220" y="455"/>
                </a:lnTo>
                <a:lnTo>
                  <a:pt x="222" y="455"/>
                </a:lnTo>
                <a:lnTo>
                  <a:pt x="222" y="455"/>
                </a:lnTo>
                <a:lnTo>
                  <a:pt x="227" y="462"/>
                </a:lnTo>
                <a:lnTo>
                  <a:pt x="227" y="462"/>
                </a:lnTo>
                <a:lnTo>
                  <a:pt x="225" y="462"/>
                </a:lnTo>
                <a:lnTo>
                  <a:pt x="225" y="462"/>
                </a:lnTo>
                <a:lnTo>
                  <a:pt x="222" y="465"/>
                </a:lnTo>
                <a:lnTo>
                  <a:pt x="222" y="465"/>
                </a:lnTo>
                <a:lnTo>
                  <a:pt x="220" y="465"/>
                </a:lnTo>
                <a:lnTo>
                  <a:pt x="218" y="467"/>
                </a:lnTo>
                <a:lnTo>
                  <a:pt x="218" y="467"/>
                </a:lnTo>
                <a:lnTo>
                  <a:pt x="215" y="467"/>
                </a:lnTo>
                <a:lnTo>
                  <a:pt x="215" y="469"/>
                </a:lnTo>
                <a:lnTo>
                  <a:pt x="213" y="469"/>
                </a:lnTo>
                <a:lnTo>
                  <a:pt x="213" y="469"/>
                </a:lnTo>
                <a:lnTo>
                  <a:pt x="213" y="469"/>
                </a:lnTo>
                <a:close/>
                <a:moveTo>
                  <a:pt x="234" y="457"/>
                </a:moveTo>
                <a:lnTo>
                  <a:pt x="234" y="457"/>
                </a:lnTo>
                <a:lnTo>
                  <a:pt x="236" y="455"/>
                </a:lnTo>
                <a:lnTo>
                  <a:pt x="236" y="455"/>
                </a:lnTo>
                <a:lnTo>
                  <a:pt x="239" y="455"/>
                </a:lnTo>
                <a:lnTo>
                  <a:pt x="239" y="453"/>
                </a:lnTo>
                <a:lnTo>
                  <a:pt x="241" y="453"/>
                </a:lnTo>
                <a:lnTo>
                  <a:pt x="241" y="453"/>
                </a:lnTo>
                <a:lnTo>
                  <a:pt x="244" y="450"/>
                </a:lnTo>
                <a:lnTo>
                  <a:pt x="244" y="450"/>
                </a:lnTo>
                <a:lnTo>
                  <a:pt x="246" y="450"/>
                </a:lnTo>
                <a:lnTo>
                  <a:pt x="246" y="448"/>
                </a:lnTo>
                <a:lnTo>
                  <a:pt x="248" y="448"/>
                </a:lnTo>
                <a:lnTo>
                  <a:pt x="244" y="441"/>
                </a:lnTo>
                <a:lnTo>
                  <a:pt x="241" y="441"/>
                </a:lnTo>
                <a:lnTo>
                  <a:pt x="241" y="443"/>
                </a:lnTo>
                <a:lnTo>
                  <a:pt x="239" y="443"/>
                </a:lnTo>
                <a:lnTo>
                  <a:pt x="239" y="443"/>
                </a:lnTo>
                <a:lnTo>
                  <a:pt x="236" y="446"/>
                </a:lnTo>
                <a:lnTo>
                  <a:pt x="236" y="446"/>
                </a:lnTo>
                <a:lnTo>
                  <a:pt x="234" y="446"/>
                </a:lnTo>
                <a:lnTo>
                  <a:pt x="234" y="448"/>
                </a:lnTo>
                <a:lnTo>
                  <a:pt x="232" y="448"/>
                </a:lnTo>
                <a:lnTo>
                  <a:pt x="232" y="448"/>
                </a:lnTo>
                <a:lnTo>
                  <a:pt x="229" y="450"/>
                </a:lnTo>
                <a:lnTo>
                  <a:pt x="229" y="450"/>
                </a:lnTo>
                <a:lnTo>
                  <a:pt x="234" y="457"/>
                </a:lnTo>
                <a:lnTo>
                  <a:pt x="234" y="457"/>
                </a:lnTo>
                <a:close/>
                <a:moveTo>
                  <a:pt x="253" y="443"/>
                </a:moveTo>
                <a:lnTo>
                  <a:pt x="255" y="443"/>
                </a:lnTo>
                <a:lnTo>
                  <a:pt x="255" y="443"/>
                </a:lnTo>
                <a:lnTo>
                  <a:pt x="258" y="441"/>
                </a:lnTo>
                <a:lnTo>
                  <a:pt x="258" y="441"/>
                </a:lnTo>
                <a:lnTo>
                  <a:pt x="260" y="441"/>
                </a:lnTo>
                <a:lnTo>
                  <a:pt x="260" y="438"/>
                </a:lnTo>
                <a:lnTo>
                  <a:pt x="262" y="438"/>
                </a:lnTo>
                <a:lnTo>
                  <a:pt x="262" y="438"/>
                </a:lnTo>
                <a:lnTo>
                  <a:pt x="265" y="436"/>
                </a:lnTo>
                <a:lnTo>
                  <a:pt x="265" y="436"/>
                </a:lnTo>
                <a:lnTo>
                  <a:pt x="267" y="436"/>
                </a:lnTo>
                <a:lnTo>
                  <a:pt x="267" y="434"/>
                </a:lnTo>
                <a:lnTo>
                  <a:pt x="267" y="434"/>
                </a:lnTo>
                <a:lnTo>
                  <a:pt x="262" y="429"/>
                </a:lnTo>
                <a:lnTo>
                  <a:pt x="262" y="429"/>
                </a:lnTo>
                <a:lnTo>
                  <a:pt x="262" y="429"/>
                </a:lnTo>
                <a:lnTo>
                  <a:pt x="260" y="429"/>
                </a:lnTo>
                <a:lnTo>
                  <a:pt x="260" y="431"/>
                </a:lnTo>
                <a:lnTo>
                  <a:pt x="258" y="431"/>
                </a:lnTo>
                <a:lnTo>
                  <a:pt x="258" y="431"/>
                </a:lnTo>
                <a:lnTo>
                  <a:pt x="255" y="434"/>
                </a:lnTo>
                <a:lnTo>
                  <a:pt x="255" y="434"/>
                </a:lnTo>
                <a:lnTo>
                  <a:pt x="253" y="434"/>
                </a:lnTo>
                <a:lnTo>
                  <a:pt x="253" y="436"/>
                </a:lnTo>
                <a:lnTo>
                  <a:pt x="251" y="436"/>
                </a:lnTo>
                <a:lnTo>
                  <a:pt x="251" y="436"/>
                </a:lnTo>
                <a:lnTo>
                  <a:pt x="251" y="436"/>
                </a:lnTo>
                <a:lnTo>
                  <a:pt x="253" y="443"/>
                </a:lnTo>
                <a:lnTo>
                  <a:pt x="253" y="443"/>
                </a:lnTo>
                <a:close/>
                <a:moveTo>
                  <a:pt x="274" y="429"/>
                </a:moveTo>
                <a:lnTo>
                  <a:pt x="274" y="429"/>
                </a:lnTo>
                <a:lnTo>
                  <a:pt x="274" y="429"/>
                </a:lnTo>
                <a:lnTo>
                  <a:pt x="277" y="429"/>
                </a:lnTo>
                <a:lnTo>
                  <a:pt x="277" y="427"/>
                </a:lnTo>
                <a:lnTo>
                  <a:pt x="279" y="427"/>
                </a:lnTo>
                <a:lnTo>
                  <a:pt x="279" y="427"/>
                </a:lnTo>
                <a:lnTo>
                  <a:pt x="281" y="424"/>
                </a:lnTo>
                <a:lnTo>
                  <a:pt x="281" y="424"/>
                </a:lnTo>
                <a:lnTo>
                  <a:pt x="284" y="424"/>
                </a:lnTo>
                <a:lnTo>
                  <a:pt x="284" y="422"/>
                </a:lnTo>
                <a:lnTo>
                  <a:pt x="286" y="422"/>
                </a:lnTo>
                <a:lnTo>
                  <a:pt x="286" y="422"/>
                </a:lnTo>
                <a:lnTo>
                  <a:pt x="286" y="419"/>
                </a:lnTo>
                <a:lnTo>
                  <a:pt x="281" y="415"/>
                </a:lnTo>
                <a:lnTo>
                  <a:pt x="281" y="415"/>
                </a:lnTo>
                <a:lnTo>
                  <a:pt x="281" y="415"/>
                </a:lnTo>
                <a:lnTo>
                  <a:pt x="279" y="417"/>
                </a:lnTo>
                <a:lnTo>
                  <a:pt x="279" y="417"/>
                </a:lnTo>
                <a:lnTo>
                  <a:pt x="277" y="417"/>
                </a:lnTo>
                <a:lnTo>
                  <a:pt x="277" y="419"/>
                </a:lnTo>
                <a:lnTo>
                  <a:pt x="274" y="419"/>
                </a:lnTo>
                <a:lnTo>
                  <a:pt x="274" y="419"/>
                </a:lnTo>
                <a:lnTo>
                  <a:pt x="272" y="422"/>
                </a:lnTo>
                <a:lnTo>
                  <a:pt x="272" y="422"/>
                </a:lnTo>
                <a:lnTo>
                  <a:pt x="270" y="422"/>
                </a:lnTo>
                <a:lnTo>
                  <a:pt x="270" y="424"/>
                </a:lnTo>
                <a:lnTo>
                  <a:pt x="270" y="424"/>
                </a:lnTo>
                <a:lnTo>
                  <a:pt x="274" y="429"/>
                </a:lnTo>
                <a:lnTo>
                  <a:pt x="274" y="429"/>
                </a:lnTo>
                <a:close/>
                <a:moveTo>
                  <a:pt x="293" y="415"/>
                </a:moveTo>
                <a:lnTo>
                  <a:pt x="293" y="415"/>
                </a:lnTo>
                <a:lnTo>
                  <a:pt x="296" y="415"/>
                </a:lnTo>
                <a:lnTo>
                  <a:pt x="296" y="415"/>
                </a:lnTo>
                <a:lnTo>
                  <a:pt x="298" y="412"/>
                </a:lnTo>
                <a:lnTo>
                  <a:pt x="298" y="412"/>
                </a:lnTo>
                <a:lnTo>
                  <a:pt x="300" y="412"/>
                </a:lnTo>
                <a:lnTo>
                  <a:pt x="300" y="410"/>
                </a:lnTo>
                <a:lnTo>
                  <a:pt x="303" y="410"/>
                </a:lnTo>
                <a:lnTo>
                  <a:pt x="303" y="410"/>
                </a:lnTo>
                <a:lnTo>
                  <a:pt x="305" y="408"/>
                </a:lnTo>
                <a:lnTo>
                  <a:pt x="305" y="408"/>
                </a:lnTo>
                <a:lnTo>
                  <a:pt x="307" y="405"/>
                </a:lnTo>
                <a:lnTo>
                  <a:pt x="307" y="405"/>
                </a:lnTo>
                <a:lnTo>
                  <a:pt x="303" y="401"/>
                </a:lnTo>
                <a:lnTo>
                  <a:pt x="300" y="401"/>
                </a:lnTo>
                <a:lnTo>
                  <a:pt x="300" y="401"/>
                </a:lnTo>
                <a:lnTo>
                  <a:pt x="300" y="403"/>
                </a:lnTo>
                <a:lnTo>
                  <a:pt x="298" y="403"/>
                </a:lnTo>
                <a:lnTo>
                  <a:pt x="298" y="403"/>
                </a:lnTo>
                <a:lnTo>
                  <a:pt x="296" y="405"/>
                </a:lnTo>
                <a:lnTo>
                  <a:pt x="296" y="405"/>
                </a:lnTo>
                <a:lnTo>
                  <a:pt x="293" y="405"/>
                </a:lnTo>
                <a:lnTo>
                  <a:pt x="293" y="408"/>
                </a:lnTo>
                <a:lnTo>
                  <a:pt x="291" y="408"/>
                </a:lnTo>
                <a:lnTo>
                  <a:pt x="291" y="408"/>
                </a:lnTo>
                <a:lnTo>
                  <a:pt x="288" y="410"/>
                </a:lnTo>
                <a:lnTo>
                  <a:pt x="288" y="410"/>
                </a:lnTo>
                <a:lnTo>
                  <a:pt x="293" y="415"/>
                </a:lnTo>
                <a:lnTo>
                  <a:pt x="293" y="415"/>
                </a:lnTo>
                <a:close/>
                <a:moveTo>
                  <a:pt x="312" y="401"/>
                </a:moveTo>
                <a:lnTo>
                  <a:pt x="315" y="401"/>
                </a:lnTo>
                <a:lnTo>
                  <a:pt x="315" y="401"/>
                </a:lnTo>
                <a:lnTo>
                  <a:pt x="317" y="398"/>
                </a:lnTo>
                <a:lnTo>
                  <a:pt x="317" y="398"/>
                </a:lnTo>
                <a:lnTo>
                  <a:pt x="319" y="398"/>
                </a:lnTo>
                <a:lnTo>
                  <a:pt x="319" y="396"/>
                </a:lnTo>
                <a:lnTo>
                  <a:pt x="319" y="396"/>
                </a:lnTo>
                <a:lnTo>
                  <a:pt x="322" y="396"/>
                </a:lnTo>
                <a:lnTo>
                  <a:pt x="322" y="393"/>
                </a:lnTo>
                <a:lnTo>
                  <a:pt x="324" y="393"/>
                </a:lnTo>
                <a:lnTo>
                  <a:pt x="324" y="393"/>
                </a:lnTo>
                <a:lnTo>
                  <a:pt x="326" y="391"/>
                </a:lnTo>
                <a:lnTo>
                  <a:pt x="326" y="391"/>
                </a:lnTo>
                <a:lnTo>
                  <a:pt x="322" y="386"/>
                </a:lnTo>
                <a:lnTo>
                  <a:pt x="319" y="386"/>
                </a:lnTo>
                <a:lnTo>
                  <a:pt x="319" y="386"/>
                </a:lnTo>
                <a:lnTo>
                  <a:pt x="319" y="386"/>
                </a:lnTo>
                <a:lnTo>
                  <a:pt x="317" y="389"/>
                </a:lnTo>
                <a:lnTo>
                  <a:pt x="317" y="389"/>
                </a:lnTo>
                <a:lnTo>
                  <a:pt x="315" y="389"/>
                </a:lnTo>
                <a:lnTo>
                  <a:pt x="315" y="391"/>
                </a:lnTo>
                <a:lnTo>
                  <a:pt x="312" y="391"/>
                </a:lnTo>
                <a:lnTo>
                  <a:pt x="312" y="391"/>
                </a:lnTo>
                <a:lnTo>
                  <a:pt x="312" y="393"/>
                </a:lnTo>
                <a:lnTo>
                  <a:pt x="310" y="393"/>
                </a:lnTo>
                <a:lnTo>
                  <a:pt x="310" y="393"/>
                </a:lnTo>
                <a:lnTo>
                  <a:pt x="307" y="396"/>
                </a:lnTo>
                <a:lnTo>
                  <a:pt x="312" y="401"/>
                </a:lnTo>
                <a:lnTo>
                  <a:pt x="312" y="401"/>
                </a:lnTo>
                <a:close/>
                <a:moveTo>
                  <a:pt x="331" y="386"/>
                </a:moveTo>
                <a:lnTo>
                  <a:pt x="333" y="386"/>
                </a:lnTo>
                <a:lnTo>
                  <a:pt x="333" y="384"/>
                </a:lnTo>
                <a:lnTo>
                  <a:pt x="336" y="384"/>
                </a:lnTo>
                <a:lnTo>
                  <a:pt x="336" y="384"/>
                </a:lnTo>
                <a:lnTo>
                  <a:pt x="336" y="382"/>
                </a:lnTo>
                <a:lnTo>
                  <a:pt x="338" y="382"/>
                </a:lnTo>
                <a:lnTo>
                  <a:pt x="338" y="382"/>
                </a:lnTo>
                <a:lnTo>
                  <a:pt x="341" y="379"/>
                </a:lnTo>
                <a:lnTo>
                  <a:pt x="341" y="379"/>
                </a:lnTo>
                <a:lnTo>
                  <a:pt x="343" y="377"/>
                </a:lnTo>
                <a:lnTo>
                  <a:pt x="343" y="377"/>
                </a:lnTo>
                <a:lnTo>
                  <a:pt x="345" y="377"/>
                </a:lnTo>
                <a:lnTo>
                  <a:pt x="345" y="377"/>
                </a:lnTo>
                <a:lnTo>
                  <a:pt x="338" y="370"/>
                </a:lnTo>
                <a:lnTo>
                  <a:pt x="338" y="370"/>
                </a:lnTo>
                <a:lnTo>
                  <a:pt x="338" y="372"/>
                </a:lnTo>
                <a:lnTo>
                  <a:pt x="336" y="372"/>
                </a:lnTo>
                <a:lnTo>
                  <a:pt x="336" y="372"/>
                </a:lnTo>
                <a:lnTo>
                  <a:pt x="336" y="374"/>
                </a:lnTo>
                <a:lnTo>
                  <a:pt x="333" y="374"/>
                </a:lnTo>
                <a:lnTo>
                  <a:pt x="333" y="374"/>
                </a:lnTo>
                <a:lnTo>
                  <a:pt x="331" y="377"/>
                </a:lnTo>
                <a:lnTo>
                  <a:pt x="331" y="377"/>
                </a:lnTo>
                <a:lnTo>
                  <a:pt x="329" y="377"/>
                </a:lnTo>
                <a:lnTo>
                  <a:pt x="329" y="379"/>
                </a:lnTo>
                <a:lnTo>
                  <a:pt x="329" y="379"/>
                </a:lnTo>
                <a:lnTo>
                  <a:pt x="326" y="379"/>
                </a:lnTo>
                <a:lnTo>
                  <a:pt x="331" y="386"/>
                </a:lnTo>
                <a:lnTo>
                  <a:pt x="331" y="386"/>
                </a:lnTo>
                <a:close/>
                <a:moveTo>
                  <a:pt x="350" y="370"/>
                </a:moveTo>
                <a:lnTo>
                  <a:pt x="352" y="370"/>
                </a:lnTo>
                <a:lnTo>
                  <a:pt x="352" y="370"/>
                </a:lnTo>
                <a:lnTo>
                  <a:pt x="352" y="367"/>
                </a:lnTo>
                <a:lnTo>
                  <a:pt x="355" y="367"/>
                </a:lnTo>
                <a:lnTo>
                  <a:pt x="355" y="367"/>
                </a:lnTo>
                <a:lnTo>
                  <a:pt x="357" y="365"/>
                </a:lnTo>
                <a:lnTo>
                  <a:pt x="357" y="365"/>
                </a:lnTo>
                <a:lnTo>
                  <a:pt x="359" y="365"/>
                </a:lnTo>
                <a:lnTo>
                  <a:pt x="359" y="363"/>
                </a:lnTo>
                <a:lnTo>
                  <a:pt x="359" y="363"/>
                </a:lnTo>
                <a:lnTo>
                  <a:pt x="362" y="360"/>
                </a:lnTo>
                <a:lnTo>
                  <a:pt x="362" y="360"/>
                </a:lnTo>
                <a:lnTo>
                  <a:pt x="362" y="360"/>
                </a:lnTo>
                <a:lnTo>
                  <a:pt x="357" y="353"/>
                </a:lnTo>
                <a:lnTo>
                  <a:pt x="357" y="355"/>
                </a:lnTo>
                <a:lnTo>
                  <a:pt x="355" y="355"/>
                </a:lnTo>
                <a:lnTo>
                  <a:pt x="355" y="355"/>
                </a:lnTo>
                <a:lnTo>
                  <a:pt x="355" y="358"/>
                </a:lnTo>
                <a:lnTo>
                  <a:pt x="352" y="358"/>
                </a:lnTo>
                <a:lnTo>
                  <a:pt x="352" y="358"/>
                </a:lnTo>
                <a:lnTo>
                  <a:pt x="350" y="360"/>
                </a:lnTo>
                <a:lnTo>
                  <a:pt x="350" y="360"/>
                </a:lnTo>
                <a:lnTo>
                  <a:pt x="350" y="363"/>
                </a:lnTo>
                <a:lnTo>
                  <a:pt x="348" y="363"/>
                </a:lnTo>
                <a:lnTo>
                  <a:pt x="348" y="363"/>
                </a:lnTo>
                <a:lnTo>
                  <a:pt x="345" y="365"/>
                </a:lnTo>
                <a:lnTo>
                  <a:pt x="345" y="365"/>
                </a:lnTo>
                <a:lnTo>
                  <a:pt x="350" y="370"/>
                </a:lnTo>
                <a:lnTo>
                  <a:pt x="350" y="370"/>
                </a:lnTo>
                <a:close/>
                <a:moveTo>
                  <a:pt x="369" y="355"/>
                </a:moveTo>
                <a:lnTo>
                  <a:pt x="369" y="353"/>
                </a:lnTo>
                <a:lnTo>
                  <a:pt x="371" y="353"/>
                </a:lnTo>
                <a:lnTo>
                  <a:pt x="371" y="353"/>
                </a:lnTo>
                <a:lnTo>
                  <a:pt x="371" y="351"/>
                </a:lnTo>
                <a:lnTo>
                  <a:pt x="374" y="351"/>
                </a:lnTo>
                <a:lnTo>
                  <a:pt x="374" y="348"/>
                </a:lnTo>
                <a:lnTo>
                  <a:pt x="376" y="348"/>
                </a:lnTo>
                <a:lnTo>
                  <a:pt x="376" y="348"/>
                </a:lnTo>
                <a:lnTo>
                  <a:pt x="376" y="346"/>
                </a:lnTo>
                <a:lnTo>
                  <a:pt x="378" y="346"/>
                </a:lnTo>
                <a:lnTo>
                  <a:pt x="378" y="344"/>
                </a:lnTo>
                <a:lnTo>
                  <a:pt x="381" y="344"/>
                </a:lnTo>
                <a:lnTo>
                  <a:pt x="381" y="344"/>
                </a:lnTo>
                <a:lnTo>
                  <a:pt x="374" y="339"/>
                </a:lnTo>
                <a:lnTo>
                  <a:pt x="374" y="339"/>
                </a:lnTo>
                <a:lnTo>
                  <a:pt x="374" y="339"/>
                </a:lnTo>
                <a:lnTo>
                  <a:pt x="371" y="339"/>
                </a:lnTo>
                <a:lnTo>
                  <a:pt x="371" y="341"/>
                </a:lnTo>
                <a:lnTo>
                  <a:pt x="371" y="341"/>
                </a:lnTo>
                <a:lnTo>
                  <a:pt x="369" y="344"/>
                </a:lnTo>
                <a:lnTo>
                  <a:pt x="369" y="344"/>
                </a:lnTo>
                <a:lnTo>
                  <a:pt x="367" y="344"/>
                </a:lnTo>
                <a:lnTo>
                  <a:pt x="367" y="346"/>
                </a:lnTo>
                <a:lnTo>
                  <a:pt x="367" y="346"/>
                </a:lnTo>
                <a:lnTo>
                  <a:pt x="364" y="348"/>
                </a:lnTo>
                <a:lnTo>
                  <a:pt x="364" y="348"/>
                </a:lnTo>
                <a:lnTo>
                  <a:pt x="362" y="348"/>
                </a:lnTo>
                <a:lnTo>
                  <a:pt x="369" y="355"/>
                </a:lnTo>
                <a:lnTo>
                  <a:pt x="369" y="355"/>
                </a:lnTo>
                <a:close/>
                <a:moveTo>
                  <a:pt x="385" y="339"/>
                </a:moveTo>
                <a:lnTo>
                  <a:pt x="388" y="336"/>
                </a:lnTo>
                <a:lnTo>
                  <a:pt x="388" y="336"/>
                </a:lnTo>
                <a:lnTo>
                  <a:pt x="388" y="336"/>
                </a:lnTo>
                <a:lnTo>
                  <a:pt x="390" y="334"/>
                </a:lnTo>
                <a:lnTo>
                  <a:pt x="390" y="334"/>
                </a:lnTo>
                <a:lnTo>
                  <a:pt x="393" y="332"/>
                </a:lnTo>
                <a:lnTo>
                  <a:pt x="393" y="332"/>
                </a:lnTo>
                <a:lnTo>
                  <a:pt x="393" y="332"/>
                </a:lnTo>
                <a:lnTo>
                  <a:pt x="395" y="329"/>
                </a:lnTo>
                <a:lnTo>
                  <a:pt x="395" y="329"/>
                </a:lnTo>
                <a:lnTo>
                  <a:pt x="397" y="327"/>
                </a:lnTo>
                <a:lnTo>
                  <a:pt x="397" y="327"/>
                </a:lnTo>
                <a:lnTo>
                  <a:pt x="397" y="327"/>
                </a:lnTo>
                <a:lnTo>
                  <a:pt x="393" y="322"/>
                </a:lnTo>
                <a:lnTo>
                  <a:pt x="393" y="322"/>
                </a:lnTo>
                <a:lnTo>
                  <a:pt x="390" y="322"/>
                </a:lnTo>
                <a:lnTo>
                  <a:pt x="390" y="322"/>
                </a:lnTo>
                <a:lnTo>
                  <a:pt x="388" y="325"/>
                </a:lnTo>
                <a:lnTo>
                  <a:pt x="388" y="325"/>
                </a:lnTo>
                <a:lnTo>
                  <a:pt x="388" y="327"/>
                </a:lnTo>
                <a:lnTo>
                  <a:pt x="385" y="327"/>
                </a:lnTo>
                <a:lnTo>
                  <a:pt x="385" y="327"/>
                </a:lnTo>
                <a:lnTo>
                  <a:pt x="383" y="329"/>
                </a:lnTo>
                <a:lnTo>
                  <a:pt x="383" y="329"/>
                </a:lnTo>
                <a:lnTo>
                  <a:pt x="383" y="332"/>
                </a:lnTo>
                <a:lnTo>
                  <a:pt x="381" y="332"/>
                </a:lnTo>
                <a:lnTo>
                  <a:pt x="381" y="332"/>
                </a:lnTo>
                <a:lnTo>
                  <a:pt x="385" y="339"/>
                </a:lnTo>
                <a:lnTo>
                  <a:pt x="385" y="339"/>
                </a:lnTo>
                <a:close/>
                <a:moveTo>
                  <a:pt x="402" y="320"/>
                </a:moveTo>
                <a:lnTo>
                  <a:pt x="404" y="320"/>
                </a:lnTo>
                <a:lnTo>
                  <a:pt x="404" y="320"/>
                </a:lnTo>
                <a:lnTo>
                  <a:pt x="407" y="317"/>
                </a:lnTo>
                <a:lnTo>
                  <a:pt x="407" y="317"/>
                </a:lnTo>
                <a:lnTo>
                  <a:pt x="407" y="315"/>
                </a:lnTo>
                <a:lnTo>
                  <a:pt x="409" y="315"/>
                </a:lnTo>
                <a:lnTo>
                  <a:pt x="409" y="315"/>
                </a:lnTo>
                <a:lnTo>
                  <a:pt x="412" y="313"/>
                </a:lnTo>
                <a:lnTo>
                  <a:pt x="412" y="313"/>
                </a:lnTo>
                <a:lnTo>
                  <a:pt x="412" y="310"/>
                </a:lnTo>
                <a:lnTo>
                  <a:pt x="414" y="310"/>
                </a:lnTo>
                <a:lnTo>
                  <a:pt x="414" y="308"/>
                </a:lnTo>
                <a:lnTo>
                  <a:pt x="409" y="303"/>
                </a:lnTo>
                <a:lnTo>
                  <a:pt x="407" y="306"/>
                </a:lnTo>
                <a:lnTo>
                  <a:pt x="407" y="306"/>
                </a:lnTo>
                <a:lnTo>
                  <a:pt x="404" y="306"/>
                </a:lnTo>
                <a:lnTo>
                  <a:pt x="404" y="308"/>
                </a:lnTo>
                <a:lnTo>
                  <a:pt x="404" y="308"/>
                </a:lnTo>
                <a:lnTo>
                  <a:pt x="402" y="310"/>
                </a:lnTo>
                <a:lnTo>
                  <a:pt x="402" y="310"/>
                </a:lnTo>
                <a:lnTo>
                  <a:pt x="400" y="310"/>
                </a:lnTo>
                <a:lnTo>
                  <a:pt x="400" y="313"/>
                </a:lnTo>
                <a:lnTo>
                  <a:pt x="400" y="313"/>
                </a:lnTo>
                <a:lnTo>
                  <a:pt x="397" y="315"/>
                </a:lnTo>
                <a:lnTo>
                  <a:pt x="397" y="315"/>
                </a:lnTo>
                <a:lnTo>
                  <a:pt x="402" y="320"/>
                </a:lnTo>
                <a:lnTo>
                  <a:pt x="402" y="320"/>
                </a:lnTo>
                <a:close/>
                <a:moveTo>
                  <a:pt x="419" y="303"/>
                </a:moveTo>
                <a:lnTo>
                  <a:pt x="419" y="303"/>
                </a:lnTo>
                <a:lnTo>
                  <a:pt x="421" y="301"/>
                </a:lnTo>
                <a:lnTo>
                  <a:pt x="421" y="301"/>
                </a:lnTo>
                <a:lnTo>
                  <a:pt x="423" y="301"/>
                </a:lnTo>
                <a:lnTo>
                  <a:pt x="423" y="298"/>
                </a:lnTo>
                <a:lnTo>
                  <a:pt x="423" y="298"/>
                </a:lnTo>
                <a:lnTo>
                  <a:pt x="426" y="296"/>
                </a:lnTo>
                <a:lnTo>
                  <a:pt x="426" y="296"/>
                </a:lnTo>
                <a:lnTo>
                  <a:pt x="428" y="294"/>
                </a:lnTo>
                <a:lnTo>
                  <a:pt x="428" y="294"/>
                </a:lnTo>
                <a:lnTo>
                  <a:pt x="428" y="291"/>
                </a:lnTo>
                <a:lnTo>
                  <a:pt x="430" y="291"/>
                </a:lnTo>
                <a:lnTo>
                  <a:pt x="430" y="291"/>
                </a:lnTo>
                <a:lnTo>
                  <a:pt x="423" y="287"/>
                </a:lnTo>
                <a:lnTo>
                  <a:pt x="423" y="287"/>
                </a:lnTo>
                <a:lnTo>
                  <a:pt x="423" y="287"/>
                </a:lnTo>
                <a:lnTo>
                  <a:pt x="421" y="289"/>
                </a:lnTo>
                <a:lnTo>
                  <a:pt x="421" y="289"/>
                </a:lnTo>
                <a:lnTo>
                  <a:pt x="421" y="291"/>
                </a:lnTo>
                <a:lnTo>
                  <a:pt x="419" y="291"/>
                </a:lnTo>
                <a:lnTo>
                  <a:pt x="419" y="291"/>
                </a:lnTo>
                <a:lnTo>
                  <a:pt x="416" y="294"/>
                </a:lnTo>
                <a:lnTo>
                  <a:pt x="416" y="294"/>
                </a:lnTo>
                <a:lnTo>
                  <a:pt x="416" y="296"/>
                </a:lnTo>
                <a:lnTo>
                  <a:pt x="414" y="296"/>
                </a:lnTo>
                <a:lnTo>
                  <a:pt x="414" y="298"/>
                </a:lnTo>
                <a:lnTo>
                  <a:pt x="414" y="298"/>
                </a:lnTo>
                <a:lnTo>
                  <a:pt x="419" y="303"/>
                </a:lnTo>
                <a:lnTo>
                  <a:pt x="419" y="303"/>
                </a:lnTo>
                <a:close/>
                <a:moveTo>
                  <a:pt x="435" y="284"/>
                </a:moveTo>
                <a:lnTo>
                  <a:pt x="435" y="284"/>
                </a:lnTo>
                <a:lnTo>
                  <a:pt x="438" y="282"/>
                </a:lnTo>
                <a:lnTo>
                  <a:pt x="438" y="282"/>
                </a:lnTo>
                <a:lnTo>
                  <a:pt x="440" y="282"/>
                </a:lnTo>
                <a:lnTo>
                  <a:pt x="440" y="280"/>
                </a:lnTo>
                <a:lnTo>
                  <a:pt x="440" y="280"/>
                </a:lnTo>
                <a:lnTo>
                  <a:pt x="442" y="277"/>
                </a:lnTo>
                <a:lnTo>
                  <a:pt x="442" y="277"/>
                </a:lnTo>
                <a:lnTo>
                  <a:pt x="442" y="275"/>
                </a:lnTo>
                <a:lnTo>
                  <a:pt x="445" y="275"/>
                </a:lnTo>
                <a:lnTo>
                  <a:pt x="445" y="272"/>
                </a:lnTo>
                <a:lnTo>
                  <a:pt x="445" y="272"/>
                </a:lnTo>
                <a:lnTo>
                  <a:pt x="440" y="268"/>
                </a:lnTo>
                <a:lnTo>
                  <a:pt x="440" y="268"/>
                </a:lnTo>
                <a:lnTo>
                  <a:pt x="438" y="270"/>
                </a:lnTo>
                <a:lnTo>
                  <a:pt x="438" y="270"/>
                </a:lnTo>
                <a:lnTo>
                  <a:pt x="435" y="272"/>
                </a:lnTo>
                <a:lnTo>
                  <a:pt x="435" y="272"/>
                </a:lnTo>
                <a:lnTo>
                  <a:pt x="435" y="275"/>
                </a:lnTo>
                <a:lnTo>
                  <a:pt x="433" y="275"/>
                </a:lnTo>
                <a:lnTo>
                  <a:pt x="433" y="275"/>
                </a:lnTo>
                <a:lnTo>
                  <a:pt x="433" y="277"/>
                </a:lnTo>
                <a:lnTo>
                  <a:pt x="430" y="277"/>
                </a:lnTo>
                <a:lnTo>
                  <a:pt x="430" y="280"/>
                </a:lnTo>
                <a:lnTo>
                  <a:pt x="428" y="280"/>
                </a:lnTo>
                <a:lnTo>
                  <a:pt x="435" y="284"/>
                </a:lnTo>
                <a:lnTo>
                  <a:pt x="435" y="284"/>
                </a:lnTo>
                <a:close/>
                <a:moveTo>
                  <a:pt x="452" y="265"/>
                </a:moveTo>
                <a:lnTo>
                  <a:pt x="452" y="265"/>
                </a:lnTo>
                <a:lnTo>
                  <a:pt x="452" y="265"/>
                </a:lnTo>
                <a:lnTo>
                  <a:pt x="454" y="263"/>
                </a:lnTo>
                <a:lnTo>
                  <a:pt x="454" y="263"/>
                </a:lnTo>
                <a:lnTo>
                  <a:pt x="454" y="261"/>
                </a:lnTo>
                <a:lnTo>
                  <a:pt x="456" y="261"/>
                </a:lnTo>
                <a:lnTo>
                  <a:pt x="456" y="258"/>
                </a:lnTo>
                <a:lnTo>
                  <a:pt x="456" y="258"/>
                </a:lnTo>
                <a:lnTo>
                  <a:pt x="459" y="256"/>
                </a:lnTo>
                <a:lnTo>
                  <a:pt x="459" y="256"/>
                </a:lnTo>
                <a:lnTo>
                  <a:pt x="461" y="253"/>
                </a:lnTo>
                <a:lnTo>
                  <a:pt x="461" y="253"/>
                </a:lnTo>
                <a:lnTo>
                  <a:pt x="454" y="249"/>
                </a:lnTo>
                <a:lnTo>
                  <a:pt x="454" y="249"/>
                </a:lnTo>
                <a:lnTo>
                  <a:pt x="454" y="251"/>
                </a:lnTo>
                <a:lnTo>
                  <a:pt x="452" y="251"/>
                </a:lnTo>
                <a:lnTo>
                  <a:pt x="452" y="253"/>
                </a:lnTo>
                <a:lnTo>
                  <a:pt x="449" y="253"/>
                </a:lnTo>
                <a:lnTo>
                  <a:pt x="449" y="256"/>
                </a:lnTo>
                <a:lnTo>
                  <a:pt x="449" y="256"/>
                </a:lnTo>
                <a:lnTo>
                  <a:pt x="447" y="258"/>
                </a:lnTo>
                <a:lnTo>
                  <a:pt x="447" y="258"/>
                </a:lnTo>
                <a:lnTo>
                  <a:pt x="447" y="261"/>
                </a:lnTo>
                <a:lnTo>
                  <a:pt x="445" y="261"/>
                </a:lnTo>
                <a:lnTo>
                  <a:pt x="445" y="261"/>
                </a:lnTo>
                <a:lnTo>
                  <a:pt x="452" y="265"/>
                </a:lnTo>
                <a:lnTo>
                  <a:pt x="452" y="265"/>
                </a:lnTo>
                <a:close/>
                <a:moveTo>
                  <a:pt x="45" y="830"/>
                </a:moveTo>
                <a:lnTo>
                  <a:pt x="45" y="830"/>
                </a:lnTo>
                <a:lnTo>
                  <a:pt x="45" y="828"/>
                </a:lnTo>
                <a:lnTo>
                  <a:pt x="42" y="828"/>
                </a:lnTo>
                <a:lnTo>
                  <a:pt x="42" y="828"/>
                </a:lnTo>
                <a:lnTo>
                  <a:pt x="42" y="825"/>
                </a:lnTo>
                <a:lnTo>
                  <a:pt x="42" y="825"/>
                </a:lnTo>
                <a:lnTo>
                  <a:pt x="42" y="825"/>
                </a:lnTo>
                <a:lnTo>
                  <a:pt x="42" y="823"/>
                </a:lnTo>
                <a:lnTo>
                  <a:pt x="42" y="823"/>
                </a:lnTo>
                <a:lnTo>
                  <a:pt x="35" y="825"/>
                </a:lnTo>
                <a:lnTo>
                  <a:pt x="35" y="825"/>
                </a:lnTo>
                <a:lnTo>
                  <a:pt x="35" y="828"/>
                </a:lnTo>
                <a:lnTo>
                  <a:pt x="35" y="828"/>
                </a:lnTo>
                <a:lnTo>
                  <a:pt x="35" y="828"/>
                </a:lnTo>
                <a:lnTo>
                  <a:pt x="35" y="830"/>
                </a:lnTo>
                <a:lnTo>
                  <a:pt x="35" y="830"/>
                </a:lnTo>
                <a:lnTo>
                  <a:pt x="35" y="830"/>
                </a:lnTo>
                <a:lnTo>
                  <a:pt x="35" y="832"/>
                </a:lnTo>
                <a:lnTo>
                  <a:pt x="38" y="832"/>
                </a:lnTo>
                <a:lnTo>
                  <a:pt x="45" y="830"/>
                </a:lnTo>
                <a:lnTo>
                  <a:pt x="45" y="830"/>
                </a:lnTo>
                <a:close/>
                <a:moveTo>
                  <a:pt x="40" y="816"/>
                </a:moveTo>
                <a:lnTo>
                  <a:pt x="38" y="816"/>
                </a:lnTo>
                <a:lnTo>
                  <a:pt x="38" y="813"/>
                </a:lnTo>
                <a:lnTo>
                  <a:pt x="38" y="813"/>
                </a:lnTo>
                <a:lnTo>
                  <a:pt x="38" y="813"/>
                </a:lnTo>
                <a:lnTo>
                  <a:pt x="38" y="811"/>
                </a:lnTo>
                <a:lnTo>
                  <a:pt x="38" y="811"/>
                </a:lnTo>
                <a:lnTo>
                  <a:pt x="38" y="811"/>
                </a:lnTo>
                <a:lnTo>
                  <a:pt x="38" y="809"/>
                </a:lnTo>
                <a:lnTo>
                  <a:pt x="35" y="809"/>
                </a:lnTo>
                <a:lnTo>
                  <a:pt x="35" y="806"/>
                </a:lnTo>
                <a:lnTo>
                  <a:pt x="35" y="806"/>
                </a:lnTo>
                <a:lnTo>
                  <a:pt x="35" y="806"/>
                </a:lnTo>
                <a:lnTo>
                  <a:pt x="35" y="804"/>
                </a:lnTo>
                <a:lnTo>
                  <a:pt x="35" y="804"/>
                </a:lnTo>
                <a:lnTo>
                  <a:pt x="35" y="804"/>
                </a:lnTo>
                <a:lnTo>
                  <a:pt x="35" y="801"/>
                </a:lnTo>
                <a:lnTo>
                  <a:pt x="33" y="801"/>
                </a:lnTo>
                <a:lnTo>
                  <a:pt x="33" y="801"/>
                </a:lnTo>
                <a:lnTo>
                  <a:pt x="26" y="804"/>
                </a:lnTo>
                <a:lnTo>
                  <a:pt x="26" y="804"/>
                </a:lnTo>
                <a:lnTo>
                  <a:pt x="26" y="804"/>
                </a:lnTo>
                <a:lnTo>
                  <a:pt x="26" y="806"/>
                </a:lnTo>
                <a:lnTo>
                  <a:pt x="28" y="806"/>
                </a:lnTo>
                <a:lnTo>
                  <a:pt x="28" y="806"/>
                </a:lnTo>
                <a:lnTo>
                  <a:pt x="28" y="809"/>
                </a:lnTo>
                <a:lnTo>
                  <a:pt x="28" y="809"/>
                </a:lnTo>
                <a:lnTo>
                  <a:pt x="28" y="811"/>
                </a:lnTo>
                <a:lnTo>
                  <a:pt x="28" y="811"/>
                </a:lnTo>
                <a:lnTo>
                  <a:pt x="28" y="811"/>
                </a:lnTo>
                <a:lnTo>
                  <a:pt x="28" y="813"/>
                </a:lnTo>
                <a:lnTo>
                  <a:pt x="31" y="813"/>
                </a:lnTo>
                <a:lnTo>
                  <a:pt x="31" y="813"/>
                </a:lnTo>
                <a:lnTo>
                  <a:pt x="31" y="816"/>
                </a:lnTo>
                <a:lnTo>
                  <a:pt x="31" y="816"/>
                </a:lnTo>
                <a:lnTo>
                  <a:pt x="31" y="816"/>
                </a:lnTo>
                <a:lnTo>
                  <a:pt x="31" y="818"/>
                </a:lnTo>
                <a:lnTo>
                  <a:pt x="31" y="818"/>
                </a:lnTo>
                <a:lnTo>
                  <a:pt x="40" y="816"/>
                </a:lnTo>
                <a:lnTo>
                  <a:pt x="40" y="816"/>
                </a:lnTo>
                <a:close/>
                <a:moveTo>
                  <a:pt x="31" y="794"/>
                </a:moveTo>
                <a:lnTo>
                  <a:pt x="31" y="794"/>
                </a:lnTo>
                <a:lnTo>
                  <a:pt x="31" y="792"/>
                </a:lnTo>
                <a:lnTo>
                  <a:pt x="31" y="792"/>
                </a:lnTo>
                <a:lnTo>
                  <a:pt x="31" y="790"/>
                </a:lnTo>
                <a:lnTo>
                  <a:pt x="31" y="790"/>
                </a:lnTo>
                <a:lnTo>
                  <a:pt x="31" y="790"/>
                </a:lnTo>
                <a:lnTo>
                  <a:pt x="31" y="787"/>
                </a:lnTo>
                <a:lnTo>
                  <a:pt x="28" y="787"/>
                </a:lnTo>
                <a:lnTo>
                  <a:pt x="28" y="787"/>
                </a:lnTo>
                <a:lnTo>
                  <a:pt x="28" y="785"/>
                </a:lnTo>
                <a:lnTo>
                  <a:pt x="28" y="785"/>
                </a:lnTo>
                <a:lnTo>
                  <a:pt x="28" y="782"/>
                </a:lnTo>
                <a:lnTo>
                  <a:pt x="28" y="782"/>
                </a:lnTo>
                <a:lnTo>
                  <a:pt x="28" y="782"/>
                </a:lnTo>
                <a:lnTo>
                  <a:pt x="28" y="780"/>
                </a:lnTo>
                <a:lnTo>
                  <a:pt x="26" y="780"/>
                </a:lnTo>
                <a:lnTo>
                  <a:pt x="26" y="780"/>
                </a:lnTo>
                <a:lnTo>
                  <a:pt x="26" y="778"/>
                </a:lnTo>
                <a:lnTo>
                  <a:pt x="19" y="780"/>
                </a:lnTo>
                <a:lnTo>
                  <a:pt x="19" y="780"/>
                </a:lnTo>
                <a:lnTo>
                  <a:pt x="19" y="782"/>
                </a:lnTo>
                <a:lnTo>
                  <a:pt x="19" y="782"/>
                </a:lnTo>
                <a:lnTo>
                  <a:pt x="19" y="785"/>
                </a:lnTo>
                <a:lnTo>
                  <a:pt x="21" y="785"/>
                </a:lnTo>
                <a:lnTo>
                  <a:pt x="21" y="785"/>
                </a:lnTo>
                <a:lnTo>
                  <a:pt x="21" y="787"/>
                </a:lnTo>
                <a:lnTo>
                  <a:pt x="21" y="787"/>
                </a:lnTo>
                <a:lnTo>
                  <a:pt x="21" y="790"/>
                </a:lnTo>
                <a:lnTo>
                  <a:pt x="21" y="790"/>
                </a:lnTo>
                <a:lnTo>
                  <a:pt x="21" y="790"/>
                </a:lnTo>
                <a:lnTo>
                  <a:pt x="21" y="792"/>
                </a:lnTo>
                <a:lnTo>
                  <a:pt x="24" y="792"/>
                </a:lnTo>
                <a:lnTo>
                  <a:pt x="24" y="792"/>
                </a:lnTo>
                <a:lnTo>
                  <a:pt x="24" y="794"/>
                </a:lnTo>
                <a:lnTo>
                  <a:pt x="24" y="794"/>
                </a:lnTo>
                <a:lnTo>
                  <a:pt x="24" y="797"/>
                </a:lnTo>
                <a:lnTo>
                  <a:pt x="24" y="797"/>
                </a:lnTo>
                <a:lnTo>
                  <a:pt x="31" y="794"/>
                </a:lnTo>
                <a:lnTo>
                  <a:pt x="31" y="794"/>
                </a:lnTo>
                <a:close/>
                <a:moveTo>
                  <a:pt x="24" y="771"/>
                </a:moveTo>
                <a:lnTo>
                  <a:pt x="24" y="771"/>
                </a:lnTo>
                <a:lnTo>
                  <a:pt x="24" y="768"/>
                </a:lnTo>
                <a:lnTo>
                  <a:pt x="24" y="768"/>
                </a:lnTo>
                <a:lnTo>
                  <a:pt x="24" y="768"/>
                </a:lnTo>
                <a:lnTo>
                  <a:pt x="24" y="766"/>
                </a:lnTo>
                <a:lnTo>
                  <a:pt x="24" y="766"/>
                </a:lnTo>
                <a:lnTo>
                  <a:pt x="24" y="764"/>
                </a:lnTo>
                <a:lnTo>
                  <a:pt x="24" y="764"/>
                </a:lnTo>
                <a:lnTo>
                  <a:pt x="21" y="764"/>
                </a:lnTo>
                <a:lnTo>
                  <a:pt x="21" y="761"/>
                </a:lnTo>
                <a:lnTo>
                  <a:pt x="21" y="761"/>
                </a:lnTo>
                <a:lnTo>
                  <a:pt x="21" y="759"/>
                </a:lnTo>
                <a:lnTo>
                  <a:pt x="21" y="759"/>
                </a:lnTo>
                <a:lnTo>
                  <a:pt x="21" y="759"/>
                </a:lnTo>
                <a:lnTo>
                  <a:pt x="21" y="756"/>
                </a:lnTo>
                <a:lnTo>
                  <a:pt x="21" y="756"/>
                </a:lnTo>
                <a:lnTo>
                  <a:pt x="21" y="756"/>
                </a:lnTo>
                <a:lnTo>
                  <a:pt x="12" y="756"/>
                </a:lnTo>
                <a:lnTo>
                  <a:pt x="12" y="759"/>
                </a:lnTo>
                <a:lnTo>
                  <a:pt x="14" y="759"/>
                </a:lnTo>
                <a:lnTo>
                  <a:pt x="14" y="759"/>
                </a:lnTo>
                <a:lnTo>
                  <a:pt x="14" y="761"/>
                </a:lnTo>
                <a:lnTo>
                  <a:pt x="14" y="761"/>
                </a:lnTo>
                <a:lnTo>
                  <a:pt x="14" y="764"/>
                </a:lnTo>
                <a:lnTo>
                  <a:pt x="14" y="764"/>
                </a:lnTo>
                <a:lnTo>
                  <a:pt x="14" y="764"/>
                </a:lnTo>
                <a:lnTo>
                  <a:pt x="14" y="766"/>
                </a:lnTo>
                <a:lnTo>
                  <a:pt x="14" y="766"/>
                </a:lnTo>
                <a:lnTo>
                  <a:pt x="14" y="768"/>
                </a:lnTo>
                <a:lnTo>
                  <a:pt x="16" y="768"/>
                </a:lnTo>
                <a:lnTo>
                  <a:pt x="16" y="768"/>
                </a:lnTo>
                <a:lnTo>
                  <a:pt x="16" y="771"/>
                </a:lnTo>
                <a:lnTo>
                  <a:pt x="16" y="771"/>
                </a:lnTo>
                <a:lnTo>
                  <a:pt x="16" y="773"/>
                </a:lnTo>
                <a:lnTo>
                  <a:pt x="16" y="773"/>
                </a:lnTo>
                <a:lnTo>
                  <a:pt x="24" y="771"/>
                </a:lnTo>
                <a:lnTo>
                  <a:pt x="24" y="771"/>
                </a:lnTo>
                <a:close/>
                <a:moveTo>
                  <a:pt x="19" y="747"/>
                </a:moveTo>
                <a:lnTo>
                  <a:pt x="19" y="747"/>
                </a:lnTo>
                <a:lnTo>
                  <a:pt x="19" y="747"/>
                </a:lnTo>
                <a:lnTo>
                  <a:pt x="19" y="745"/>
                </a:lnTo>
                <a:lnTo>
                  <a:pt x="16" y="745"/>
                </a:lnTo>
                <a:lnTo>
                  <a:pt x="16" y="742"/>
                </a:lnTo>
                <a:lnTo>
                  <a:pt x="16" y="742"/>
                </a:lnTo>
                <a:lnTo>
                  <a:pt x="16" y="742"/>
                </a:lnTo>
                <a:lnTo>
                  <a:pt x="16" y="740"/>
                </a:lnTo>
                <a:lnTo>
                  <a:pt x="16" y="740"/>
                </a:lnTo>
                <a:lnTo>
                  <a:pt x="16" y="737"/>
                </a:lnTo>
                <a:lnTo>
                  <a:pt x="16" y="737"/>
                </a:lnTo>
                <a:lnTo>
                  <a:pt x="16" y="737"/>
                </a:lnTo>
                <a:lnTo>
                  <a:pt x="16" y="735"/>
                </a:lnTo>
                <a:lnTo>
                  <a:pt x="16" y="735"/>
                </a:lnTo>
                <a:lnTo>
                  <a:pt x="16" y="733"/>
                </a:lnTo>
                <a:lnTo>
                  <a:pt x="16" y="733"/>
                </a:lnTo>
                <a:lnTo>
                  <a:pt x="14" y="733"/>
                </a:lnTo>
                <a:lnTo>
                  <a:pt x="7" y="733"/>
                </a:lnTo>
                <a:lnTo>
                  <a:pt x="7" y="735"/>
                </a:lnTo>
                <a:lnTo>
                  <a:pt x="7" y="735"/>
                </a:lnTo>
                <a:lnTo>
                  <a:pt x="7" y="735"/>
                </a:lnTo>
                <a:lnTo>
                  <a:pt x="7" y="737"/>
                </a:lnTo>
                <a:lnTo>
                  <a:pt x="7" y="737"/>
                </a:lnTo>
                <a:lnTo>
                  <a:pt x="9" y="740"/>
                </a:lnTo>
                <a:lnTo>
                  <a:pt x="9" y="740"/>
                </a:lnTo>
                <a:lnTo>
                  <a:pt x="9" y="740"/>
                </a:lnTo>
                <a:lnTo>
                  <a:pt x="9" y="742"/>
                </a:lnTo>
                <a:lnTo>
                  <a:pt x="9" y="742"/>
                </a:lnTo>
                <a:lnTo>
                  <a:pt x="9" y="745"/>
                </a:lnTo>
                <a:lnTo>
                  <a:pt x="9" y="745"/>
                </a:lnTo>
                <a:lnTo>
                  <a:pt x="9" y="745"/>
                </a:lnTo>
                <a:lnTo>
                  <a:pt x="9" y="747"/>
                </a:lnTo>
                <a:lnTo>
                  <a:pt x="9" y="747"/>
                </a:lnTo>
                <a:lnTo>
                  <a:pt x="9" y="749"/>
                </a:lnTo>
                <a:lnTo>
                  <a:pt x="12" y="749"/>
                </a:lnTo>
                <a:lnTo>
                  <a:pt x="19" y="747"/>
                </a:lnTo>
                <a:lnTo>
                  <a:pt x="19" y="747"/>
                </a:lnTo>
                <a:close/>
                <a:moveTo>
                  <a:pt x="14" y="723"/>
                </a:moveTo>
                <a:lnTo>
                  <a:pt x="14" y="723"/>
                </a:lnTo>
                <a:lnTo>
                  <a:pt x="14" y="723"/>
                </a:lnTo>
                <a:lnTo>
                  <a:pt x="14" y="723"/>
                </a:lnTo>
                <a:lnTo>
                  <a:pt x="14" y="721"/>
                </a:lnTo>
                <a:lnTo>
                  <a:pt x="14" y="721"/>
                </a:lnTo>
                <a:lnTo>
                  <a:pt x="14" y="721"/>
                </a:lnTo>
                <a:lnTo>
                  <a:pt x="12" y="718"/>
                </a:lnTo>
                <a:lnTo>
                  <a:pt x="12" y="718"/>
                </a:lnTo>
                <a:lnTo>
                  <a:pt x="12" y="716"/>
                </a:lnTo>
                <a:lnTo>
                  <a:pt x="12" y="716"/>
                </a:lnTo>
                <a:lnTo>
                  <a:pt x="12" y="716"/>
                </a:lnTo>
                <a:lnTo>
                  <a:pt x="12" y="714"/>
                </a:lnTo>
                <a:lnTo>
                  <a:pt x="12" y="714"/>
                </a:lnTo>
                <a:lnTo>
                  <a:pt x="12" y="711"/>
                </a:lnTo>
                <a:lnTo>
                  <a:pt x="12" y="711"/>
                </a:lnTo>
                <a:lnTo>
                  <a:pt x="12" y="711"/>
                </a:lnTo>
                <a:lnTo>
                  <a:pt x="12" y="709"/>
                </a:lnTo>
                <a:lnTo>
                  <a:pt x="12" y="709"/>
                </a:lnTo>
                <a:lnTo>
                  <a:pt x="2" y="709"/>
                </a:lnTo>
                <a:lnTo>
                  <a:pt x="5" y="711"/>
                </a:lnTo>
                <a:lnTo>
                  <a:pt x="5" y="711"/>
                </a:lnTo>
                <a:lnTo>
                  <a:pt x="5" y="711"/>
                </a:lnTo>
                <a:lnTo>
                  <a:pt x="5" y="714"/>
                </a:lnTo>
                <a:lnTo>
                  <a:pt x="5" y="714"/>
                </a:lnTo>
                <a:lnTo>
                  <a:pt x="5" y="716"/>
                </a:lnTo>
                <a:lnTo>
                  <a:pt x="5" y="716"/>
                </a:lnTo>
                <a:lnTo>
                  <a:pt x="5" y="716"/>
                </a:lnTo>
                <a:lnTo>
                  <a:pt x="5" y="718"/>
                </a:lnTo>
                <a:lnTo>
                  <a:pt x="5" y="718"/>
                </a:lnTo>
                <a:lnTo>
                  <a:pt x="5" y="721"/>
                </a:lnTo>
                <a:lnTo>
                  <a:pt x="5" y="721"/>
                </a:lnTo>
                <a:lnTo>
                  <a:pt x="5" y="721"/>
                </a:lnTo>
                <a:lnTo>
                  <a:pt x="5" y="723"/>
                </a:lnTo>
                <a:lnTo>
                  <a:pt x="5" y="723"/>
                </a:lnTo>
                <a:lnTo>
                  <a:pt x="5" y="726"/>
                </a:lnTo>
                <a:lnTo>
                  <a:pt x="7" y="726"/>
                </a:lnTo>
                <a:lnTo>
                  <a:pt x="7" y="726"/>
                </a:lnTo>
                <a:lnTo>
                  <a:pt x="14" y="723"/>
                </a:lnTo>
                <a:lnTo>
                  <a:pt x="14" y="723"/>
                </a:lnTo>
                <a:close/>
                <a:moveTo>
                  <a:pt x="9" y="702"/>
                </a:moveTo>
                <a:lnTo>
                  <a:pt x="9" y="702"/>
                </a:lnTo>
                <a:lnTo>
                  <a:pt x="9" y="699"/>
                </a:lnTo>
                <a:lnTo>
                  <a:pt x="9" y="699"/>
                </a:lnTo>
                <a:lnTo>
                  <a:pt x="9" y="697"/>
                </a:lnTo>
                <a:lnTo>
                  <a:pt x="9" y="697"/>
                </a:lnTo>
                <a:lnTo>
                  <a:pt x="9" y="697"/>
                </a:lnTo>
                <a:lnTo>
                  <a:pt x="9" y="695"/>
                </a:lnTo>
                <a:lnTo>
                  <a:pt x="9" y="695"/>
                </a:lnTo>
                <a:lnTo>
                  <a:pt x="9" y="692"/>
                </a:lnTo>
                <a:lnTo>
                  <a:pt x="9" y="692"/>
                </a:lnTo>
                <a:lnTo>
                  <a:pt x="9" y="692"/>
                </a:lnTo>
                <a:lnTo>
                  <a:pt x="9" y="690"/>
                </a:lnTo>
                <a:lnTo>
                  <a:pt x="9" y="690"/>
                </a:lnTo>
                <a:lnTo>
                  <a:pt x="9" y="688"/>
                </a:lnTo>
                <a:lnTo>
                  <a:pt x="9" y="688"/>
                </a:lnTo>
                <a:lnTo>
                  <a:pt x="9" y="688"/>
                </a:lnTo>
                <a:lnTo>
                  <a:pt x="9" y="685"/>
                </a:lnTo>
                <a:lnTo>
                  <a:pt x="9" y="685"/>
                </a:lnTo>
                <a:lnTo>
                  <a:pt x="2" y="685"/>
                </a:lnTo>
                <a:lnTo>
                  <a:pt x="2" y="685"/>
                </a:lnTo>
                <a:lnTo>
                  <a:pt x="2" y="688"/>
                </a:lnTo>
                <a:lnTo>
                  <a:pt x="2" y="688"/>
                </a:lnTo>
                <a:lnTo>
                  <a:pt x="2" y="690"/>
                </a:lnTo>
                <a:lnTo>
                  <a:pt x="2" y="690"/>
                </a:lnTo>
                <a:lnTo>
                  <a:pt x="2" y="690"/>
                </a:lnTo>
                <a:lnTo>
                  <a:pt x="2" y="692"/>
                </a:lnTo>
                <a:lnTo>
                  <a:pt x="2" y="692"/>
                </a:lnTo>
                <a:lnTo>
                  <a:pt x="2" y="695"/>
                </a:lnTo>
                <a:lnTo>
                  <a:pt x="2" y="695"/>
                </a:lnTo>
                <a:lnTo>
                  <a:pt x="2" y="697"/>
                </a:lnTo>
                <a:lnTo>
                  <a:pt x="2" y="697"/>
                </a:lnTo>
                <a:lnTo>
                  <a:pt x="2" y="697"/>
                </a:lnTo>
                <a:lnTo>
                  <a:pt x="2" y="699"/>
                </a:lnTo>
                <a:lnTo>
                  <a:pt x="2" y="699"/>
                </a:lnTo>
                <a:lnTo>
                  <a:pt x="2" y="702"/>
                </a:lnTo>
                <a:lnTo>
                  <a:pt x="2" y="702"/>
                </a:lnTo>
                <a:lnTo>
                  <a:pt x="2" y="702"/>
                </a:lnTo>
                <a:lnTo>
                  <a:pt x="9" y="702"/>
                </a:lnTo>
                <a:lnTo>
                  <a:pt x="9" y="702"/>
                </a:lnTo>
                <a:close/>
                <a:moveTo>
                  <a:pt x="9" y="678"/>
                </a:moveTo>
                <a:lnTo>
                  <a:pt x="9" y="676"/>
                </a:lnTo>
                <a:lnTo>
                  <a:pt x="9" y="676"/>
                </a:lnTo>
                <a:lnTo>
                  <a:pt x="9" y="676"/>
                </a:lnTo>
                <a:lnTo>
                  <a:pt x="9" y="673"/>
                </a:lnTo>
                <a:lnTo>
                  <a:pt x="9" y="673"/>
                </a:lnTo>
                <a:lnTo>
                  <a:pt x="9" y="671"/>
                </a:lnTo>
                <a:lnTo>
                  <a:pt x="9" y="671"/>
                </a:lnTo>
                <a:lnTo>
                  <a:pt x="9" y="671"/>
                </a:lnTo>
                <a:lnTo>
                  <a:pt x="9" y="669"/>
                </a:lnTo>
                <a:lnTo>
                  <a:pt x="9" y="669"/>
                </a:lnTo>
                <a:lnTo>
                  <a:pt x="9" y="669"/>
                </a:lnTo>
                <a:lnTo>
                  <a:pt x="9" y="666"/>
                </a:lnTo>
                <a:lnTo>
                  <a:pt x="9" y="666"/>
                </a:lnTo>
                <a:lnTo>
                  <a:pt x="9" y="664"/>
                </a:lnTo>
                <a:lnTo>
                  <a:pt x="9" y="664"/>
                </a:lnTo>
                <a:lnTo>
                  <a:pt x="9" y="664"/>
                </a:lnTo>
                <a:lnTo>
                  <a:pt x="9" y="661"/>
                </a:lnTo>
                <a:lnTo>
                  <a:pt x="9" y="661"/>
                </a:lnTo>
                <a:lnTo>
                  <a:pt x="2" y="661"/>
                </a:lnTo>
                <a:lnTo>
                  <a:pt x="2" y="661"/>
                </a:lnTo>
                <a:lnTo>
                  <a:pt x="2" y="664"/>
                </a:lnTo>
                <a:lnTo>
                  <a:pt x="2" y="664"/>
                </a:lnTo>
                <a:lnTo>
                  <a:pt x="2" y="664"/>
                </a:lnTo>
                <a:lnTo>
                  <a:pt x="2" y="666"/>
                </a:lnTo>
                <a:lnTo>
                  <a:pt x="2" y="666"/>
                </a:lnTo>
                <a:lnTo>
                  <a:pt x="0" y="666"/>
                </a:lnTo>
                <a:lnTo>
                  <a:pt x="0" y="669"/>
                </a:lnTo>
                <a:lnTo>
                  <a:pt x="0" y="669"/>
                </a:lnTo>
                <a:lnTo>
                  <a:pt x="0" y="671"/>
                </a:lnTo>
                <a:lnTo>
                  <a:pt x="0" y="671"/>
                </a:lnTo>
                <a:lnTo>
                  <a:pt x="0" y="671"/>
                </a:lnTo>
                <a:lnTo>
                  <a:pt x="0" y="673"/>
                </a:lnTo>
                <a:lnTo>
                  <a:pt x="0" y="673"/>
                </a:lnTo>
                <a:lnTo>
                  <a:pt x="0" y="676"/>
                </a:lnTo>
                <a:lnTo>
                  <a:pt x="0" y="676"/>
                </a:lnTo>
                <a:lnTo>
                  <a:pt x="0" y="676"/>
                </a:lnTo>
                <a:lnTo>
                  <a:pt x="0" y="678"/>
                </a:lnTo>
                <a:lnTo>
                  <a:pt x="9" y="678"/>
                </a:lnTo>
                <a:lnTo>
                  <a:pt x="9" y="678"/>
                </a:lnTo>
                <a:close/>
                <a:moveTo>
                  <a:pt x="9" y="654"/>
                </a:moveTo>
                <a:lnTo>
                  <a:pt x="9" y="652"/>
                </a:lnTo>
                <a:lnTo>
                  <a:pt x="9" y="652"/>
                </a:lnTo>
                <a:lnTo>
                  <a:pt x="9" y="652"/>
                </a:lnTo>
                <a:lnTo>
                  <a:pt x="9" y="650"/>
                </a:lnTo>
                <a:lnTo>
                  <a:pt x="9" y="650"/>
                </a:lnTo>
                <a:lnTo>
                  <a:pt x="9" y="650"/>
                </a:lnTo>
                <a:lnTo>
                  <a:pt x="9" y="647"/>
                </a:lnTo>
                <a:lnTo>
                  <a:pt x="12" y="647"/>
                </a:lnTo>
                <a:lnTo>
                  <a:pt x="12" y="645"/>
                </a:lnTo>
                <a:lnTo>
                  <a:pt x="12" y="645"/>
                </a:lnTo>
                <a:lnTo>
                  <a:pt x="12" y="645"/>
                </a:lnTo>
                <a:lnTo>
                  <a:pt x="12" y="643"/>
                </a:lnTo>
                <a:lnTo>
                  <a:pt x="12" y="643"/>
                </a:lnTo>
                <a:lnTo>
                  <a:pt x="12" y="643"/>
                </a:lnTo>
                <a:lnTo>
                  <a:pt x="12" y="640"/>
                </a:lnTo>
                <a:lnTo>
                  <a:pt x="12" y="640"/>
                </a:lnTo>
                <a:lnTo>
                  <a:pt x="12" y="640"/>
                </a:lnTo>
                <a:lnTo>
                  <a:pt x="12" y="638"/>
                </a:lnTo>
                <a:lnTo>
                  <a:pt x="5" y="638"/>
                </a:lnTo>
                <a:lnTo>
                  <a:pt x="5" y="638"/>
                </a:lnTo>
                <a:lnTo>
                  <a:pt x="5" y="638"/>
                </a:lnTo>
                <a:lnTo>
                  <a:pt x="5" y="640"/>
                </a:lnTo>
                <a:lnTo>
                  <a:pt x="2" y="640"/>
                </a:lnTo>
                <a:lnTo>
                  <a:pt x="2" y="643"/>
                </a:lnTo>
                <a:lnTo>
                  <a:pt x="2" y="643"/>
                </a:lnTo>
                <a:lnTo>
                  <a:pt x="2" y="643"/>
                </a:lnTo>
                <a:lnTo>
                  <a:pt x="2" y="645"/>
                </a:lnTo>
                <a:lnTo>
                  <a:pt x="2" y="645"/>
                </a:lnTo>
                <a:lnTo>
                  <a:pt x="2" y="645"/>
                </a:lnTo>
                <a:lnTo>
                  <a:pt x="2" y="647"/>
                </a:lnTo>
                <a:lnTo>
                  <a:pt x="2" y="647"/>
                </a:lnTo>
                <a:lnTo>
                  <a:pt x="2" y="650"/>
                </a:lnTo>
                <a:lnTo>
                  <a:pt x="2" y="650"/>
                </a:lnTo>
                <a:lnTo>
                  <a:pt x="2" y="650"/>
                </a:lnTo>
                <a:lnTo>
                  <a:pt x="2" y="652"/>
                </a:lnTo>
                <a:lnTo>
                  <a:pt x="2" y="652"/>
                </a:lnTo>
                <a:lnTo>
                  <a:pt x="2" y="652"/>
                </a:lnTo>
                <a:lnTo>
                  <a:pt x="9" y="654"/>
                </a:lnTo>
                <a:lnTo>
                  <a:pt x="9" y="654"/>
                </a:lnTo>
                <a:close/>
                <a:moveTo>
                  <a:pt x="14" y="631"/>
                </a:moveTo>
                <a:lnTo>
                  <a:pt x="14" y="631"/>
                </a:lnTo>
                <a:lnTo>
                  <a:pt x="14" y="631"/>
                </a:lnTo>
                <a:lnTo>
                  <a:pt x="14" y="628"/>
                </a:lnTo>
                <a:lnTo>
                  <a:pt x="14" y="628"/>
                </a:lnTo>
                <a:lnTo>
                  <a:pt x="14" y="626"/>
                </a:lnTo>
                <a:lnTo>
                  <a:pt x="14" y="626"/>
                </a:lnTo>
                <a:lnTo>
                  <a:pt x="14" y="626"/>
                </a:lnTo>
                <a:lnTo>
                  <a:pt x="14" y="624"/>
                </a:lnTo>
                <a:lnTo>
                  <a:pt x="14" y="624"/>
                </a:lnTo>
                <a:lnTo>
                  <a:pt x="14" y="624"/>
                </a:lnTo>
                <a:lnTo>
                  <a:pt x="16" y="621"/>
                </a:lnTo>
                <a:lnTo>
                  <a:pt x="16" y="621"/>
                </a:lnTo>
                <a:lnTo>
                  <a:pt x="16" y="621"/>
                </a:lnTo>
                <a:lnTo>
                  <a:pt x="16" y="619"/>
                </a:lnTo>
                <a:lnTo>
                  <a:pt x="16" y="619"/>
                </a:lnTo>
                <a:lnTo>
                  <a:pt x="16" y="619"/>
                </a:lnTo>
                <a:lnTo>
                  <a:pt x="16" y="616"/>
                </a:lnTo>
                <a:lnTo>
                  <a:pt x="16" y="616"/>
                </a:lnTo>
                <a:lnTo>
                  <a:pt x="16" y="616"/>
                </a:lnTo>
                <a:lnTo>
                  <a:pt x="9" y="614"/>
                </a:lnTo>
                <a:lnTo>
                  <a:pt x="9" y="614"/>
                </a:lnTo>
                <a:lnTo>
                  <a:pt x="9" y="614"/>
                </a:lnTo>
                <a:lnTo>
                  <a:pt x="9" y="616"/>
                </a:lnTo>
                <a:lnTo>
                  <a:pt x="9" y="616"/>
                </a:lnTo>
                <a:lnTo>
                  <a:pt x="9" y="616"/>
                </a:lnTo>
                <a:lnTo>
                  <a:pt x="7" y="619"/>
                </a:lnTo>
                <a:lnTo>
                  <a:pt x="7" y="619"/>
                </a:lnTo>
                <a:lnTo>
                  <a:pt x="7" y="619"/>
                </a:lnTo>
                <a:lnTo>
                  <a:pt x="7" y="621"/>
                </a:lnTo>
                <a:lnTo>
                  <a:pt x="7" y="621"/>
                </a:lnTo>
                <a:lnTo>
                  <a:pt x="7" y="624"/>
                </a:lnTo>
                <a:lnTo>
                  <a:pt x="7" y="624"/>
                </a:lnTo>
                <a:lnTo>
                  <a:pt x="7" y="624"/>
                </a:lnTo>
                <a:lnTo>
                  <a:pt x="7" y="626"/>
                </a:lnTo>
                <a:lnTo>
                  <a:pt x="7" y="626"/>
                </a:lnTo>
                <a:lnTo>
                  <a:pt x="7" y="626"/>
                </a:lnTo>
                <a:lnTo>
                  <a:pt x="5" y="628"/>
                </a:lnTo>
                <a:lnTo>
                  <a:pt x="5" y="628"/>
                </a:lnTo>
                <a:lnTo>
                  <a:pt x="5" y="628"/>
                </a:lnTo>
                <a:lnTo>
                  <a:pt x="14" y="631"/>
                </a:lnTo>
                <a:lnTo>
                  <a:pt x="14" y="631"/>
                </a:lnTo>
                <a:close/>
                <a:moveTo>
                  <a:pt x="19" y="609"/>
                </a:moveTo>
                <a:lnTo>
                  <a:pt x="19" y="607"/>
                </a:lnTo>
                <a:lnTo>
                  <a:pt x="21" y="607"/>
                </a:lnTo>
                <a:lnTo>
                  <a:pt x="21" y="607"/>
                </a:lnTo>
                <a:lnTo>
                  <a:pt x="21" y="605"/>
                </a:lnTo>
                <a:lnTo>
                  <a:pt x="21" y="605"/>
                </a:lnTo>
                <a:lnTo>
                  <a:pt x="21" y="605"/>
                </a:lnTo>
                <a:lnTo>
                  <a:pt x="21" y="602"/>
                </a:lnTo>
                <a:lnTo>
                  <a:pt x="21" y="602"/>
                </a:lnTo>
                <a:lnTo>
                  <a:pt x="24" y="602"/>
                </a:lnTo>
                <a:lnTo>
                  <a:pt x="24" y="600"/>
                </a:lnTo>
                <a:lnTo>
                  <a:pt x="24" y="597"/>
                </a:lnTo>
                <a:lnTo>
                  <a:pt x="26" y="597"/>
                </a:lnTo>
                <a:lnTo>
                  <a:pt x="26" y="595"/>
                </a:lnTo>
                <a:lnTo>
                  <a:pt x="26" y="595"/>
                </a:lnTo>
                <a:lnTo>
                  <a:pt x="19" y="590"/>
                </a:lnTo>
                <a:lnTo>
                  <a:pt x="19" y="590"/>
                </a:lnTo>
                <a:lnTo>
                  <a:pt x="16" y="593"/>
                </a:lnTo>
                <a:lnTo>
                  <a:pt x="16" y="595"/>
                </a:lnTo>
                <a:lnTo>
                  <a:pt x="16" y="597"/>
                </a:lnTo>
                <a:lnTo>
                  <a:pt x="16" y="597"/>
                </a:lnTo>
                <a:lnTo>
                  <a:pt x="14" y="600"/>
                </a:lnTo>
                <a:lnTo>
                  <a:pt x="14" y="600"/>
                </a:lnTo>
                <a:lnTo>
                  <a:pt x="14" y="600"/>
                </a:lnTo>
                <a:lnTo>
                  <a:pt x="14" y="602"/>
                </a:lnTo>
                <a:lnTo>
                  <a:pt x="14" y="602"/>
                </a:lnTo>
                <a:lnTo>
                  <a:pt x="14" y="602"/>
                </a:lnTo>
                <a:lnTo>
                  <a:pt x="12" y="605"/>
                </a:lnTo>
                <a:lnTo>
                  <a:pt x="12" y="605"/>
                </a:lnTo>
                <a:lnTo>
                  <a:pt x="12" y="605"/>
                </a:lnTo>
                <a:lnTo>
                  <a:pt x="19" y="609"/>
                </a:lnTo>
                <a:lnTo>
                  <a:pt x="19" y="609"/>
                </a:lnTo>
                <a:close/>
                <a:moveTo>
                  <a:pt x="28" y="586"/>
                </a:moveTo>
                <a:lnTo>
                  <a:pt x="28" y="586"/>
                </a:lnTo>
                <a:lnTo>
                  <a:pt x="31" y="586"/>
                </a:lnTo>
                <a:lnTo>
                  <a:pt x="31" y="583"/>
                </a:lnTo>
                <a:lnTo>
                  <a:pt x="31" y="581"/>
                </a:lnTo>
                <a:lnTo>
                  <a:pt x="33" y="581"/>
                </a:lnTo>
                <a:lnTo>
                  <a:pt x="33" y="578"/>
                </a:lnTo>
                <a:lnTo>
                  <a:pt x="33" y="576"/>
                </a:lnTo>
                <a:lnTo>
                  <a:pt x="35" y="576"/>
                </a:lnTo>
                <a:lnTo>
                  <a:pt x="35" y="574"/>
                </a:lnTo>
                <a:lnTo>
                  <a:pt x="35" y="571"/>
                </a:lnTo>
                <a:lnTo>
                  <a:pt x="28" y="569"/>
                </a:lnTo>
                <a:lnTo>
                  <a:pt x="28" y="569"/>
                </a:lnTo>
                <a:lnTo>
                  <a:pt x="28" y="571"/>
                </a:lnTo>
                <a:lnTo>
                  <a:pt x="26" y="574"/>
                </a:lnTo>
                <a:lnTo>
                  <a:pt x="26" y="574"/>
                </a:lnTo>
                <a:lnTo>
                  <a:pt x="26" y="576"/>
                </a:lnTo>
                <a:lnTo>
                  <a:pt x="24" y="578"/>
                </a:lnTo>
                <a:lnTo>
                  <a:pt x="24" y="581"/>
                </a:lnTo>
                <a:lnTo>
                  <a:pt x="24" y="581"/>
                </a:lnTo>
                <a:lnTo>
                  <a:pt x="21" y="583"/>
                </a:lnTo>
                <a:lnTo>
                  <a:pt x="21" y="583"/>
                </a:lnTo>
                <a:lnTo>
                  <a:pt x="28" y="586"/>
                </a:lnTo>
                <a:lnTo>
                  <a:pt x="28" y="586"/>
                </a:lnTo>
                <a:close/>
                <a:moveTo>
                  <a:pt x="40" y="564"/>
                </a:moveTo>
                <a:lnTo>
                  <a:pt x="40" y="564"/>
                </a:lnTo>
                <a:lnTo>
                  <a:pt x="40" y="562"/>
                </a:lnTo>
                <a:lnTo>
                  <a:pt x="42" y="559"/>
                </a:lnTo>
                <a:lnTo>
                  <a:pt x="42" y="559"/>
                </a:lnTo>
                <a:lnTo>
                  <a:pt x="45" y="557"/>
                </a:lnTo>
                <a:lnTo>
                  <a:pt x="45" y="555"/>
                </a:lnTo>
                <a:lnTo>
                  <a:pt x="45" y="555"/>
                </a:lnTo>
                <a:lnTo>
                  <a:pt x="47" y="552"/>
                </a:lnTo>
                <a:lnTo>
                  <a:pt x="47" y="550"/>
                </a:lnTo>
                <a:lnTo>
                  <a:pt x="47" y="550"/>
                </a:lnTo>
                <a:lnTo>
                  <a:pt x="40" y="548"/>
                </a:lnTo>
                <a:lnTo>
                  <a:pt x="40" y="548"/>
                </a:lnTo>
                <a:lnTo>
                  <a:pt x="40" y="550"/>
                </a:lnTo>
                <a:lnTo>
                  <a:pt x="38" y="550"/>
                </a:lnTo>
                <a:lnTo>
                  <a:pt x="38" y="552"/>
                </a:lnTo>
                <a:lnTo>
                  <a:pt x="35" y="555"/>
                </a:lnTo>
                <a:lnTo>
                  <a:pt x="35" y="555"/>
                </a:lnTo>
                <a:lnTo>
                  <a:pt x="35" y="557"/>
                </a:lnTo>
                <a:lnTo>
                  <a:pt x="33" y="559"/>
                </a:lnTo>
                <a:lnTo>
                  <a:pt x="33" y="559"/>
                </a:lnTo>
                <a:lnTo>
                  <a:pt x="33" y="562"/>
                </a:lnTo>
                <a:lnTo>
                  <a:pt x="40" y="564"/>
                </a:lnTo>
                <a:lnTo>
                  <a:pt x="40" y="564"/>
                </a:lnTo>
                <a:close/>
                <a:moveTo>
                  <a:pt x="50" y="543"/>
                </a:moveTo>
                <a:lnTo>
                  <a:pt x="52" y="543"/>
                </a:lnTo>
                <a:lnTo>
                  <a:pt x="52" y="543"/>
                </a:lnTo>
                <a:lnTo>
                  <a:pt x="52" y="540"/>
                </a:lnTo>
                <a:lnTo>
                  <a:pt x="54" y="538"/>
                </a:lnTo>
                <a:lnTo>
                  <a:pt x="54" y="538"/>
                </a:lnTo>
                <a:lnTo>
                  <a:pt x="54" y="536"/>
                </a:lnTo>
                <a:lnTo>
                  <a:pt x="57" y="533"/>
                </a:lnTo>
                <a:lnTo>
                  <a:pt x="57" y="533"/>
                </a:lnTo>
                <a:lnTo>
                  <a:pt x="57" y="531"/>
                </a:lnTo>
                <a:lnTo>
                  <a:pt x="59" y="531"/>
                </a:lnTo>
                <a:lnTo>
                  <a:pt x="52" y="526"/>
                </a:lnTo>
                <a:lnTo>
                  <a:pt x="52" y="526"/>
                </a:lnTo>
                <a:lnTo>
                  <a:pt x="50" y="529"/>
                </a:lnTo>
                <a:lnTo>
                  <a:pt x="50" y="531"/>
                </a:lnTo>
                <a:lnTo>
                  <a:pt x="47" y="531"/>
                </a:lnTo>
                <a:lnTo>
                  <a:pt x="47" y="533"/>
                </a:lnTo>
                <a:lnTo>
                  <a:pt x="47" y="536"/>
                </a:lnTo>
                <a:lnTo>
                  <a:pt x="45" y="536"/>
                </a:lnTo>
                <a:lnTo>
                  <a:pt x="45" y="538"/>
                </a:lnTo>
                <a:lnTo>
                  <a:pt x="45" y="540"/>
                </a:lnTo>
                <a:lnTo>
                  <a:pt x="45" y="540"/>
                </a:lnTo>
                <a:lnTo>
                  <a:pt x="50" y="543"/>
                </a:lnTo>
                <a:lnTo>
                  <a:pt x="50" y="543"/>
                </a:lnTo>
                <a:close/>
                <a:moveTo>
                  <a:pt x="61" y="524"/>
                </a:moveTo>
                <a:lnTo>
                  <a:pt x="64" y="522"/>
                </a:lnTo>
                <a:lnTo>
                  <a:pt x="64" y="522"/>
                </a:lnTo>
                <a:lnTo>
                  <a:pt x="64" y="519"/>
                </a:lnTo>
                <a:lnTo>
                  <a:pt x="66" y="517"/>
                </a:lnTo>
                <a:lnTo>
                  <a:pt x="66" y="517"/>
                </a:lnTo>
                <a:lnTo>
                  <a:pt x="66" y="514"/>
                </a:lnTo>
                <a:lnTo>
                  <a:pt x="69" y="512"/>
                </a:lnTo>
                <a:lnTo>
                  <a:pt x="69" y="512"/>
                </a:lnTo>
                <a:lnTo>
                  <a:pt x="71" y="510"/>
                </a:lnTo>
                <a:lnTo>
                  <a:pt x="71" y="510"/>
                </a:lnTo>
                <a:lnTo>
                  <a:pt x="64" y="505"/>
                </a:lnTo>
                <a:lnTo>
                  <a:pt x="64" y="505"/>
                </a:lnTo>
                <a:lnTo>
                  <a:pt x="61" y="507"/>
                </a:lnTo>
                <a:lnTo>
                  <a:pt x="61" y="510"/>
                </a:lnTo>
                <a:lnTo>
                  <a:pt x="61" y="510"/>
                </a:lnTo>
                <a:lnTo>
                  <a:pt x="59" y="512"/>
                </a:lnTo>
                <a:lnTo>
                  <a:pt x="59" y="514"/>
                </a:lnTo>
                <a:lnTo>
                  <a:pt x="57" y="514"/>
                </a:lnTo>
                <a:lnTo>
                  <a:pt x="57" y="517"/>
                </a:lnTo>
                <a:lnTo>
                  <a:pt x="57" y="519"/>
                </a:lnTo>
                <a:lnTo>
                  <a:pt x="54" y="519"/>
                </a:lnTo>
                <a:lnTo>
                  <a:pt x="61" y="524"/>
                </a:lnTo>
                <a:lnTo>
                  <a:pt x="61" y="524"/>
                </a:lnTo>
                <a:close/>
                <a:moveTo>
                  <a:pt x="73" y="503"/>
                </a:moveTo>
                <a:lnTo>
                  <a:pt x="73" y="503"/>
                </a:lnTo>
                <a:lnTo>
                  <a:pt x="76" y="500"/>
                </a:lnTo>
                <a:lnTo>
                  <a:pt x="76" y="500"/>
                </a:lnTo>
                <a:lnTo>
                  <a:pt x="78" y="498"/>
                </a:lnTo>
                <a:lnTo>
                  <a:pt x="78" y="495"/>
                </a:lnTo>
                <a:lnTo>
                  <a:pt x="78" y="495"/>
                </a:lnTo>
                <a:lnTo>
                  <a:pt x="80" y="493"/>
                </a:lnTo>
                <a:lnTo>
                  <a:pt x="80" y="493"/>
                </a:lnTo>
                <a:lnTo>
                  <a:pt x="80" y="491"/>
                </a:lnTo>
                <a:lnTo>
                  <a:pt x="83" y="488"/>
                </a:lnTo>
                <a:lnTo>
                  <a:pt x="83" y="488"/>
                </a:lnTo>
                <a:lnTo>
                  <a:pt x="76" y="484"/>
                </a:lnTo>
                <a:lnTo>
                  <a:pt x="76" y="486"/>
                </a:lnTo>
                <a:lnTo>
                  <a:pt x="73" y="486"/>
                </a:lnTo>
                <a:lnTo>
                  <a:pt x="73" y="488"/>
                </a:lnTo>
                <a:lnTo>
                  <a:pt x="73" y="491"/>
                </a:lnTo>
                <a:lnTo>
                  <a:pt x="71" y="491"/>
                </a:lnTo>
                <a:lnTo>
                  <a:pt x="71" y="493"/>
                </a:lnTo>
                <a:lnTo>
                  <a:pt x="71" y="493"/>
                </a:lnTo>
                <a:lnTo>
                  <a:pt x="69" y="495"/>
                </a:lnTo>
                <a:lnTo>
                  <a:pt x="69" y="498"/>
                </a:lnTo>
                <a:lnTo>
                  <a:pt x="66" y="498"/>
                </a:lnTo>
                <a:lnTo>
                  <a:pt x="66" y="498"/>
                </a:lnTo>
                <a:lnTo>
                  <a:pt x="73" y="503"/>
                </a:lnTo>
                <a:lnTo>
                  <a:pt x="73" y="503"/>
                </a:lnTo>
                <a:close/>
                <a:moveTo>
                  <a:pt x="87" y="481"/>
                </a:moveTo>
                <a:lnTo>
                  <a:pt x="87" y="481"/>
                </a:lnTo>
                <a:lnTo>
                  <a:pt x="87" y="481"/>
                </a:lnTo>
                <a:lnTo>
                  <a:pt x="87" y="479"/>
                </a:lnTo>
                <a:lnTo>
                  <a:pt x="90" y="476"/>
                </a:lnTo>
                <a:lnTo>
                  <a:pt x="90" y="476"/>
                </a:lnTo>
                <a:lnTo>
                  <a:pt x="92" y="474"/>
                </a:lnTo>
                <a:lnTo>
                  <a:pt x="92" y="474"/>
                </a:lnTo>
                <a:lnTo>
                  <a:pt x="92" y="472"/>
                </a:lnTo>
                <a:lnTo>
                  <a:pt x="95" y="469"/>
                </a:lnTo>
                <a:lnTo>
                  <a:pt x="95" y="469"/>
                </a:lnTo>
                <a:lnTo>
                  <a:pt x="95" y="469"/>
                </a:lnTo>
                <a:lnTo>
                  <a:pt x="87" y="465"/>
                </a:lnTo>
                <a:lnTo>
                  <a:pt x="87" y="465"/>
                </a:lnTo>
                <a:lnTo>
                  <a:pt x="87" y="467"/>
                </a:lnTo>
                <a:lnTo>
                  <a:pt x="85" y="467"/>
                </a:lnTo>
                <a:lnTo>
                  <a:pt x="85" y="469"/>
                </a:lnTo>
                <a:lnTo>
                  <a:pt x="85" y="469"/>
                </a:lnTo>
                <a:lnTo>
                  <a:pt x="83" y="472"/>
                </a:lnTo>
                <a:lnTo>
                  <a:pt x="83" y="474"/>
                </a:lnTo>
                <a:lnTo>
                  <a:pt x="80" y="474"/>
                </a:lnTo>
                <a:lnTo>
                  <a:pt x="80" y="476"/>
                </a:lnTo>
                <a:lnTo>
                  <a:pt x="80" y="479"/>
                </a:lnTo>
                <a:lnTo>
                  <a:pt x="80" y="479"/>
                </a:lnTo>
                <a:lnTo>
                  <a:pt x="87" y="481"/>
                </a:lnTo>
                <a:lnTo>
                  <a:pt x="87" y="481"/>
                </a:lnTo>
                <a:close/>
                <a:moveTo>
                  <a:pt x="99" y="462"/>
                </a:moveTo>
                <a:lnTo>
                  <a:pt x="99" y="462"/>
                </a:lnTo>
                <a:lnTo>
                  <a:pt x="99" y="460"/>
                </a:lnTo>
                <a:lnTo>
                  <a:pt x="102" y="457"/>
                </a:lnTo>
                <a:lnTo>
                  <a:pt x="102" y="457"/>
                </a:lnTo>
                <a:lnTo>
                  <a:pt x="102" y="455"/>
                </a:lnTo>
                <a:lnTo>
                  <a:pt x="104" y="455"/>
                </a:lnTo>
                <a:lnTo>
                  <a:pt x="104" y="453"/>
                </a:lnTo>
                <a:lnTo>
                  <a:pt x="106" y="450"/>
                </a:lnTo>
                <a:lnTo>
                  <a:pt x="106" y="450"/>
                </a:lnTo>
                <a:lnTo>
                  <a:pt x="106" y="448"/>
                </a:lnTo>
                <a:lnTo>
                  <a:pt x="106" y="448"/>
                </a:lnTo>
                <a:lnTo>
                  <a:pt x="102" y="443"/>
                </a:lnTo>
                <a:lnTo>
                  <a:pt x="99" y="443"/>
                </a:lnTo>
                <a:lnTo>
                  <a:pt x="99" y="446"/>
                </a:lnTo>
                <a:lnTo>
                  <a:pt x="99" y="448"/>
                </a:lnTo>
                <a:lnTo>
                  <a:pt x="97" y="448"/>
                </a:lnTo>
                <a:lnTo>
                  <a:pt x="97" y="450"/>
                </a:lnTo>
                <a:lnTo>
                  <a:pt x="97" y="450"/>
                </a:lnTo>
                <a:lnTo>
                  <a:pt x="95" y="453"/>
                </a:lnTo>
                <a:lnTo>
                  <a:pt x="95" y="455"/>
                </a:lnTo>
                <a:lnTo>
                  <a:pt x="92" y="455"/>
                </a:lnTo>
                <a:lnTo>
                  <a:pt x="92" y="457"/>
                </a:lnTo>
                <a:lnTo>
                  <a:pt x="92" y="457"/>
                </a:lnTo>
                <a:lnTo>
                  <a:pt x="99" y="462"/>
                </a:lnTo>
                <a:lnTo>
                  <a:pt x="99" y="462"/>
                </a:lnTo>
                <a:close/>
                <a:moveTo>
                  <a:pt x="111" y="441"/>
                </a:moveTo>
                <a:lnTo>
                  <a:pt x="113" y="441"/>
                </a:lnTo>
                <a:lnTo>
                  <a:pt x="113" y="438"/>
                </a:lnTo>
                <a:lnTo>
                  <a:pt x="113" y="436"/>
                </a:lnTo>
                <a:lnTo>
                  <a:pt x="116" y="436"/>
                </a:lnTo>
                <a:lnTo>
                  <a:pt x="116" y="434"/>
                </a:lnTo>
                <a:lnTo>
                  <a:pt x="118" y="434"/>
                </a:lnTo>
                <a:lnTo>
                  <a:pt x="118" y="431"/>
                </a:lnTo>
                <a:lnTo>
                  <a:pt x="118" y="429"/>
                </a:lnTo>
                <a:lnTo>
                  <a:pt x="121" y="429"/>
                </a:lnTo>
                <a:lnTo>
                  <a:pt x="121" y="427"/>
                </a:lnTo>
                <a:lnTo>
                  <a:pt x="113" y="424"/>
                </a:lnTo>
                <a:lnTo>
                  <a:pt x="113" y="424"/>
                </a:lnTo>
                <a:lnTo>
                  <a:pt x="111" y="427"/>
                </a:lnTo>
                <a:lnTo>
                  <a:pt x="111" y="427"/>
                </a:lnTo>
                <a:lnTo>
                  <a:pt x="111" y="429"/>
                </a:lnTo>
                <a:lnTo>
                  <a:pt x="109" y="429"/>
                </a:lnTo>
                <a:lnTo>
                  <a:pt x="109" y="431"/>
                </a:lnTo>
                <a:lnTo>
                  <a:pt x="106" y="434"/>
                </a:lnTo>
                <a:lnTo>
                  <a:pt x="106" y="434"/>
                </a:lnTo>
                <a:lnTo>
                  <a:pt x="106" y="436"/>
                </a:lnTo>
                <a:lnTo>
                  <a:pt x="104" y="436"/>
                </a:lnTo>
                <a:lnTo>
                  <a:pt x="111" y="441"/>
                </a:lnTo>
                <a:lnTo>
                  <a:pt x="111" y="441"/>
                </a:lnTo>
                <a:close/>
                <a:moveTo>
                  <a:pt x="125" y="422"/>
                </a:moveTo>
                <a:lnTo>
                  <a:pt x="125" y="419"/>
                </a:lnTo>
                <a:lnTo>
                  <a:pt x="125" y="417"/>
                </a:lnTo>
                <a:lnTo>
                  <a:pt x="128" y="417"/>
                </a:lnTo>
                <a:lnTo>
                  <a:pt x="128" y="415"/>
                </a:lnTo>
                <a:lnTo>
                  <a:pt x="128" y="415"/>
                </a:lnTo>
                <a:lnTo>
                  <a:pt x="130" y="412"/>
                </a:lnTo>
                <a:lnTo>
                  <a:pt x="130" y="410"/>
                </a:lnTo>
                <a:lnTo>
                  <a:pt x="132" y="410"/>
                </a:lnTo>
                <a:lnTo>
                  <a:pt x="132" y="408"/>
                </a:lnTo>
                <a:lnTo>
                  <a:pt x="132" y="408"/>
                </a:lnTo>
                <a:lnTo>
                  <a:pt x="125" y="403"/>
                </a:lnTo>
                <a:lnTo>
                  <a:pt x="125" y="403"/>
                </a:lnTo>
                <a:lnTo>
                  <a:pt x="125" y="405"/>
                </a:lnTo>
                <a:lnTo>
                  <a:pt x="123" y="408"/>
                </a:lnTo>
                <a:lnTo>
                  <a:pt x="123" y="408"/>
                </a:lnTo>
                <a:lnTo>
                  <a:pt x="123" y="410"/>
                </a:lnTo>
                <a:lnTo>
                  <a:pt x="121" y="410"/>
                </a:lnTo>
                <a:lnTo>
                  <a:pt x="121" y="412"/>
                </a:lnTo>
                <a:lnTo>
                  <a:pt x="118" y="415"/>
                </a:lnTo>
                <a:lnTo>
                  <a:pt x="118" y="415"/>
                </a:lnTo>
                <a:lnTo>
                  <a:pt x="118" y="417"/>
                </a:lnTo>
                <a:lnTo>
                  <a:pt x="125" y="422"/>
                </a:lnTo>
                <a:lnTo>
                  <a:pt x="125" y="422"/>
                </a:lnTo>
                <a:close/>
                <a:moveTo>
                  <a:pt x="137" y="401"/>
                </a:moveTo>
                <a:lnTo>
                  <a:pt x="137" y="401"/>
                </a:lnTo>
                <a:lnTo>
                  <a:pt x="139" y="398"/>
                </a:lnTo>
                <a:lnTo>
                  <a:pt x="139" y="396"/>
                </a:lnTo>
                <a:lnTo>
                  <a:pt x="139" y="396"/>
                </a:lnTo>
                <a:lnTo>
                  <a:pt x="142" y="393"/>
                </a:lnTo>
                <a:lnTo>
                  <a:pt x="142" y="391"/>
                </a:lnTo>
                <a:lnTo>
                  <a:pt x="142" y="391"/>
                </a:lnTo>
                <a:lnTo>
                  <a:pt x="144" y="389"/>
                </a:lnTo>
                <a:lnTo>
                  <a:pt x="144" y="389"/>
                </a:lnTo>
                <a:lnTo>
                  <a:pt x="144" y="386"/>
                </a:lnTo>
                <a:lnTo>
                  <a:pt x="139" y="382"/>
                </a:lnTo>
                <a:lnTo>
                  <a:pt x="137" y="384"/>
                </a:lnTo>
                <a:lnTo>
                  <a:pt x="137" y="386"/>
                </a:lnTo>
                <a:lnTo>
                  <a:pt x="135" y="386"/>
                </a:lnTo>
                <a:lnTo>
                  <a:pt x="135" y="389"/>
                </a:lnTo>
                <a:lnTo>
                  <a:pt x="135" y="389"/>
                </a:lnTo>
                <a:lnTo>
                  <a:pt x="132" y="391"/>
                </a:lnTo>
                <a:lnTo>
                  <a:pt x="132" y="393"/>
                </a:lnTo>
                <a:lnTo>
                  <a:pt x="132" y="393"/>
                </a:lnTo>
                <a:lnTo>
                  <a:pt x="130" y="396"/>
                </a:lnTo>
                <a:lnTo>
                  <a:pt x="130" y="396"/>
                </a:lnTo>
                <a:lnTo>
                  <a:pt x="137" y="401"/>
                </a:lnTo>
                <a:lnTo>
                  <a:pt x="137" y="401"/>
                </a:lnTo>
                <a:close/>
                <a:moveTo>
                  <a:pt x="149" y="379"/>
                </a:moveTo>
                <a:lnTo>
                  <a:pt x="149" y="379"/>
                </a:lnTo>
                <a:lnTo>
                  <a:pt x="151" y="377"/>
                </a:lnTo>
                <a:lnTo>
                  <a:pt x="151" y="377"/>
                </a:lnTo>
                <a:lnTo>
                  <a:pt x="151" y="374"/>
                </a:lnTo>
                <a:lnTo>
                  <a:pt x="154" y="372"/>
                </a:lnTo>
                <a:lnTo>
                  <a:pt x="154" y="372"/>
                </a:lnTo>
                <a:lnTo>
                  <a:pt x="156" y="370"/>
                </a:lnTo>
                <a:lnTo>
                  <a:pt x="156" y="370"/>
                </a:lnTo>
                <a:lnTo>
                  <a:pt x="156" y="367"/>
                </a:lnTo>
                <a:lnTo>
                  <a:pt x="158" y="365"/>
                </a:lnTo>
                <a:lnTo>
                  <a:pt x="151" y="363"/>
                </a:lnTo>
                <a:lnTo>
                  <a:pt x="149" y="363"/>
                </a:lnTo>
                <a:lnTo>
                  <a:pt x="149" y="365"/>
                </a:lnTo>
                <a:lnTo>
                  <a:pt x="149" y="367"/>
                </a:lnTo>
                <a:lnTo>
                  <a:pt x="147" y="367"/>
                </a:lnTo>
                <a:lnTo>
                  <a:pt x="147" y="370"/>
                </a:lnTo>
                <a:lnTo>
                  <a:pt x="147" y="370"/>
                </a:lnTo>
                <a:lnTo>
                  <a:pt x="144" y="372"/>
                </a:lnTo>
                <a:lnTo>
                  <a:pt x="144" y="374"/>
                </a:lnTo>
                <a:lnTo>
                  <a:pt x="142" y="374"/>
                </a:lnTo>
                <a:lnTo>
                  <a:pt x="142" y="377"/>
                </a:lnTo>
                <a:lnTo>
                  <a:pt x="149" y="379"/>
                </a:lnTo>
                <a:lnTo>
                  <a:pt x="149" y="379"/>
                </a:lnTo>
                <a:close/>
                <a:moveTo>
                  <a:pt x="161" y="358"/>
                </a:moveTo>
                <a:lnTo>
                  <a:pt x="161" y="358"/>
                </a:lnTo>
                <a:lnTo>
                  <a:pt x="163" y="358"/>
                </a:lnTo>
                <a:lnTo>
                  <a:pt x="163" y="355"/>
                </a:lnTo>
                <a:lnTo>
                  <a:pt x="163" y="353"/>
                </a:lnTo>
                <a:lnTo>
                  <a:pt x="165" y="353"/>
                </a:lnTo>
                <a:lnTo>
                  <a:pt x="165" y="351"/>
                </a:lnTo>
                <a:lnTo>
                  <a:pt x="168" y="348"/>
                </a:lnTo>
                <a:lnTo>
                  <a:pt x="168" y="348"/>
                </a:lnTo>
                <a:lnTo>
                  <a:pt x="168" y="346"/>
                </a:lnTo>
                <a:lnTo>
                  <a:pt x="170" y="346"/>
                </a:lnTo>
                <a:lnTo>
                  <a:pt x="163" y="341"/>
                </a:lnTo>
                <a:lnTo>
                  <a:pt x="161" y="344"/>
                </a:lnTo>
                <a:lnTo>
                  <a:pt x="161" y="344"/>
                </a:lnTo>
                <a:lnTo>
                  <a:pt x="161" y="346"/>
                </a:lnTo>
                <a:lnTo>
                  <a:pt x="158" y="346"/>
                </a:lnTo>
                <a:lnTo>
                  <a:pt x="158" y="348"/>
                </a:lnTo>
                <a:lnTo>
                  <a:pt x="158" y="351"/>
                </a:lnTo>
                <a:lnTo>
                  <a:pt x="156" y="351"/>
                </a:lnTo>
                <a:lnTo>
                  <a:pt x="156" y="353"/>
                </a:lnTo>
                <a:lnTo>
                  <a:pt x="154" y="355"/>
                </a:lnTo>
                <a:lnTo>
                  <a:pt x="154" y="355"/>
                </a:lnTo>
                <a:lnTo>
                  <a:pt x="161" y="358"/>
                </a:lnTo>
                <a:lnTo>
                  <a:pt x="161" y="358"/>
                </a:lnTo>
                <a:close/>
                <a:moveTo>
                  <a:pt x="173" y="339"/>
                </a:moveTo>
                <a:lnTo>
                  <a:pt x="173" y="336"/>
                </a:lnTo>
                <a:lnTo>
                  <a:pt x="175" y="336"/>
                </a:lnTo>
                <a:lnTo>
                  <a:pt x="175" y="334"/>
                </a:lnTo>
                <a:lnTo>
                  <a:pt x="175" y="332"/>
                </a:lnTo>
                <a:lnTo>
                  <a:pt x="177" y="332"/>
                </a:lnTo>
                <a:lnTo>
                  <a:pt x="177" y="329"/>
                </a:lnTo>
                <a:lnTo>
                  <a:pt x="177" y="327"/>
                </a:lnTo>
                <a:lnTo>
                  <a:pt x="180" y="327"/>
                </a:lnTo>
                <a:lnTo>
                  <a:pt x="180" y="325"/>
                </a:lnTo>
                <a:lnTo>
                  <a:pt x="180" y="325"/>
                </a:lnTo>
                <a:lnTo>
                  <a:pt x="173" y="320"/>
                </a:lnTo>
                <a:lnTo>
                  <a:pt x="173" y="322"/>
                </a:lnTo>
                <a:lnTo>
                  <a:pt x="173" y="322"/>
                </a:lnTo>
                <a:lnTo>
                  <a:pt x="170" y="325"/>
                </a:lnTo>
                <a:lnTo>
                  <a:pt x="170" y="325"/>
                </a:lnTo>
                <a:lnTo>
                  <a:pt x="170" y="327"/>
                </a:lnTo>
                <a:lnTo>
                  <a:pt x="168" y="329"/>
                </a:lnTo>
                <a:lnTo>
                  <a:pt x="168" y="329"/>
                </a:lnTo>
                <a:lnTo>
                  <a:pt x="168" y="332"/>
                </a:lnTo>
                <a:lnTo>
                  <a:pt x="165" y="334"/>
                </a:lnTo>
                <a:lnTo>
                  <a:pt x="165" y="334"/>
                </a:lnTo>
                <a:lnTo>
                  <a:pt x="173" y="339"/>
                </a:lnTo>
                <a:lnTo>
                  <a:pt x="173" y="339"/>
                </a:lnTo>
                <a:close/>
                <a:moveTo>
                  <a:pt x="184" y="317"/>
                </a:moveTo>
                <a:lnTo>
                  <a:pt x="184" y="315"/>
                </a:lnTo>
                <a:lnTo>
                  <a:pt x="184" y="313"/>
                </a:lnTo>
                <a:lnTo>
                  <a:pt x="187" y="313"/>
                </a:lnTo>
                <a:lnTo>
                  <a:pt x="187" y="310"/>
                </a:lnTo>
                <a:lnTo>
                  <a:pt x="187" y="308"/>
                </a:lnTo>
                <a:lnTo>
                  <a:pt x="189" y="308"/>
                </a:lnTo>
                <a:lnTo>
                  <a:pt x="189" y="306"/>
                </a:lnTo>
                <a:lnTo>
                  <a:pt x="189" y="303"/>
                </a:lnTo>
                <a:lnTo>
                  <a:pt x="192" y="303"/>
                </a:lnTo>
                <a:lnTo>
                  <a:pt x="192" y="301"/>
                </a:lnTo>
                <a:lnTo>
                  <a:pt x="184" y="298"/>
                </a:lnTo>
                <a:lnTo>
                  <a:pt x="184" y="298"/>
                </a:lnTo>
                <a:lnTo>
                  <a:pt x="182" y="301"/>
                </a:lnTo>
                <a:lnTo>
                  <a:pt x="182" y="303"/>
                </a:lnTo>
                <a:lnTo>
                  <a:pt x="182" y="303"/>
                </a:lnTo>
                <a:lnTo>
                  <a:pt x="180" y="306"/>
                </a:lnTo>
                <a:lnTo>
                  <a:pt x="180" y="308"/>
                </a:lnTo>
                <a:lnTo>
                  <a:pt x="180" y="308"/>
                </a:lnTo>
                <a:lnTo>
                  <a:pt x="177" y="310"/>
                </a:lnTo>
                <a:lnTo>
                  <a:pt x="177" y="313"/>
                </a:lnTo>
                <a:lnTo>
                  <a:pt x="177" y="313"/>
                </a:lnTo>
                <a:lnTo>
                  <a:pt x="184" y="317"/>
                </a:lnTo>
                <a:lnTo>
                  <a:pt x="184" y="317"/>
                </a:lnTo>
                <a:close/>
                <a:moveTo>
                  <a:pt x="194" y="294"/>
                </a:moveTo>
                <a:lnTo>
                  <a:pt x="194" y="294"/>
                </a:lnTo>
                <a:lnTo>
                  <a:pt x="196" y="294"/>
                </a:lnTo>
                <a:lnTo>
                  <a:pt x="196" y="291"/>
                </a:lnTo>
                <a:lnTo>
                  <a:pt x="196" y="289"/>
                </a:lnTo>
                <a:lnTo>
                  <a:pt x="196" y="289"/>
                </a:lnTo>
                <a:lnTo>
                  <a:pt x="199" y="287"/>
                </a:lnTo>
                <a:lnTo>
                  <a:pt x="199" y="284"/>
                </a:lnTo>
                <a:lnTo>
                  <a:pt x="199" y="284"/>
                </a:lnTo>
                <a:lnTo>
                  <a:pt x="201" y="282"/>
                </a:lnTo>
                <a:lnTo>
                  <a:pt x="201" y="280"/>
                </a:lnTo>
                <a:lnTo>
                  <a:pt x="194" y="277"/>
                </a:lnTo>
                <a:lnTo>
                  <a:pt x="194" y="280"/>
                </a:lnTo>
                <a:lnTo>
                  <a:pt x="192" y="280"/>
                </a:lnTo>
                <a:lnTo>
                  <a:pt x="192" y="282"/>
                </a:lnTo>
                <a:lnTo>
                  <a:pt x="192" y="284"/>
                </a:lnTo>
                <a:lnTo>
                  <a:pt x="189" y="284"/>
                </a:lnTo>
                <a:lnTo>
                  <a:pt x="189" y="287"/>
                </a:lnTo>
                <a:lnTo>
                  <a:pt x="189" y="289"/>
                </a:lnTo>
                <a:lnTo>
                  <a:pt x="187" y="289"/>
                </a:lnTo>
                <a:lnTo>
                  <a:pt x="187" y="291"/>
                </a:lnTo>
                <a:lnTo>
                  <a:pt x="187" y="291"/>
                </a:lnTo>
                <a:lnTo>
                  <a:pt x="194" y="294"/>
                </a:lnTo>
                <a:lnTo>
                  <a:pt x="194" y="294"/>
                </a:lnTo>
                <a:close/>
                <a:moveTo>
                  <a:pt x="203" y="272"/>
                </a:moveTo>
                <a:lnTo>
                  <a:pt x="206" y="272"/>
                </a:lnTo>
                <a:lnTo>
                  <a:pt x="206" y="270"/>
                </a:lnTo>
                <a:lnTo>
                  <a:pt x="206" y="268"/>
                </a:lnTo>
                <a:lnTo>
                  <a:pt x="206" y="268"/>
                </a:lnTo>
                <a:lnTo>
                  <a:pt x="208" y="265"/>
                </a:lnTo>
                <a:lnTo>
                  <a:pt x="208" y="263"/>
                </a:lnTo>
                <a:lnTo>
                  <a:pt x="208" y="261"/>
                </a:lnTo>
                <a:lnTo>
                  <a:pt x="210" y="261"/>
                </a:lnTo>
                <a:lnTo>
                  <a:pt x="210" y="258"/>
                </a:lnTo>
                <a:lnTo>
                  <a:pt x="210" y="258"/>
                </a:lnTo>
                <a:lnTo>
                  <a:pt x="203" y="256"/>
                </a:lnTo>
                <a:lnTo>
                  <a:pt x="203" y="256"/>
                </a:lnTo>
                <a:lnTo>
                  <a:pt x="201" y="258"/>
                </a:lnTo>
                <a:lnTo>
                  <a:pt x="201" y="258"/>
                </a:lnTo>
                <a:lnTo>
                  <a:pt x="201" y="261"/>
                </a:lnTo>
                <a:lnTo>
                  <a:pt x="201" y="263"/>
                </a:lnTo>
                <a:lnTo>
                  <a:pt x="199" y="263"/>
                </a:lnTo>
                <a:lnTo>
                  <a:pt x="199" y="265"/>
                </a:lnTo>
                <a:lnTo>
                  <a:pt x="199" y="268"/>
                </a:lnTo>
                <a:lnTo>
                  <a:pt x="196" y="268"/>
                </a:lnTo>
                <a:lnTo>
                  <a:pt x="196" y="270"/>
                </a:lnTo>
                <a:lnTo>
                  <a:pt x="203" y="272"/>
                </a:lnTo>
                <a:lnTo>
                  <a:pt x="203" y="272"/>
                </a:lnTo>
                <a:close/>
                <a:moveTo>
                  <a:pt x="213" y="251"/>
                </a:moveTo>
                <a:lnTo>
                  <a:pt x="213" y="249"/>
                </a:lnTo>
                <a:lnTo>
                  <a:pt x="213" y="249"/>
                </a:lnTo>
                <a:lnTo>
                  <a:pt x="215" y="246"/>
                </a:lnTo>
                <a:lnTo>
                  <a:pt x="215" y="244"/>
                </a:lnTo>
                <a:lnTo>
                  <a:pt x="215" y="242"/>
                </a:lnTo>
                <a:lnTo>
                  <a:pt x="218" y="242"/>
                </a:lnTo>
                <a:lnTo>
                  <a:pt x="218" y="239"/>
                </a:lnTo>
                <a:lnTo>
                  <a:pt x="218" y="237"/>
                </a:lnTo>
                <a:lnTo>
                  <a:pt x="218" y="237"/>
                </a:lnTo>
                <a:lnTo>
                  <a:pt x="218" y="234"/>
                </a:lnTo>
                <a:lnTo>
                  <a:pt x="210" y="232"/>
                </a:lnTo>
                <a:lnTo>
                  <a:pt x="210" y="232"/>
                </a:lnTo>
                <a:lnTo>
                  <a:pt x="210" y="234"/>
                </a:lnTo>
                <a:lnTo>
                  <a:pt x="210" y="237"/>
                </a:lnTo>
                <a:lnTo>
                  <a:pt x="208" y="239"/>
                </a:lnTo>
                <a:lnTo>
                  <a:pt x="208" y="239"/>
                </a:lnTo>
                <a:lnTo>
                  <a:pt x="208" y="242"/>
                </a:lnTo>
                <a:lnTo>
                  <a:pt x="208" y="244"/>
                </a:lnTo>
                <a:lnTo>
                  <a:pt x="206" y="246"/>
                </a:lnTo>
                <a:lnTo>
                  <a:pt x="206" y="246"/>
                </a:lnTo>
                <a:lnTo>
                  <a:pt x="206" y="249"/>
                </a:lnTo>
                <a:lnTo>
                  <a:pt x="213" y="251"/>
                </a:lnTo>
                <a:lnTo>
                  <a:pt x="213" y="251"/>
                </a:lnTo>
                <a:close/>
                <a:moveTo>
                  <a:pt x="222" y="227"/>
                </a:moveTo>
                <a:lnTo>
                  <a:pt x="222" y="227"/>
                </a:lnTo>
                <a:lnTo>
                  <a:pt x="222" y="225"/>
                </a:lnTo>
                <a:lnTo>
                  <a:pt x="222" y="223"/>
                </a:lnTo>
                <a:lnTo>
                  <a:pt x="222" y="220"/>
                </a:lnTo>
                <a:lnTo>
                  <a:pt x="225" y="220"/>
                </a:lnTo>
                <a:lnTo>
                  <a:pt x="225" y="218"/>
                </a:lnTo>
                <a:lnTo>
                  <a:pt x="225" y="215"/>
                </a:lnTo>
                <a:lnTo>
                  <a:pt x="225" y="213"/>
                </a:lnTo>
                <a:lnTo>
                  <a:pt x="227" y="213"/>
                </a:lnTo>
                <a:lnTo>
                  <a:pt x="218" y="211"/>
                </a:lnTo>
                <a:lnTo>
                  <a:pt x="218" y="211"/>
                </a:lnTo>
                <a:lnTo>
                  <a:pt x="218" y="213"/>
                </a:lnTo>
                <a:lnTo>
                  <a:pt x="218" y="215"/>
                </a:lnTo>
                <a:lnTo>
                  <a:pt x="215" y="218"/>
                </a:lnTo>
                <a:lnTo>
                  <a:pt x="215" y="218"/>
                </a:lnTo>
                <a:lnTo>
                  <a:pt x="215" y="220"/>
                </a:lnTo>
                <a:lnTo>
                  <a:pt x="215" y="223"/>
                </a:lnTo>
                <a:lnTo>
                  <a:pt x="213" y="225"/>
                </a:lnTo>
                <a:lnTo>
                  <a:pt x="213" y="225"/>
                </a:lnTo>
                <a:lnTo>
                  <a:pt x="222" y="227"/>
                </a:lnTo>
                <a:lnTo>
                  <a:pt x="222" y="227"/>
                </a:lnTo>
                <a:close/>
                <a:moveTo>
                  <a:pt x="229" y="204"/>
                </a:moveTo>
                <a:lnTo>
                  <a:pt x="220" y="204"/>
                </a:lnTo>
                <a:lnTo>
                  <a:pt x="220" y="201"/>
                </a:lnTo>
                <a:lnTo>
                  <a:pt x="222" y="199"/>
                </a:lnTo>
                <a:lnTo>
                  <a:pt x="222" y="199"/>
                </a:lnTo>
                <a:lnTo>
                  <a:pt x="222" y="199"/>
                </a:lnTo>
                <a:lnTo>
                  <a:pt x="222" y="199"/>
                </a:lnTo>
                <a:lnTo>
                  <a:pt x="222" y="196"/>
                </a:lnTo>
                <a:lnTo>
                  <a:pt x="222" y="196"/>
                </a:lnTo>
                <a:lnTo>
                  <a:pt x="222" y="196"/>
                </a:lnTo>
                <a:lnTo>
                  <a:pt x="222" y="194"/>
                </a:lnTo>
                <a:lnTo>
                  <a:pt x="222" y="194"/>
                </a:lnTo>
                <a:lnTo>
                  <a:pt x="222" y="194"/>
                </a:lnTo>
                <a:lnTo>
                  <a:pt x="222" y="194"/>
                </a:lnTo>
                <a:lnTo>
                  <a:pt x="225" y="192"/>
                </a:lnTo>
                <a:lnTo>
                  <a:pt x="225" y="192"/>
                </a:lnTo>
                <a:lnTo>
                  <a:pt x="225" y="192"/>
                </a:lnTo>
                <a:lnTo>
                  <a:pt x="225" y="189"/>
                </a:lnTo>
                <a:lnTo>
                  <a:pt x="225" y="189"/>
                </a:lnTo>
                <a:lnTo>
                  <a:pt x="225" y="189"/>
                </a:lnTo>
                <a:lnTo>
                  <a:pt x="225" y="187"/>
                </a:lnTo>
                <a:lnTo>
                  <a:pt x="225" y="187"/>
                </a:lnTo>
                <a:lnTo>
                  <a:pt x="225" y="187"/>
                </a:lnTo>
                <a:lnTo>
                  <a:pt x="232" y="189"/>
                </a:lnTo>
                <a:lnTo>
                  <a:pt x="232" y="189"/>
                </a:lnTo>
                <a:lnTo>
                  <a:pt x="232" y="189"/>
                </a:lnTo>
                <a:lnTo>
                  <a:pt x="232" y="192"/>
                </a:lnTo>
                <a:lnTo>
                  <a:pt x="232" y="192"/>
                </a:lnTo>
                <a:lnTo>
                  <a:pt x="232" y="192"/>
                </a:lnTo>
                <a:lnTo>
                  <a:pt x="232" y="192"/>
                </a:lnTo>
                <a:lnTo>
                  <a:pt x="232" y="194"/>
                </a:lnTo>
                <a:lnTo>
                  <a:pt x="232" y="194"/>
                </a:lnTo>
                <a:lnTo>
                  <a:pt x="232" y="194"/>
                </a:lnTo>
                <a:lnTo>
                  <a:pt x="232" y="196"/>
                </a:lnTo>
                <a:lnTo>
                  <a:pt x="232" y="196"/>
                </a:lnTo>
                <a:lnTo>
                  <a:pt x="229" y="196"/>
                </a:lnTo>
                <a:lnTo>
                  <a:pt x="229" y="199"/>
                </a:lnTo>
                <a:lnTo>
                  <a:pt x="229" y="199"/>
                </a:lnTo>
                <a:lnTo>
                  <a:pt x="229" y="199"/>
                </a:lnTo>
                <a:lnTo>
                  <a:pt x="229" y="201"/>
                </a:lnTo>
                <a:lnTo>
                  <a:pt x="229" y="201"/>
                </a:lnTo>
                <a:lnTo>
                  <a:pt x="229" y="201"/>
                </a:lnTo>
                <a:lnTo>
                  <a:pt x="229" y="201"/>
                </a:lnTo>
                <a:lnTo>
                  <a:pt x="229" y="204"/>
                </a:lnTo>
                <a:lnTo>
                  <a:pt x="229" y="204"/>
                </a:lnTo>
                <a:lnTo>
                  <a:pt x="229" y="204"/>
                </a:lnTo>
                <a:close/>
                <a:moveTo>
                  <a:pt x="234" y="182"/>
                </a:moveTo>
                <a:lnTo>
                  <a:pt x="234" y="182"/>
                </a:lnTo>
                <a:lnTo>
                  <a:pt x="234" y="180"/>
                </a:lnTo>
                <a:lnTo>
                  <a:pt x="234" y="180"/>
                </a:lnTo>
                <a:lnTo>
                  <a:pt x="234" y="180"/>
                </a:lnTo>
                <a:lnTo>
                  <a:pt x="236" y="177"/>
                </a:lnTo>
                <a:lnTo>
                  <a:pt x="236" y="177"/>
                </a:lnTo>
                <a:lnTo>
                  <a:pt x="236" y="177"/>
                </a:lnTo>
                <a:lnTo>
                  <a:pt x="236" y="175"/>
                </a:lnTo>
                <a:lnTo>
                  <a:pt x="236" y="175"/>
                </a:lnTo>
                <a:lnTo>
                  <a:pt x="236" y="175"/>
                </a:lnTo>
                <a:lnTo>
                  <a:pt x="236" y="175"/>
                </a:lnTo>
                <a:lnTo>
                  <a:pt x="236" y="173"/>
                </a:lnTo>
                <a:lnTo>
                  <a:pt x="236" y="173"/>
                </a:lnTo>
                <a:lnTo>
                  <a:pt x="236" y="173"/>
                </a:lnTo>
                <a:lnTo>
                  <a:pt x="236" y="170"/>
                </a:lnTo>
                <a:lnTo>
                  <a:pt x="236" y="170"/>
                </a:lnTo>
                <a:lnTo>
                  <a:pt x="236" y="170"/>
                </a:lnTo>
                <a:lnTo>
                  <a:pt x="239" y="168"/>
                </a:lnTo>
                <a:lnTo>
                  <a:pt x="239" y="168"/>
                </a:lnTo>
                <a:lnTo>
                  <a:pt x="239" y="168"/>
                </a:lnTo>
                <a:lnTo>
                  <a:pt x="239" y="166"/>
                </a:lnTo>
                <a:lnTo>
                  <a:pt x="239" y="166"/>
                </a:lnTo>
                <a:lnTo>
                  <a:pt x="239" y="166"/>
                </a:lnTo>
                <a:lnTo>
                  <a:pt x="232" y="163"/>
                </a:lnTo>
                <a:lnTo>
                  <a:pt x="232" y="163"/>
                </a:lnTo>
                <a:lnTo>
                  <a:pt x="229" y="166"/>
                </a:lnTo>
                <a:lnTo>
                  <a:pt x="229" y="166"/>
                </a:lnTo>
                <a:lnTo>
                  <a:pt x="229" y="166"/>
                </a:lnTo>
                <a:lnTo>
                  <a:pt x="229" y="168"/>
                </a:lnTo>
                <a:lnTo>
                  <a:pt x="229" y="168"/>
                </a:lnTo>
                <a:lnTo>
                  <a:pt x="229" y="168"/>
                </a:lnTo>
                <a:lnTo>
                  <a:pt x="229" y="168"/>
                </a:lnTo>
                <a:lnTo>
                  <a:pt x="229" y="170"/>
                </a:lnTo>
                <a:lnTo>
                  <a:pt x="229" y="170"/>
                </a:lnTo>
                <a:lnTo>
                  <a:pt x="229" y="170"/>
                </a:lnTo>
                <a:lnTo>
                  <a:pt x="229" y="173"/>
                </a:lnTo>
                <a:lnTo>
                  <a:pt x="229" y="173"/>
                </a:lnTo>
                <a:lnTo>
                  <a:pt x="229" y="173"/>
                </a:lnTo>
                <a:lnTo>
                  <a:pt x="227" y="175"/>
                </a:lnTo>
                <a:lnTo>
                  <a:pt x="227" y="175"/>
                </a:lnTo>
                <a:lnTo>
                  <a:pt x="227" y="175"/>
                </a:lnTo>
                <a:lnTo>
                  <a:pt x="227" y="177"/>
                </a:lnTo>
                <a:lnTo>
                  <a:pt x="227" y="177"/>
                </a:lnTo>
                <a:lnTo>
                  <a:pt x="227" y="177"/>
                </a:lnTo>
                <a:lnTo>
                  <a:pt x="227" y="177"/>
                </a:lnTo>
                <a:lnTo>
                  <a:pt x="227" y="180"/>
                </a:lnTo>
                <a:lnTo>
                  <a:pt x="227" y="180"/>
                </a:lnTo>
                <a:lnTo>
                  <a:pt x="234" y="182"/>
                </a:lnTo>
                <a:lnTo>
                  <a:pt x="234" y="182"/>
                </a:lnTo>
                <a:close/>
                <a:moveTo>
                  <a:pt x="241" y="159"/>
                </a:moveTo>
                <a:lnTo>
                  <a:pt x="241" y="159"/>
                </a:lnTo>
                <a:lnTo>
                  <a:pt x="241" y="156"/>
                </a:lnTo>
                <a:lnTo>
                  <a:pt x="241" y="156"/>
                </a:lnTo>
                <a:lnTo>
                  <a:pt x="241" y="156"/>
                </a:lnTo>
                <a:lnTo>
                  <a:pt x="241" y="154"/>
                </a:lnTo>
                <a:lnTo>
                  <a:pt x="241" y="154"/>
                </a:lnTo>
                <a:lnTo>
                  <a:pt x="241" y="154"/>
                </a:lnTo>
                <a:lnTo>
                  <a:pt x="241" y="151"/>
                </a:lnTo>
                <a:lnTo>
                  <a:pt x="241" y="151"/>
                </a:lnTo>
                <a:lnTo>
                  <a:pt x="241" y="151"/>
                </a:lnTo>
                <a:lnTo>
                  <a:pt x="241" y="151"/>
                </a:lnTo>
                <a:lnTo>
                  <a:pt x="241" y="149"/>
                </a:lnTo>
                <a:lnTo>
                  <a:pt x="241" y="149"/>
                </a:lnTo>
                <a:lnTo>
                  <a:pt x="244" y="149"/>
                </a:lnTo>
                <a:lnTo>
                  <a:pt x="244" y="147"/>
                </a:lnTo>
                <a:lnTo>
                  <a:pt x="244" y="147"/>
                </a:lnTo>
                <a:lnTo>
                  <a:pt x="244" y="147"/>
                </a:lnTo>
                <a:lnTo>
                  <a:pt x="244" y="144"/>
                </a:lnTo>
                <a:lnTo>
                  <a:pt x="244" y="144"/>
                </a:lnTo>
                <a:lnTo>
                  <a:pt x="244" y="144"/>
                </a:lnTo>
                <a:lnTo>
                  <a:pt x="244" y="142"/>
                </a:lnTo>
                <a:lnTo>
                  <a:pt x="244" y="142"/>
                </a:lnTo>
                <a:lnTo>
                  <a:pt x="236" y="142"/>
                </a:lnTo>
                <a:lnTo>
                  <a:pt x="236" y="142"/>
                </a:lnTo>
                <a:lnTo>
                  <a:pt x="236" y="142"/>
                </a:lnTo>
                <a:lnTo>
                  <a:pt x="236" y="142"/>
                </a:lnTo>
                <a:lnTo>
                  <a:pt x="234" y="144"/>
                </a:lnTo>
                <a:lnTo>
                  <a:pt x="234" y="144"/>
                </a:lnTo>
                <a:lnTo>
                  <a:pt x="234" y="144"/>
                </a:lnTo>
                <a:lnTo>
                  <a:pt x="234" y="147"/>
                </a:lnTo>
                <a:lnTo>
                  <a:pt x="234" y="147"/>
                </a:lnTo>
                <a:lnTo>
                  <a:pt x="234" y="147"/>
                </a:lnTo>
                <a:lnTo>
                  <a:pt x="234" y="149"/>
                </a:lnTo>
                <a:lnTo>
                  <a:pt x="234" y="149"/>
                </a:lnTo>
                <a:lnTo>
                  <a:pt x="234" y="149"/>
                </a:lnTo>
                <a:lnTo>
                  <a:pt x="234" y="149"/>
                </a:lnTo>
                <a:lnTo>
                  <a:pt x="234" y="151"/>
                </a:lnTo>
                <a:lnTo>
                  <a:pt x="234" y="151"/>
                </a:lnTo>
                <a:lnTo>
                  <a:pt x="234" y="151"/>
                </a:lnTo>
                <a:lnTo>
                  <a:pt x="234" y="154"/>
                </a:lnTo>
                <a:lnTo>
                  <a:pt x="234" y="154"/>
                </a:lnTo>
                <a:lnTo>
                  <a:pt x="232" y="154"/>
                </a:lnTo>
                <a:lnTo>
                  <a:pt x="232" y="156"/>
                </a:lnTo>
                <a:lnTo>
                  <a:pt x="232" y="156"/>
                </a:lnTo>
                <a:lnTo>
                  <a:pt x="232" y="156"/>
                </a:lnTo>
                <a:lnTo>
                  <a:pt x="241" y="159"/>
                </a:lnTo>
                <a:lnTo>
                  <a:pt x="241" y="159"/>
                </a:lnTo>
                <a:close/>
                <a:moveTo>
                  <a:pt x="246" y="135"/>
                </a:moveTo>
                <a:lnTo>
                  <a:pt x="246" y="135"/>
                </a:lnTo>
                <a:lnTo>
                  <a:pt x="246" y="132"/>
                </a:lnTo>
                <a:lnTo>
                  <a:pt x="246" y="132"/>
                </a:lnTo>
                <a:lnTo>
                  <a:pt x="246" y="132"/>
                </a:lnTo>
                <a:lnTo>
                  <a:pt x="246" y="130"/>
                </a:lnTo>
                <a:lnTo>
                  <a:pt x="246" y="130"/>
                </a:lnTo>
                <a:lnTo>
                  <a:pt x="246" y="130"/>
                </a:lnTo>
                <a:lnTo>
                  <a:pt x="246" y="130"/>
                </a:lnTo>
                <a:lnTo>
                  <a:pt x="246" y="128"/>
                </a:lnTo>
                <a:lnTo>
                  <a:pt x="246" y="128"/>
                </a:lnTo>
                <a:lnTo>
                  <a:pt x="246" y="128"/>
                </a:lnTo>
                <a:lnTo>
                  <a:pt x="246" y="125"/>
                </a:lnTo>
                <a:lnTo>
                  <a:pt x="246" y="125"/>
                </a:lnTo>
                <a:lnTo>
                  <a:pt x="246" y="125"/>
                </a:lnTo>
                <a:lnTo>
                  <a:pt x="248" y="123"/>
                </a:lnTo>
                <a:lnTo>
                  <a:pt x="248" y="123"/>
                </a:lnTo>
                <a:lnTo>
                  <a:pt x="248" y="123"/>
                </a:lnTo>
                <a:lnTo>
                  <a:pt x="248" y="121"/>
                </a:lnTo>
                <a:lnTo>
                  <a:pt x="248" y="121"/>
                </a:lnTo>
                <a:lnTo>
                  <a:pt x="248" y="121"/>
                </a:lnTo>
                <a:lnTo>
                  <a:pt x="248" y="118"/>
                </a:lnTo>
                <a:lnTo>
                  <a:pt x="248" y="118"/>
                </a:lnTo>
                <a:lnTo>
                  <a:pt x="241" y="118"/>
                </a:lnTo>
                <a:lnTo>
                  <a:pt x="239" y="118"/>
                </a:lnTo>
                <a:lnTo>
                  <a:pt x="239" y="118"/>
                </a:lnTo>
                <a:lnTo>
                  <a:pt x="239" y="118"/>
                </a:lnTo>
                <a:lnTo>
                  <a:pt x="239" y="121"/>
                </a:lnTo>
                <a:lnTo>
                  <a:pt x="239" y="121"/>
                </a:lnTo>
                <a:lnTo>
                  <a:pt x="239" y="121"/>
                </a:lnTo>
                <a:lnTo>
                  <a:pt x="239" y="123"/>
                </a:lnTo>
                <a:lnTo>
                  <a:pt x="239" y="123"/>
                </a:lnTo>
                <a:lnTo>
                  <a:pt x="239" y="123"/>
                </a:lnTo>
                <a:lnTo>
                  <a:pt x="239" y="125"/>
                </a:lnTo>
                <a:lnTo>
                  <a:pt x="239" y="125"/>
                </a:lnTo>
                <a:lnTo>
                  <a:pt x="239" y="125"/>
                </a:lnTo>
                <a:lnTo>
                  <a:pt x="239" y="128"/>
                </a:lnTo>
                <a:lnTo>
                  <a:pt x="239" y="128"/>
                </a:lnTo>
                <a:lnTo>
                  <a:pt x="239" y="128"/>
                </a:lnTo>
                <a:lnTo>
                  <a:pt x="239" y="130"/>
                </a:lnTo>
                <a:lnTo>
                  <a:pt x="239" y="130"/>
                </a:lnTo>
                <a:lnTo>
                  <a:pt x="239" y="130"/>
                </a:lnTo>
                <a:lnTo>
                  <a:pt x="236" y="132"/>
                </a:lnTo>
                <a:lnTo>
                  <a:pt x="236" y="132"/>
                </a:lnTo>
                <a:lnTo>
                  <a:pt x="236" y="132"/>
                </a:lnTo>
                <a:lnTo>
                  <a:pt x="236" y="132"/>
                </a:lnTo>
                <a:lnTo>
                  <a:pt x="246" y="135"/>
                </a:lnTo>
                <a:lnTo>
                  <a:pt x="246" y="135"/>
                </a:lnTo>
                <a:close/>
                <a:moveTo>
                  <a:pt x="248" y="111"/>
                </a:moveTo>
                <a:lnTo>
                  <a:pt x="248" y="111"/>
                </a:lnTo>
                <a:lnTo>
                  <a:pt x="248" y="109"/>
                </a:lnTo>
                <a:lnTo>
                  <a:pt x="251" y="109"/>
                </a:lnTo>
                <a:lnTo>
                  <a:pt x="251" y="109"/>
                </a:lnTo>
                <a:lnTo>
                  <a:pt x="251" y="106"/>
                </a:lnTo>
                <a:lnTo>
                  <a:pt x="251" y="106"/>
                </a:lnTo>
                <a:lnTo>
                  <a:pt x="251" y="106"/>
                </a:lnTo>
                <a:lnTo>
                  <a:pt x="251" y="104"/>
                </a:lnTo>
                <a:lnTo>
                  <a:pt x="251" y="104"/>
                </a:lnTo>
                <a:lnTo>
                  <a:pt x="251" y="104"/>
                </a:lnTo>
                <a:lnTo>
                  <a:pt x="251" y="102"/>
                </a:lnTo>
                <a:lnTo>
                  <a:pt x="251" y="102"/>
                </a:lnTo>
                <a:lnTo>
                  <a:pt x="251" y="102"/>
                </a:lnTo>
                <a:lnTo>
                  <a:pt x="251" y="99"/>
                </a:lnTo>
                <a:lnTo>
                  <a:pt x="251" y="99"/>
                </a:lnTo>
                <a:lnTo>
                  <a:pt x="251" y="99"/>
                </a:lnTo>
                <a:lnTo>
                  <a:pt x="251" y="97"/>
                </a:lnTo>
                <a:lnTo>
                  <a:pt x="251" y="97"/>
                </a:lnTo>
                <a:lnTo>
                  <a:pt x="251" y="97"/>
                </a:lnTo>
                <a:lnTo>
                  <a:pt x="251" y="94"/>
                </a:lnTo>
                <a:lnTo>
                  <a:pt x="251" y="94"/>
                </a:lnTo>
                <a:lnTo>
                  <a:pt x="244" y="94"/>
                </a:lnTo>
                <a:lnTo>
                  <a:pt x="244" y="94"/>
                </a:lnTo>
                <a:lnTo>
                  <a:pt x="244" y="94"/>
                </a:lnTo>
                <a:lnTo>
                  <a:pt x="244" y="97"/>
                </a:lnTo>
                <a:lnTo>
                  <a:pt x="244" y="97"/>
                </a:lnTo>
                <a:lnTo>
                  <a:pt x="244" y="97"/>
                </a:lnTo>
                <a:lnTo>
                  <a:pt x="244" y="99"/>
                </a:lnTo>
                <a:lnTo>
                  <a:pt x="244" y="99"/>
                </a:lnTo>
                <a:lnTo>
                  <a:pt x="244" y="99"/>
                </a:lnTo>
                <a:lnTo>
                  <a:pt x="244" y="102"/>
                </a:lnTo>
                <a:lnTo>
                  <a:pt x="244" y="102"/>
                </a:lnTo>
                <a:lnTo>
                  <a:pt x="244" y="102"/>
                </a:lnTo>
                <a:lnTo>
                  <a:pt x="241" y="104"/>
                </a:lnTo>
                <a:lnTo>
                  <a:pt x="241" y="104"/>
                </a:lnTo>
                <a:lnTo>
                  <a:pt x="241" y="104"/>
                </a:lnTo>
                <a:lnTo>
                  <a:pt x="241" y="106"/>
                </a:lnTo>
                <a:lnTo>
                  <a:pt x="241" y="106"/>
                </a:lnTo>
                <a:lnTo>
                  <a:pt x="241" y="106"/>
                </a:lnTo>
                <a:lnTo>
                  <a:pt x="241" y="106"/>
                </a:lnTo>
                <a:lnTo>
                  <a:pt x="241" y="109"/>
                </a:lnTo>
                <a:lnTo>
                  <a:pt x="241" y="109"/>
                </a:lnTo>
                <a:lnTo>
                  <a:pt x="241" y="109"/>
                </a:lnTo>
                <a:lnTo>
                  <a:pt x="248" y="111"/>
                </a:lnTo>
                <a:lnTo>
                  <a:pt x="248" y="111"/>
                </a:lnTo>
                <a:close/>
                <a:moveTo>
                  <a:pt x="253" y="87"/>
                </a:moveTo>
                <a:lnTo>
                  <a:pt x="253" y="87"/>
                </a:lnTo>
                <a:lnTo>
                  <a:pt x="253" y="85"/>
                </a:lnTo>
                <a:lnTo>
                  <a:pt x="253" y="85"/>
                </a:lnTo>
                <a:lnTo>
                  <a:pt x="253" y="85"/>
                </a:lnTo>
                <a:lnTo>
                  <a:pt x="253" y="83"/>
                </a:lnTo>
                <a:lnTo>
                  <a:pt x="253" y="83"/>
                </a:lnTo>
                <a:lnTo>
                  <a:pt x="253" y="83"/>
                </a:lnTo>
                <a:lnTo>
                  <a:pt x="253" y="80"/>
                </a:lnTo>
                <a:lnTo>
                  <a:pt x="253" y="80"/>
                </a:lnTo>
                <a:lnTo>
                  <a:pt x="253" y="78"/>
                </a:lnTo>
                <a:lnTo>
                  <a:pt x="253" y="78"/>
                </a:lnTo>
                <a:lnTo>
                  <a:pt x="253" y="78"/>
                </a:lnTo>
                <a:lnTo>
                  <a:pt x="253" y="75"/>
                </a:lnTo>
                <a:lnTo>
                  <a:pt x="253" y="75"/>
                </a:lnTo>
                <a:lnTo>
                  <a:pt x="253" y="75"/>
                </a:lnTo>
                <a:lnTo>
                  <a:pt x="253" y="73"/>
                </a:lnTo>
                <a:lnTo>
                  <a:pt x="253" y="73"/>
                </a:lnTo>
                <a:lnTo>
                  <a:pt x="255" y="73"/>
                </a:lnTo>
                <a:lnTo>
                  <a:pt x="255" y="71"/>
                </a:lnTo>
                <a:lnTo>
                  <a:pt x="255" y="71"/>
                </a:lnTo>
                <a:lnTo>
                  <a:pt x="246" y="71"/>
                </a:lnTo>
                <a:lnTo>
                  <a:pt x="246" y="71"/>
                </a:lnTo>
                <a:lnTo>
                  <a:pt x="246" y="71"/>
                </a:lnTo>
                <a:lnTo>
                  <a:pt x="246" y="73"/>
                </a:lnTo>
                <a:lnTo>
                  <a:pt x="246" y="73"/>
                </a:lnTo>
                <a:lnTo>
                  <a:pt x="246" y="73"/>
                </a:lnTo>
                <a:lnTo>
                  <a:pt x="246" y="75"/>
                </a:lnTo>
                <a:lnTo>
                  <a:pt x="246" y="75"/>
                </a:lnTo>
                <a:lnTo>
                  <a:pt x="246" y="75"/>
                </a:lnTo>
                <a:lnTo>
                  <a:pt x="246" y="78"/>
                </a:lnTo>
                <a:lnTo>
                  <a:pt x="246" y="78"/>
                </a:lnTo>
                <a:lnTo>
                  <a:pt x="246" y="78"/>
                </a:lnTo>
                <a:lnTo>
                  <a:pt x="246" y="80"/>
                </a:lnTo>
                <a:lnTo>
                  <a:pt x="246" y="80"/>
                </a:lnTo>
                <a:lnTo>
                  <a:pt x="246" y="80"/>
                </a:lnTo>
                <a:lnTo>
                  <a:pt x="246" y="83"/>
                </a:lnTo>
                <a:lnTo>
                  <a:pt x="246" y="83"/>
                </a:lnTo>
                <a:lnTo>
                  <a:pt x="246" y="83"/>
                </a:lnTo>
                <a:lnTo>
                  <a:pt x="246" y="85"/>
                </a:lnTo>
                <a:lnTo>
                  <a:pt x="244" y="85"/>
                </a:lnTo>
                <a:lnTo>
                  <a:pt x="244" y="85"/>
                </a:lnTo>
                <a:lnTo>
                  <a:pt x="253" y="87"/>
                </a:lnTo>
                <a:lnTo>
                  <a:pt x="253" y="87"/>
                </a:lnTo>
                <a:close/>
                <a:moveTo>
                  <a:pt x="255" y="64"/>
                </a:moveTo>
                <a:lnTo>
                  <a:pt x="255" y="64"/>
                </a:lnTo>
                <a:lnTo>
                  <a:pt x="255" y="61"/>
                </a:lnTo>
                <a:lnTo>
                  <a:pt x="255" y="61"/>
                </a:lnTo>
                <a:lnTo>
                  <a:pt x="255" y="59"/>
                </a:lnTo>
                <a:lnTo>
                  <a:pt x="255" y="59"/>
                </a:lnTo>
                <a:lnTo>
                  <a:pt x="255" y="59"/>
                </a:lnTo>
                <a:lnTo>
                  <a:pt x="255" y="56"/>
                </a:lnTo>
                <a:lnTo>
                  <a:pt x="255" y="56"/>
                </a:lnTo>
                <a:lnTo>
                  <a:pt x="255" y="56"/>
                </a:lnTo>
                <a:lnTo>
                  <a:pt x="255" y="54"/>
                </a:lnTo>
                <a:lnTo>
                  <a:pt x="255" y="54"/>
                </a:lnTo>
                <a:lnTo>
                  <a:pt x="255" y="54"/>
                </a:lnTo>
                <a:lnTo>
                  <a:pt x="255" y="52"/>
                </a:lnTo>
                <a:lnTo>
                  <a:pt x="255" y="52"/>
                </a:lnTo>
                <a:lnTo>
                  <a:pt x="255" y="52"/>
                </a:lnTo>
                <a:lnTo>
                  <a:pt x="255" y="49"/>
                </a:lnTo>
                <a:lnTo>
                  <a:pt x="255" y="49"/>
                </a:lnTo>
                <a:lnTo>
                  <a:pt x="255" y="47"/>
                </a:lnTo>
                <a:lnTo>
                  <a:pt x="255" y="47"/>
                </a:lnTo>
                <a:lnTo>
                  <a:pt x="255" y="47"/>
                </a:lnTo>
                <a:lnTo>
                  <a:pt x="248" y="47"/>
                </a:lnTo>
                <a:lnTo>
                  <a:pt x="248" y="47"/>
                </a:lnTo>
                <a:lnTo>
                  <a:pt x="248" y="47"/>
                </a:lnTo>
                <a:lnTo>
                  <a:pt x="248" y="49"/>
                </a:lnTo>
                <a:lnTo>
                  <a:pt x="248" y="49"/>
                </a:lnTo>
                <a:lnTo>
                  <a:pt x="248" y="49"/>
                </a:lnTo>
                <a:lnTo>
                  <a:pt x="248" y="52"/>
                </a:lnTo>
                <a:lnTo>
                  <a:pt x="248" y="52"/>
                </a:lnTo>
                <a:lnTo>
                  <a:pt x="248" y="52"/>
                </a:lnTo>
                <a:lnTo>
                  <a:pt x="248" y="54"/>
                </a:lnTo>
                <a:lnTo>
                  <a:pt x="248" y="54"/>
                </a:lnTo>
                <a:lnTo>
                  <a:pt x="248" y="54"/>
                </a:lnTo>
                <a:lnTo>
                  <a:pt x="248" y="56"/>
                </a:lnTo>
                <a:lnTo>
                  <a:pt x="248" y="56"/>
                </a:lnTo>
                <a:lnTo>
                  <a:pt x="248" y="56"/>
                </a:lnTo>
                <a:lnTo>
                  <a:pt x="248" y="59"/>
                </a:lnTo>
                <a:lnTo>
                  <a:pt x="248" y="59"/>
                </a:lnTo>
                <a:lnTo>
                  <a:pt x="248" y="61"/>
                </a:lnTo>
                <a:lnTo>
                  <a:pt x="248" y="61"/>
                </a:lnTo>
                <a:lnTo>
                  <a:pt x="248" y="61"/>
                </a:lnTo>
                <a:lnTo>
                  <a:pt x="248" y="61"/>
                </a:lnTo>
                <a:lnTo>
                  <a:pt x="255" y="64"/>
                </a:lnTo>
                <a:lnTo>
                  <a:pt x="255" y="64"/>
                </a:lnTo>
                <a:close/>
                <a:moveTo>
                  <a:pt x="258" y="40"/>
                </a:moveTo>
                <a:lnTo>
                  <a:pt x="258" y="40"/>
                </a:lnTo>
                <a:lnTo>
                  <a:pt x="258" y="38"/>
                </a:lnTo>
                <a:lnTo>
                  <a:pt x="258" y="38"/>
                </a:lnTo>
                <a:lnTo>
                  <a:pt x="258" y="35"/>
                </a:lnTo>
                <a:lnTo>
                  <a:pt x="258" y="35"/>
                </a:lnTo>
                <a:lnTo>
                  <a:pt x="258" y="35"/>
                </a:lnTo>
                <a:lnTo>
                  <a:pt x="258" y="33"/>
                </a:lnTo>
                <a:lnTo>
                  <a:pt x="258" y="33"/>
                </a:lnTo>
                <a:lnTo>
                  <a:pt x="258" y="33"/>
                </a:lnTo>
                <a:lnTo>
                  <a:pt x="258" y="30"/>
                </a:lnTo>
                <a:lnTo>
                  <a:pt x="258" y="30"/>
                </a:lnTo>
                <a:lnTo>
                  <a:pt x="258" y="30"/>
                </a:lnTo>
                <a:lnTo>
                  <a:pt x="258" y="28"/>
                </a:lnTo>
                <a:lnTo>
                  <a:pt x="258" y="28"/>
                </a:lnTo>
                <a:lnTo>
                  <a:pt x="258" y="26"/>
                </a:lnTo>
                <a:lnTo>
                  <a:pt x="258" y="26"/>
                </a:lnTo>
                <a:lnTo>
                  <a:pt x="258" y="26"/>
                </a:lnTo>
                <a:lnTo>
                  <a:pt x="258" y="23"/>
                </a:lnTo>
                <a:lnTo>
                  <a:pt x="258" y="23"/>
                </a:lnTo>
                <a:lnTo>
                  <a:pt x="258" y="23"/>
                </a:lnTo>
                <a:lnTo>
                  <a:pt x="251" y="23"/>
                </a:lnTo>
                <a:lnTo>
                  <a:pt x="251" y="23"/>
                </a:lnTo>
                <a:lnTo>
                  <a:pt x="251" y="23"/>
                </a:lnTo>
                <a:lnTo>
                  <a:pt x="251" y="26"/>
                </a:lnTo>
                <a:lnTo>
                  <a:pt x="251" y="26"/>
                </a:lnTo>
                <a:lnTo>
                  <a:pt x="251" y="26"/>
                </a:lnTo>
                <a:lnTo>
                  <a:pt x="251" y="28"/>
                </a:lnTo>
                <a:lnTo>
                  <a:pt x="251" y="28"/>
                </a:lnTo>
                <a:lnTo>
                  <a:pt x="251" y="28"/>
                </a:lnTo>
                <a:lnTo>
                  <a:pt x="251" y="30"/>
                </a:lnTo>
                <a:lnTo>
                  <a:pt x="251" y="30"/>
                </a:lnTo>
                <a:lnTo>
                  <a:pt x="251" y="30"/>
                </a:lnTo>
                <a:lnTo>
                  <a:pt x="248" y="33"/>
                </a:lnTo>
                <a:lnTo>
                  <a:pt x="248" y="33"/>
                </a:lnTo>
                <a:lnTo>
                  <a:pt x="248" y="35"/>
                </a:lnTo>
                <a:lnTo>
                  <a:pt x="248" y="35"/>
                </a:lnTo>
                <a:lnTo>
                  <a:pt x="248" y="35"/>
                </a:lnTo>
                <a:lnTo>
                  <a:pt x="248" y="38"/>
                </a:lnTo>
                <a:lnTo>
                  <a:pt x="248" y="38"/>
                </a:lnTo>
                <a:lnTo>
                  <a:pt x="248" y="38"/>
                </a:lnTo>
                <a:lnTo>
                  <a:pt x="248" y="38"/>
                </a:lnTo>
                <a:lnTo>
                  <a:pt x="258" y="4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49"/>
          <p:cNvSpPr/>
          <p:nvPr/>
        </p:nvSpPr>
        <p:spPr bwMode="auto">
          <a:xfrm>
            <a:off x="6159500" y="3617913"/>
            <a:ext cx="876300" cy="1543050"/>
          </a:xfrm>
          <a:custGeom>
            <a:avLst/>
            <a:gdLst>
              <a:gd name="T0" fmla="*/ 149 w 199"/>
              <a:gd name="T1" fmla="*/ 350 h 350"/>
              <a:gd name="T2" fmla="*/ 150 w 199"/>
              <a:gd name="T3" fmla="*/ 189 h 350"/>
              <a:gd name="T4" fmla="*/ 199 w 199"/>
              <a:gd name="T5" fmla="*/ 56 h 350"/>
              <a:gd name="T6" fmla="*/ 90 w 199"/>
              <a:gd name="T7" fmla="*/ 0 h 350"/>
              <a:gd name="T8" fmla="*/ 30 w 199"/>
              <a:gd name="T9" fmla="*/ 0 h 350"/>
              <a:gd name="T10" fmla="*/ 0 w 199"/>
              <a:gd name="T11" fmla="*/ 0 h 350"/>
              <a:gd name="T12" fmla="*/ 0 w 199"/>
              <a:gd name="T13" fmla="*/ 350 h 350"/>
              <a:gd name="T14" fmla="*/ 149 w 199"/>
              <a:gd name="T15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9" h="350">
                <a:moveTo>
                  <a:pt x="149" y="350"/>
                </a:moveTo>
                <a:cubicBezTo>
                  <a:pt x="150" y="189"/>
                  <a:pt x="150" y="189"/>
                  <a:pt x="150" y="189"/>
                </a:cubicBezTo>
                <a:cubicBezTo>
                  <a:pt x="199" y="56"/>
                  <a:pt x="199" y="56"/>
                  <a:pt x="199" y="56"/>
                </a:cubicBezTo>
                <a:cubicBezTo>
                  <a:pt x="179" y="35"/>
                  <a:pt x="146" y="18"/>
                  <a:pt x="9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50"/>
                  <a:pt x="0" y="350"/>
                  <a:pt x="0" y="350"/>
                </a:cubicBezTo>
                <a:lnTo>
                  <a:pt x="149" y="35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50"/>
          <p:cNvSpPr/>
          <p:nvPr/>
        </p:nvSpPr>
        <p:spPr bwMode="auto">
          <a:xfrm>
            <a:off x="6610350" y="3794125"/>
            <a:ext cx="741363" cy="1160463"/>
          </a:xfrm>
          <a:custGeom>
            <a:avLst/>
            <a:gdLst>
              <a:gd name="T0" fmla="*/ 4 w 169"/>
              <a:gd name="T1" fmla="*/ 15 h 263"/>
              <a:gd name="T2" fmla="*/ 8 w 169"/>
              <a:gd name="T3" fmla="*/ 14 h 263"/>
              <a:gd name="T4" fmla="*/ 13 w 169"/>
              <a:gd name="T5" fmla="*/ 12 h 263"/>
              <a:gd name="T6" fmla="*/ 13 w 169"/>
              <a:gd name="T7" fmla="*/ 12 h 263"/>
              <a:gd name="T8" fmla="*/ 53 w 169"/>
              <a:gd name="T9" fmla="*/ 2 h 263"/>
              <a:gd name="T10" fmla="*/ 84 w 169"/>
              <a:gd name="T11" fmla="*/ 6 h 263"/>
              <a:gd name="T12" fmla="*/ 104 w 169"/>
              <a:gd name="T13" fmla="*/ 27 h 263"/>
              <a:gd name="T14" fmla="*/ 120 w 169"/>
              <a:gd name="T15" fmla="*/ 74 h 263"/>
              <a:gd name="T16" fmla="*/ 119 w 169"/>
              <a:gd name="T17" fmla="*/ 74 h 263"/>
              <a:gd name="T18" fmla="*/ 162 w 169"/>
              <a:gd name="T19" fmla="*/ 204 h 263"/>
              <a:gd name="T20" fmla="*/ 129 w 169"/>
              <a:gd name="T21" fmla="*/ 257 h 263"/>
              <a:gd name="T22" fmla="*/ 129 w 169"/>
              <a:gd name="T23" fmla="*/ 257 h 263"/>
              <a:gd name="T24" fmla="*/ 69 w 169"/>
              <a:gd name="T25" fmla="*/ 227 h 263"/>
              <a:gd name="T26" fmla="*/ 0 w 169"/>
              <a:gd name="T27" fmla="*/ 16 h 263"/>
              <a:gd name="T28" fmla="*/ 4 w 169"/>
              <a:gd name="T29" fmla="*/ 15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69" h="263">
                <a:moveTo>
                  <a:pt x="4" y="15"/>
                </a:moveTo>
                <a:cubicBezTo>
                  <a:pt x="8" y="14"/>
                  <a:pt x="8" y="14"/>
                  <a:pt x="8" y="14"/>
                </a:cubicBezTo>
                <a:cubicBezTo>
                  <a:pt x="13" y="12"/>
                  <a:pt x="13" y="12"/>
                  <a:pt x="13" y="12"/>
                </a:cubicBezTo>
                <a:cubicBezTo>
                  <a:pt x="13" y="12"/>
                  <a:pt x="13" y="12"/>
                  <a:pt x="13" y="12"/>
                </a:cubicBezTo>
                <a:cubicBezTo>
                  <a:pt x="53" y="2"/>
                  <a:pt x="53" y="2"/>
                  <a:pt x="53" y="2"/>
                </a:cubicBezTo>
                <a:cubicBezTo>
                  <a:pt x="64" y="0"/>
                  <a:pt x="74" y="2"/>
                  <a:pt x="84" y="6"/>
                </a:cubicBezTo>
                <a:cubicBezTo>
                  <a:pt x="94" y="11"/>
                  <a:pt x="101" y="17"/>
                  <a:pt x="104" y="27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62" y="204"/>
                  <a:pt x="162" y="204"/>
                  <a:pt x="162" y="204"/>
                </a:cubicBezTo>
                <a:cubicBezTo>
                  <a:pt x="169" y="226"/>
                  <a:pt x="155" y="250"/>
                  <a:pt x="129" y="257"/>
                </a:cubicBezTo>
                <a:cubicBezTo>
                  <a:pt x="129" y="257"/>
                  <a:pt x="129" y="257"/>
                  <a:pt x="129" y="257"/>
                </a:cubicBezTo>
                <a:cubicBezTo>
                  <a:pt x="104" y="263"/>
                  <a:pt x="77" y="250"/>
                  <a:pt x="69" y="227"/>
                </a:cubicBezTo>
                <a:cubicBezTo>
                  <a:pt x="0" y="16"/>
                  <a:pt x="0" y="16"/>
                  <a:pt x="0" y="16"/>
                </a:cubicBezTo>
                <a:cubicBezTo>
                  <a:pt x="4" y="15"/>
                  <a:pt x="4" y="15"/>
                  <a:pt x="4" y="15"/>
                </a:cubicBez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51"/>
          <p:cNvSpPr/>
          <p:nvPr/>
        </p:nvSpPr>
        <p:spPr bwMode="auto">
          <a:xfrm>
            <a:off x="6881813" y="4424363"/>
            <a:ext cx="927100" cy="517525"/>
          </a:xfrm>
          <a:custGeom>
            <a:avLst/>
            <a:gdLst>
              <a:gd name="T0" fmla="*/ 1 w 211"/>
              <a:gd name="T1" fmla="*/ 31 h 117"/>
              <a:gd name="T2" fmla="*/ 1 w 211"/>
              <a:gd name="T3" fmla="*/ 35 h 117"/>
              <a:gd name="T4" fmla="*/ 2 w 211"/>
              <a:gd name="T5" fmla="*/ 40 h 117"/>
              <a:gd name="T6" fmla="*/ 2 w 211"/>
              <a:gd name="T7" fmla="*/ 40 h 117"/>
              <a:gd name="T8" fmla="*/ 8 w 211"/>
              <a:gd name="T9" fmla="*/ 80 h 117"/>
              <a:gd name="T10" fmla="*/ 24 w 211"/>
              <a:gd name="T11" fmla="*/ 106 h 117"/>
              <a:gd name="T12" fmla="*/ 51 w 211"/>
              <a:gd name="T13" fmla="*/ 116 h 117"/>
              <a:gd name="T14" fmla="*/ 100 w 211"/>
              <a:gd name="T15" fmla="*/ 109 h 117"/>
              <a:gd name="T16" fmla="*/ 100 w 211"/>
              <a:gd name="T17" fmla="*/ 109 h 117"/>
              <a:gd name="T18" fmla="*/ 211 w 211"/>
              <a:gd name="T19" fmla="*/ 94 h 117"/>
              <a:gd name="T20" fmla="*/ 194 w 211"/>
              <a:gd name="T21" fmla="*/ 0 h 117"/>
              <a:gd name="T22" fmla="*/ 0 w 211"/>
              <a:gd name="T23" fmla="*/ 26 h 117"/>
              <a:gd name="T24" fmla="*/ 1 w 211"/>
              <a:gd name="T25" fmla="*/ 3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1" h="117">
                <a:moveTo>
                  <a:pt x="1" y="31"/>
                </a:moveTo>
                <a:cubicBezTo>
                  <a:pt x="1" y="35"/>
                  <a:pt x="1" y="35"/>
                  <a:pt x="1" y="35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8" y="80"/>
                  <a:pt x="8" y="80"/>
                  <a:pt x="8" y="80"/>
                </a:cubicBezTo>
                <a:cubicBezTo>
                  <a:pt x="11" y="91"/>
                  <a:pt x="16" y="100"/>
                  <a:pt x="24" y="106"/>
                </a:cubicBezTo>
                <a:cubicBezTo>
                  <a:pt x="32" y="114"/>
                  <a:pt x="40" y="117"/>
                  <a:pt x="51" y="116"/>
                </a:cubicBezTo>
                <a:cubicBezTo>
                  <a:pt x="100" y="109"/>
                  <a:pt x="100" y="109"/>
                  <a:pt x="100" y="109"/>
                </a:cubicBezTo>
                <a:cubicBezTo>
                  <a:pt x="100" y="109"/>
                  <a:pt x="100" y="109"/>
                  <a:pt x="100" y="109"/>
                </a:cubicBezTo>
                <a:cubicBezTo>
                  <a:pt x="211" y="94"/>
                  <a:pt x="211" y="94"/>
                  <a:pt x="211" y="94"/>
                </a:cubicBezTo>
                <a:cubicBezTo>
                  <a:pt x="194" y="0"/>
                  <a:pt x="194" y="0"/>
                  <a:pt x="194" y="0"/>
                </a:cubicBezTo>
                <a:cubicBezTo>
                  <a:pt x="0" y="26"/>
                  <a:pt x="0" y="26"/>
                  <a:pt x="0" y="26"/>
                </a:cubicBezTo>
                <a:cubicBezTo>
                  <a:pt x="1" y="31"/>
                  <a:pt x="1" y="31"/>
                  <a:pt x="1" y="31"/>
                </a:cubicBezTo>
                <a:close/>
              </a:path>
            </a:pathLst>
          </a:custGeom>
          <a:solidFill>
            <a:srgbClr val="24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52"/>
          <p:cNvSpPr/>
          <p:nvPr/>
        </p:nvSpPr>
        <p:spPr bwMode="auto">
          <a:xfrm>
            <a:off x="6169025" y="1946275"/>
            <a:ext cx="750888" cy="1570038"/>
          </a:xfrm>
          <a:custGeom>
            <a:avLst/>
            <a:gdLst>
              <a:gd name="T0" fmla="*/ 0 w 171"/>
              <a:gd name="T1" fmla="*/ 356 h 356"/>
              <a:gd name="T2" fmla="*/ 156 w 171"/>
              <a:gd name="T3" fmla="*/ 203 h 356"/>
              <a:gd name="T4" fmla="*/ 150 w 171"/>
              <a:gd name="T5" fmla="*/ 59 h 356"/>
              <a:gd name="T6" fmla="*/ 0 w 171"/>
              <a:gd name="T7" fmla="*/ 0 h 356"/>
              <a:gd name="T8" fmla="*/ 0 w 171"/>
              <a:gd name="T9" fmla="*/ 356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1" h="356">
                <a:moveTo>
                  <a:pt x="0" y="356"/>
                </a:moveTo>
                <a:cubicBezTo>
                  <a:pt x="69" y="348"/>
                  <a:pt x="135" y="294"/>
                  <a:pt x="156" y="203"/>
                </a:cubicBezTo>
                <a:cubicBezTo>
                  <a:pt x="169" y="145"/>
                  <a:pt x="171" y="93"/>
                  <a:pt x="150" y="59"/>
                </a:cubicBezTo>
                <a:cubicBezTo>
                  <a:pt x="122" y="11"/>
                  <a:pt x="59" y="1"/>
                  <a:pt x="0" y="0"/>
                </a:cubicBezTo>
                <a:lnTo>
                  <a:pt x="0" y="356"/>
                </a:lnTo>
                <a:close/>
              </a:path>
            </a:pathLst>
          </a:custGeom>
          <a:solidFill>
            <a:srgbClr val="7552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53"/>
          <p:cNvSpPr/>
          <p:nvPr/>
        </p:nvSpPr>
        <p:spPr bwMode="auto">
          <a:xfrm>
            <a:off x="5324475" y="3617913"/>
            <a:ext cx="876300" cy="1543050"/>
          </a:xfrm>
          <a:custGeom>
            <a:avLst/>
            <a:gdLst>
              <a:gd name="T0" fmla="*/ 51 w 199"/>
              <a:gd name="T1" fmla="*/ 350 h 350"/>
              <a:gd name="T2" fmla="*/ 49 w 199"/>
              <a:gd name="T3" fmla="*/ 189 h 350"/>
              <a:gd name="T4" fmla="*/ 0 w 199"/>
              <a:gd name="T5" fmla="*/ 56 h 350"/>
              <a:gd name="T6" fmla="*/ 109 w 199"/>
              <a:gd name="T7" fmla="*/ 0 h 350"/>
              <a:gd name="T8" fmla="*/ 170 w 199"/>
              <a:gd name="T9" fmla="*/ 0 h 350"/>
              <a:gd name="T10" fmla="*/ 199 w 199"/>
              <a:gd name="T11" fmla="*/ 0 h 350"/>
              <a:gd name="T12" fmla="*/ 199 w 199"/>
              <a:gd name="T13" fmla="*/ 350 h 350"/>
              <a:gd name="T14" fmla="*/ 51 w 199"/>
              <a:gd name="T15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9" h="350">
                <a:moveTo>
                  <a:pt x="51" y="350"/>
                </a:moveTo>
                <a:cubicBezTo>
                  <a:pt x="49" y="189"/>
                  <a:pt x="49" y="189"/>
                  <a:pt x="49" y="189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35"/>
                  <a:pt x="54" y="18"/>
                  <a:pt x="109" y="0"/>
                </a:cubicBezTo>
                <a:cubicBezTo>
                  <a:pt x="170" y="0"/>
                  <a:pt x="170" y="0"/>
                  <a:pt x="170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350"/>
                  <a:pt x="199" y="350"/>
                  <a:pt x="199" y="350"/>
                </a:cubicBezTo>
                <a:lnTo>
                  <a:pt x="51" y="350"/>
                </a:lnTo>
                <a:close/>
              </a:path>
            </a:pathLst>
          </a:custGeom>
          <a:solidFill>
            <a:srgbClr val="4848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54"/>
          <p:cNvSpPr/>
          <p:nvPr/>
        </p:nvSpPr>
        <p:spPr bwMode="auto">
          <a:xfrm>
            <a:off x="5808663" y="3332163"/>
            <a:ext cx="738188" cy="1308100"/>
          </a:xfrm>
          <a:custGeom>
            <a:avLst/>
            <a:gdLst>
              <a:gd name="T0" fmla="*/ 397 w 397"/>
              <a:gd name="T1" fmla="*/ 154 h 704"/>
              <a:gd name="T2" fmla="*/ 203 w 397"/>
              <a:gd name="T3" fmla="*/ 704 h 704"/>
              <a:gd name="T4" fmla="*/ 0 w 397"/>
              <a:gd name="T5" fmla="*/ 154 h 704"/>
              <a:gd name="T6" fmla="*/ 71 w 397"/>
              <a:gd name="T7" fmla="*/ 152 h 704"/>
              <a:gd name="T8" fmla="*/ 71 w 397"/>
              <a:gd name="T9" fmla="*/ 0 h 704"/>
              <a:gd name="T10" fmla="*/ 331 w 397"/>
              <a:gd name="T11" fmla="*/ 0 h 704"/>
              <a:gd name="T12" fmla="*/ 331 w 397"/>
              <a:gd name="T13" fmla="*/ 152 h 704"/>
              <a:gd name="T14" fmla="*/ 397 w 397"/>
              <a:gd name="T15" fmla="*/ 154 h 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7" h="704">
                <a:moveTo>
                  <a:pt x="397" y="154"/>
                </a:moveTo>
                <a:lnTo>
                  <a:pt x="203" y="704"/>
                </a:lnTo>
                <a:lnTo>
                  <a:pt x="0" y="154"/>
                </a:lnTo>
                <a:lnTo>
                  <a:pt x="71" y="152"/>
                </a:lnTo>
                <a:lnTo>
                  <a:pt x="71" y="0"/>
                </a:lnTo>
                <a:lnTo>
                  <a:pt x="331" y="0"/>
                </a:lnTo>
                <a:lnTo>
                  <a:pt x="331" y="152"/>
                </a:lnTo>
                <a:lnTo>
                  <a:pt x="397" y="154"/>
                </a:lnTo>
                <a:close/>
              </a:path>
            </a:pathLst>
          </a:cu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55"/>
          <p:cNvSpPr/>
          <p:nvPr/>
        </p:nvSpPr>
        <p:spPr bwMode="auto">
          <a:xfrm>
            <a:off x="5922963" y="3332163"/>
            <a:ext cx="509588" cy="430213"/>
          </a:xfrm>
          <a:custGeom>
            <a:avLst/>
            <a:gdLst>
              <a:gd name="T0" fmla="*/ 0 w 116"/>
              <a:gd name="T1" fmla="*/ 64 h 98"/>
              <a:gd name="T2" fmla="*/ 4 w 116"/>
              <a:gd name="T3" fmla="*/ 64 h 98"/>
              <a:gd name="T4" fmla="*/ 4 w 116"/>
              <a:gd name="T5" fmla="*/ 0 h 98"/>
              <a:gd name="T6" fmla="*/ 114 w 116"/>
              <a:gd name="T7" fmla="*/ 0 h 98"/>
              <a:gd name="T8" fmla="*/ 114 w 116"/>
              <a:gd name="T9" fmla="*/ 64 h 98"/>
              <a:gd name="T10" fmla="*/ 116 w 116"/>
              <a:gd name="T11" fmla="*/ 64 h 98"/>
              <a:gd name="T12" fmla="*/ 60 w 116"/>
              <a:gd name="T13" fmla="*/ 98 h 98"/>
              <a:gd name="T14" fmla="*/ 0 w 116"/>
              <a:gd name="T15" fmla="*/ 64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6" h="98">
                <a:moveTo>
                  <a:pt x="0" y="64"/>
                </a:moveTo>
                <a:cubicBezTo>
                  <a:pt x="4" y="64"/>
                  <a:pt x="4" y="64"/>
                  <a:pt x="4" y="64"/>
                </a:cubicBezTo>
                <a:cubicBezTo>
                  <a:pt x="4" y="0"/>
                  <a:pt x="4" y="0"/>
                  <a:pt x="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4" y="64"/>
                  <a:pt x="114" y="64"/>
                  <a:pt x="114" y="6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03" y="81"/>
                  <a:pt x="83" y="98"/>
                  <a:pt x="60" y="98"/>
                </a:cubicBezTo>
                <a:cubicBezTo>
                  <a:pt x="36" y="98"/>
                  <a:pt x="14" y="81"/>
                  <a:pt x="0" y="64"/>
                </a:cubicBezTo>
                <a:close/>
              </a:path>
            </a:pathLst>
          </a:custGeom>
          <a:solidFill>
            <a:srgbClr val="E0DA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56"/>
          <p:cNvSpPr/>
          <p:nvPr/>
        </p:nvSpPr>
        <p:spPr bwMode="auto">
          <a:xfrm>
            <a:off x="5940425" y="3332163"/>
            <a:ext cx="482600" cy="307975"/>
          </a:xfrm>
          <a:custGeom>
            <a:avLst/>
            <a:gdLst>
              <a:gd name="T0" fmla="*/ 0 w 110"/>
              <a:gd name="T1" fmla="*/ 62 h 70"/>
              <a:gd name="T2" fmla="*/ 0 w 110"/>
              <a:gd name="T3" fmla="*/ 0 h 70"/>
              <a:gd name="T4" fmla="*/ 110 w 110"/>
              <a:gd name="T5" fmla="*/ 0 h 70"/>
              <a:gd name="T6" fmla="*/ 110 w 110"/>
              <a:gd name="T7" fmla="*/ 62 h 70"/>
              <a:gd name="T8" fmla="*/ 55 w 110"/>
              <a:gd name="T9" fmla="*/ 70 h 70"/>
              <a:gd name="T10" fmla="*/ 0 w 110"/>
              <a:gd name="T11" fmla="*/ 62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" h="70">
                <a:moveTo>
                  <a:pt x="0" y="62"/>
                </a:moveTo>
                <a:cubicBezTo>
                  <a:pt x="0" y="0"/>
                  <a:pt x="0" y="0"/>
                  <a:pt x="0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0" y="62"/>
                  <a:pt x="110" y="62"/>
                  <a:pt x="110" y="62"/>
                </a:cubicBezTo>
                <a:cubicBezTo>
                  <a:pt x="93" y="67"/>
                  <a:pt x="74" y="70"/>
                  <a:pt x="55" y="70"/>
                </a:cubicBezTo>
                <a:cubicBezTo>
                  <a:pt x="36" y="70"/>
                  <a:pt x="18" y="67"/>
                  <a:pt x="0" y="62"/>
                </a:cubicBezTo>
                <a:close/>
              </a:path>
            </a:pathLst>
          </a:custGeom>
          <a:solidFill>
            <a:srgbClr val="CAC5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57"/>
          <p:cNvSpPr/>
          <p:nvPr/>
        </p:nvSpPr>
        <p:spPr bwMode="auto">
          <a:xfrm>
            <a:off x="5875338" y="3332163"/>
            <a:ext cx="303213" cy="687388"/>
          </a:xfrm>
          <a:custGeom>
            <a:avLst/>
            <a:gdLst>
              <a:gd name="T0" fmla="*/ 163 w 163"/>
              <a:gd name="T1" fmla="*/ 370 h 370"/>
              <a:gd name="T2" fmla="*/ 0 w 163"/>
              <a:gd name="T3" fmla="*/ 154 h 370"/>
              <a:gd name="T4" fmla="*/ 35 w 163"/>
              <a:gd name="T5" fmla="*/ 152 h 370"/>
              <a:gd name="T6" fmla="*/ 35 w 163"/>
              <a:gd name="T7" fmla="*/ 0 h 370"/>
              <a:gd name="T8" fmla="*/ 163 w 163"/>
              <a:gd name="T9" fmla="*/ 0 h 370"/>
              <a:gd name="T10" fmla="*/ 163 w 163"/>
              <a:gd name="T11" fmla="*/ 370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3" h="370">
                <a:moveTo>
                  <a:pt x="163" y="370"/>
                </a:moveTo>
                <a:lnTo>
                  <a:pt x="0" y="154"/>
                </a:lnTo>
                <a:lnTo>
                  <a:pt x="35" y="152"/>
                </a:lnTo>
                <a:lnTo>
                  <a:pt x="35" y="0"/>
                </a:lnTo>
                <a:lnTo>
                  <a:pt x="163" y="0"/>
                </a:lnTo>
                <a:lnTo>
                  <a:pt x="163" y="370"/>
                </a:lnTo>
                <a:close/>
              </a:path>
            </a:pathLst>
          </a:cu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58"/>
          <p:cNvSpPr/>
          <p:nvPr/>
        </p:nvSpPr>
        <p:spPr bwMode="auto">
          <a:xfrm>
            <a:off x="5922963" y="3332163"/>
            <a:ext cx="255588" cy="436563"/>
          </a:xfrm>
          <a:custGeom>
            <a:avLst/>
            <a:gdLst>
              <a:gd name="T0" fmla="*/ 0 w 58"/>
              <a:gd name="T1" fmla="*/ 64 h 99"/>
              <a:gd name="T2" fmla="*/ 4 w 58"/>
              <a:gd name="T3" fmla="*/ 64 h 99"/>
              <a:gd name="T4" fmla="*/ 4 w 58"/>
              <a:gd name="T5" fmla="*/ 0 h 99"/>
              <a:gd name="T6" fmla="*/ 58 w 58"/>
              <a:gd name="T7" fmla="*/ 0 h 99"/>
              <a:gd name="T8" fmla="*/ 58 w 58"/>
              <a:gd name="T9" fmla="*/ 98 h 99"/>
              <a:gd name="T10" fmla="*/ 58 w 58"/>
              <a:gd name="T11" fmla="*/ 98 h 99"/>
              <a:gd name="T12" fmla="*/ 0 w 58"/>
              <a:gd name="T13" fmla="*/ 64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8" h="99">
                <a:moveTo>
                  <a:pt x="0" y="64"/>
                </a:moveTo>
                <a:cubicBezTo>
                  <a:pt x="4" y="64"/>
                  <a:pt x="4" y="64"/>
                  <a:pt x="4" y="64"/>
                </a:cubicBezTo>
                <a:cubicBezTo>
                  <a:pt x="4" y="0"/>
                  <a:pt x="4" y="0"/>
                  <a:pt x="4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35" y="99"/>
                  <a:pt x="14" y="81"/>
                  <a:pt x="0" y="64"/>
                </a:cubicBezTo>
                <a:close/>
              </a:path>
            </a:pathLst>
          </a:custGeom>
          <a:solidFill>
            <a:srgbClr val="EAE5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59"/>
          <p:cNvSpPr/>
          <p:nvPr/>
        </p:nvSpPr>
        <p:spPr bwMode="auto">
          <a:xfrm>
            <a:off x="5940425" y="3332163"/>
            <a:ext cx="238125" cy="307975"/>
          </a:xfrm>
          <a:custGeom>
            <a:avLst/>
            <a:gdLst>
              <a:gd name="T0" fmla="*/ 0 w 54"/>
              <a:gd name="T1" fmla="*/ 62 h 70"/>
              <a:gd name="T2" fmla="*/ 0 w 54"/>
              <a:gd name="T3" fmla="*/ 0 h 70"/>
              <a:gd name="T4" fmla="*/ 54 w 54"/>
              <a:gd name="T5" fmla="*/ 0 h 70"/>
              <a:gd name="T6" fmla="*/ 54 w 54"/>
              <a:gd name="T7" fmla="*/ 70 h 70"/>
              <a:gd name="T8" fmla="*/ 0 w 54"/>
              <a:gd name="T9" fmla="*/ 62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" h="70">
                <a:moveTo>
                  <a:pt x="0" y="62"/>
                </a:moveTo>
                <a:cubicBezTo>
                  <a:pt x="0" y="0"/>
                  <a:pt x="0" y="0"/>
                  <a:pt x="0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70"/>
                  <a:pt x="54" y="70"/>
                  <a:pt x="54" y="70"/>
                </a:cubicBezTo>
                <a:cubicBezTo>
                  <a:pt x="36" y="70"/>
                  <a:pt x="17" y="67"/>
                  <a:pt x="0" y="62"/>
                </a:cubicBezTo>
                <a:close/>
              </a:path>
            </a:pathLst>
          </a:custGeom>
          <a:solidFill>
            <a:srgbClr val="DAD6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60"/>
          <p:cNvSpPr/>
          <p:nvPr/>
        </p:nvSpPr>
        <p:spPr bwMode="auto">
          <a:xfrm>
            <a:off x="5984875" y="3762375"/>
            <a:ext cx="390525" cy="247650"/>
          </a:xfrm>
          <a:custGeom>
            <a:avLst/>
            <a:gdLst>
              <a:gd name="T0" fmla="*/ 0 w 210"/>
              <a:gd name="T1" fmla="*/ 26 h 133"/>
              <a:gd name="T2" fmla="*/ 106 w 210"/>
              <a:gd name="T3" fmla="*/ 133 h 133"/>
              <a:gd name="T4" fmla="*/ 210 w 210"/>
              <a:gd name="T5" fmla="*/ 22 h 133"/>
              <a:gd name="T6" fmla="*/ 106 w 210"/>
              <a:gd name="T7" fmla="*/ 0 h 133"/>
              <a:gd name="T8" fmla="*/ 0 w 210"/>
              <a:gd name="T9" fmla="*/ 26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133">
                <a:moveTo>
                  <a:pt x="0" y="26"/>
                </a:moveTo>
                <a:lnTo>
                  <a:pt x="106" y="133"/>
                </a:lnTo>
                <a:lnTo>
                  <a:pt x="210" y="22"/>
                </a:lnTo>
                <a:lnTo>
                  <a:pt x="106" y="0"/>
                </a:lnTo>
                <a:lnTo>
                  <a:pt x="0" y="26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61"/>
          <p:cNvSpPr/>
          <p:nvPr/>
        </p:nvSpPr>
        <p:spPr bwMode="auto">
          <a:xfrm>
            <a:off x="6089650" y="3852863"/>
            <a:ext cx="179388" cy="831850"/>
          </a:xfrm>
          <a:custGeom>
            <a:avLst/>
            <a:gdLst>
              <a:gd name="T0" fmla="*/ 0 w 97"/>
              <a:gd name="T1" fmla="*/ 273 h 448"/>
              <a:gd name="T2" fmla="*/ 50 w 97"/>
              <a:gd name="T3" fmla="*/ 0 h 448"/>
              <a:gd name="T4" fmla="*/ 97 w 97"/>
              <a:gd name="T5" fmla="*/ 282 h 448"/>
              <a:gd name="T6" fmla="*/ 52 w 97"/>
              <a:gd name="T7" fmla="*/ 448 h 448"/>
              <a:gd name="T8" fmla="*/ 0 w 97"/>
              <a:gd name="T9" fmla="*/ 273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" h="448">
                <a:moveTo>
                  <a:pt x="0" y="273"/>
                </a:moveTo>
                <a:lnTo>
                  <a:pt x="50" y="0"/>
                </a:lnTo>
                <a:lnTo>
                  <a:pt x="97" y="282"/>
                </a:lnTo>
                <a:lnTo>
                  <a:pt x="52" y="448"/>
                </a:lnTo>
                <a:lnTo>
                  <a:pt x="0" y="273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62"/>
          <p:cNvSpPr/>
          <p:nvPr/>
        </p:nvSpPr>
        <p:spPr bwMode="auto">
          <a:xfrm>
            <a:off x="5434013" y="1946275"/>
            <a:ext cx="752475" cy="1570038"/>
          </a:xfrm>
          <a:custGeom>
            <a:avLst/>
            <a:gdLst>
              <a:gd name="T0" fmla="*/ 171 w 171"/>
              <a:gd name="T1" fmla="*/ 356 h 356"/>
              <a:gd name="T2" fmla="*/ 16 w 171"/>
              <a:gd name="T3" fmla="*/ 203 h 356"/>
              <a:gd name="T4" fmla="*/ 21 w 171"/>
              <a:gd name="T5" fmla="*/ 59 h 356"/>
              <a:gd name="T6" fmla="*/ 171 w 171"/>
              <a:gd name="T7" fmla="*/ 0 h 356"/>
              <a:gd name="T8" fmla="*/ 171 w 171"/>
              <a:gd name="T9" fmla="*/ 356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1" h="356">
                <a:moveTo>
                  <a:pt x="171" y="356"/>
                </a:moveTo>
                <a:cubicBezTo>
                  <a:pt x="102" y="348"/>
                  <a:pt x="37" y="294"/>
                  <a:pt x="16" y="203"/>
                </a:cubicBezTo>
                <a:cubicBezTo>
                  <a:pt x="2" y="145"/>
                  <a:pt x="0" y="93"/>
                  <a:pt x="21" y="59"/>
                </a:cubicBezTo>
                <a:cubicBezTo>
                  <a:pt x="50" y="11"/>
                  <a:pt x="112" y="1"/>
                  <a:pt x="171" y="0"/>
                </a:cubicBezTo>
                <a:lnTo>
                  <a:pt x="171" y="356"/>
                </a:lnTo>
                <a:close/>
              </a:path>
            </a:pathLst>
          </a:custGeom>
          <a:solidFill>
            <a:srgbClr val="7552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63"/>
          <p:cNvSpPr/>
          <p:nvPr/>
        </p:nvSpPr>
        <p:spPr bwMode="auto">
          <a:xfrm>
            <a:off x="5548313" y="2316163"/>
            <a:ext cx="1244600" cy="1490663"/>
          </a:xfrm>
          <a:custGeom>
            <a:avLst/>
            <a:gdLst>
              <a:gd name="T0" fmla="*/ 142 w 283"/>
              <a:gd name="T1" fmla="*/ 0 h 338"/>
              <a:gd name="T2" fmla="*/ 151 w 283"/>
              <a:gd name="T3" fmla="*/ 0 h 338"/>
              <a:gd name="T4" fmla="*/ 246 w 283"/>
              <a:gd name="T5" fmla="*/ 0 h 338"/>
              <a:gd name="T6" fmla="*/ 253 w 283"/>
              <a:gd name="T7" fmla="*/ 33 h 338"/>
              <a:gd name="T8" fmla="*/ 282 w 283"/>
              <a:gd name="T9" fmla="*/ 67 h 338"/>
              <a:gd name="T10" fmla="*/ 282 w 283"/>
              <a:gd name="T11" fmla="*/ 143 h 338"/>
              <a:gd name="T12" fmla="*/ 3 w 283"/>
              <a:gd name="T13" fmla="*/ 141 h 338"/>
              <a:gd name="T14" fmla="*/ 4 w 283"/>
              <a:gd name="T15" fmla="*/ 32 h 338"/>
              <a:gd name="T16" fmla="*/ 25 w 283"/>
              <a:gd name="T17" fmla="*/ 0 h 338"/>
              <a:gd name="T18" fmla="*/ 133 w 283"/>
              <a:gd name="T19" fmla="*/ 0 h 338"/>
              <a:gd name="T20" fmla="*/ 142 w 283"/>
              <a:gd name="T21" fmla="*/ 0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3" h="338">
                <a:moveTo>
                  <a:pt x="142" y="0"/>
                </a:moveTo>
                <a:cubicBezTo>
                  <a:pt x="145" y="0"/>
                  <a:pt x="148" y="0"/>
                  <a:pt x="151" y="0"/>
                </a:cubicBezTo>
                <a:cubicBezTo>
                  <a:pt x="246" y="0"/>
                  <a:pt x="246" y="0"/>
                  <a:pt x="246" y="0"/>
                </a:cubicBezTo>
                <a:cubicBezTo>
                  <a:pt x="253" y="33"/>
                  <a:pt x="253" y="33"/>
                  <a:pt x="253" y="33"/>
                </a:cubicBezTo>
                <a:cubicBezTo>
                  <a:pt x="282" y="67"/>
                  <a:pt x="282" y="67"/>
                  <a:pt x="282" y="67"/>
                </a:cubicBezTo>
                <a:cubicBezTo>
                  <a:pt x="282" y="93"/>
                  <a:pt x="283" y="118"/>
                  <a:pt x="282" y="143"/>
                </a:cubicBezTo>
                <a:cubicBezTo>
                  <a:pt x="268" y="338"/>
                  <a:pt x="21" y="336"/>
                  <a:pt x="3" y="141"/>
                </a:cubicBezTo>
                <a:cubicBezTo>
                  <a:pt x="0" y="105"/>
                  <a:pt x="4" y="67"/>
                  <a:pt x="4" y="32"/>
                </a:cubicBezTo>
                <a:cubicBezTo>
                  <a:pt x="25" y="0"/>
                  <a:pt x="25" y="0"/>
                  <a:pt x="25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6" y="0"/>
                  <a:pt x="139" y="0"/>
                  <a:pt x="142" y="0"/>
                </a:cubicBezTo>
                <a:close/>
              </a:path>
            </a:pathLst>
          </a:custGeom>
          <a:solidFill>
            <a:srgbClr val="F7C2A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64"/>
          <p:cNvSpPr/>
          <p:nvPr/>
        </p:nvSpPr>
        <p:spPr bwMode="auto">
          <a:xfrm>
            <a:off x="5548313" y="2316163"/>
            <a:ext cx="638175" cy="1276350"/>
          </a:xfrm>
          <a:custGeom>
            <a:avLst/>
            <a:gdLst>
              <a:gd name="T0" fmla="*/ 142 w 145"/>
              <a:gd name="T1" fmla="*/ 0 h 289"/>
              <a:gd name="T2" fmla="*/ 145 w 145"/>
              <a:gd name="T3" fmla="*/ 0 h 289"/>
              <a:gd name="T4" fmla="*/ 145 w 145"/>
              <a:gd name="T5" fmla="*/ 288 h 289"/>
              <a:gd name="T6" fmla="*/ 3 w 145"/>
              <a:gd name="T7" fmla="*/ 141 h 289"/>
              <a:gd name="T8" fmla="*/ 4 w 145"/>
              <a:gd name="T9" fmla="*/ 32 h 289"/>
              <a:gd name="T10" fmla="*/ 25 w 145"/>
              <a:gd name="T11" fmla="*/ 0 h 289"/>
              <a:gd name="T12" fmla="*/ 133 w 145"/>
              <a:gd name="T13" fmla="*/ 0 h 289"/>
              <a:gd name="T14" fmla="*/ 142 w 145"/>
              <a:gd name="T15" fmla="*/ 0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5" h="289">
                <a:moveTo>
                  <a:pt x="142" y="0"/>
                </a:moveTo>
                <a:cubicBezTo>
                  <a:pt x="143" y="0"/>
                  <a:pt x="144" y="0"/>
                  <a:pt x="145" y="0"/>
                </a:cubicBezTo>
                <a:cubicBezTo>
                  <a:pt x="145" y="288"/>
                  <a:pt x="145" y="288"/>
                  <a:pt x="145" y="288"/>
                </a:cubicBezTo>
                <a:cubicBezTo>
                  <a:pt x="79" y="289"/>
                  <a:pt x="12" y="239"/>
                  <a:pt x="3" y="141"/>
                </a:cubicBezTo>
                <a:cubicBezTo>
                  <a:pt x="0" y="105"/>
                  <a:pt x="4" y="67"/>
                  <a:pt x="4" y="32"/>
                </a:cubicBezTo>
                <a:cubicBezTo>
                  <a:pt x="25" y="0"/>
                  <a:pt x="25" y="0"/>
                  <a:pt x="25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6" y="0"/>
                  <a:pt x="139" y="0"/>
                  <a:pt x="142" y="0"/>
                </a:cubicBez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65"/>
          <p:cNvSpPr/>
          <p:nvPr/>
        </p:nvSpPr>
        <p:spPr bwMode="auto">
          <a:xfrm>
            <a:off x="5465763" y="2197100"/>
            <a:ext cx="1379538" cy="555625"/>
          </a:xfrm>
          <a:custGeom>
            <a:avLst/>
            <a:gdLst>
              <a:gd name="T0" fmla="*/ 314 w 314"/>
              <a:gd name="T1" fmla="*/ 75 h 126"/>
              <a:gd name="T2" fmla="*/ 304 w 314"/>
              <a:gd name="T3" fmla="*/ 113 h 126"/>
              <a:gd name="T4" fmla="*/ 21 w 314"/>
              <a:gd name="T5" fmla="*/ 119 h 126"/>
              <a:gd name="T6" fmla="*/ 14 w 314"/>
              <a:gd name="T7" fmla="*/ 45 h 126"/>
              <a:gd name="T8" fmla="*/ 60 w 314"/>
              <a:gd name="T9" fmla="*/ 15 h 126"/>
              <a:gd name="T10" fmla="*/ 164 w 314"/>
              <a:gd name="T11" fmla="*/ 16 h 126"/>
              <a:gd name="T12" fmla="*/ 166 w 314"/>
              <a:gd name="T13" fmla="*/ 16 h 126"/>
              <a:gd name="T14" fmla="*/ 166 w 314"/>
              <a:gd name="T15" fmla="*/ 15 h 126"/>
              <a:gd name="T16" fmla="*/ 219 w 314"/>
              <a:gd name="T17" fmla="*/ 15 h 126"/>
              <a:gd name="T18" fmla="*/ 219 w 314"/>
              <a:gd name="T19" fmla="*/ 15 h 126"/>
              <a:gd name="T20" fmla="*/ 235 w 314"/>
              <a:gd name="T21" fmla="*/ 15 h 126"/>
              <a:gd name="T22" fmla="*/ 314 w 314"/>
              <a:gd name="T23" fmla="*/ 73 h 126"/>
              <a:gd name="T24" fmla="*/ 314 w 314"/>
              <a:gd name="T25" fmla="*/ 75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4" h="126">
                <a:moveTo>
                  <a:pt x="314" y="75"/>
                </a:moveTo>
                <a:cubicBezTo>
                  <a:pt x="304" y="113"/>
                  <a:pt x="304" y="113"/>
                  <a:pt x="304" y="113"/>
                </a:cubicBezTo>
                <a:cubicBezTo>
                  <a:pt x="187" y="126"/>
                  <a:pt x="41" y="0"/>
                  <a:pt x="21" y="119"/>
                </a:cubicBezTo>
                <a:cubicBezTo>
                  <a:pt x="20" y="89"/>
                  <a:pt x="0" y="90"/>
                  <a:pt x="14" y="45"/>
                </a:cubicBezTo>
                <a:cubicBezTo>
                  <a:pt x="28" y="63"/>
                  <a:pt x="23" y="15"/>
                  <a:pt x="60" y="15"/>
                </a:cubicBezTo>
                <a:cubicBezTo>
                  <a:pt x="164" y="16"/>
                  <a:pt x="164" y="16"/>
                  <a:pt x="164" y="16"/>
                </a:cubicBezTo>
                <a:cubicBezTo>
                  <a:pt x="166" y="16"/>
                  <a:pt x="166" y="16"/>
                  <a:pt x="166" y="16"/>
                </a:cubicBezTo>
                <a:cubicBezTo>
                  <a:pt x="166" y="15"/>
                  <a:pt x="166" y="15"/>
                  <a:pt x="166" y="15"/>
                </a:cubicBezTo>
                <a:cubicBezTo>
                  <a:pt x="219" y="15"/>
                  <a:pt x="219" y="15"/>
                  <a:pt x="219" y="15"/>
                </a:cubicBezTo>
                <a:cubicBezTo>
                  <a:pt x="219" y="15"/>
                  <a:pt x="219" y="15"/>
                  <a:pt x="219" y="15"/>
                </a:cubicBezTo>
                <a:cubicBezTo>
                  <a:pt x="235" y="15"/>
                  <a:pt x="235" y="15"/>
                  <a:pt x="235" y="15"/>
                </a:cubicBezTo>
                <a:cubicBezTo>
                  <a:pt x="282" y="15"/>
                  <a:pt x="313" y="41"/>
                  <a:pt x="314" y="73"/>
                </a:cubicBezTo>
                <a:cubicBezTo>
                  <a:pt x="314" y="75"/>
                  <a:pt x="314" y="75"/>
                  <a:pt x="314" y="75"/>
                </a:cubicBezTo>
                <a:close/>
              </a:path>
            </a:pathLst>
          </a:custGeom>
          <a:solidFill>
            <a:srgbClr val="7552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66"/>
          <p:cNvSpPr/>
          <p:nvPr/>
        </p:nvSpPr>
        <p:spPr bwMode="auto">
          <a:xfrm>
            <a:off x="6075363" y="2727325"/>
            <a:ext cx="165100" cy="533400"/>
          </a:xfrm>
          <a:custGeom>
            <a:avLst/>
            <a:gdLst>
              <a:gd name="T0" fmla="*/ 62 w 88"/>
              <a:gd name="T1" fmla="*/ 0 h 287"/>
              <a:gd name="T2" fmla="*/ 0 w 88"/>
              <a:gd name="T3" fmla="*/ 287 h 287"/>
              <a:gd name="T4" fmla="*/ 88 w 88"/>
              <a:gd name="T5" fmla="*/ 275 h 287"/>
              <a:gd name="T6" fmla="*/ 62 w 88"/>
              <a:gd name="T7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8" h="287">
                <a:moveTo>
                  <a:pt x="62" y="0"/>
                </a:moveTo>
                <a:lnTo>
                  <a:pt x="0" y="287"/>
                </a:lnTo>
                <a:lnTo>
                  <a:pt x="88" y="275"/>
                </a:lnTo>
                <a:lnTo>
                  <a:pt x="62" y="0"/>
                </a:lnTo>
                <a:close/>
              </a:path>
            </a:pathLst>
          </a:custGeom>
          <a:solidFill>
            <a:srgbClr val="F7C2A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67"/>
          <p:cNvSpPr/>
          <p:nvPr/>
        </p:nvSpPr>
        <p:spPr bwMode="auto">
          <a:xfrm>
            <a:off x="5016500" y="3794125"/>
            <a:ext cx="742950" cy="1160463"/>
          </a:xfrm>
          <a:custGeom>
            <a:avLst/>
            <a:gdLst>
              <a:gd name="T0" fmla="*/ 165 w 169"/>
              <a:gd name="T1" fmla="*/ 15 h 263"/>
              <a:gd name="T2" fmla="*/ 161 w 169"/>
              <a:gd name="T3" fmla="*/ 14 h 263"/>
              <a:gd name="T4" fmla="*/ 156 w 169"/>
              <a:gd name="T5" fmla="*/ 12 h 263"/>
              <a:gd name="T6" fmla="*/ 156 w 169"/>
              <a:gd name="T7" fmla="*/ 12 h 263"/>
              <a:gd name="T8" fmla="*/ 116 w 169"/>
              <a:gd name="T9" fmla="*/ 2 h 263"/>
              <a:gd name="T10" fmla="*/ 85 w 169"/>
              <a:gd name="T11" fmla="*/ 6 h 263"/>
              <a:gd name="T12" fmla="*/ 65 w 169"/>
              <a:gd name="T13" fmla="*/ 27 h 263"/>
              <a:gd name="T14" fmla="*/ 49 w 169"/>
              <a:gd name="T15" fmla="*/ 74 h 263"/>
              <a:gd name="T16" fmla="*/ 50 w 169"/>
              <a:gd name="T17" fmla="*/ 74 h 263"/>
              <a:gd name="T18" fmla="*/ 7 w 169"/>
              <a:gd name="T19" fmla="*/ 204 h 263"/>
              <a:gd name="T20" fmla="*/ 40 w 169"/>
              <a:gd name="T21" fmla="*/ 257 h 263"/>
              <a:gd name="T22" fmla="*/ 40 w 169"/>
              <a:gd name="T23" fmla="*/ 257 h 263"/>
              <a:gd name="T24" fmla="*/ 100 w 169"/>
              <a:gd name="T25" fmla="*/ 227 h 263"/>
              <a:gd name="T26" fmla="*/ 169 w 169"/>
              <a:gd name="T27" fmla="*/ 16 h 263"/>
              <a:gd name="T28" fmla="*/ 165 w 169"/>
              <a:gd name="T29" fmla="*/ 15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69" h="263">
                <a:moveTo>
                  <a:pt x="165" y="15"/>
                </a:moveTo>
                <a:cubicBezTo>
                  <a:pt x="161" y="14"/>
                  <a:pt x="161" y="14"/>
                  <a:pt x="161" y="14"/>
                </a:cubicBezTo>
                <a:cubicBezTo>
                  <a:pt x="156" y="12"/>
                  <a:pt x="156" y="12"/>
                  <a:pt x="156" y="12"/>
                </a:cubicBezTo>
                <a:cubicBezTo>
                  <a:pt x="156" y="12"/>
                  <a:pt x="156" y="12"/>
                  <a:pt x="156" y="12"/>
                </a:cubicBezTo>
                <a:cubicBezTo>
                  <a:pt x="116" y="2"/>
                  <a:pt x="116" y="2"/>
                  <a:pt x="116" y="2"/>
                </a:cubicBezTo>
                <a:cubicBezTo>
                  <a:pt x="105" y="0"/>
                  <a:pt x="95" y="2"/>
                  <a:pt x="85" y="6"/>
                </a:cubicBezTo>
                <a:cubicBezTo>
                  <a:pt x="75" y="11"/>
                  <a:pt x="68" y="17"/>
                  <a:pt x="65" y="27"/>
                </a:cubicBezTo>
                <a:cubicBezTo>
                  <a:pt x="49" y="74"/>
                  <a:pt x="49" y="74"/>
                  <a:pt x="49" y="74"/>
                </a:cubicBezTo>
                <a:cubicBezTo>
                  <a:pt x="50" y="74"/>
                  <a:pt x="50" y="74"/>
                  <a:pt x="50" y="74"/>
                </a:cubicBezTo>
                <a:cubicBezTo>
                  <a:pt x="7" y="204"/>
                  <a:pt x="7" y="204"/>
                  <a:pt x="7" y="204"/>
                </a:cubicBezTo>
                <a:cubicBezTo>
                  <a:pt x="0" y="226"/>
                  <a:pt x="15" y="250"/>
                  <a:pt x="40" y="257"/>
                </a:cubicBezTo>
                <a:cubicBezTo>
                  <a:pt x="40" y="257"/>
                  <a:pt x="40" y="257"/>
                  <a:pt x="40" y="257"/>
                </a:cubicBezTo>
                <a:cubicBezTo>
                  <a:pt x="65" y="263"/>
                  <a:pt x="92" y="250"/>
                  <a:pt x="100" y="227"/>
                </a:cubicBezTo>
                <a:cubicBezTo>
                  <a:pt x="169" y="16"/>
                  <a:pt x="169" y="16"/>
                  <a:pt x="169" y="16"/>
                </a:cubicBezTo>
                <a:cubicBezTo>
                  <a:pt x="165" y="15"/>
                  <a:pt x="165" y="15"/>
                  <a:pt x="165" y="15"/>
                </a:cubicBezTo>
                <a:close/>
              </a:path>
            </a:pathLst>
          </a:custGeom>
          <a:solidFill>
            <a:srgbClr val="4848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Freeform 68"/>
          <p:cNvSpPr/>
          <p:nvPr/>
        </p:nvSpPr>
        <p:spPr bwMode="auto">
          <a:xfrm>
            <a:off x="4551363" y="4424363"/>
            <a:ext cx="941388" cy="517525"/>
          </a:xfrm>
          <a:custGeom>
            <a:avLst/>
            <a:gdLst>
              <a:gd name="T0" fmla="*/ 213 w 214"/>
              <a:gd name="T1" fmla="*/ 31 h 117"/>
              <a:gd name="T2" fmla="*/ 212 w 214"/>
              <a:gd name="T3" fmla="*/ 35 h 117"/>
              <a:gd name="T4" fmla="*/ 212 w 214"/>
              <a:gd name="T5" fmla="*/ 40 h 117"/>
              <a:gd name="T6" fmla="*/ 212 w 214"/>
              <a:gd name="T7" fmla="*/ 40 h 117"/>
              <a:gd name="T8" fmla="*/ 206 w 214"/>
              <a:gd name="T9" fmla="*/ 80 h 117"/>
              <a:gd name="T10" fmla="*/ 190 w 214"/>
              <a:gd name="T11" fmla="*/ 106 h 117"/>
              <a:gd name="T12" fmla="*/ 163 w 214"/>
              <a:gd name="T13" fmla="*/ 116 h 117"/>
              <a:gd name="T14" fmla="*/ 114 w 214"/>
              <a:gd name="T15" fmla="*/ 109 h 117"/>
              <a:gd name="T16" fmla="*/ 114 w 214"/>
              <a:gd name="T17" fmla="*/ 109 h 117"/>
              <a:gd name="T18" fmla="*/ 0 w 214"/>
              <a:gd name="T19" fmla="*/ 93 h 117"/>
              <a:gd name="T20" fmla="*/ 17 w 214"/>
              <a:gd name="T21" fmla="*/ 0 h 117"/>
              <a:gd name="T22" fmla="*/ 214 w 214"/>
              <a:gd name="T23" fmla="*/ 26 h 117"/>
              <a:gd name="T24" fmla="*/ 213 w 214"/>
              <a:gd name="T25" fmla="*/ 3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4" h="117">
                <a:moveTo>
                  <a:pt x="213" y="31"/>
                </a:moveTo>
                <a:cubicBezTo>
                  <a:pt x="212" y="35"/>
                  <a:pt x="212" y="35"/>
                  <a:pt x="212" y="35"/>
                </a:cubicBezTo>
                <a:cubicBezTo>
                  <a:pt x="212" y="40"/>
                  <a:pt x="212" y="40"/>
                  <a:pt x="212" y="40"/>
                </a:cubicBezTo>
                <a:cubicBezTo>
                  <a:pt x="212" y="40"/>
                  <a:pt x="212" y="40"/>
                  <a:pt x="212" y="40"/>
                </a:cubicBezTo>
                <a:cubicBezTo>
                  <a:pt x="206" y="80"/>
                  <a:pt x="206" y="80"/>
                  <a:pt x="206" y="80"/>
                </a:cubicBezTo>
                <a:cubicBezTo>
                  <a:pt x="203" y="91"/>
                  <a:pt x="198" y="100"/>
                  <a:pt x="190" y="106"/>
                </a:cubicBezTo>
                <a:cubicBezTo>
                  <a:pt x="181" y="114"/>
                  <a:pt x="173" y="117"/>
                  <a:pt x="163" y="116"/>
                </a:cubicBezTo>
                <a:cubicBezTo>
                  <a:pt x="114" y="109"/>
                  <a:pt x="114" y="109"/>
                  <a:pt x="114" y="109"/>
                </a:cubicBezTo>
                <a:cubicBezTo>
                  <a:pt x="114" y="109"/>
                  <a:pt x="114" y="109"/>
                  <a:pt x="114" y="109"/>
                </a:cubicBezTo>
                <a:cubicBezTo>
                  <a:pt x="0" y="93"/>
                  <a:pt x="0" y="93"/>
                  <a:pt x="0" y="93"/>
                </a:cubicBezTo>
                <a:cubicBezTo>
                  <a:pt x="17" y="0"/>
                  <a:pt x="17" y="0"/>
                  <a:pt x="17" y="0"/>
                </a:cubicBezTo>
                <a:cubicBezTo>
                  <a:pt x="214" y="26"/>
                  <a:pt x="214" y="26"/>
                  <a:pt x="214" y="26"/>
                </a:cubicBezTo>
                <a:cubicBezTo>
                  <a:pt x="213" y="31"/>
                  <a:pt x="213" y="31"/>
                  <a:pt x="213" y="31"/>
                </a:cubicBezTo>
                <a:close/>
              </a:path>
            </a:pathLst>
          </a:custGeom>
          <a:solidFill>
            <a:srgbClr val="4848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Freeform 69"/>
          <p:cNvSpPr/>
          <p:nvPr/>
        </p:nvSpPr>
        <p:spPr bwMode="auto">
          <a:xfrm>
            <a:off x="5805488" y="3582988"/>
            <a:ext cx="376238" cy="339725"/>
          </a:xfrm>
          <a:custGeom>
            <a:avLst/>
            <a:gdLst>
              <a:gd name="T0" fmla="*/ 71 w 203"/>
              <a:gd name="T1" fmla="*/ 0 h 183"/>
              <a:gd name="T2" fmla="*/ 0 w 203"/>
              <a:gd name="T3" fmla="*/ 21 h 183"/>
              <a:gd name="T4" fmla="*/ 64 w 203"/>
              <a:gd name="T5" fmla="*/ 183 h 183"/>
              <a:gd name="T6" fmla="*/ 203 w 203"/>
              <a:gd name="T7" fmla="*/ 97 h 183"/>
              <a:gd name="T8" fmla="*/ 71 w 203"/>
              <a:gd name="T9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" h="183">
                <a:moveTo>
                  <a:pt x="71" y="0"/>
                </a:moveTo>
                <a:lnTo>
                  <a:pt x="0" y="21"/>
                </a:lnTo>
                <a:lnTo>
                  <a:pt x="64" y="183"/>
                </a:lnTo>
                <a:lnTo>
                  <a:pt x="203" y="97"/>
                </a:lnTo>
                <a:lnTo>
                  <a:pt x="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70"/>
          <p:cNvSpPr/>
          <p:nvPr/>
        </p:nvSpPr>
        <p:spPr bwMode="auto">
          <a:xfrm>
            <a:off x="6181725" y="3592513"/>
            <a:ext cx="374650" cy="320675"/>
          </a:xfrm>
          <a:custGeom>
            <a:avLst/>
            <a:gdLst>
              <a:gd name="T0" fmla="*/ 133 w 201"/>
              <a:gd name="T1" fmla="*/ 0 h 173"/>
              <a:gd name="T2" fmla="*/ 201 w 201"/>
              <a:gd name="T3" fmla="*/ 16 h 173"/>
              <a:gd name="T4" fmla="*/ 137 w 201"/>
              <a:gd name="T5" fmla="*/ 173 h 173"/>
              <a:gd name="T6" fmla="*/ 0 w 201"/>
              <a:gd name="T7" fmla="*/ 92 h 173"/>
              <a:gd name="T8" fmla="*/ 133 w 201"/>
              <a:gd name="T9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" h="173">
                <a:moveTo>
                  <a:pt x="133" y="0"/>
                </a:moveTo>
                <a:lnTo>
                  <a:pt x="201" y="16"/>
                </a:lnTo>
                <a:lnTo>
                  <a:pt x="137" y="173"/>
                </a:lnTo>
                <a:lnTo>
                  <a:pt x="0" y="92"/>
                </a:lnTo>
                <a:lnTo>
                  <a:pt x="13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Freeform 71"/>
          <p:cNvSpPr/>
          <p:nvPr/>
        </p:nvSpPr>
        <p:spPr bwMode="auto">
          <a:xfrm>
            <a:off x="6172200" y="3617913"/>
            <a:ext cx="519113" cy="1446213"/>
          </a:xfrm>
          <a:custGeom>
            <a:avLst/>
            <a:gdLst>
              <a:gd name="T0" fmla="*/ 206 w 279"/>
              <a:gd name="T1" fmla="*/ 0 h 778"/>
              <a:gd name="T2" fmla="*/ 279 w 279"/>
              <a:gd name="T3" fmla="*/ 259 h 778"/>
              <a:gd name="T4" fmla="*/ 159 w 279"/>
              <a:gd name="T5" fmla="*/ 249 h 778"/>
              <a:gd name="T6" fmla="*/ 251 w 279"/>
              <a:gd name="T7" fmla="*/ 399 h 778"/>
              <a:gd name="T8" fmla="*/ 3 w 279"/>
              <a:gd name="T9" fmla="*/ 778 h 778"/>
              <a:gd name="T10" fmla="*/ 0 w 279"/>
              <a:gd name="T11" fmla="*/ 522 h 778"/>
              <a:gd name="T12" fmla="*/ 206 w 279"/>
              <a:gd name="T13" fmla="*/ 0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9" h="778">
                <a:moveTo>
                  <a:pt x="206" y="0"/>
                </a:moveTo>
                <a:lnTo>
                  <a:pt x="279" y="259"/>
                </a:lnTo>
                <a:lnTo>
                  <a:pt x="159" y="249"/>
                </a:lnTo>
                <a:lnTo>
                  <a:pt x="251" y="399"/>
                </a:lnTo>
                <a:lnTo>
                  <a:pt x="3" y="778"/>
                </a:lnTo>
                <a:lnTo>
                  <a:pt x="0" y="522"/>
                </a:lnTo>
                <a:lnTo>
                  <a:pt x="206" y="0"/>
                </a:lnTo>
                <a:close/>
              </a:path>
            </a:pathLst>
          </a:custGeom>
          <a:solidFill>
            <a:srgbClr val="4C4C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72"/>
          <p:cNvSpPr/>
          <p:nvPr/>
        </p:nvSpPr>
        <p:spPr bwMode="auto">
          <a:xfrm>
            <a:off x="5667375" y="3617913"/>
            <a:ext cx="519113" cy="1446213"/>
          </a:xfrm>
          <a:custGeom>
            <a:avLst/>
            <a:gdLst>
              <a:gd name="T0" fmla="*/ 74 w 279"/>
              <a:gd name="T1" fmla="*/ 0 h 778"/>
              <a:gd name="T2" fmla="*/ 0 w 279"/>
              <a:gd name="T3" fmla="*/ 259 h 778"/>
              <a:gd name="T4" fmla="*/ 121 w 279"/>
              <a:gd name="T5" fmla="*/ 249 h 778"/>
              <a:gd name="T6" fmla="*/ 29 w 279"/>
              <a:gd name="T7" fmla="*/ 399 h 778"/>
              <a:gd name="T8" fmla="*/ 275 w 279"/>
              <a:gd name="T9" fmla="*/ 778 h 778"/>
              <a:gd name="T10" fmla="*/ 279 w 279"/>
              <a:gd name="T11" fmla="*/ 522 h 778"/>
              <a:gd name="T12" fmla="*/ 74 w 279"/>
              <a:gd name="T13" fmla="*/ 0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9" h="778">
                <a:moveTo>
                  <a:pt x="74" y="0"/>
                </a:moveTo>
                <a:lnTo>
                  <a:pt x="0" y="259"/>
                </a:lnTo>
                <a:lnTo>
                  <a:pt x="121" y="249"/>
                </a:lnTo>
                <a:lnTo>
                  <a:pt x="29" y="399"/>
                </a:lnTo>
                <a:lnTo>
                  <a:pt x="275" y="778"/>
                </a:lnTo>
                <a:lnTo>
                  <a:pt x="279" y="522"/>
                </a:lnTo>
                <a:lnTo>
                  <a:pt x="74" y="0"/>
                </a:lnTo>
                <a:close/>
              </a:path>
            </a:pathLst>
          </a:custGeom>
          <a:solidFill>
            <a:srgbClr val="5E5E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Freeform 73"/>
          <p:cNvSpPr/>
          <p:nvPr/>
        </p:nvSpPr>
        <p:spPr bwMode="auto">
          <a:xfrm>
            <a:off x="4208463" y="4376738"/>
            <a:ext cx="404813" cy="427038"/>
          </a:xfrm>
          <a:custGeom>
            <a:avLst/>
            <a:gdLst>
              <a:gd name="T0" fmla="*/ 8 w 92"/>
              <a:gd name="T1" fmla="*/ 25 h 97"/>
              <a:gd name="T2" fmla="*/ 1 w 92"/>
              <a:gd name="T3" fmla="*/ 67 h 97"/>
              <a:gd name="T4" fmla="*/ 17 w 92"/>
              <a:gd name="T5" fmla="*/ 87 h 97"/>
              <a:gd name="T6" fmla="*/ 38 w 92"/>
              <a:gd name="T7" fmla="*/ 90 h 97"/>
              <a:gd name="T8" fmla="*/ 85 w 92"/>
              <a:gd name="T9" fmla="*/ 75 h 97"/>
              <a:gd name="T10" fmla="*/ 91 w 92"/>
              <a:gd name="T11" fmla="*/ 38 h 97"/>
              <a:gd name="T12" fmla="*/ 75 w 92"/>
              <a:gd name="T13" fmla="*/ 17 h 97"/>
              <a:gd name="T14" fmla="*/ 8 w 92"/>
              <a:gd name="T15" fmla="*/ 25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2" h="97">
                <a:moveTo>
                  <a:pt x="8" y="25"/>
                </a:moveTo>
                <a:cubicBezTo>
                  <a:pt x="1" y="67"/>
                  <a:pt x="1" y="67"/>
                  <a:pt x="1" y="67"/>
                </a:cubicBezTo>
                <a:cubicBezTo>
                  <a:pt x="0" y="76"/>
                  <a:pt x="7" y="85"/>
                  <a:pt x="17" y="87"/>
                </a:cubicBezTo>
                <a:cubicBezTo>
                  <a:pt x="38" y="90"/>
                  <a:pt x="38" y="90"/>
                  <a:pt x="38" y="90"/>
                </a:cubicBezTo>
                <a:cubicBezTo>
                  <a:pt x="52" y="92"/>
                  <a:pt x="81" y="97"/>
                  <a:pt x="85" y="75"/>
                </a:cubicBezTo>
                <a:cubicBezTo>
                  <a:pt x="91" y="38"/>
                  <a:pt x="91" y="38"/>
                  <a:pt x="91" y="38"/>
                </a:cubicBezTo>
                <a:cubicBezTo>
                  <a:pt x="92" y="28"/>
                  <a:pt x="85" y="19"/>
                  <a:pt x="75" y="17"/>
                </a:cubicBezTo>
                <a:cubicBezTo>
                  <a:pt x="59" y="15"/>
                  <a:pt x="12" y="0"/>
                  <a:pt x="8" y="25"/>
                </a:cubicBezTo>
                <a:close/>
              </a:path>
            </a:pathLst>
          </a:custGeom>
          <a:solidFill>
            <a:srgbClr val="F7C2A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74"/>
          <p:cNvSpPr/>
          <p:nvPr/>
        </p:nvSpPr>
        <p:spPr bwMode="auto">
          <a:xfrm>
            <a:off x="4459288" y="4408488"/>
            <a:ext cx="144463" cy="161925"/>
          </a:xfrm>
          <a:custGeom>
            <a:avLst/>
            <a:gdLst>
              <a:gd name="T0" fmla="*/ 6 w 33"/>
              <a:gd name="T1" fmla="*/ 4 h 37"/>
              <a:gd name="T2" fmla="*/ 6 w 33"/>
              <a:gd name="T3" fmla="*/ 4 h 37"/>
              <a:gd name="T4" fmla="*/ 4 w 33"/>
              <a:gd name="T5" fmla="*/ 20 h 37"/>
              <a:gd name="T6" fmla="*/ 11 w 33"/>
              <a:gd name="T7" fmla="*/ 31 h 37"/>
              <a:gd name="T8" fmla="*/ 27 w 33"/>
              <a:gd name="T9" fmla="*/ 33 h 37"/>
              <a:gd name="T10" fmla="*/ 27 w 33"/>
              <a:gd name="T11" fmla="*/ 33 h 37"/>
              <a:gd name="T12" fmla="*/ 30 w 33"/>
              <a:gd name="T13" fmla="*/ 17 h 37"/>
              <a:gd name="T14" fmla="*/ 22 w 33"/>
              <a:gd name="T15" fmla="*/ 7 h 37"/>
              <a:gd name="T16" fmla="*/ 6 w 33"/>
              <a:gd name="T17" fmla="*/ 4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" h="37">
                <a:moveTo>
                  <a:pt x="6" y="4"/>
                </a:moveTo>
                <a:cubicBezTo>
                  <a:pt x="6" y="4"/>
                  <a:pt x="6" y="4"/>
                  <a:pt x="6" y="4"/>
                </a:cubicBezTo>
                <a:cubicBezTo>
                  <a:pt x="1" y="8"/>
                  <a:pt x="0" y="15"/>
                  <a:pt x="4" y="20"/>
                </a:cubicBezTo>
                <a:cubicBezTo>
                  <a:pt x="11" y="31"/>
                  <a:pt x="11" y="31"/>
                  <a:pt x="11" y="31"/>
                </a:cubicBezTo>
                <a:cubicBezTo>
                  <a:pt x="15" y="36"/>
                  <a:pt x="22" y="37"/>
                  <a:pt x="27" y="33"/>
                </a:cubicBezTo>
                <a:cubicBezTo>
                  <a:pt x="27" y="33"/>
                  <a:pt x="27" y="33"/>
                  <a:pt x="27" y="33"/>
                </a:cubicBezTo>
                <a:cubicBezTo>
                  <a:pt x="32" y="30"/>
                  <a:pt x="33" y="22"/>
                  <a:pt x="30" y="17"/>
                </a:cubicBezTo>
                <a:cubicBezTo>
                  <a:pt x="22" y="7"/>
                  <a:pt x="22" y="7"/>
                  <a:pt x="22" y="7"/>
                </a:cubicBezTo>
                <a:cubicBezTo>
                  <a:pt x="19" y="2"/>
                  <a:pt x="11" y="0"/>
                  <a:pt x="6" y="4"/>
                </a:cubicBezTo>
                <a:close/>
              </a:path>
            </a:pathLst>
          </a:custGeom>
          <a:solidFill>
            <a:srgbClr val="F7C2A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75"/>
          <p:cNvSpPr/>
          <p:nvPr/>
        </p:nvSpPr>
        <p:spPr bwMode="auto">
          <a:xfrm>
            <a:off x="4233863" y="4429125"/>
            <a:ext cx="180975" cy="336550"/>
          </a:xfrm>
          <a:custGeom>
            <a:avLst/>
            <a:gdLst>
              <a:gd name="T0" fmla="*/ 30 w 41"/>
              <a:gd name="T1" fmla="*/ 76 h 76"/>
              <a:gd name="T2" fmla="*/ 30 w 41"/>
              <a:gd name="T3" fmla="*/ 74 h 76"/>
              <a:gd name="T4" fmla="*/ 30 w 41"/>
              <a:gd name="T5" fmla="*/ 74 h 76"/>
              <a:gd name="T6" fmla="*/ 22 w 41"/>
              <a:gd name="T7" fmla="*/ 63 h 76"/>
              <a:gd name="T8" fmla="*/ 24 w 41"/>
              <a:gd name="T9" fmla="*/ 63 h 76"/>
              <a:gd name="T10" fmla="*/ 37 w 41"/>
              <a:gd name="T11" fmla="*/ 54 h 76"/>
              <a:gd name="T12" fmla="*/ 37 w 41"/>
              <a:gd name="T13" fmla="*/ 54 h 76"/>
              <a:gd name="T14" fmla="*/ 29 w 41"/>
              <a:gd name="T15" fmla="*/ 43 h 76"/>
              <a:gd name="T16" fmla="*/ 40 w 41"/>
              <a:gd name="T17" fmla="*/ 34 h 76"/>
              <a:gd name="T18" fmla="*/ 40 w 41"/>
              <a:gd name="T19" fmla="*/ 34 h 76"/>
              <a:gd name="T20" fmla="*/ 29 w 41"/>
              <a:gd name="T21" fmla="*/ 22 h 76"/>
              <a:gd name="T22" fmla="*/ 28 w 41"/>
              <a:gd name="T23" fmla="*/ 22 h 76"/>
              <a:gd name="T24" fmla="*/ 37 w 41"/>
              <a:gd name="T25" fmla="*/ 13 h 76"/>
              <a:gd name="T26" fmla="*/ 37 w 41"/>
              <a:gd name="T27" fmla="*/ 13 h 76"/>
              <a:gd name="T28" fmla="*/ 27 w 41"/>
              <a:gd name="T29" fmla="*/ 1 h 76"/>
              <a:gd name="T30" fmla="*/ 18 w 41"/>
              <a:gd name="T31" fmla="*/ 0 h 76"/>
              <a:gd name="T32" fmla="*/ 11 w 41"/>
              <a:gd name="T33" fmla="*/ 2 h 76"/>
              <a:gd name="T34" fmla="*/ 4 w 41"/>
              <a:gd name="T35" fmla="*/ 15 h 76"/>
              <a:gd name="T36" fmla="*/ 0 w 41"/>
              <a:gd name="T37" fmla="*/ 56 h 76"/>
              <a:gd name="T38" fmla="*/ 0 w 41"/>
              <a:gd name="T39" fmla="*/ 58 h 76"/>
              <a:gd name="T40" fmla="*/ 19 w 41"/>
              <a:gd name="T41" fmla="*/ 75 h 76"/>
              <a:gd name="T42" fmla="*/ 30 w 41"/>
              <a:gd name="T43" fmla="*/ 7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" h="76">
                <a:moveTo>
                  <a:pt x="30" y="76"/>
                </a:moveTo>
                <a:cubicBezTo>
                  <a:pt x="30" y="76"/>
                  <a:pt x="30" y="75"/>
                  <a:pt x="30" y="74"/>
                </a:cubicBezTo>
                <a:cubicBezTo>
                  <a:pt x="30" y="74"/>
                  <a:pt x="30" y="74"/>
                  <a:pt x="30" y="74"/>
                </a:cubicBezTo>
                <a:cubicBezTo>
                  <a:pt x="31" y="69"/>
                  <a:pt x="27" y="65"/>
                  <a:pt x="22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31" y="64"/>
                  <a:pt x="36" y="60"/>
                  <a:pt x="37" y="54"/>
                </a:cubicBezTo>
                <a:cubicBezTo>
                  <a:pt x="37" y="54"/>
                  <a:pt x="37" y="54"/>
                  <a:pt x="37" y="54"/>
                </a:cubicBezTo>
                <a:cubicBezTo>
                  <a:pt x="37" y="49"/>
                  <a:pt x="34" y="45"/>
                  <a:pt x="29" y="43"/>
                </a:cubicBezTo>
                <a:cubicBezTo>
                  <a:pt x="35" y="43"/>
                  <a:pt x="40" y="39"/>
                  <a:pt x="40" y="34"/>
                </a:cubicBezTo>
                <a:cubicBezTo>
                  <a:pt x="40" y="34"/>
                  <a:pt x="40" y="34"/>
                  <a:pt x="40" y="34"/>
                </a:cubicBezTo>
                <a:cubicBezTo>
                  <a:pt x="41" y="28"/>
                  <a:pt x="36" y="23"/>
                  <a:pt x="29" y="22"/>
                </a:cubicBezTo>
                <a:cubicBezTo>
                  <a:pt x="28" y="22"/>
                  <a:pt x="28" y="22"/>
                  <a:pt x="28" y="22"/>
                </a:cubicBezTo>
                <a:cubicBezTo>
                  <a:pt x="33" y="21"/>
                  <a:pt x="37" y="18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8" y="7"/>
                  <a:pt x="33" y="2"/>
                  <a:pt x="27" y="1"/>
                </a:cubicBezTo>
                <a:cubicBezTo>
                  <a:pt x="18" y="0"/>
                  <a:pt x="18" y="0"/>
                  <a:pt x="18" y="0"/>
                </a:cubicBezTo>
                <a:cubicBezTo>
                  <a:pt x="15" y="0"/>
                  <a:pt x="13" y="1"/>
                  <a:pt x="11" y="2"/>
                </a:cubicBezTo>
                <a:cubicBezTo>
                  <a:pt x="7" y="5"/>
                  <a:pt x="4" y="9"/>
                  <a:pt x="4" y="15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7"/>
                  <a:pt x="0" y="57"/>
                  <a:pt x="0" y="58"/>
                </a:cubicBezTo>
                <a:cubicBezTo>
                  <a:pt x="1" y="66"/>
                  <a:pt x="9" y="74"/>
                  <a:pt x="19" y="75"/>
                </a:cubicBezTo>
                <a:lnTo>
                  <a:pt x="30" y="76"/>
                </a:ln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76"/>
          <p:cNvSpPr/>
          <p:nvPr/>
        </p:nvSpPr>
        <p:spPr bwMode="auto">
          <a:xfrm>
            <a:off x="4159250" y="4402138"/>
            <a:ext cx="225425" cy="115888"/>
          </a:xfrm>
          <a:custGeom>
            <a:avLst/>
            <a:gdLst>
              <a:gd name="T0" fmla="*/ 1 w 51"/>
              <a:gd name="T1" fmla="*/ 10 h 26"/>
              <a:gd name="T2" fmla="*/ 1 w 51"/>
              <a:gd name="T3" fmla="*/ 10 h 26"/>
              <a:gd name="T4" fmla="*/ 11 w 51"/>
              <a:gd name="T5" fmla="*/ 21 h 26"/>
              <a:gd name="T6" fmla="*/ 39 w 51"/>
              <a:gd name="T7" fmla="*/ 25 h 26"/>
              <a:gd name="T8" fmla="*/ 51 w 51"/>
              <a:gd name="T9" fmla="*/ 16 h 26"/>
              <a:gd name="T10" fmla="*/ 51 w 51"/>
              <a:gd name="T11" fmla="*/ 16 h 26"/>
              <a:gd name="T12" fmla="*/ 41 w 51"/>
              <a:gd name="T13" fmla="*/ 5 h 26"/>
              <a:gd name="T14" fmla="*/ 12 w 51"/>
              <a:gd name="T15" fmla="*/ 1 h 26"/>
              <a:gd name="T16" fmla="*/ 1 w 51"/>
              <a:gd name="T17" fmla="*/ 1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1" h="26">
                <a:moveTo>
                  <a:pt x="1" y="10"/>
                </a:moveTo>
                <a:cubicBezTo>
                  <a:pt x="1" y="10"/>
                  <a:pt x="1" y="10"/>
                  <a:pt x="1" y="10"/>
                </a:cubicBezTo>
                <a:cubicBezTo>
                  <a:pt x="0" y="15"/>
                  <a:pt x="5" y="21"/>
                  <a:pt x="11" y="21"/>
                </a:cubicBezTo>
                <a:cubicBezTo>
                  <a:pt x="39" y="25"/>
                  <a:pt x="39" y="25"/>
                  <a:pt x="39" y="25"/>
                </a:cubicBezTo>
                <a:cubicBezTo>
                  <a:pt x="45" y="26"/>
                  <a:pt x="50" y="22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1"/>
                  <a:pt x="47" y="5"/>
                  <a:pt x="41" y="5"/>
                </a:cubicBezTo>
                <a:cubicBezTo>
                  <a:pt x="12" y="1"/>
                  <a:pt x="12" y="1"/>
                  <a:pt x="12" y="1"/>
                </a:cubicBezTo>
                <a:cubicBezTo>
                  <a:pt x="7" y="0"/>
                  <a:pt x="1" y="4"/>
                  <a:pt x="1" y="10"/>
                </a:cubicBez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77"/>
          <p:cNvSpPr/>
          <p:nvPr/>
        </p:nvSpPr>
        <p:spPr bwMode="auto">
          <a:xfrm>
            <a:off x="4124325" y="4491038"/>
            <a:ext cx="273050" cy="119063"/>
          </a:xfrm>
          <a:custGeom>
            <a:avLst/>
            <a:gdLst>
              <a:gd name="T0" fmla="*/ 1 w 62"/>
              <a:gd name="T1" fmla="*/ 9 h 27"/>
              <a:gd name="T2" fmla="*/ 1 w 62"/>
              <a:gd name="T3" fmla="*/ 9 h 27"/>
              <a:gd name="T4" fmla="*/ 12 w 62"/>
              <a:gd name="T5" fmla="*/ 21 h 27"/>
              <a:gd name="T6" fmla="*/ 49 w 62"/>
              <a:gd name="T7" fmla="*/ 26 h 27"/>
              <a:gd name="T8" fmla="*/ 62 w 62"/>
              <a:gd name="T9" fmla="*/ 17 h 27"/>
              <a:gd name="T10" fmla="*/ 62 w 62"/>
              <a:gd name="T11" fmla="*/ 17 h 27"/>
              <a:gd name="T12" fmla="*/ 51 w 62"/>
              <a:gd name="T13" fmla="*/ 5 h 27"/>
              <a:gd name="T14" fmla="*/ 14 w 62"/>
              <a:gd name="T15" fmla="*/ 0 h 27"/>
              <a:gd name="T16" fmla="*/ 1 w 62"/>
              <a:gd name="T17" fmla="*/ 9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2" h="27">
                <a:moveTo>
                  <a:pt x="1" y="9"/>
                </a:moveTo>
                <a:cubicBezTo>
                  <a:pt x="1" y="9"/>
                  <a:pt x="1" y="9"/>
                  <a:pt x="1" y="9"/>
                </a:cubicBezTo>
                <a:cubicBezTo>
                  <a:pt x="0" y="15"/>
                  <a:pt x="5" y="20"/>
                  <a:pt x="12" y="21"/>
                </a:cubicBezTo>
                <a:cubicBezTo>
                  <a:pt x="49" y="26"/>
                  <a:pt x="49" y="26"/>
                  <a:pt x="49" y="26"/>
                </a:cubicBezTo>
                <a:cubicBezTo>
                  <a:pt x="56" y="27"/>
                  <a:pt x="61" y="23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2"/>
                  <a:pt x="57" y="6"/>
                  <a:pt x="51" y="5"/>
                </a:cubicBezTo>
                <a:cubicBezTo>
                  <a:pt x="14" y="0"/>
                  <a:pt x="14" y="0"/>
                  <a:pt x="14" y="0"/>
                </a:cubicBezTo>
                <a:cubicBezTo>
                  <a:pt x="7" y="0"/>
                  <a:pt x="1" y="3"/>
                  <a:pt x="1" y="9"/>
                </a:cubicBez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8"/>
          <p:cNvSpPr/>
          <p:nvPr/>
        </p:nvSpPr>
        <p:spPr bwMode="auto">
          <a:xfrm>
            <a:off x="4133850" y="4578350"/>
            <a:ext cx="250825" cy="115888"/>
          </a:xfrm>
          <a:custGeom>
            <a:avLst/>
            <a:gdLst>
              <a:gd name="T0" fmla="*/ 1 w 57"/>
              <a:gd name="T1" fmla="*/ 10 h 26"/>
              <a:gd name="T2" fmla="*/ 1 w 57"/>
              <a:gd name="T3" fmla="*/ 10 h 26"/>
              <a:gd name="T4" fmla="*/ 38 w 57"/>
              <a:gd name="T5" fmla="*/ 24 h 26"/>
              <a:gd name="T6" fmla="*/ 57 w 57"/>
              <a:gd name="T7" fmla="*/ 18 h 26"/>
              <a:gd name="T8" fmla="*/ 57 w 57"/>
              <a:gd name="T9" fmla="*/ 18 h 26"/>
              <a:gd name="T10" fmla="*/ 46 w 57"/>
              <a:gd name="T11" fmla="*/ 6 h 26"/>
              <a:gd name="T12" fmla="*/ 13 w 57"/>
              <a:gd name="T13" fmla="*/ 1 h 26"/>
              <a:gd name="T14" fmla="*/ 1 w 57"/>
              <a:gd name="T15" fmla="*/ 1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" h="26">
                <a:moveTo>
                  <a:pt x="1" y="10"/>
                </a:moveTo>
                <a:cubicBezTo>
                  <a:pt x="1" y="10"/>
                  <a:pt x="1" y="10"/>
                  <a:pt x="1" y="10"/>
                </a:cubicBezTo>
                <a:cubicBezTo>
                  <a:pt x="0" y="25"/>
                  <a:pt x="28" y="22"/>
                  <a:pt x="38" y="24"/>
                </a:cubicBezTo>
                <a:cubicBezTo>
                  <a:pt x="48" y="26"/>
                  <a:pt x="56" y="25"/>
                  <a:pt x="57" y="18"/>
                </a:cubicBezTo>
                <a:cubicBezTo>
                  <a:pt x="57" y="18"/>
                  <a:pt x="57" y="18"/>
                  <a:pt x="57" y="18"/>
                </a:cubicBezTo>
                <a:cubicBezTo>
                  <a:pt x="57" y="12"/>
                  <a:pt x="52" y="7"/>
                  <a:pt x="46" y="6"/>
                </a:cubicBezTo>
                <a:cubicBezTo>
                  <a:pt x="13" y="1"/>
                  <a:pt x="13" y="1"/>
                  <a:pt x="13" y="1"/>
                </a:cubicBezTo>
                <a:cubicBezTo>
                  <a:pt x="7" y="0"/>
                  <a:pt x="2" y="4"/>
                  <a:pt x="1" y="10"/>
                </a:cubicBez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reeform 79"/>
          <p:cNvSpPr/>
          <p:nvPr/>
        </p:nvSpPr>
        <p:spPr bwMode="auto">
          <a:xfrm>
            <a:off x="4146550" y="4668838"/>
            <a:ext cx="206375" cy="96838"/>
          </a:xfrm>
          <a:custGeom>
            <a:avLst/>
            <a:gdLst>
              <a:gd name="T0" fmla="*/ 1 w 47"/>
              <a:gd name="T1" fmla="*/ 9 h 22"/>
              <a:gd name="T2" fmla="*/ 1 w 47"/>
              <a:gd name="T3" fmla="*/ 9 h 22"/>
              <a:gd name="T4" fmla="*/ 25 w 47"/>
              <a:gd name="T5" fmla="*/ 20 h 22"/>
              <a:gd name="T6" fmla="*/ 47 w 47"/>
              <a:gd name="T7" fmla="*/ 15 h 22"/>
              <a:gd name="T8" fmla="*/ 47 w 47"/>
              <a:gd name="T9" fmla="*/ 15 h 22"/>
              <a:gd name="T10" fmla="*/ 38 w 47"/>
              <a:gd name="T11" fmla="*/ 4 h 22"/>
              <a:gd name="T12" fmla="*/ 12 w 47"/>
              <a:gd name="T13" fmla="*/ 1 h 22"/>
              <a:gd name="T14" fmla="*/ 1 w 47"/>
              <a:gd name="T15" fmla="*/ 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" h="22">
                <a:moveTo>
                  <a:pt x="1" y="9"/>
                </a:moveTo>
                <a:cubicBezTo>
                  <a:pt x="1" y="9"/>
                  <a:pt x="1" y="9"/>
                  <a:pt x="1" y="9"/>
                </a:cubicBezTo>
                <a:cubicBezTo>
                  <a:pt x="0" y="22"/>
                  <a:pt x="17" y="19"/>
                  <a:pt x="25" y="20"/>
                </a:cubicBezTo>
                <a:cubicBezTo>
                  <a:pt x="35" y="21"/>
                  <a:pt x="46" y="22"/>
                  <a:pt x="47" y="15"/>
                </a:cubicBezTo>
                <a:cubicBezTo>
                  <a:pt x="47" y="15"/>
                  <a:pt x="47" y="15"/>
                  <a:pt x="47" y="15"/>
                </a:cubicBezTo>
                <a:cubicBezTo>
                  <a:pt x="47" y="10"/>
                  <a:pt x="43" y="5"/>
                  <a:pt x="38" y="4"/>
                </a:cubicBezTo>
                <a:cubicBezTo>
                  <a:pt x="12" y="1"/>
                  <a:pt x="12" y="1"/>
                  <a:pt x="12" y="1"/>
                </a:cubicBezTo>
                <a:cubicBezTo>
                  <a:pt x="6" y="0"/>
                  <a:pt x="2" y="4"/>
                  <a:pt x="1" y="9"/>
                </a:cubicBez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80"/>
          <p:cNvSpPr/>
          <p:nvPr/>
        </p:nvSpPr>
        <p:spPr bwMode="auto">
          <a:xfrm>
            <a:off x="4322763" y="4429125"/>
            <a:ext cx="52388" cy="79375"/>
          </a:xfrm>
          <a:custGeom>
            <a:avLst/>
            <a:gdLst>
              <a:gd name="T0" fmla="*/ 1 w 12"/>
              <a:gd name="T1" fmla="*/ 17 h 18"/>
              <a:gd name="T2" fmla="*/ 1 w 12"/>
              <a:gd name="T3" fmla="*/ 17 h 18"/>
              <a:gd name="T4" fmla="*/ 12 w 12"/>
              <a:gd name="T5" fmla="*/ 10 h 18"/>
              <a:gd name="T6" fmla="*/ 12 w 12"/>
              <a:gd name="T7" fmla="*/ 10 h 18"/>
              <a:gd name="T8" fmla="*/ 3 w 12"/>
              <a:gd name="T9" fmla="*/ 0 h 18"/>
              <a:gd name="T10" fmla="*/ 2 w 12"/>
              <a:gd name="T11" fmla="*/ 0 h 18"/>
              <a:gd name="T12" fmla="*/ 0 w 12"/>
              <a:gd name="T13" fmla="*/ 8 h 18"/>
              <a:gd name="T14" fmla="*/ 1 w 12"/>
              <a:gd name="T15" fmla="*/ 17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" h="18">
                <a:moveTo>
                  <a:pt x="1" y="17"/>
                </a:moveTo>
                <a:cubicBezTo>
                  <a:pt x="1" y="17"/>
                  <a:pt x="1" y="17"/>
                  <a:pt x="1" y="17"/>
                </a:cubicBezTo>
                <a:cubicBezTo>
                  <a:pt x="7" y="18"/>
                  <a:pt x="11" y="15"/>
                  <a:pt x="12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2" y="5"/>
                  <a:pt x="8" y="1"/>
                  <a:pt x="3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2"/>
                  <a:pt x="1" y="5"/>
                  <a:pt x="0" y="8"/>
                </a:cubicBezTo>
                <a:cubicBezTo>
                  <a:pt x="0" y="11"/>
                  <a:pt x="0" y="14"/>
                  <a:pt x="1" y="17"/>
                </a:cubicBez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81"/>
          <p:cNvSpPr/>
          <p:nvPr/>
        </p:nvSpPr>
        <p:spPr bwMode="auto">
          <a:xfrm>
            <a:off x="4335463" y="4521200"/>
            <a:ext cx="52388" cy="79375"/>
          </a:xfrm>
          <a:custGeom>
            <a:avLst/>
            <a:gdLst>
              <a:gd name="T0" fmla="*/ 1 w 12"/>
              <a:gd name="T1" fmla="*/ 18 h 18"/>
              <a:gd name="T2" fmla="*/ 1 w 12"/>
              <a:gd name="T3" fmla="*/ 18 h 18"/>
              <a:gd name="T4" fmla="*/ 12 w 12"/>
              <a:gd name="T5" fmla="*/ 10 h 18"/>
              <a:gd name="T6" fmla="*/ 12 w 12"/>
              <a:gd name="T7" fmla="*/ 10 h 18"/>
              <a:gd name="T8" fmla="*/ 3 w 12"/>
              <a:gd name="T9" fmla="*/ 0 h 18"/>
              <a:gd name="T10" fmla="*/ 2 w 12"/>
              <a:gd name="T11" fmla="*/ 0 h 18"/>
              <a:gd name="T12" fmla="*/ 0 w 12"/>
              <a:gd name="T13" fmla="*/ 8 h 18"/>
              <a:gd name="T14" fmla="*/ 1 w 12"/>
              <a:gd name="T15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" h="18">
                <a:moveTo>
                  <a:pt x="1" y="18"/>
                </a:moveTo>
                <a:cubicBezTo>
                  <a:pt x="1" y="18"/>
                  <a:pt x="1" y="18"/>
                  <a:pt x="1" y="18"/>
                </a:cubicBezTo>
                <a:cubicBezTo>
                  <a:pt x="7" y="18"/>
                  <a:pt x="11" y="15"/>
                  <a:pt x="12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2" y="5"/>
                  <a:pt x="8" y="1"/>
                  <a:pt x="3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3"/>
                  <a:pt x="1" y="5"/>
                  <a:pt x="0" y="8"/>
                </a:cubicBezTo>
                <a:cubicBezTo>
                  <a:pt x="0" y="11"/>
                  <a:pt x="0" y="14"/>
                  <a:pt x="1" y="18"/>
                </a:cubicBez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82"/>
          <p:cNvSpPr/>
          <p:nvPr/>
        </p:nvSpPr>
        <p:spPr bwMode="auto">
          <a:xfrm>
            <a:off x="4322763" y="4610100"/>
            <a:ext cx="52388" cy="74613"/>
          </a:xfrm>
          <a:custGeom>
            <a:avLst/>
            <a:gdLst>
              <a:gd name="T0" fmla="*/ 1 w 12"/>
              <a:gd name="T1" fmla="*/ 16 h 17"/>
              <a:gd name="T2" fmla="*/ 1 w 12"/>
              <a:gd name="T3" fmla="*/ 16 h 17"/>
              <a:gd name="T4" fmla="*/ 12 w 12"/>
              <a:gd name="T5" fmla="*/ 9 h 17"/>
              <a:gd name="T6" fmla="*/ 12 w 12"/>
              <a:gd name="T7" fmla="*/ 9 h 17"/>
              <a:gd name="T8" fmla="*/ 3 w 12"/>
              <a:gd name="T9" fmla="*/ 0 h 17"/>
              <a:gd name="T10" fmla="*/ 2 w 12"/>
              <a:gd name="T11" fmla="*/ 0 h 17"/>
              <a:gd name="T12" fmla="*/ 0 w 12"/>
              <a:gd name="T13" fmla="*/ 7 h 17"/>
              <a:gd name="T14" fmla="*/ 1 w 12"/>
              <a:gd name="T15" fmla="*/ 16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" h="17">
                <a:moveTo>
                  <a:pt x="1" y="16"/>
                </a:moveTo>
                <a:cubicBezTo>
                  <a:pt x="1" y="16"/>
                  <a:pt x="1" y="16"/>
                  <a:pt x="1" y="16"/>
                </a:cubicBezTo>
                <a:cubicBezTo>
                  <a:pt x="7" y="17"/>
                  <a:pt x="11" y="14"/>
                  <a:pt x="12" y="9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5"/>
                  <a:pt x="8" y="1"/>
                  <a:pt x="3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3"/>
                  <a:pt x="1" y="5"/>
                  <a:pt x="0" y="7"/>
                </a:cubicBezTo>
                <a:cubicBezTo>
                  <a:pt x="0" y="10"/>
                  <a:pt x="0" y="13"/>
                  <a:pt x="1" y="16"/>
                </a:cubicBez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83"/>
          <p:cNvSpPr/>
          <p:nvPr/>
        </p:nvSpPr>
        <p:spPr bwMode="auto">
          <a:xfrm>
            <a:off x="4295775" y="4694238"/>
            <a:ext cx="66675" cy="65088"/>
          </a:xfrm>
          <a:custGeom>
            <a:avLst/>
            <a:gdLst>
              <a:gd name="T0" fmla="*/ 1 w 15"/>
              <a:gd name="T1" fmla="*/ 13 h 15"/>
              <a:gd name="T2" fmla="*/ 1 w 15"/>
              <a:gd name="T3" fmla="*/ 13 h 15"/>
              <a:gd name="T4" fmla="*/ 2 w 15"/>
              <a:gd name="T5" fmla="*/ 0 h 15"/>
              <a:gd name="T6" fmla="*/ 2 w 15"/>
              <a:gd name="T7" fmla="*/ 0 h 15"/>
              <a:gd name="T8" fmla="*/ 0 w 15"/>
              <a:gd name="T9" fmla="*/ 5 h 15"/>
              <a:gd name="T10" fmla="*/ 1 w 15"/>
              <a:gd name="T11" fmla="*/ 1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15">
                <a:moveTo>
                  <a:pt x="1" y="13"/>
                </a:moveTo>
                <a:cubicBezTo>
                  <a:pt x="1" y="13"/>
                  <a:pt x="1" y="13"/>
                  <a:pt x="1" y="13"/>
                </a:cubicBezTo>
                <a:cubicBezTo>
                  <a:pt x="14" y="15"/>
                  <a:pt x="15" y="1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1"/>
                  <a:pt x="0" y="3"/>
                  <a:pt x="0" y="5"/>
                </a:cubicBezTo>
                <a:cubicBezTo>
                  <a:pt x="0" y="8"/>
                  <a:pt x="0" y="11"/>
                  <a:pt x="1" y="13"/>
                </a:cubicBez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84"/>
          <p:cNvSpPr/>
          <p:nvPr/>
        </p:nvSpPr>
        <p:spPr bwMode="auto">
          <a:xfrm>
            <a:off x="4375150" y="4327525"/>
            <a:ext cx="180975" cy="177800"/>
          </a:xfrm>
          <a:custGeom>
            <a:avLst/>
            <a:gdLst>
              <a:gd name="T0" fmla="*/ 4 w 41"/>
              <a:gd name="T1" fmla="*/ 6 h 40"/>
              <a:gd name="T2" fmla="*/ 4 w 41"/>
              <a:gd name="T3" fmla="*/ 6 h 40"/>
              <a:gd name="T4" fmla="*/ 6 w 41"/>
              <a:gd name="T5" fmla="*/ 23 h 40"/>
              <a:gd name="T6" fmla="*/ 21 w 41"/>
              <a:gd name="T7" fmla="*/ 36 h 40"/>
              <a:gd name="T8" fmla="*/ 37 w 41"/>
              <a:gd name="T9" fmla="*/ 34 h 40"/>
              <a:gd name="T10" fmla="*/ 37 w 41"/>
              <a:gd name="T11" fmla="*/ 34 h 40"/>
              <a:gd name="T12" fmla="*/ 35 w 41"/>
              <a:gd name="T13" fmla="*/ 18 h 40"/>
              <a:gd name="T14" fmla="*/ 20 w 41"/>
              <a:gd name="T15" fmla="*/ 4 h 40"/>
              <a:gd name="T16" fmla="*/ 4 w 41"/>
              <a:gd name="T17" fmla="*/ 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" h="40">
                <a:moveTo>
                  <a:pt x="4" y="6"/>
                </a:moveTo>
                <a:cubicBezTo>
                  <a:pt x="4" y="6"/>
                  <a:pt x="4" y="6"/>
                  <a:pt x="4" y="6"/>
                </a:cubicBezTo>
                <a:cubicBezTo>
                  <a:pt x="0" y="11"/>
                  <a:pt x="1" y="18"/>
                  <a:pt x="6" y="23"/>
                </a:cubicBezTo>
                <a:cubicBezTo>
                  <a:pt x="21" y="36"/>
                  <a:pt x="21" y="36"/>
                  <a:pt x="21" y="36"/>
                </a:cubicBezTo>
                <a:cubicBezTo>
                  <a:pt x="26" y="40"/>
                  <a:pt x="33" y="39"/>
                  <a:pt x="37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41" y="29"/>
                  <a:pt x="40" y="22"/>
                  <a:pt x="35" y="18"/>
                </a:cubicBezTo>
                <a:cubicBezTo>
                  <a:pt x="20" y="4"/>
                  <a:pt x="20" y="4"/>
                  <a:pt x="20" y="4"/>
                </a:cubicBezTo>
                <a:cubicBezTo>
                  <a:pt x="15" y="0"/>
                  <a:pt x="8" y="1"/>
                  <a:pt x="4" y="6"/>
                </a:cubicBezTo>
                <a:close/>
              </a:path>
            </a:pathLst>
          </a:custGeom>
          <a:solidFill>
            <a:srgbClr val="F7C2A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85"/>
          <p:cNvSpPr/>
          <p:nvPr/>
        </p:nvSpPr>
        <p:spPr bwMode="auto">
          <a:xfrm>
            <a:off x="4230688" y="4310063"/>
            <a:ext cx="250825" cy="111125"/>
          </a:xfrm>
          <a:custGeom>
            <a:avLst/>
            <a:gdLst>
              <a:gd name="T0" fmla="*/ 45 w 57"/>
              <a:gd name="T1" fmla="*/ 25 h 25"/>
              <a:gd name="T2" fmla="*/ 56 w 57"/>
              <a:gd name="T3" fmla="*/ 18 h 25"/>
              <a:gd name="T4" fmla="*/ 56 w 57"/>
              <a:gd name="T5" fmla="*/ 18 h 25"/>
              <a:gd name="T6" fmla="*/ 46 w 57"/>
              <a:gd name="T7" fmla="*/ 5 h 25"/>
              <a:gd name="T8" fmla="*/ 23 w 57"/>
              <a:gd name="T9" fmla="*/ 3 h 25"/>
              <a:gd name="T10" fmla="*/ 45 w 57"/>
              <a:gd name="T11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25">
                <a:moveTo>
                  <a:pt x="45" y="25"/>
                </a:moveTo>
                <a:cubicBezTo>
                  <a:pt x="51" y="25"/>
                  <a:pt x="56" y="24"/>
                  <a:pt x="56" y="18"/>
                </a:cubicBezTo>
                <a:cubicBezTo>
                  <a:pt x="56" y="18"/>
                  <a:pt x="56" y="18"/>
                  <a:pt x="56" y="18"/>
                </a:cubicBezTo>
                <a:cubicBezTo>
                  <a:pt x="57" y="12"/>
                  <a:pt x="52" y="6"/>
                  <a:pt x="46" y="5"/>
                </a:cubicBezTo>
                <a:cubicBezTo>
                  <a:pt x="23" y="3"/>
                  <a:pt x="23" y="3"/>
                  <a:pt x="23" y="3"/>
                </a:cubicBezTo>
                <a:cubicBezTo>
                  <a:pt x="0" y="0"/>
                  <a:pt x="14" y="25"/>
                  <a:pt x="45" y="25"/>
                </a:cubicBezTo>
                <a:close/>
              </a:path>
            </a:pathLst>
          </a:custGeom>
          <a:solidFill>
            <a:srgbClr val="F7C2A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86"/>
          <p:cNvSpPr/>
          <p:nvPr/>
        </p:nvSpPr>
        <p:spPr bwMode="auto">
          <a:xfrm>
            <a:off x="4281488" y="4318000"/>
            <a:ext cx="93663" cy="36513"/>
          </a:xfrm>
          <a:custGeom>
            <a:avLst/>
            <a:gdLst>
              <a:gd name="T0" fmla="*/ 21 w 21"/>
              <a:gd name="T1" fmla="*/ 2 h 8"/>
              <a:gd name="T2" fmla="*/ 11 w 21"/>
              <a:gd name="T3" fmla="*/ 1 h 8"/>
              <a:gd name="T4" fmla="*/ 1 w 21"/>
              <a:gd name="T5" fmla="*/ 5 h 8"/>
              <a:gd name="T6" fmla="*/ 21 w 21"/>
              <a:gd name="T7" fmla="*/ 2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8">
                <a:moveTo>
                  <a:pt x="21" y="2"/>
                </a:moveTo>
                <a:cubicBezTo>
                  <a:pt x="11" y="1"/>
                  <a:pt x="11" y="1"/>
                  <a:pt x="11" y="1"/>
                </a:cubicBezTo>
                <a:cubicBezTo>
                  <a:pt x="5" y="0"/>
                  <a:pt x="0" y="2"/>
                  <a:pt x="1" y="5"/>
                </a:cubicBezTo>
                <a:cubicBezTo>
                  <a:pt x="9" y="8"/>
                  <a:pt x="20" y="7"/>
                  <a:pt x="21" y="2"/>
                </a:cubicBezTo>
                <a:close/>
              </a:path>
            </a:pathLst>
          </a:custGeom>
          <a:solidFill>
            <a:srgbClr val="F7C2A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Freeform 87"/>
          <p:cNvSpPr/>
          <p:nvPr/>
        </p:nvSpPr>
        <p:spPr bwMode="auto">
          <a:xfrm>
            <a:off x="7747000" y="4376738"/>
            <a:ext cx="409575" cy="427038"/>
          </a:xfrm>
          <a:custGeom>
            <a:avLst/>
            <a:gdLst>
              <a:gd name="T0" fmla="*/ 85 w 93"/>
              <a:gd name="T1" fmla="*/ 25 h 97"/>
              <a:gd name="T2" fmla="*/ 91 w 93"/>
              <a:gd name="T3" fmla="*/ 67 h 97"/>
              <a:gd name="T4" fmla="*/ 75 w 93"/>
              <a:gd name="T5" fmla="*/ 87 h 97"/>
              <a:gd name="T6" fmla="*/ 55 w 93"/>
              <a:gd name="T7" fmla="*/ 90 h 97"/>
              <a:gd name="T8" fmla="*/ 8 w 93"/>
              <a:gd name="T9" fmla="*/ 75 h 97"/>
              <a:gd name="T10" fmla="*/ 2 w 93"/>
              <a:gd name="T11" fmla="*/ 38 h 97"/>
              <a:gd name="T12" fmla="*/ 18 w 93"/>
              <a:gd name="T13" fmla="*/ 17 h 97"/>
              <a:gd name="T14" fmla="*/ 85 w 93"/>
              <a:gd name="T15" fmla="*/ 25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3" h="97">
                <a:moveTo>
                  <a:pt x="85" y="25"/>
                </a:moveTo>
                <a:cubicBezTo>
                  <a:pt x="91" y="67"/>
                  <a:pt x="91" y="67"/>
                  <a:pt x="91" y="67"/>
                </a:cubicBezTo>
                <a:cubicBezTo>
                  <a:pt x="93" y="76"/>
                  <a:pt x="85" y="85"/>
                  <a:pt x="75" y="87"/>
                </a:cubicBezTo>
                <a:cubicBezTo>
                  <a:pt x="55" y="90"/>
                  <a:pt x="55" y="90"/>
                  <a:pt x="55" y="90"/>
                </a:cubicBezTo>
                <a:cubicBezTo>
                  <a:pt x="40" y="92"/>
                  <a:pt x="11" y="97"/>
                  <a:pt x="8" y="75"/>
                </a:cubicBezTo>
                <a:cubicBezTo>
                  <a:pt x="2" y="38"/>
                  <a:pt x="2" y="38"/>
                  <a:pt x="2" y="38"/>
                </a:cubicBezTo>
                <a:cubicBezTo>
                  <a:pt x="0" y="28"/>
                  <a:pt x="8" y="19"/>
                  <a:pt x="18" y="17"/>
                </a:cubicBezTo>
                <a:cubicBezTo>
                  <a:pt x="34" y="15"/>
                  <a:pt x="81" y="0"/>
                  <a:pt x="85" y="25"/>
                </a:cubicBezTo>
                <a:close/>
              </a:path>
            </a:pathLst>
          </a:custGeom>
          <a:solidFill>
            <a:srgbClr val="F7C2A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88"/>
          <p:cNvSpPr/>
          <p:nvPr/>
        </p:nvSpPr>
        <p:spPr bwMode="auto">
          <a:xfrm>
            <a:off x="7756525" y="4408488"/>
            <a:ext cx="144463" cy="161925"/>
          </a:xfrm>
          <a:custGeom>
            <a:avLst/>
            <a:gdLst>
              <a:gd name="T0" fmla="*/ 27 w 33"/>
              <a:gd name="T1" fmla="*/ 4 h 37"/>
              <a:gd name="T2" fmla="*/ 27 w 33"/>
              <a:gd name="T3" fmla="*/ 4 h 37"/>
              <a:gd name="T4" fmla="*/ 30 w 33"/>
              <a:gd name="T5" fmla="*/ 20 h 37"/>
              <a:gd name="T6" fmla="*/ 22 w 33"/>
              <a:gd name="T7" fmla="*/ 31 h 37"/>
              <a:gd name="T8" fmla="*/ 6 w 33"/>
              <a:gd name="T9" fmla="*/ 33 h 37"/>
              <a:gd name="T10" fmla="*/ 6 w 33"/>
              <a:gd name="T11" fmla="*/ 33 h 37"/>
              <a:gd name="T12" fmla="*/ 4 w 33"/>
              <a:gd name="T13" fmla="*/ 17 h 37"/>
              <a:gd name="T14" fmla="*/ 11 w 33"/>
              <a:gd name="T15" fmla="*/ 7 h 37"/>
              <a:gd name="T16" fmla="*/ 27 w 33"/>
              <a:gd name="T17" fmla="*/ 4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" h="37">
                <a:moveTo>
                  <a:pt x="27" y="4"/>
                </a:moveTo>
                <a:cubicBezTo>
                  <a:pt x="27" y="4"/>
                  <a:pt x="27" y="4"/>
                  <a:pt x="27" y="4"/>
                </a:cubicBezTo>
                <a:cubicBezTo>
                  <a:pt x="32" y="8"/>
                  <a:pt x="33" y="15"/>
                  <a:pt x="30" y="20"/>
                </a:cubicBezTo>
                <a:cubicBezTo>
                  <a:pt x="22" y="31"/>
                  <a:pt x="22" y="31"/>
                  <a:pt x="22" y="31"/>
                </a:cubicBezTo>
                <a:cubicBezTo>
                  <a:pt x="19" y="36"/>
                  <a:pt x="11" y="37"/>
                  <a:pt x="6" y="33"/>
                </a:cubicBezTo>
                <a:cubicBezTo>
                  <a:pt x="6" y="33"/>
                  <a:pt x="6" y="33"/>
                  <a:pt x="6" y="33"/>
                </a:cubicBezTo>
                <a:cubicBezTo>
                  <a:pt x="1" y="30"/>
                  <a:pt x="0" y="22"/>
                  <a:pt x="4" y="17"/>
                </a:cubicBezTo>
                <a:cubicBezTo>
                  <a:pt x="11" y="7"/>
                  <a:pt x="11" y="7"/>
                  <a:pt x="11" y="7"/>
                </a:cubicBezTo>
                <a:cubicBezTo>
                  <a:pt x="15" y="2"/>
                  <a:pt x="22" y="0"/>
                  <a:pt x="27" y="4"/>
                </a:cubicBezTo>
                <a:close/>
              </a:path>
            </a:pathLst>
          </a:custGeom>
          <a:solidFill>
            <a:srgbClr val="F7C2A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Freeform 89"/>
          <p:cNvSpPr/>
          <p:nvPr/>
        </p:nvSpPr>
        <p:spPr bwMode="auto">
          <a:xfrm>
            <a:off x="7950200" y="4429125"/>
            <a:ext cx="176213" cy="336550"/>
          </a:xfrm>
          <a:custGeom>
            <a:avLst/>
            <a:gdLst>
              <a:gd name="T0" fmla="*/ 11 w 40"/>
              <a:gd name="T1" fmla="*/ 76 h 76"/>
              <a:gd name="T2" fmla="*/ 10 w 40"/>
              <a:gd name="T3" fmla="*/ 74 h 76"/>
              <a:gd name="T4" fmla="*/ 10 w 40"/>
              <a:gd name="T5" fmla="*/ 74 h 76"/>
              <a:gd name="T6" fmla="*/ 18 w 40"/>
              <a:gd name="T7" fmla="*/ 63 h 76"/>
              <a:gd name="T8" fmla="*/ 16 w 40"/>
              <a:gd name="T9" fmla="*/ 63 h 76"/>
              <a:gd name="T10" fmla="*/ 3 w 40"/>
              <a:gd name="T11" fmla="*/ 54 h 76"/>
              <a:gd name="T12" fmla="*/ 3 w 40"/>
              <a:gd name="T13" fmla="*/ 54 h 76"/>
              <a:gd name="T14" fmla="*/ 12 w 40"/>
              <a:gd name="T15" fmla="*/ 43 h 76"/>
              <a:gd name="T16" fmla="*/ 0 w 40"/>
              <a:gd name="T17" fmla="*/ 34 h 76"/>
              <a:gd name="T18" fmla="*/ 0 w 40"/>
              <a:gd name="T19" fmla="*/ 34 h 76"/>
              <a:gd name="T20" fmla="*/ 11 w 40"/>
              <a:gd name="T21" fmla="*/ 22 h 76"/>
              <a:gd name="T22" fmla="*/ 13 w 40"/>
              <a:gd name="T23" fmla="*/ 22 h 76"/>
              <a:gd name="T24" fmla="*/ 3 w 40"/>
              <a:gd name="T25" fmla="*/ 13 h 76"/>
              <a:gd name="T26" fmla="*/ 3 w 40"/>
              <a:gd name="T27" fmla="*/ 13 h 76"/>
              <a:gd name="T28" fmla="*/ 14 w 40"/>
              <a:gd name="T29" fmla="*/ 1 h 76"/>
              <a:gd name="T30" fmla="*/ 23 w 40"/>
              <a:gd name="T31" fmla="*/ 0 h 76"/>
              <a:gd name="T32" fmla="*/ 29 w 40"/>
              <a:gd name="T33" fmla="*/ 2 h 76"/>
              <a:gd name="T34" fmla="*/ 37 w 40"/>
              <a:gd name="T35" fmla="*/ 15 h 76"/>
              <a:gd name="T36" fmla="*/ 40 w 40"/>
              <a:gd name="T37" fmla="*/ 56 h 76"/>
              <a:gd name="T38" fmla="*/ 40 w 40"/>
              <a:gd name="T39" fmla="*/ 58 h 76"/>
              <a:gd name="T40" fmla="*/ 21 w 40"/>
              <a:gd name="T41" fmla="*/ 75 h 76"/>
              <a:gd name="T42" fmla="*/ 11 w 40"/>
              <a:gd name="T43" fmla="*/ 7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0" h="76">
                <a:moveTo>
                  <a:pt x="11" y="76"/>
                </a:moveTo>
                <a:cubicBezTo>
                  <a:pt x="10" y="76"/>
                  <a:pt x="10" y="75"/>
                  <a:pt x="10" y="74"/>
                </a:cubicBezTo>
                <a:cubicBezTo>
                  <a:pt x="10" y="74"/>
                  <a:pt x="10" y="74"/>
                  <a:pt x="10" y="74"/>
                </a:cubicBezTo>
                <a:cubicBezTo>
                  <a:pt x="10" y="69"/>
                  <a:pt x="13" y="65"/>
                  <a:pt x="18" y="63"/>
                </a:cubicBezTo>
                <a:cubicBezTo>
                  <a:pt x="16" y="63"/>
                  <a:pt x="16" y="63"/>
                  <a:pt x="16" y="63"/>
                </a:cubicBezTo>
                <a:cubicBezTo>
                  <a:pt x="10" y="64"/>
                  <a:pt x="4" y="60"/>
                  <a:pt x="3" y="54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49"/>
                  <a:pt x="7" y="45"/>
                  <a:pt x="12" y="43"/>
                </a:cubicBezTo>
                <a:cubicBezTo>
                  <a:pt x="6" y="43"/>
                  <a:pt x="1" y="39"/>
                  <a:pt x="0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28"/>
                  <a:pt x="5" y="23"/>
                  <a:pt x="11" y="22"/>
                </a:cubicBezTo>
                <a:cubicBezTo>
                  <a:pt x="13" y="22"/>
                  <a:pt x="13" y="22"/>
                  <a:pt x="13" y="22"/>
                </a:cubicBezTo>
                <a:cubicBezTo>
                  <a:pt x="8" y="21"/>
                  <a:pt x="4" y="18"/>
                  <a:pt x="3" y="13"/>
                </a:cubicBezTo>
                <a:cubicBezTo>
                  <a:pt x="3" y="13"/>
                  <a:pt x="3" y="13"/>
                  <a:pt x="3" y="13"/>
                </a:cubicBezTo>
                <a:cubicBezTo>
                  <a:pt x="3" y="7"/>
                  <a:pt x="7" y="2"/>
                  <a:pt x="14" y="1"/>
                </a:cubicBezTo>
                <a:cubicBezTo>
                  <a:pt x="23" y="0"/>
                  <a:pt x="23" y="0"/>
                  <a:pt x="23" y="0"/>
                </a:cubicBezTo>
                <a:cubicBezTo>
                  <a:pt x="25" y="0"/>
                  <a:pt x="27" y="1"/>
                  <a:pt x="29" y="2"/>
                </a:cubicBezTo>
                <a:cubicBezTo>
                  <a:pt x="33" y="5"/>
                  <a:pt x="36" y="9"/>
                  <a:pt x="37" y="15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7"/>
                  <a:pt x="40" y="57"/>
                  <a:pt x="40" y="58"/>
                </a:cubicBezTo>
                <a:cubicBezTo>
                  <a:pt x="39" y="66"/>
                  <a:pt x="31" y="74"/>
                  <a:pt x="21" y="75"/>
                </a:cubicBezTo>
                <a:lnTo>
                  <a:pt x="11" y="76"/>
                </a:ln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Freeform 90"/>
          <p:cNvSpPr/>
          <p:nvPr/>
        </p:nvSpPr>
        <p:spPr bwMode="auto">
          <a:xfrm>
            <a:off x="7975600" y="4402138"/>
            <a:ext cx="225425" cy="115888"/>
          </a:xfrm>
          <a:custGeom>
            <a:avLst/>
            <a:gdLst>
              <a:gd name="T0" fmla="*/ 50 w 51"/>
              <a:gd name="T1" fmla="*/ 10 h 26"/>
              <a:gd name="T2" fmla="*/ 50 w 51"/>
              <a:gd name="T3" fmla="*/ 10 h 26"/>
              <a:gd name="T4" fmla="*/ 41 w 51"/>
              <a:gd name="T5" fmla="*/ 21 h 26"/>
              <a:gd name="T6" fmla="*/ 12 w 51"/>
              <a:gd name="T7" fmla="*/ 25 h 26"/>
              <a:gd name="T8" fmla="*/ 0 w 51"/>
              <a:gd name="T9" fmla="*/ 16 h 26"/>
              <a:gd name="T10" fmla="*/ 0 w 51"/>
              <a:gd name="T11" fmla="*/ 16 h 26"/>
              <a:gd name="T12" fmla="*/ 10 w 51"/>
              <a:gd name="T13" fmla="*/ 5 h 26"/>
              <a:gd name="T14" fmla="*/ 39 w 51"/>
              <a:gd name="T15" fmla="*/ 1 h 26"/>
              <a:gd name="T16" fmla="*/ 50 w 51"/>
              <a:gd name="T17" fmla="*/ 1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1" h="26">
                <a:moveTo>
                  <a:pt x="50" y="10"/>
                </a:moveTo>
                <a:cubicBezTo>
                  <a:pt x="50" y="10"/>
                  <a:pt x="50" y="10"/>
                  <a:pt x="50" y="10"/>
                </a:cubicBezTo>
                <a:cubicBezTo>
                  <a:pt x="51" y="15"/>
                  <a:pt x="47" y="21"/>
                  <a:pt x="41" y="21"/>
                </a:cubicBezTo>
                <a:cubicBezTo>
                  <a:pt x="12" y="25"/>
                  <a:pt x="12" y="25"/>
                  <a:pt x="12" y="25"/>
                </a:cubicBezTo>
                <a:cubicBezTo>
                  <a:pt x="6" y="26"/>
                  <a:pt x="1" y="22"/>
                  <a:pt x="0" y="1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1"/>
                  <a:pt x="4" y="5"/>
                  <a:pt x="10" y="5"/>
                </a:cubicBezTo>
                <a:cubicBezTo>
                  <a:pt x="39" y="1"/>
                  <a:pt x="39" y="1"/>
                  <a:pt x="39" y="1"/>
                </a:cubicBezTo>
                <a:cubicBezTo>
                  <a:pt x="45" y="0"/>
                  <a:pt x="50" y="4"/>
                  <a:pt x="50" y="10"/>
                </a:cubicBez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91"/>
          <p:cNvSpPr/>
          <p:nvPr/>
        </p:nvSpPr>
        <p:spPr bwMode="auto">
          <a:xfrm>
            <a:off x="7962900" y="4491038"/>
            <a:ext cx="273050" cy="119063"/>
          </a:xfrm>
          <a:custGeom>
            <a:avLst/>
            <a:gdLst>
              <a:gd name="T0" fmla="*/ 61 w 62"/>
              <a:gd name="T1" fmla="*/ 9 h 27"/>
              <a:gd name="T2" fmla="*/ 61 w 62"/>
              <a:gd name="T3" fmla="*/ 9 h 27"/>
              <a:gd name="T4" fmla="*/ 50 w 62"/>
              <a:gd name="T5" fmla="*/ 21 h 27"/>
              <a:gd name="T6" fmla="*/ 13 w 62"/>
              <a:gd name="T7" fmla="*/ 26 h 27"/>
              <a:gd name="T8" fmla="*/ 1 w 62"/>
              <a:gd name="T9" fmla="*/ 17 h 27"/>
              <a:gd name="T10" fmla="*/ 1 w 62"/>
              <a:gd name="T11" fmla="*/ 17 h 27"/>
              <a:gd name="T12" fmla="*/ 12 w 62"/>
              <a:gd name="T13" fmla="*/ 5 h 27"/>
              <a:gd name="T14" fmla="*/ 49 w 62"/>
              <a:gd name="T15" fmla="*/ 0 h 27"/>
              <a:gd name="T16" fmla="*/ 61 w 62"/>
              <a:gd name="T17" fmla="*/ 9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2" h="27">
                <a:moveTo>
                  <a:pt x="61" y="9"/>
                </a:moveTo>
                <a:cubicBezTo>
                  <a:pt x="61" y="9"/>
                  <a:pt x="61" y="9"/>
                  <a:pt x="61" y="9"/>
                </a:cubicBezTo>
                <a:cubicBezTo>
                  <a:pt x="62" y="15"/>
                  <a:pt x="57" y="20"/>
                  <a:pt x="50" y="21"/>
                </a:cubicBezTo>
                <a:cubicBezTo>
                  <a:pt x="13" y="26"/>
                  <a:pt x="13" y="26"/>
                  <a:pt x="13" y="26"/>
                </a:cubicBezTo>
                <a:cubicBezTo>
                  <a:pt x="7" y="27"/>
                  <a:pt x="1" y="23"/>
                  <a:pt x="1" y="17"/>
                </a:cubicBezTo>
                <a:cubicBezTo>
                  <a:pt x="1" y="17"/>
                  <a:pt x="1" y="17"/>
                  <a:pt x="1" y="17"/>
                </a:cubicBezTo>
                <a:cubicBezTo>
                  <a:pt x="0" y="12"/>
                  <a:pt x="5" y="6"/>
                  <a:pt x="12" y="5"/>
                </a:cubicBezTo>
                <a:cubicBezTo>
                  <a:pt x="49" y="0"/>
                  <a:pt x="49" y="0"/>
                  <a:pt x="49" y="0"/>
                </a:cubicBezTo>
                <a:cubicBezTo>
                  <a:pt x="55" y="0"/>
                  <a:pt x="61" y="3"/>
                  <a:pt x="61" y="9"/>
                </a:cubicBez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Freeform 92"/>
          <p:cNvSpPr/>
          <p:nvPr/>
        </p:nvSpPr>
        <p:spPr bwMode="auto">
          <a:xfrm>
            <a:off x="7975600" y="4578350"/>
            <a:ext cx="255588" cy="115888"/>
          </a:xfrm>
          <a:custGeom>
            <a:avLst/>
            <a:gdLst>
              <a:gd name="T0" fmla="*/ 56 w 58"/>
              <a:gd name="T1" fmla="*/ 10 h 26"/>
              <a:gd name="T2" fmla="*/ 56 w 58"/>
              <a:gd name="T3" fmla="*/ 10 h 26"/>
              <a:gd name="T4" fmla="*/ 20 w 58"/>
              <a:gd name="T5" fmla="*/ 24 h 26"/>
              <a:gd name="T6" fmla="*/ 1 w 58"/>
              <a:gd name="T7" fmla="*/ 18 h 26"/>
              <a:gd name="T8" fmla="*/ 1 w 58"/>
              <a:gd name="T9" fmla="*/ 18 h 26"/>
              <a:gd name="T10" fmla="*/ 11 w 58"/>
              <a:gd name="T11" fmla="*/ 6 h 26"/>
              <a:gd name="T12" fmla="*/ 44 w 58"/>
              <a:gd name="T13" fmla="*/ 1 h 26"/>
              <a:gd name="T14" fmla="*/ 56 w 58"/>
              <a:gd name="T15" fmla="*/ 1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8" h="26">
                <a:moveTo>
                  <a:pt x="56" y="10"/>
                </a:moveTo>
                <a:cubicBezTo>
                  <a:pt x="56" y="10"/>
                  <a:pt x="56" y="10"/>
                  <a:pt x="56" y="10"/>
                </a:cubicBezTo>
                <a:cubicBezTo>
                  <a:pt x="58" y="25"/>
                  <a:pt x="30" y="22"/>
                  <a:pt x="20" y="24"/>
                </a:cubicBezTo>
                <a:cubicBezTo>
                  <a:pt x="10" y="26"/>
                  <a:pt x="1" y="25"/>
                  <a:pt x="1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12"/>
                  <a:pt x="5" y="7"/>
                  <a:pt x="11" y="6"/>
                </a:cubicBezTo>
                <a:cubicBezTo>
                  <a:pt x="44" y="1"/>
                  <a:pt x="44" y="1"/>
                  <a:pt x="44" y="1"/>
                </a:cubicBezTo>
                <a:cubicBezTo>
                  <a:pt x="50" y="0"/>
                  <a:pt x="56" y="4"/>
                  <a:pt x="56" y="10"/>
                </a:cubicBez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Freeform 93"/>
          <p:cNvSpPr/>
          <p:nvPr/>
        </p:nvSpPr>
        <p:spPr bwMode="auto">
          <a:xfrm>
            <a:off x="8007350" y="4668838"/>
            <a:ext cx="206375" cy="96838"/>
          </a:xfrm>
          <a:custGeom>
            <a:avLst/>
            <a:gdLst>
              <a:gd name="T0" fmla="*/ 46 w 47"/>
              <a:gd name="T1" fmla="*/ 9 h 22"/>
              <a:gd name="T2" fmla="*/ 46 w 47"/>
              <a:gd name="T3" fmla="*/ 9 h 22"/>
              <a:gd name="T4" fmla="*/ 22 w 47"/>
              <a:gd name="T5" fmla="*/ 20 h 22"/>
              <a:gd name="T6" fmla="*/ 0 w 47"/>
              <a:gd name="T7" fmla="*/ 15 h 22"/>
              <a:gd name="T8" fmla="*/ 0 w 47"/>
              <a:gd name="T9" fmla="*/ 15 h 22"/>
              <a:gd name="T10" fmla="*/ 10 w 47"/>
              <a:gd name="T11" fmla="*/ 4 h 22"/>
              <a:gd name="T12" fmla="*/ 35 w 47"/>
              <a:gd name="T13" fmla="*/ 1 h 22"/>
              <a:gd name="T14" fmla="*/ 46 w 47"/>
              <a:gd name="T15" fmla="*/ 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" h="22">
                <a:moveTo>
                  <a:pt x="46" y="9"/>
                </a:moveTo>
                <a:cubicBezTo>
                  <a:pt x="46" y="9"/>
                  <a:pt x="46" y="9"/>
                  <a:pt x="46" y="9"/>
                </a:cubicBezTo>
                <a:cubicBezTo>
                  <a:pt x="47" y="22"/>
                  <a:pt x="31" y="19"/>
                  <a:pt x="22" y="20"/>
                </a:cubicBezTo>
                <a:cubicBezTo>
                  <a:pt x="12" y="21"/>
                  <a:pt x="1" y="22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0"/>
                  <a:pt x="4" y="5"/>
                  <a:pt x="10" y="4"/>
                </a:cubicBezTo>
                <a:cubicBezTo>
                  <a:pt x="35" y="1"/>
                  <a:pt x="35" y="1"/>
                  <a:pt x="35" y="1"/>
                </a:cubicBezTo>
                <a:cubicBezTo>
                  <a:pt x="41" y="0"/>
                  <a:pt x="46" y="4"/>
                  <a:pt x="46" y="9"/>
                </a:cubicBez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Freeform 94"/>
          <p:cNvSpPr/>
          <p:nvPr/>
        </p:nvSpPr>
        <p:spPr bwMode="auto">
          <a:xfrm>
            <a:off x="7985125" y="4429125"/>
            <a:ext cx="52388" cy="79375"/>
          </a:xfrm>
          <a:custGeom>
            <a:avLst/>
            <a:gdLst>
              <a:gd name="T0" fmla="*/ 11 w 12"/>
              <a:gd name="T1" fmla="*/ 17 h 18"/>
              <a:gd name="T2" fmla="*/ 11 w 12"/>
              <a:gd name="T3" fmla="*/ 17 h 18"/>
              <a:gd name="T4" fmla="*/ 1 w 12"/>
              <a:gd name="T5" fmla="*/ 10 h 18"/>
              <a:gd name="T6" fmla="*/ 1 w 12"/>
              <a:gd name="T7" fmla="*/ 10 h 18"/>
              <a:gd name="T8" fmla="*/ 9 w 12"/>
              <a:gd name="T9" fmla="*/ 0 h 18"/>
              <a:gd name="T10" fmla="*/ 10 w 12"/>
              <a:gd name="T11" fmla="*/ 0 h 18"/>
              <a:gd name="T12" fmla="*/ 12 w 12"/>
              <a:gd name="T13" fmla="*/ 8 h 18"/>
              <a:gd name="T14" fmla="*/ 11 w 12"/>
              <a:gd name="T15" fmla="*/ 17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" h="18">
                <a:moveTo>
                  <a:pt x="11" y="17"/>
                </a:moveTo>
                <a:cubicBezTo>
                  <a:pt x="11" y="17"/>
                  <a:pt x="11" y="17"/>
                  <a:pt x="11" y="17"/>
                </a:cubicBezTo>
                <a:cubicBezTo>
                  <a:pt x="6" y="18"/>
                  <a:pt x="1" y="15"/>
                  <a:pt x="1" y="10"/>
                </a:cubicBezTo>
                <a:cubicBezTo>
                  <a:pt x="1" y="10"/>
                  <a:pt x="1" y="10"/>
                  <a:pt x="1" y="10"/>
                </a:cubicBezTo>
                <a:cubicBezTo>
                  <a:pt x="0" y="5"/>
                  <a:pt x="4" y="1"/>
                  <a:pt x="9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1" y="2"/>
                  <a:pt x="12" y="5"/>
                  <a:pt x="12" y="8"/>
                </a:cubicBezTo>
                <a:cubicBezTo>
                  <a:pt x="12" y="11"/>
                  <a:pt x="12" y="14"/>
                  <a:pt x="11" y="17"/>
                </a:cubicBez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Freeform 95"/>
          <p:cNvSpPr/>
          <p:nvPr/>
        </p:nvSpPr>
        <p:spPr bwMode="auto">
          <a:xfrm>
            <a:off x="7972425" y="4521200"/>
            <a:ext cx="52388" cy="79375"/>
          </a:xfrm>
          <a:custGeom>
            <a:avLst/>
            <a:gdLst>
              <a:gd name="T0" fmla="*/ 11 w 12"/>
              <a:gd name="T1" fmla="*/ 18 h 18"/>
              <a:gd name="T2" fmla="*/ 11 w 12"/>
              <a:gd name="T3" fmla="*/ 18 h 18"/>
              <a:gd name="T4" fmla="*/ 1 w 12"/>
              <a:gd name="T5" fmla="*/ 10 h 18"/>
              <a:gd name="T6" fmla="*/ 1 w 12"/>
              <a:gd name="T7" fmla="*/ 10 h 18"/>
              <a:gd name="T8" fmla="*/ 10 w 12"/>
              <a:gd name="T9" fmla="*/ 0 h 18"/>
              <a:gd name="T10" fmla="*/ 10 w 12"/>
              <a:gd name="T11" fmla="*/ 0 h 18"/>
              <a:gd name="T12" fmla="*/ 12 w 12"/>
              <a:gd name="T13" fmla="*/ 8 h 18"/>
              <a:gd name="T14" fmla="*/ 11 w 12"/>
              <a:gd name="T15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" h="18">
                <a:moveTo>
                  <a:pt x="11" y="18"/>
                </a:moveTo>
                <a:cubicBezTo>
                  <a:pt x="11" y="18"/>
                  <a:pt x="11" y="18"/>
                  <a:pt x="11" y="18"/>
                </a:cubicBezTo>
                <a:cubicBezTo>
                  <a:pt x="6" y="18"/>
                  <a:pt x="1" y="15"/>
                  <a:pt x="1" y="10"/>
                </a:cubicBezTo>
                <a:cubicBezTo>
                  <a:pt x="1" y="10"/>
                  <a:pt x="1" y="10"/>
                  <a:pt x="1" y="10"/>
                </a:cubicBezTo>
                <a:cubicBezTo>
                  <a:pt x="0" y="5"/>
                  <a:pt x="4" y="1"/>
                  <a:pt x="1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1" y="3"/>
                  <a:pt x="12" y="5"/>
                  <a:pt x="12" y="8"/>
                </a:cubicBezTo>
                <a:cubicBezTo>
                  <a:pt x="12" y="11"/>
                  <a:pt x="12" y="14"/>
                  <a:pt x="11" y="18"/>
                </a:cubicBez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Freeform 96"/>
          <p:cNvSpPr/>
          <p:nvPr/>
        </p:nvSpPr>
        <p:spPr bwMode="auto">
          <a:xfrm>
            <a:off x="7985125" y="4610100"/>
            <a:ext cx="52388" cy="74613"/>
          </a:xfrm>
          <a:custGeom>
            <a:avLst/>
            <a:gdLst>
              <a:gd name="T0" fmla="*/ 11 w 12"/>
              <a:gd name="T1" fmla="*/ 16 h 17"/>
              <a:gd name="T2" fmla="*/ 11 w 12"/>
              <a:gd name="T3" fmla="*/ 16 h 17"/>
              <a:gd name="T4" fmla="*/ 1 w 12"/>
              <a:gd name="T5" fmla="*/ 9 h 17"/>
              <a:gd name="T6" fmla="*/ 1 w 12"/>
              <a:gd name="T7" fmla="*/ 9 h 17"/>
              <a:gd name="T8" fmla="*/ 9 w 12"/>
              <a:gd name="T9" fmla="*/ 0 h 17"/>
              <a:gd name="T10" fmla="*/ 10 w 12"/>
              <a:gd name="T11" fmla="*/ 0 h 17"/>
              <a:gd name="T12" fmla="*/ 12 w 12"/>
              <a:gd name="T13" fmla="*/ 7 h 17"/>
              <a:gd name="T14" fmla="*/ 11 w 12"/>
              <a:gd name="T15" fmla="*/ 16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" h="17">
                <a:moveTo>
                  <a:pt x="11" y="16"/>
                </a:moveTo>
                <a:cubicBezTo>
                  <a:pt x="11" y="16"/>
                  <a:pt x="11" y="16"/>
                  <a:pt x="11" y="16"/>
                </a:cubicBezTo>
                <a:cubicBezTo>
                  <a:pt x="6" y="17"/>
                  <a:pt x="1" y="14"/>
                  <a:pt x="1" y="9"/>
                </a:cubicBezTo>
                <a:cubicBezTo>
                  <a:pt x="1" y="9"/>
                  <a:pt x="1" y="9"/>
                  <a:pt x="1" y="9"/>
                </a:cubicBezTo>
                <a:cubicBezTo>
                  <a:pt x="0" y="5"/>
                  <a:pt x="4" y="1"/>
                  <a:pt x="9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1" y="3"/>
                  <a:pt x="12" y="5"/>
                  <a:pt x="12" y="7"/>
                </a:cubicBezTo>
                <a:cubicBezTo>
                  <a:pt x="12" y="10"/>
                  <a:pt x="12" y="13"/>
                  <a:pt x="11" y="16"/>
                </a:cubicBez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97"/>
          <p:cNvSpPr/>
          <p:nvPr/>
        </p:nvSpPr>
        <p:spPr bwMode="auto">
          <a:xfrm>
            <a:off x="7997825" y="4694238"/>
            <a:ext cx="71438" cy="65088"/>
          </a:xfrm>
          <a:custGeom>
            <a:avLst/>
            <a:gdLst>
              <a:gd name="T0" fmla="*/ 15 w 16"/>
              <a:gd name="T1" fmla="*/ 13 h 15"/>
              <a:gd name="T2" fmla="*/ 14 w 16"/>
              <a:gd name="T3" fmla="*/ 13 h 15"/>
              <a:gd name="T4" fmla="*/ 13 w 16"/>
              <a:gd name="T5" fmla="*/ 0 h 15"/>
              <a:gd name="T6" fmla="*/ 14 w 16"/>
              <a:gd name="T7" fmla="*/ 0 h 15"/>
              <a:gd name="T8" fmla="*/ 15 w 16"/>
              <a:gd name="T9" fmla="*/ 5 h 15"/>
              <a:gd name="T10" fmla="*/ 15 w 16"/>
              <a:gd name="T11" fmla="*/ 1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5">
                <a:moveTo>
                  <a:pt x="15" y="13"/>
                </a:moveTo>
                <a:cubicBezTo>
                  <a:pt x="14" y="13"/>
                  <a:pt x="14" y="13"/>
                  <a:pt x="14" y="13"/>
                </a:cubicBezTo>
                <a:cubicBezTo>
                  <a:pt x="1" y="15"/>
                  <a:pt x="0" y="1"/>
                  <a:pt x="13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5" y="1"/>
                  <a:pt x="15" y="3"/>
                  <a:pt x="15" y="5"/>
                </a:cubicBezTo>
                <a:cubicBezTo>
                  <a:pt x="16" y="8"/>
                  <a:pt x="16" y="11"/>
                  <a:pt x="15" y="13"/>
                </a:cubicBez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Freeform 98"/>
          <p:cNvSpPr/>
          <p:nvPr/>
        </p:nvSpPr>
        <p:spPr bwMode="auto">
          <a:xfrm>
            <a:off x="7805738" y="4327525"/>
            <a:ext cx="179388" cy="177800"/>
          </a:xfrm>
          <a:custGeom>
            <a:avLst/>
            <a:gdLst>
              <a:gd name="T0" fmla="*/ 38 w 41"/>
              <a:gd name="T1" fmla="*/ 6 h 40"/>
              <a:gd name="T2" fmla="*/ 38 w 41"/>
              <a:gd name="T3" fmla="*/ 6 h 40"/>
              <a:gd name="T4" fmla="*/ 36 w 41"/>
              <a:gd name="T5" fmla="*/ 23 h 40"/>
              <a:gd name="T6" fmla="*/ 20 w 41"/>
              <a:gd name="T7" fmla="*/ 36 h 40"/>
              <a:gd name="T8" fmla="*/ 4 w 41"/>
              <a:gd name="T9" fmla="*/ 34 h 40"/>
              <a:gd name="T10" fmla="*/ 4 w 41"/>
              <a:gd name="T11" fmla="*/ 34 h 40"/>
              <a:gd name="T12" fmla="*/ 6 w 41"/>
              <a:gd name="T13" fmla="*/ 18 h 40"/>
              <a:gd name="T14" fmla="*/ 21 w 41"/>
              <a:gd name="T15" fmla="*/ 4 h 40"/>
              <a:gd name="T16" fmla="*/ 38 w 41"/>
              <a:gd name="T17" fmla="*/ 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" h="40">
                <a:moveTo>
                  <a:pt x="38" y="6"/>
                </a:moveTo>
                <a:cubicBezTo>
                  <a:pt x="38" y="6"/>
                  <a:pt x="38" y="6"/>
                  <a:pt x="38" y="6"/>
                </a:cubicBezTo>
                <a:cubicBezTo>
                  <a:pt x="41" y="11"/>
                  <a:pt x="40" y="18"/>
                  <a:pt x="36" y="23"/>
                </a:cubicBezTo>
                <a:cubicBezTo>
                  <a:pt x="20" y="36"/>
                  <a:pt x="20" y="36"/>
                  <a:pt x="20" y="36"/>
                </a:cubicBezTo>
                <a:cubicBezTo>
                  <a:pt x="15" y="40"/>
                  <a:pt x="8" y="39"/>
                  <a:pt x="4" y="34"/>
                </a:cubicBezTo>
                <a:cubicBezTo>
                  <a:pt x="4" y="34"/>
                  <a:pt x="4" y="34"/>
                  <a:pt x="4" y="34"/>
                </a:cubicBezTo>
                <a:cubicBezTo>
                  <a:pt x="0" y="29"/>
                  <a:pt x="1" y="22"/>
                  <a:pt x="6" y="18"/>
                </a:cubicBezTo>
                <a:cubicBezTo>
                  <a:pt x="21" y="4"/>
                  <a:pt x="21" y="4"/>
                  <a:pt x="21" y="4"/>
                </a:cubicBezTo>
                <a:cubicBezTo>
                  <a:pt x="26" y="0"/>
                  <a:pt x="34" y="1"/>
                  <a:pt x="38" y="6"/>
                </a:cubicBezTo>
                <a:close/>
              </a:path>
            </a:pathLst>
          </a:custGeom>
          <a:solidFill>
            <a:srgbClr val="F7C2A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99"/>
          <p:cNvSpPr/>
          <p:nvPr/>
        </p:nvSpPr>
        <p:spPr bwMode="auto">
          <a:xfrm>
            <a:off x="7878763" y="4310063"/>
            <a:ext cx="250825" cy="111125"/>
          </a:xfrm>
          <a:custGeom>
            <a:avLst/>
            <a:gdLst>
              <a:gd name="T0" fmla="*/ 12 w 57"/>
              <a:gd name="T1" fmla="*/ 25 h 25"/>
              <a:gd name="T2" fmla="*/ 1 w 57"/>
              <a:gd name="T3" fmla="*/ 18 h 25"/>
              <a:gd name="T4" fmla="*/ 1 w 57"/>
              <a:gd name="T5" fmla="*/ 18 h 25"/>
              <a:gd name="T6" fmla="*/ 11 w 57"/>
              <a:gd name="T7" fmla="*/ 5 h 25"/>
              <a:gd name="T8" fmla="*/ 34 w 57"/>
              <a:gd name="T9" fmla="*/ 3 h 25"/>
              <a:gd name="T10" fmla="*/ 12 w 57"/>
              <a:gd name="T11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25">
                <a:moveTo>
                  <a:pt x="12" y="25"/>
                </a:moveTo>
                <a:cubicBezTo>
                  <a:pt x="6" y="25"/>
                  <a:pt x="2" y="24"/>
                  <a:pt x="1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12"/>
                  <a:pt x="5" y="6"/>
                  <a:pt x="11" y="5"/>
                </a:cubicBezTo>
                <a:cubicBezTo>
                  <a:pt x="34" y="3"/>
                  <a:pt x="34" y="3"/>
                  <a:pt x="34" y="3"/>
                </a:cubicBezTo>
                <a:cubicBezTo>
                  <a:pt x="57" y="0"/>
                  <a:pt x="44" y="25"/>
                  <a:pt x="12" y="25"/>
                </a:cubicBezTo>
                <a:close/>
              </a:path>
            </a:pathLst>
          </a:custGeom>
          <a:solidFill>
            <a:srgbClr val="F7C2A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Freeform 100"/>
          <p:cNvSpPr/>
          <p:nvPr/>
        </p:nvSpPr>
        <p:spPr bwMode="auto">
          <a:xfrm>
            <a:off x="7985125" y="4318000"/>
            <a:ext cx="96838" cy="36513"/>
          </a:xfrm>
          <a:custGeom>
            <a:avLst/>
            <a:gdLst>
              <a:gd name="T0" fmla="*/ 0 w 22"/>
              <a:gd name="T1" fmla="*/ 2 h 8"/>
              <a:gd name="T2" fmla="*/ 10 w 22"/>
              <a:gd name="T3" fmla="*/ 1 h 8"/>
              <a:gd name="T4" fmla="*/ 20 w 22"/>
              <a:gd name="T5" fmla="*/ 5 h 8"/>
              <a:gd name="T6" fmla="*/ 0 w 22"/>
              <a:gd name="T7" fmla="*/ 2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" h="8">
                <a:moveTo>
                  <a:pt x="0" y="2"/>
                </a:moveTo>
                <a:cubicBezTo>
                  <a:pt x="10" y="1"/>
                  <a:pt x="10" y="1"/>
                  <a:pt x="10" y="1"/>
                </a:cubicBezTo>
                <a:cubicBezTo>
                  <a:pt x="17" y="0"/>
                  <a:pt x="22" y="2"/>
                  <a:pt x="20" y="5"/>
                </a:cubicBezTo>
                <a:cubicBezTo>
                  <a:pt x="12" y="8"/>
                  <a:pt x="1" y="7"/>
                  <a:pt x="0" y="2"/>
                </a:cubicBezTo>
                <a:close/>
              </a:path>
            </a:pathLst>
          </a:custGeom>
          <a:solidFill>
            <a:srgbClr val="F7C2A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101"/>
          <p:cNvSpPr/>
          <p:nvPr/>
        </p:nvSpPr>
        <p:spPr bwMode="auto">
          <a:xfrm>
            <a:off x="6213475" y="2532063"/>
            <a:ext cx="576263" cy="182563"/>
          </a:xfrm>
          <a:custGeom>
            <a:avLst/>
            <a:gdLst>
              <a:gd name="T0" fmla="*/ 131 w 131"/>
              <a:gd name="T1" fmla="*/ 38 h 41"/>
              <a:gd name="T2" fmla="*/ 114 w 131"/>
              <a:gd name="T3" fmla="*/ 37 h 41"/>
              <a:gd name="T4" fmla="*/ 0 w 131"/>
              <a:gd name="T5" fmla="*/ 3 h 41"/>
              <a:gd name="T6" fmla="*/ 53 w 131"/>
              <a:gd name="T7" fmla="*/ 11 h 41"/>
              <a:gd name="T8" fmla="*/ 131 w 131"/>
              <a:gd name="T9" fmla="*/ 29 h 41"/>
              <a:gd name="T10" fmla="*/ 131 w 131"/>
              <a:gd name="T11" fmla="*/ 38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1" h="41">
                <a:moveTo>
                  <a:pt x="131" y="38"/>
                </a:moveTo>
                <a:cubicBezTo>
                  <a:pt x="125" y="41"/>
                  <a:pt x="120" y="38"/>
                  <a:pt x="114" y="37"/>
                </a:cubicBezTo>
                <a:cubicBezTo>
                  <a:pt x="75" y="32"/>
                  <a:pt x="26" y="4"/>
                  <a:pt x="0" y="3"/>
                </a:cubicBezTo>
                <a:cubicBezTo>
                  <a:pt x="14" y="0"/>
                  <a:pt x="35" y="5"/>
                  <a:pt x="53" y="11"/>
                </a:cubicBezTo>
                <a:cubicBezTo>
                  <a:pt x="79" y="20"/>
                  <a:pt x="101" y="29"/>
                  <a:pt x="131" y="29"/>
                </a:cubicBezTo>
                <a:lnTo>
                  <a:pt x="131" y="38"/>
                </a:lnTo>
                <a:close/>
              </a:path>
            </a:pathLst>
          </a:custGeom>
          <a:solidFill>
            <a:srgbClr val="F0E9B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740" name="TextBox 13"/>
          <p:cNvSpPr txBox="1"/>
          <p:nvPr/>
        </p:nvSpPr>
        <p:spPr>
          <a:xfrm>
            <a:off x="2168525" y="4498975"/>
            <a:ext cx="854075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741" name="TextBox 13"/>
          <p:cNvSpPr txBox="1"/>
          <p:nvPr/>
        </p:nvSpPr>
        <p:spPr>
          <a:xfrm>
            <a:off x="9529763" y="4498975"/>
            <a:ext cx="854075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742" name="矩形 96"/>
          <p:cNvSpPr/>
          <p:nvPr/>
        </p:nvSpPr>
        <p:spPr>
          <a:xfrm>
            <a:off x="1755775" y="5627688"/>
            <a:ext cx="8732838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675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76" name="文本框 7"/>
          <p:cNvSpPr txBox="1"/>
          <p:nvPr/>
        </p:nvSpPr>
        <p:spPr>
          <a:xfrm>
            <a:off x="987425" y="323850"/>
            <a:ext cx="42672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在组织内慎用惩罚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7" name="Freeform 303"/>
          <p:cNvSpPr/>
          <p:nvPr/>
        </p:nvSpPr>
        <p:spPr bwMode="auto">
          <a:xfrm>
            <a:off x="7673975" y="3643313"/>
            <a:ext cx="627063" cy="512763"/>
          </a:xfrm>
          <a:custGeom>
            <a:avLst/>
            <a:gdLst>
              <a:gd name="T0" fmla="*/ 65 w 105"/>
              <a:gd name="T1" fmla="*/ 86 h 86"/>
              <a:gd name="T2" fmla="*/ 8 w 105"/>
              <a:gd name="T3" fmla="*/ 34 h 86"/>
              <a:gd name="T4" fmla="*/ 7 w 105"/>
              <a:gd name="T5" fmla="*/ 8 h 86"/>
              <a:gd name="T6" fmla="*/ 7 w 105"/>
              <a:gd name="T7" fmla="*/ 8 h 86"/>
              <a:gd name="T8" fmla="*/ 33 w 105"/>
              <a:gd name="T9" fmla="*/ 7 h 86"/>
              <a:gd name="T10" fmla="*/ 105 w 105"/>
              <a:gd name="T11" fmla="*/ 72 h 86"/>
              <a:gd name="T12" fmla="*/ 101 w 105"/>
              <a:gd name="T13" fmla="*/ 76 h 86"/>
              <a:gd name="T14" fmla="*/ 65 w 105"/>
              <a:gd name="T15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5" h="86">
                <a:moveTo>
                  <a:pt x="65" y="86"/>
                </a:moveTo>
                <a:cubicBezTo>
                  <a:pt x="8" y="34"/>
                  <a:pt x="8" y="34"/>
                  <a:pt x="8" y="34"/>
                </a:cubicBezTo>
                <a:cubicBezTo>
                  <a:pt x="0" y="27"/>
                  <a:pt x="0" y="15"/>
                  <a:pt x="7" y="8"/>
                </a:cubicBezTo>
                <a:cubicBezTo>
                  <a:pt x="7" y="8"/>
                  <a:pt x="7" y="8"/>
                  <a:pt x="7" y="8"/>
                </a:cubicBezTo>
                <a:cubicBezTo>
                  <a:pt x="14" y="0"/>
                  <a:pt x="26" y="0"/>
                  <a:pt x="33" y="7"/>
                </a:cubicBezTo>
                <a:cubicBezTo>
                  <a:pt x="105" y="72"/>
                  <a:pt x="105" y="72"/>
                  <a:pt x="105" y="72"/>
                </a:cubicBezTo>
                <a:cubicBezTo>
                  <a:pt x="101" y="76"/>
                  <a:pt x="101" y="76"/>
                  <a:pt x="101" y="76"/>
                </a:cubicBezTo>
                <a:lnTo>
                  <a:pt x="65" y="86"/>
                </a:lnTo>
                <a:close/>
              </a:path>
            </a:pathLst>
          </a:custGeom>
          <a:solidFill>
            <a:srgbClr val="48484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Freeform 282"/>
          <p:cNvSpPr/>
          <p:nvPr/>
        </p:nvSpPr>
        <p:spPr bwMode="auto">
          <a:xfrm>
            <a:off x="8262938" y="4467225"/>
            <a:ext cx="715963" cy="1271588"/>
          </a:xfrm>
          <a:custGeom>
            <a:avLst/>
            <a:gdLst>
              <a:gd name="T0" fmla="*/ 31 w 120"/>
              <a:gd name="T1" fmla="*/ 0 h 213"/>
              <a:gd name="T2" fmla="*/ 31 w 120"/>
              <a:gd name="T3" fmla="*/ 0 h 213"/>
              <a:gd name="T4" fmla="*/ 33 w 120"/>
              <a:gd name="T5" fmla="*/ 0 h 213"/>
              <a:gd name="T6" fmla="*/ 88 w 120"/>
              <a:gd name="T7" fmla="*/ 0 h 213"/>
              <a:gd name="T8" fmla="*/ 90 w 120"/>
              <a:gd name="T9" fmla="*/ 0 h 213"/>
              <a:gd name="T10" fmla="*/ 90 w 120"/>
              <a:gd name="T11" fmla="*/ 0 h 213"/>
              <a:gd name="T12" fmla="*/ 92 w 120"/>
              <a:gd name="T13" fmla="*/ 0 h 213"/>
              <a:gd name="T14" fmla="*/ 120 w 120"/>
              <a:gd name="T15" fmla="*/ 0 h 213"/>
              <a:gd name="T16" fmla="*/ 120 w 120"/>
              <a:gd name="T17" fmla="*/ 7 h 213"/>
              <a:gd name="T18" fmla="*/ 120 w 120"/>
              <a:gd name="T19" fmla="*/ 8 h 213"/>
              <a:gd name="T20" fmla="*/ 120 w 120"/>
              <a:gd name="T21" fmla="*/ 211 h 213"/>
              <a:gd name="T22" fmla="*/ 120 w 120"/>
              <a:gd name="T23" fmla="*/ 213 h 213"/>
              <a:gd name="T24" fmla="*/ 62 w 120"/>
              <a:gd name="T25" fmla="*/ 213 h 213"/>
              <a:gd name="T26" fmla="*/ 62 w 120"/>
              <a:gd name="T27" fmla="*/ 211 h 213"/>
              <a:gd name="T28" fmla="*/ 62 w 120"/>
              <a:gd name="T29" fmla="*/ 90 h 213"/>
              <a:gd name="T30" fmla="*/ 62 w 120"/>
              <a:gd name="T31" fmla="*/ 89 h 213"/>
              <a:gd name="T32" fmla="*/ 62 w 120"/>
              <a:gd name="T33" fmla="*/ 39 h 213"/>
              <a:gd name="T34" fmla="*/ 60 w 120"/>
              <a:gd name="T35" fmla="*/ 34 h 213"/>
              <a:gd name="T36" fmla="*/ 60 w 120"/>
              <a:gd name="T37" fmla="*/ 34 h 213"/>
              <a:gd name="T38" fmla="*/ 58 w 120"/>
              <a:gd name="T39" fmla="*/ 38 h 213"/>
              <a:gd name="T40" fmla="*/ 58 w 120"/>
              <a:gd name="T41" fmla="*/ 38 h 213"/>
              <a:gd name="T42" fmla="*/ 58 w 120"/>
              <a:gd name="T43" fmla="*/ 211 h 213"/>
              <a:gd name="T44" fmla="*/ 58 w 120"/>
              <a:gd name="T45" fmla="*/ 213 h 213"/>
              <a:gd name="T46" fmla="*/ 1 w 120"/>
              <a:gd name="T47" fmla="*/ 213 h 213"/>
              <a:gd name="T48" fmla="*/ 0 w 120"/>
              <a:gd name="T49" fmla="*/ 211 h 213"/>
              <a:gd name="T50" fmla="*/ 0 w 120"/>
              <a:gd name="T51" fmla="*/ 5 h 213"/>
              <a:gd name="T52" fmla="*/ 1 w 120"/>
              <a:gd name="T53" fmla="*/ 4 h 213"/>
              <a:gd name="T54" fmla="*/ 1 w 120"/>
              <a:gd name="T55" fmla="*/ 0 h 213"/>
              <a:gd name="T56" fmla="*/ 29 w 120"/>
              <a:gd name="T57" fmla="*/ 0 h 213"/>
              <a:gd name="T58" fmla="*/ 31 w 120"/>
              <a:gd name="T59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0" h="213">
                <a:moveTo>
                  <a:pt x="31" y="0"/>
                </a:move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3" y="0"/>
                  <a:pt x="33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88" y="0"/>
                  <a:pt x="89" y="0"/>
                  <a:pt x="90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91" y="0"/>
                  <a:pt x="91" y="0"/>
                  <a:pt x="92" y="0"/>
                </a:cubicBezTo>
                <a:cubicBezTo>
                  <a:pt x="120" y="0"/>
                  <a:pt x="120" y="0"/>
                  <a:pt x="120" y="0"/>
                </a:cubicBezTo>
                <a:cubicBezTo>
                  <a:pt x="120" y="7"/>
                  <a:pt x="120" y="7"/>
                  <a:pt x="120" y="7"/>
                </a:cubicBezTo>
                <a:cubicBezTo>
                  <a:pt x="120" y="7"/>
                  <a:pt x="120" y="8"/>
                  <a:pt x="120" y="8"/>
                </a:cubicBezTo>
                <a:cubicBezTo>
                  <a:pt x="120" y="211"/>
                  <a:pt x="120" y="211"/>
                  <a:pt x="120" y="211"/>
                </a:cubicBezTo>
                <a:cubicBezTo>
                  <a:pt x="120" y="212"/>
                  <a:pt x="120" y="212"/>
                  <a:pt x="120" y="213"/>
                </a:cubicBezTo>
                <a:cubicBezTo>
                  <a:pt x="62" y="213"/>
                  <a:pt x="62" y="213"/>
                  <a:pt x="62" y="213"/>
                </a:cubicBezTo>
                <a:cubicBezTo>
                  <a:pt x="62" y="212"/>
                  <a:pt x="62" y="212"/>
                  <a:pt x="62" y="211"/>
                </a:cubicBezTo>
                <a:cubicBezTo>
                  <a:pt x="62" y="90"/>
                  <a:pt x="62" y="90"/>
                  <a:pt x="62" y="90"/>
                </a:cubicBezTo>
                <a:cubicBezTo>
                  <a:pt x="62" y="90"/>
                  <a:pt x="62" y="89"/>
                  <a:pt x="62" y="89"/>
                </a:cubicBezTo>
                <a:cubicBezTo>
                  <a:pt x="62" y="39"/>
                  <a:pt x="62" y="39"/>
                  <a:pt x="62" y="39"/>
                </a:cubicBezTo>
                <a:cubicBezTo>
                  <a:pt x="62" y="36"/>
                  <a:pt x="63" y="34"/>
                  <a:pt x="60" y="34"/>
                </a:cubicBezTo>
                <a:cubicBezTo>
                  <a:pt x="60" y="34"/>
                  <a:pt x="60" y="34"/>
                  <a:pt x="60" y="34"/>
                </a:cubicBezTo>
                <a:cubicBezTo>
                  <a:pt x="57" y="34"/>
                  <a:pt x="59" y="36"/>
                  <a:pt x="58" y="38"/>
                </a:cubicBezTo>
                <a:cubicBezTo>
                  <a:pt x="58" y="38"/>
                  <a:pt x="58" y="38"/>
                  <a:pt x="58" y="38"/>
                </a:cubicBezTo>
                <a:cubicBezTo>
                  <a:pt x="58" y="211"/>
                  <a:pt x="58" y="211"/>
                  <a:pt x="58" y="211"/>
                </a:cubicBezTo>
                <a:cubicBezTo>
                  <a:pt x="58" y="212"/>
                  <a:pt x="58" y="212"/>
                  <a:pt x="58" y="213"/>
                </a:cubicBezTo>
                <a:cubicBezTo>
                  <a:pt x="1" y="213"/>
                  <a:pt x="1" y="213"/>
                  <a:pt x="1" y="213"/>
                </a:cubicBezTo>
                <a:cubicBezTo>
                  <a:pt x="1" y="212"/>
                  <a:pt x="0" y="212"/>
                  <a:pt x="0" y="211"/>
                </a:cubicBez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4"/>
                  <a:pt x="1" y="4"/>
                </a:cubicBezTo>
                <a:cubicBezTo>
                  <a:pt x="1" y="0"/>
                  <a:pt x="1" y="0"/>
                  <a:pt x="1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30" y="0"/>
                  <a:pt x="30" y="0"/>
                  <a:pt x="31" y="0"/>
                </a:cubicBez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Freeform 283"/>
          <p:cNvSpPr/>
          <p:nvPr/>
        </p:nvSpPr>
        <p:spPr bwMode="auto">
          <a:xfrm>
            <a:off x="8262938" y="4467225"/>
            <a:ext cx="358775" cy="1271588"/>
          </a:xfrm>
          <a:custGeom>
            <a:avLst/>
            <a:gdLst>
              <a:gd name="T0" fmla="*/ 31 w 60"/>
              <a:gd name="T1" fmla="*/ 0 h 213"/>
              <a:gd name="T2" fmla="*/ 31 w 60"/>
              <a:gd name="T3" fmla="*/ 0 h 213"/>
              <a:gd name="T4" fmla="*/ 33 w 60"/>
              <a:gd name="T5" fmla="*/ 0 h 213"/>
              <a:gd name="T6" fmla="*/ 60 w 60"/>
              <a:gd name="T7" fmla="*/ 0 h 213"/>
              <a:gd name="T8" fmla="*/ 60 w 60"/>
              <a:gd name="T9" fmla="*/ 34 h 213"/>
              <a:gd name="T10" fmla="*/ 60 w 60"/>
              <a:gd name="T11" fmla="*/ 34 h 213"/>
              <a:gd name="T12" fmla="*/ 60 w 60"/>
              <a:gd name="T13" fmla="*/ 34 h 213"/>
              <a:gd name="T14" fmla="*/ 58 w 60"/>
              <a:gd name="T15" fmla="*/ 38 h 213"/>
              <a:gd name="T16" fmla="*/ 58 w 60"/>
              <a:gd name="T17" fmla="*/ 38 h 213"/>
              <a:gd name="T18" fmla="*/ 58 w 60"/>
              <a:gd name="T19" fmla="*/ 211 h 213"/>
              <a:gd name="T20" fmla="*/ 58 w 60"/>
              <a:gd name="T21" fmla="*/ 213 h 213"/>
              <a:gd name="T22" fmla="*/ 1 w 60"/>
              <a:gd name="T23" fmla="*/ 213 h 213"/>
              <a:gd name="T24" fmla="*/ 0 w 60"/>
              <a:gd name="T25" fmla="*/ 211 h 213"/>
              <a:gd name="T26" fmla="*/ 0 w 60"/>
              <a:gd name="T27" fmla="*/ 5 h 213"/>
              <a:gd name="T28" fmla="*/ 1 w 60"/>
              <a:gd name="T29" fmla="*/ 4 h 213"/>
              <a:gd name="T30" fmla="*/ 1 w 60"/>
              <a:gd name="T31" fmla="*/ 0 h 213"/>
              <a:gd name="T32" fmla="*/ 29 w 60"/>
              <a:gd name="T33" fmla="*/ 0 h 213"/>
              <a:gd name="T34" fmla="*/ 31 w 60"/>
              <a:gd name="T35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0" h="213">
                <a:moveTo>
                  <a:pt x="31" y="0"/>
                </a:move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3" y="0"/>
                  <a:pt x="3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34"/>
                  <a:pt x="60" y="34"/>
                  <a:pt x="60" y="34"/>
                </a:cubicBezTo>
                <a:cubicBezTo>
                  <a:pt x="60" y="34"/>
                  <a:pt x="60" y="34"/>
                  <a:pt x="60" y="34"/>
                </a:cubicBezTo>
                <a:cubicBezTo>
                  <a:pt x="60" y="34"/>
                  <a:pt x="60" y="34"/>
                  <a:pt x="60" y="34"/>
                </a:cubicBezTo>
                <a:cubicBezTo>
                  <a:pt x="57" y="34"/>
                  <a:pt x="59" y="36"/>
                  <a:pt x="58" y="38"/>
                </a:cubicBezTo>
                <a:cubicBezTo>
                  <a:pt x="58" y="38"/>
                  <a:pt x="58" y="38"/>
                  <a:pt x="58" y="38"/>
                </a:cubicBezTo>
                <a:cubicBezTo>
                  <a:pt x="58" y="211"/>
                  <a:pt x="58" y="211"/>
                  <a:pt x="58" y="211"/>
                </a:cubicBezTo>
                <a:cubicBezTo>
                  <a:pt x="58" y="212"/>
                  <a:pt x="58" y="212"/>
                  <a:pt x="58" y="213"/>
                </a:cubicBezTo>
                <a:cubicBezTo>
                  <a:pt x="1" y="213"/>
                  <a:pt x="1" y="213"/>
                  <a:pt x="1" y="213"/>
                </a:cubicBezTo>
                <a:cubicBezTo>
                  <a:pt x="1" y="212"/>
                  <a:pt x="0" y="212"/>
                  <a:pt x="0" y="211"/>
                </a:cubicBez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4"/>
                  <a:pt x="1" y="4"/>
                </a:cubicBezTo>
                <a:cubicBezTo>
                  <a:pt x="1" y="0"/>
                  <a:pt x="1" y="0"/>
                  <a:pt x="1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30" y="0"/>
                  <a:pt x="30" y="0"/>
                  <a:pt x="31" y="0"/>
                </a:cubicBez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0" name="Freeform 284"/>
          <p:cNvSpPr/>
          <p:nvPr/>
        </p:nvSpPr>
        <p:spPr bwMode="auto">
          <a:xfrm>
            <a:off x="8245475" y="5613400"/>
            <a:ext cx="365125" cy="185738"/>
          </a:xfrm>
          <a:custGeom>
            <a:avLst/>
            <a:gdLst>
              <a:gd name="T0" fmla="*/ 30 w 61"/>
              <a:gd name="T1" fmla="*/ 0 h 31"/>
              <a:gd name="T2" fmla="*/ 30 w 61"/>
              <a:gd name="T3" fmla="*/ 0 h 31"/>
              <a:gd name="T4" fmla="*/ 61 w 61"/>
              <a:gd name="T5" fmla="*/ 25 h 31"/>
              <a:gd name="T6" fmla="*/ 61 w 61"/>
              <a:gd name="T7" fmla="*/ 31 h 31"/>
              <a:gd name="T8" fmla="*/ 56 w 61"/>
              <a:gd name="T9" fmla="*/ 31 h 31"/>
              <a:gd name="T10" fmla="*/ 56 w 61"/>
              <a:gd name="T11" fmla="*/ 30 h 31"/>
              <a:gd name="T12" fmla="*/ 52 w 61"/>
              <a:gd name="T13" fmla="*/ 27 h 31"/>
              <a:gd name="T14" fmla="*/ 49 w 61"/>
              <a:gd name="T15" fmla="*/ 30 h 31"/>
              <a:gd name="T16" fmla="*/ 49 w 61"/>
              <a:gd name="T17" fmla="*/ 31 h 31"/>
              <a:gd name="T18" fmla="*/ 45 w 61"/>
              <a:gd name="T19" fmla="*/ 31 h 31"/>
              <a:gd name="T20" fmla="*/ 45 w 61"/>
              <a:gd name="T21" fmla="*/ 30 h 31"/>
              <a:gd name="T22" fmla="*/ 41 w 61"/>
              <a:gd name="T23" fmla="*/ 27 h 31"/>
              <a:gd name="T24" fmla="*/ 38 w 61"/>
              <a:gd name="T25" fmla="*/ 30 h 31"/>
              <a:gd name="T26" fmla="*/ 38 w 61"/>
              <a:gd name="T27" fmla="*/ 31 h 31"/>
              <a:gd name="T28" fmla="*/ 34 w 61"/>
              <a:gd name="T29" fmla="*/ 31 h 31"/>
              <a:gd name="T30" fmla="*/ 34 w 61"/>
              <a:gd name="T31" fmla="*/ 30 h 31"/>
              <a:gd name="T32" fmla="*/ 30 w 61"/>
              <a:gd name="T33" fmla="*/ 27 h 31"/>
              <a:gd name="T34" fmla="*/ 27 w 61"/>
              <a:gd name="T35" fmla="*/ 30 h 31"/>
              <a:gd name="T36" fmla="*/ 27 w 61"/>
              <a:gd name="T37" fmla="*/ 31 h 31"/>
              <a:gd name="T38" fmla="*/ 23 w 61"/>
              <a:gd name="T39" fmla="*/ 31 h 31"/>
              <a:gd name="T40" fmla="*/ 23 w 61"/>
              <a:gd name="T41" fmla="*/ 30 h 31"/>
              <a:gd name="T42" fmla="*/ 19 w 61"/>
              <a:gd name="T43" fmla="*/ 27 h 31"/>
              <a:gd name="T44" fmla="*/ 16 w 61"/>
              <a:gd name="T45" fmla="*/ 30 h 31"/>
              <a:gd name="T46" fmla="*/ 16 w 61"/>
              <a:gd name="T47" fmla="*/ 31 h 31"/>
              <a:gd name="T48" fmla="*/ 12 w 61"/>
              <a:gd name="T49" fmla="*/ 31 h 31"/>
              <a:gd name="T50" fmla="*/ 12 w 61"/>
              <a:gd name="T51" fmla="*/ 30 h 31"/>
              <a:gd name="T52" fmla="*/ 8 w 61"/>
              <a:gd name="T53" fmla="*/ 27 h 31"/>
              <a:gd name="T54" fmla="*/ 5 w 61"/>
              <a:gd name="T55" fmla="*/ 30 h 31"/>
              <a:gd name="T56" fmla="*/ 5 w 61"/>
              <a:gd name="T57" fmla="*/ 31 h 31"/>
              <a:gd name="T58" fmla="*/ 0 w 61"/>
              <a:gd name="T59" fmla="*/ 31 h 31"/>
              <a:gd name="T60" fmla="*/ 0 w 61"/>
              <a:gd name="T61" fmla="*/ 25 h 31"/>
              <a:gd name="T62" fmla="*/ 30 w 61"/>
              <a:gd name="T63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1" h="31">
                <a:moveTo>
                  <a:pt x="30" y="0"/>
                </a:moveTo>
                <a:cubicBezTo>
                  <a:pt x="30" y="0"/>
                  <a:pt x="30" y="0"/>
                  <a:pt x="30" y="0"/>
                </a:cubicBezTo>
                <a:cubicBezTo>
                  <a:pt x="47" y="0"/>
                  <a:pt x="61" y="11"/>
                  <a:pt x="61" y="25"/>
                </a:cubicBezTo>
                <a:cubicBezTo>
                  <a:pt x="61" y="31"/>
                  <a:pt x="61" y="31"/>
                  <a:pt x="61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8"/>
                  <a:pt x="54" y="27"/>
                  <a:pt x="52" y="27"/>
                </a:cubicBezTo>
                <a:cubicBezTo>
                  <a:pt x="50" y="27"/>
                  <a:pt x="49" y="28"/>
                  <a:pt x="49" y="30"/>
                </a:cubicBezTo>
                <a:cubicBezTo>
                  <a:pt x="49" y="31"/>
                  <a:pt x="49" y="31"/>
                  <a:pt x="49" y="31"/>
                </a:cubicBezTo>
                <a:cubicBezTo>
                  <a:pt x="45" y="31"/>
                  <a:pt x="45" y="31"/>
                  <a:pt x="45" y="31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28"/>
                  <a:pt x="43" y="27"/>
                  <a:pt x="41" y="27"/>
                </a:cubicBezTo>
                <a:cubicBezTo>
                  <a:pt x="39" y="27"/>
                  <a:pt x="38" y="28"/>
                  <a:pt x="38" y="30"/>
                </a:cubicBezTo>
                <a:cubicBezTo>
                  <a:pt x="38" y="31"/>
                  <a:pt x="38" y="31"/>
                  <a:pt x="38" y="31"/>
                </a:cubicBezTo>
                <a:cubicBezTo>
                  <a:pt x="34" y="31"/>
                  <a:pt x="34" y="31"/>
                  <a:pt x="34" y="31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28"/>
                  <a:pt x="32" y="27"/>
                  <a:pt x="30" y="27"/>
                </a:cubicBezTo>
                <a:cubicBezTo>
                  <a:pt x="28" y="27"/>
                  <a:pt x="27" y="28"/>
                  <a:pt x="27" y="30"/>
                </a:cubicBezTo>
                <a:cubicBezTo>
                  <a:pt x="27" y="31"/>
                  <a:pt x="27" y="31"/>
                  <a:pt x="27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28"/>
                  <a:pt x="21" y="27"/>
                  <a:pt x="19" y="27"/>
                </a:cubicBezTo>
                <a:cubicBezTo>
                  <a:pt x="17" y="27"/>
                  <a:pt x="16" y="28"/>
                  <a:pt x="16" y="30"/>
                </a:cubicBezTo>
                <a:cubicBezTo>
                  <a:pt x="16" y="31"/>
                  <a:pt x="16" y="31"/>
                  <a:pt x="16" y="31"/>
                </a:cubicBezTo>
                <a:cubicBezTo>
                  <a:pt x="12" y="31"/>
                  <a:pt x="12" y="31"/>
                  <a:pt x="12" y="31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28"/>
                  <a:pt x="10" y="27"/>
                  <a:pt x="8" y="27"/>
                </a:cubicBezTo>
                <a:cubicBezTo>
                  <a:pt x="6" y="27"/>
                  <a:pt x="5" y="28"/>
                  <a:pt x="5" y="30"/>
                </a:cubicBezTo>
                <a:cubicBezTo>
                  <a:pt x="5" y="31"/>
                  <a:pt x="5" y="31"/>
                  <a:pt x="5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1"/>
                  <a:pt x="13" y="0"/>
                  <a:pt x="30" y="0"/>
                </a:cubicBezTo>
                <a:close/>
              </a:path>
            </a:pathLst>
          </a:custGeom>
          <a:solidFill>
            <a:srgbClr val="242424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1" name="Freeform 285"/>
          <p:cNvSpPr/>
          <p:nvPr/>
        </p:nvSpPr>
        <p:spPr bwMode="auto">
          <a:xfrm>
            <a:off x="8240713" y="5738813"/>
            <a:ext cx="369888" cy="60325"/>
          </a:xfrm>
          <a:custGeom>
            <a:avLst/>
            <a:gdLst>
              <a:gd name="T0" fmla="*/ 61 w 62"/>
              <a:gd name="T1" fmla="*/ 0 h 10"/>
              <a:gd name="T2" fmla="*/ 1 w 62"/>
              <a:gd name="T3" fmla="*/ 0 h 10"/>
              <a:gd name="T4" fmla="*/ 1 w 62"/>
              <a:gd name="T5" fmla="*/ 10 h 10"/>
              <a:gd name="T6" fmla="*/ 62 w 62"/>
              <a:gd name="T7" fmla="*/ 10 h 10"/>
              <a:gd name="T8" fmla="*/ 61 w 62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" h="10">
                <a:moveTo>
                  <a:pt x="61" y="0"/>
                </a:moveTo>
                <a:cubicBezTo>
                  <a:pt x="1" y="0"/>
                  <a:pt x="1" y="0"/>
                  <a:pt x="1" y="0"/>
                </a:cubicBezTo>
                <a:cubicBezTo>
                  <a:pt x="0" y="3"/>
                  <a:pt x="1" y="7"/>
                  <a:pt x="1" y="10"/>
                </a:cubicBezTo>
                <a:cubicBezTo>
                  <a:pt x="24" y="10"/>
                  <a:pt x="39" y="10"/>
                  <a:pt x="62" y="10"/>
                </a:cubicBezTo>
                <a:cubicBezTo>
                  <a:pt x="62" y="7"/>
                  <a:pt x="62" y="3"/>
                  <a:pt x="61" y="0"/>
                </a:cubicBez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2" name="Freeform 286"/>
          <p:cNvSpPr/>
          <p:nvPr/>
        </p:nvSpPr>
        <p:spPr bwMode="auto">
          <a:xfrm>
            <a:off x="8634413" y="5613400"/>
            <a:ext cx="361950" cy="185738"/>
          </a:xfrm>
          <a:custGeom>
            <a:avLst/>
            <a:gdLst>
              <a:gd name="T0" fmla="*/ 31 w 61"/>
              <a:gd name="T1" fmla="*/ 0 h 31"/>
              <a:gd name="T2" fmla="*/ 31 w 61"/>
              <a:gd name="T3" fmla="*/ 0 h 31"/>
              <a:gd name="T4" fmla="*/ 61 w 61"/>
              <a:gd name="T5" fmla="*/ 25 h 31"/>
              <a:gd name="T6" fmla="*/ 61 w 61"/>
              <a:gd name="T7" fmla="*/ 31 h 31"/>
              <a:gd name="T8" fmla="*/ 56 w 61"/>
              <a:gd name="T9" fmla="*/ 31 h 31"/>
              <a:gd name="T10" fmla="*/ 56 w 61"/>
              <a:gd name="T11" fmla="*/ 30 h 31"/>
              <a:gd name="T12" fmla="*/ 53 w 61"/>
              <a:gd name="T13" fmla="*/ 27 h 31"/>
              <a:gd name="T14" fmla="*/ 49 w 61"/>
              <a:gd name="T15" fmla="*/ 30 h 31"/>
              <a:gd name="T16" fmla="*/ 49 w 61"/>
              <a:gd name="T17" fmla="*/ 31 h 31"/>
              <a:gd name="T18" fmla="*/ 45 w 61"/>
              <a:gd name="T19" fmla="*/ 31 h 31"/>
              <a:gd name="T20" fmla="*/ 45 w 61"/>
              <a:gd name="T21" fmla="*/ 30 h 31"/>
              <a:gd name="T22" fmla="*/ 42 w 61"/>
              <a:gd name="T23" fmla="*/ 27 h 31"/>
              <a:gd name="T24" fmla="*/ 38 w 61"/>
              <a:gd name="T25" fmla="*/ 30 h 31"/>
              <a:gd name="T26" fmla="*/ 38 w 61"/>
              <a:gd name="T27" fmla="*/ 31 h 31"/>
              <a:gd name="T28" fmla="*/ 34 w 61"/>
              <a:gd name="T29" fmla="*/ 31 h 31"/>
              <a:gd name="T30" fmla="*/ 34 w 61"/>
              <a:gd name="T31" fmla="*/ 30 h 31"/>
              <a:gd name="T32" fmla="*/ 31 w 61"/>
              <a:gd name="T33" fmla="*/ 27 h 31"/>
              <a:gd name="T34" fmla="*/ 27 w 61"/>
              <a:gd name="T35" fmla="*/ 30 h 31"/>
              <a:gd name="T36" fmla="*/ 27 w 61"/>
              <a:gd name="T37" fmla="*/ 31 h 31"/>
              <a:gd name="T38" fmla="*/ 23 w 61"/>
              <a:gd name="T39" fmla="*/ 31 h 31"/>
              <a:gd name="T40" fmla="*/ 23 w 61"/>
              <a:gd name="T41" fmla="*/ 30 h 31"/>
              <a:gd name="T42" fmla="*/ 20 w 61"/>
              <a:gd name="T43" fmla="*/ 27 h 31"/>
              <a:gd name="T44" fmla="*/ 16 w 61"/>
              <a:gd name="T45" fmla="*/ 30 h 31"/>
              <a:gd name="T46" fmla="*/ 16 w 61"/>
              <a:gd name="T47" fmla="*/ 31 h 31"/>
              <a:gd name="T48" fmla="*/ 12 w 61"/>
              <a:gd name="T49" fmla="*/ 31 h 31"/>
              <a:gd name="T50" fmla="*/ 12 w 61"/>
              <a:gd name="T51" fmla="*/ 30 h 31"/>
              <a:gd name="T52" fmla="*/ 9 w 61"/>
              <a:gd name="T53" fmla="*/ 27 h 31"/>
              <a:gd name="T54" fmla="*/ 5 w 61"/>
              <a:gd name="T55" fmla="*/ 30 h 31"/>
              <a:gd name="T56" fmla="*/ 5 w 61"/>
              <a:gd name="T57" fmla="*/ 31 h 31"/>
              <a:gd name="T58" fmla="*/ 0 w 61"/>
              <a:gd name="T59" fmla="*/ 31 h 31"/>
              <a:gd name="T60" fmla="*/ 0 w 61"/>
              <a:gd name="T61" fmla="*/ 25 h 31"/>
              <a:gd name="T62" fmla="*/ 31 w 61"/>
              <a:gd name="T63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1" h="31">
                <a:moveTo>
                  <a:pt x="31" y="0"/>
                </a:moveTo>
                <a:cubicBezTo>
                  <a:pt x="31" y="0"/>
                  <a:pt x="31" y="0"/>
                  <a:pt x="31" y="0"/>
                </a:cubicBezTo>
                <a:cubicBezTo>
                  <a:pt x="47" y="0"/>
                  <a:pt x="61" y="11"/>
                  <a:pt x="61" y="25"/>
                </a:cubicBezTo>
                <a:cubicBezTo>
                  <a:pt x="61" y="31"/>
                  <a:pt x="61" y="31"/>
                  <a:pt x="61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8"/>
                  <a:pt x="55" y="27"/>
                  <a:pt x="53" y="27"/>
                </a:cubicBezTo>
                <a:cubicBezTo>
                  <a:pt x="51" y="27"/>
                  <a:pt x="49" y="28"/>
                  <a:pt x="49" y="30"/>
                </a:cubicBezTo>
                <a:cubicBezTo>
                  <a:pt x="49" y="31"/>
                  <a:pt x="49" y="31"/>
                  <a:pt x="49" y="31"/>
                </a:cubicBezTo>
                <a:cubicBezTo>
                  <a:pt x="45" y="31"/>
                  <a:pt x="45" y="31"/>
                  <a:pt x="45" y="31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28"/>
                  <a:pt x="44" y="27"/>
                  <a:pt x="42" y="27"/>
                </a:cubicBezTo>
                <a:cubicBezTo>
                  <a:pt x="40" y="27"/>
                  <a:pt x="38" y="28"/>
                  <a:pt x="38" y="30"/>
                </a:cubicBezTo>
                <a:cubicBezTo>
                  <a:pt x="38" y="31"/>
                  <a:pt x="38" y="31"/>
                  <a:pt x="38" y="31"/>
                </a:cubicBezTo>
                <a:cubicBezTo>
                  <a:pt x="34" y="31"/>
                  <a:pt x="34" y="31"/>
                  <a:pt x="34" y="31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28"/>
                  <a:pt x="33" y="27"/>
                  <a:pt x="31" y="27"/>
                </a:cubicBezTo>
                <a:cubicBezTo>
                  <a:pt x="29" y="27"/>
                  <a:pt x="27" y="28"/>
                  <a:pt x="27" y="30"/>
                </a:cubicBezTo>
                <a:cubicBezTo>
                  <a:pt x="27" y="31"/>
                  <a:pt x="27" y="31"/>
                  <a:pt x="27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28"/>
                  <a:pt x="22" y="27"/>
                  <a:pt x="20" y="27"/>
                </a:cubicBezTo>
                <a:cubicBezTo>
                  <a:pt x="18" y="27"/>
                  <a:pt x="16" y="28"/>
                  <a:pt x="16" y="30"/>
                </a:cubicBezTo>
                <a:cubicBezTo>
                  <a:pt x="16" y="31"/>
                  <a:pt x="16" y="31"/>
                  <a:pt x="16" y="31"/>
                </a:cubicBezTo>
                <a:cubicBezTo>
                  <a:pt x="12" y="31"/>
                  <a:pt x="12" y="31"/>
                  <a:pt x="12" y="31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28"/>
                  <a:pt x="11" y="27"/>
                  <a:pt x="9" y="27"/>
                </a:cubicBezTo>
                <a:cubicBezTo>
                  <a:pt x="7" y="27"/>
                  <a:pt x="5" y="28"/>
                  <a:pt x="5" y="30"/>
                </a:cubicBezTo>
                <a:cubicBezTo>
                  <a:pt x="5" y="31"/>
                  <a:pt x="5" y="31"/>
                  <a:pt x="5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1"/>
                  <a:pt x="14" y="0"/>
                  <a:pt x="31" y="0"/>
                </a:cubicBezTo>
                <a:close/>
              </a:path>
            </a:pathLst>
          </a:custGeom>
          <a:solidFill>
            <a:srgbClr val="242424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3" name="Freeform 287"/>
          <p:cNvSpPr/>
          <p:nvPr/>
        </p:nvSpPr>
        <p:spPr bwMode="auto">
          <a:xfrm>
            <a:off x="8634413" y="5738813"/>
            <a:ext cx="361950" cy="60325"/>
          </a:xfrm>
          <a:custGeom>
            <a:avLst/>
            <a:gdLst>
              <a:gd name="T0" fmla="*/ 61 w 61"/>
              <a:gd name="T1" fmla="*/ 0 h 10"/>
              <a:gd name="T2" fmla="*/ 61 w 61"/>
              <a:gd name="T3" fmla="*/ 10 h 10"/>
              <a:gd name="T4" fmla="*/ 0 w 61"/>
              <a:gd name="T5" fmla="*/ 10 h 10"/>
              <a:gd name="T6" fmla="*/ 0 w 61"/>
              <a:gd name="T7" fmla="*/ 0 h 10"/>
              <a:gd name="T8" fmla="*/ 61 w 61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" h="10">
                <a:moveTo>
                  <a:pt x="61" y="0"/>
                </a:moveTo>
                <a:cubicBezTo>
                  <a:pt x="61" y="3"/>
                  <a:pt x="61" y="7"/>
                  <a:pt x="61" y="10"/>
                </a:cubicBezTo>
                <a:cubicBezTo>
                  <a:pt x="38" y="10"/>
                  <a:pt x="23" y="10"/>
                  <a:pt x="0" y="10"/>
                </a:cubicBezTo>
                <a:cubicBezTo>
                  <a:pt x="0" y="7"/>
                  <a:pt x="0" y="3"/>
                  <a:pt x="0" y="0"/>
                </a:cubicBezTo>
                <a:lnTo>
                  <a:pt x="61" y="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Freeform 288"/>
          <p:cNvSpPr/>
          <p:nvPr/>
        </p:nvSpPr>
        <p:spPr bwMode="auto">
          <a:xfrm>
            <a:off x="8018463" y="3276600"/>
            <a:ext cx="1204913" cy="1281113"/>
          </a:xfrm>
          <a:custGeom>
            <a:avLst/>
            <a:gdLst>
              <a:gd name="T0" fmla="*/ 164 w 202"/>
              <a:gd name="T1" fmla="*/ 78 h 214"/>
              <a:gd name="T2" fmla="*/ 164 w 202"/>
              <a:gd name="T3" fmla="*/ 131 h 214"/>
              <a:gd name="T4" fmla="*/ 164 w 202"/>
              <a:gd name="T5" fmla="*/ 214 h 214"/>
              <a:gd name="T6" fmla="*/ 38 w 202"/>
              <a:gd name="T7" fmla="*/ 214 h 214"/>
              <a:gd name="T8" fmla="*/ 38 w 202"/>
              <a:gd name="T9" fmla="*/ 131 h 214"/>
              <a:gd name="T10" fmla="*/ 38 w 202"/>
              <a:gd name="T11" fmla="*/ 127 h 214"/>
              <a:gd name="T12" fmla="*/ 0 w 202"/>
              <a:gd name="T13" fmla="*/ 127 h 214"/>
              <a:gd name="T14" fmla="*/ 3 w 202"/>
              <a:gd name="T15" fmla="*/ 41 h 214"/>
              <a:gd name="T16" fmla="*/ 24 w 202"/>
              <a:gd name="T17" fmla="*/ 11 h 214"/>
              <a:gd name="T18" fmla="*/ 62 w 202"/>
              <a:gd name="T19" fmla="*/ 0 h 214"/>
              <a:gd name="T20" fmla="*/ 89 w 202"/>
              <a:gd name="T21" fmla="*/ 0 h 214"/>
              <a:gd name="T22" fmla="*/ 113 w 202"/>
              <a:gd name="T23" fmla="*/ 0 h 214"/>
              <a:gd name="T24" fmla="*/ 139 w 202"/>
              <a:gd name="T25" fmla="*/ 0 h 214"/>
              <a:gd name="T26" fmla="*/ 174 w 202"/>
              <a:gd name="T27" fmla="*/ 10 h 214"/>
              <a:gd name="T28" fmla="*/ 199 w 202"/>
              <a:gd name="T29" fmla="*/ 46 h 214"/>
              <a:gd name="T30" fmla="*/ 202 w 202"/>
              <a:gd name="T31" fmla="*/ 115 h 214"/>
              <a:gd name="T32" fmla="*/ 164 w 202"/>
              <a:gd name="T33" fmla="*/ 115 h 214"/>
              <a:gd name="T34" fmla="*/ 164 w 202"/>
              <a:gd name="T35" fmla="*/ 78 h 214"/>
              <a:gd name="T36" fmla="*/ 164 w 202"/>
              <a:gd name="T37" fmla="*/ 78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02" h="214">
                <a:moveTo>
                  <a:pt x="164" y="78"/>
                </a:moveTo>
                <a:cubicBezTo>
                  <a:pt x="164" y="131"/>
                  <a:pt x="164" y="131"/>
                  <a:pt x="164" y="131"/>
                </a:cubicBezTo>
                <a:cubicBezTo>
                  <a:pt x="164" y="214"/>
                  <a:pt x="164" y="214"/>
                  <a:pt x="164" y="214"/>
                </a:cubicBezTo>
                <a:cubicBezTo>
                  <a:pt x="38" y="214"/>
                  <a:pt x="38" y="214"/>
                  <a:pt x="38" y="214"/>
                </a:cubicBezTo>
                <a:cubicBezTo>
                  <a:pt x="38" y="131"/>
                  <a:pt x="38" y="131"/>
                  <a:pt x="38" y="131"/>
                </a:cubicBezTo>
                <a:cubicBezTo>
                  <a:pt x="38" y="127"/>
                  <a:pt x="38" y="127"/>
                  <a:pt x="38" y="127"/>
                </a:cubicBezTo>
                <a:cubicBezTo>
                  <a:pt x="0" y="127"/>
                  <a:pt x="0" y="127"/>
                  <a:pt x="0" y="127"/>
                </a:cubicBezTo>
                <a:cubicBezTo>
                  <a:pt x="3" y="41"/>
                  <a:pt x="3" y="41"/>
                  <a:pt x="3" y="41"/>
                </a:cubicBezTo>
                <a:cubicBezTo>
                  <a:pt x="4" y="22"/>
                  <a:pt x="5" y="18"/>
                  <a:pt x="24" y="11"/>
                </a:cubicBezTo>
                <a:cubicBezTo>
                  <a:pt x="62" y="0"/>
                  <a:pt x="62" y="0"/>
                  <a:pt x="62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74" y="10"/>
                  <a:pt x="174" y="10"/>
                  <a:pt x="174" y="10"/>
                </a:cubicBezTo>
                <a:cubicBezTo>
                  <a:pt x="199" y="19"/>
                  <a:pt x="198" y="19"/>
                  <a:pt x="199" y="46"/>
                </a:cubicBezTo>
                <a:cubicBezTo>
                  <a:pt x="202" y="115"/>
                  <a:pt x="202" y="115"/>
                  <a:pt x="202" y="115"/>
                </a:cubicBezTo>
                <a:cubicBezTo>
                  <a:pt x="164" y="115"/>
                  <a:pt x="164" y="115"/>
                  <a:pt x="164" y="115"/>
                </a:cubicBezTo>
                <a:cubicBezTo>
                  <a:pt x="164" y="78"/>
                  <a:pt x="164" y="78"/>
                  <a:pt x="164" y="78"/>
                </a:cubicBezTo>
                <a:cubicBezTo>
                  <a:pt x="164" y="78"/>
                  <a:pt x="164" y="78"/>
                  <a:pt x="164" y="78"/>
                </a:cubicBezTo>
                <a:close/>
              </a:path>
            </a:pathLst>
          </a:custGeom>
          <a:solidFill>
            <a:srgbClr val="24242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5" name="Freeform 289"/>
          <p:cNvSpPr/>
          <p:nvPr/>
        </p:nvSpPr>
        <p:spPr bwMode="auto">
          <a:xfrm>
            <a:off x="8018463" y="3276600"/>
            <a:ext cx="598488" cy="1281113"/>
          </a:xfrm>
          <a:custGeom>
            <a:avLst/>
            <a:gdLst>
              <a:gd name="T0" fmla="*/ 100 w 100"/>
              <a:gd name="T1" fmla="*/ 214 h 214"/>
              <a:gd name="T2" fmla="*/ 38 w 100"/>
              <a:gd name="T3" fmla="*/ 214 h 214"/>
              <a:gd name="T4" fmla="*/ 38 w 100"/>
              <a:gd name="T5" fmla="*/ 131 h 214"/>
              <a:gd name="T6" fmla="*/ 38 w 100"/>
              <a:gd name="T7" fmla="*/ 127 h 214"/>
              <a:gd name="T8" fmla="*/ 0 w 100"/>
              <a:gd name="T9" fmla="*/ 127 h 214"/>
              <a:gd name="T10" fmla="*/ 3 w 100"/>
              <a:gd name="T11" fmla="*/ 41 h 214"/>
              <a:gd name="T12" fmla="*/ 24 w 100"/>
              <a:gd name="T13" fmla="*/ 11 h 214"/>
              <a:gd name="T14" fmla="*/ 62 w 100"/>
              <a:gd name="T15" fmla="*/ 0 h 214"/>
              <a:gd name="T16" fmla="*/ 89 w 100"/>
              <a:gd name="T17" fmla="*/ 0 h 214"/>
              <a:gd name="T18" fmla="*/ 100 w 100"/>
              <a:gd name="T19" fmla="*/ 0 h 214"/>
              <a:gd name="T20" fmla="*/ 100 w 100"/>
              <a:gd name="T21" fmla="*/ 214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0" h="214">
                <a:moveTo>
                  <a:pt x="100" y="214"/>
                </a:moveTo>
                <a:cubicBezTo>
                  <a:pt x="38" y="214"/>
                  <a:pt x="38" y="214"/>
                  <a:pt x="38" y="214"/>
                </a:cubicBezTo>
                <a:cubicBezTo>
                  <a:pt x="38" y="131"/>
                  <a:pt x="38" y="131"/>
                  <a:pt x="38" y="131"/>
                </a:cubicBezTo>
                <a:cubicBezTo>
                  <a:pt x="38" y="127"/>
                  <a:pt x="38" y="127"/>
                  <a:pt x="38" y="127"/>
                </a:cubicBezTo>
                <a:cubicBezTo>
                  <a:pt x="0" y="127"/>
                  <a:pt x="0" y="127"/>
                  <a:pt x="0" y="127"/>
                </a:cubicBezTo>
                <a:cubicBezTo>
                  <a:pt x="3" y="41"/>
                  <a:pt x="3" y="41"/>
                  <a:pt x="3" y="41"/>
                </a:cubicBezTo>
                <a:cubicBezTo>
                  <a:pt x="4" y="22"/>
                  <a:pt x="5" y="18"/>
                  <a:pt x="24" y="11"/>
                </a:cubicBezTo>
                <a:cubicBezTo>
                  <a:pt x="62" y="0"/>
                  <a:pt x="62" y="0"/>
                  <a:pt x="62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100" y="0"/>
                  <a:pt x="100" y="0"/>
                  <a:pt x="100" y="0"/>
                </a:cubicBezTo>
                <a:lnTo>
                  <a:pt x="100" y="214"/>
                </a:lnTo>
                <a:close/>
              </a:path>
            </a:pathLst>
          </a:custGeom>
          <a:solidFill>
            <a:srgbClr val="48484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6" name="Freeform 290"/>
          <p:cNvSpPr/>
          <p:nvPr/>
        </p:nvSpPr>
        <p:spPr bwMode="auto">
          <a:xfrm>
            <a:off x="8389938" y="3098800"/>
            <a:ext cx="452438" cy="604838"/>
          </a:xfrm>
          <a:custGeom>
            <a:avLst/>
            <a:gdLst>
              <a:gd name="T0" fmla="*/ 180 w 180"/>
              <a:gd name="T1" fmla="*/ 71 h 240"/>
              <a:gd name="T2" fmla="*/ 92 w 180"/>
              <a:gd name="T3" fmla="*/ 240 h 240"/>
              <a:gd name="T4" fmla="*/ 0 w 180"/>
              <a:gd name="T5" fmla="*/ 71 h 240"/>
              <a:gd name="T6" fmla="*/ 33 w 180"/>
              <a:gd name="T7" fmla="*/ 69 h 240"/>
              <a:gd name="T8" fmla="*/ 33 w 180"/>
              <a:gd name="T9" fmla="*/ 0 h 240"/>
              <a:gd name="T10" fmla="*/ 151 w 180"/>
              <a:gd name="T11" fmla="*/ 0 h 240"/>
              <a:gd name="T12" fmla="*/ 151 w 180"/>
              <a:gd name="T13" fmla="*/ 69 h 240"/>
              <a:gd name="T14" fmla="*/ 180 w 180"/>
              <a:gd name="T15" fmla="*/ 71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0" h="240">
                <a:moveTo>
                  <a:pt x="180" y="71"/>
                </a:moveTo>
                <a:lnTo>
                  <a:pt x="92" y="240"/>
                </a:lnTo>
                <a:lnTo>
                  <a:pt x="0" y="71"/>
                </a:lnTo>
                <a:lnTo>
                  <a:pt x="33" y="69"/>
                </a:lnTo>
                <a:lnTo>
                  <a:pt x="33" y="0"/>
                </a:lnTo>
                <a:lnTo>
                  <a:pt x="151" y="0"/>
                </a:lnTo>
                <a:lnTo>
                  <a:pt x="151" y="69"/>
                </a:lnTo>
                <a:lnTo>
                  <a:pt x="180" y="71"/>
                </a:lnTo>
                <a:close/>
              </a:path>
            </a:pathLst>
          </a:cu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7" name="Freeform 291"/>
          <p:cNvSpPr/>
          <p:nvPr/>
        </p:nvSpPr>
        <p:spPr bwMode="auto">
          <a:xfrm>
            <a:off x="8459788" y="3098800"/>
            <a:ext cx="309563" cy="250825"/>
          </a:xfrm>
          <a:custGeom>
            <a:avLst/>
            <a:gdLst>
              <a:gd name="T0" fmla="*/ 0 w 52"/>
              <a:gd name="T1" fmla="*/ 29 h 42"/>
              <a:gd name="T2" fmla="*/ 2 w 52"/>
              <a:gd name="T3" fmla="*/ 29 h 42"/>
              <a:gd name="T4" fmla="*/ 2 w 52"/>
              <a:gd name="T5" fmla="*/ 0 h 42"/>
              <a:gd name="T6" fmla="*/ 52 w 52"/>
              <a:gd name="T7" fmla="*/ 0 h 42"/>
              <a:gd name="T8" fmla="*/ 52 w 52"/>
              <a:gd name="T9" fmla="*/ 29 h 42"/>
              <a:gd name="T10" fmla="*/ 52 w 52"/>
              <a:gd name="T11" fmla="*/ 29 h 42"/>
              <a:gd name="T12" fmla="*/ 26 w 52"/>
              <a:gd name="T13" fmla="*/ 42 h 42"/>
              <a:gd name="T14" fmla="*/ 0 w 52"/>
              <a:gd name="T15" fmla="*/ 29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2" h="42">
                <a:moveTo>
                  <a:pt x="0" y="29"/>
                </a:moveTo>
                <a:cubicBezTo>
                  <a:pt x="2" y="29"/>
                  <a:pt x="2" y="29"/>
                  <a:pt x="2" y="29"/>
                </a:cubicBezTo>
                <a:cubicBezTo>
                  <a:pt x="2" y="0"/>
                  <a:pt x="2" y="0"/>
                  <a:pt x="2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46" y="37"/>
                  <a:pt x="37" y="42"/>
                  <a:pt x="26" y="42"/>
                </a:cubicBezTo>
                <a:cubicBezTo>
                  <a:pt x="16" y="42"/>
                  <a:pt x="6" y="37"/>
                  <a:pt x="0" y="29"/>
                </a:cubicBezTo>
                <a:close/>
              </a:path>
            </a:pathLst>
          </a:custGeom>
          <a:solidFill>
            <a:srgbClr val="E0DA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8" name="Freeform 292"/>
          <p:cNvSpPr/>
          <p:nvPr/>
        </p:nvSpPr>
        <p:spPr bwMode="auto">
          <a:xfrm>
            <a:off x="8472488" y="3098800"/>
            <a:ext cx="296863" cy="190500"/>
          </a:xfrm>
          <a:custGeom>
            <a:avLst/>
            <a:gdLst>
              <a:gd name="T0" fmla="*/ 0 w 50"/>
              <a:gd name="T1" fmla="*/ 28 h 32"/>
              <a:gd name="T2" fmla="*/ 0 w 50"/>
              <a:gd name="T3" fmla="*/ 0 h 32"/>
              <a:gd name="T4" fmla="*/ 50 w 50"/>
              <a:gd name="T5" fmla="*/ 0 h 32"/>
              <a:gd name="T6" fmla="*/ 50 w 50"/>
              <a:gd name="T7" fmla="*/ 28 h 32"/>
              <a:gd name="T8" fmla="*/ 25 w 50"/>
              <a:gd name="T9" fmla="*/ 32 h 32"/>
              <a:gd name="T10" fmla="*/ 0 w 50"/>
              <a:gd name="T11" fmla="*/ 2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" h="32">
                <a:moveTo>
                  <a:pt x="0" y="28"/>
                </a:moveTo>
                <a:cubicBezTo>
                  <a:pt x="0" y="0"/>
                  <a:pt x="0" y="0"/>
                  <a:pt x="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0" y="28"/>
                  <a:pt x="50" y="28"/>
                  <a:pt x="50" y="28"/>
                </a:cubicBezTo>
                <a:cubicBezTo>
                  <a:pt x="42" y="30"/>
                  <a:pt x="33" y="32"/>
                  <a:pt x="25" y="32"/>
                </a:cubicBezTo>
                <a:cubicBezTo>
                  <a:pt x="16" y="32"/>
                  <a:pt x="8" y="30"/>
                  <a:pt x="0" y="28"/>
                </a:cubicBezTo>
                <a:close/>
              </a:path>
            </a:pathLst>
          </a:custGeom>
          <a:solidFill>
            <a:srgbClr val="CAC5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9" name="Freeform 293"/>
          <p:cNvSpPr/>
          <p:nvPr/>
        </p:nvSpPr>
        <p:spPr bwMode="auto">
          <a:xfrm>
            <a:off x="8432800" y="3098800"/>
            <a:ext cx="184150" cy="422275"/>
          </a:xfrm>
          <a:custGeom>
            <a:avLst/>
            <a:gdLst>
              <a:gd name="T0" fmla="*/ 73 w 73"/>
              <a:gd name="T1" fmla="*/ 168 h 168"/>
              <a:gd name="T2" fmla="*/ 0 w 73"/>
              <a:gd name="T3" fmla="*/ 71 h 168"/>
              <a:gd name="T4" fmla="*/ 16 w 73"/>
              <a:gd name="T5" fmla="*/ 69 h 168"/>
              <a:gd name="T6" fmla="*/ 16 w 73"/>
              <a:gd name="T7" fmla="*/ 0 h 168"/>
              <a:gd name="T8" fmla="*/ 73 w 73"/>
              <a:gd name="T9" fmla="*/ 0 h 168"/>
              <a:gd name="T10" fmla="*/ 73 w 73"/>
              <a:gd name="T11" fmla="*/ 168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" h="168">
                <a:moveTo>
                  <a:pt x="73" y="168"/>
                </a:moveTo>
                <a:lnTo>
                  <a:pt x="0" y="71"/>
                </a:lnTo>
                <a:lnTo>
                  <a:pt x="16" y="69"/>
                </a:lnTo>
                <a:lnTo>
                  <a:pt x="16" y="0"/>
                </a:lnTo>
                <a:lnTo>
                  <a:pt x="73" y="0"/>
                </a:lnTo>
                <a:lnTo>
                  <a:pt x="73" y="168"/>
                </a:lnTo>
                <a:close/>
              </a:path>
            </a:pathLst>
          </a:cu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0" name="Freeform 294"/>
          <p:cNvSpPr/>
          <p:nvPr/>
        </p:nvSpPr>
        <p:spPr bwMode="auto">
          <a:xfrm>
            <a:off x="8459788" y="3098800"/>
            <a:ext cx="157163" cy="250825"/>
          </a:xfrm>
          <a:custGeom>
            <a:avLst/>
            <a:gdLst>
              <a:gd name="T0" fmla="*/ 0 w 26"/>
              <a:gd name="T1" fmla="*/ 29 h 42"/>
              <a:gd name="T2" fmla="*/ 2 w 26"/>
              <a:gd name="T3" fmla="*/ 29 h 42"/>
              <a:gd name="T4" fmla="*/ 2 w 26"/>
              <a:gd name="T5" fmla="*/ 0 h 42"/>
              <a:gd name="T6" fmla="*/ 26 w 26"/>
              <a:gd name="T7" fmla="*/ 0 h 42"/>
              <a:gd name="T8" fmla="*/ 26 w 26"/>
              <a:gd name="T9" fmla="*/ 42 h 42"/>
              <a:gd name="T10" fmla="*/ 26 w 26"/>
              <a:gd name="T11" fmla="*/ 42 h 42"/>
              <a:gd name="T12" fmla="*/ 0 w 26"/>
              <a:gd name="T13" fmla="*/ 29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42">
                <a:moveTo>
                  <a:pt x="0" y="29"/>
                </a:moveTo>
                <a:cubicBezTo>
                  <a:pt x="2" y="29"/>
                  <a:pt x="2" y="29"/>
                  <a:pt x="2" y="29"/>
                </a:cubicBezTo>
                <a:cubicBezTo>
                  <a:pt x="2" y="0"/>
                  <a:pt x="2" y="0"/>
                  <a:pt x="2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16" y="42"/>
                  <a:pt x="6" y="37"/>
                  <a:pt x="0" y="29"/>
                </a:cubicBezTo>
                <a:close/>
              </a:path>
            </a:pathLst>
          </a:custGeom>
          <a:solidFill>
            <a:srgbClr val="EAE5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1" name="Freeform 295"/>
          <p:cNvSpPr/>
          <p:nvPr/>
        </p:nvSpPr>
        <p:spPr bwMode="auto">
          <a:xfrm>
            <a:off x="8472488" y="3098800"/>
            <a:ext cx="144463" cy="190500"/>
          </a:xfrm>
          <a:custGeom>
            <a:avLst/>
            <a:gdLst>
              <a:gd name="T0" fmla="*/ 0 w 24"/>
              <a:gd name="T1" fmla="*/ 28 h 32"/>
              <a:gd name="T2" fmla="*/ 0 w 24"/>
              <a:gd name="T3" fmla="*/ 0 h 32"/>
              <a:gd name="T4" fmla="*/ 24 w 24"/>
              <a:gd name="T5" fmla="*/ 0 h 32"/>
              <a:gd name="T6" fmla="*/ 24 w 24"/>
              <a:gd name="T7" fmla="*/ 32 h 32"/>
              <a:gd name="T8" fmla="*/ 0 w 24"/>
              <a:gd name="T9" fmla="*/ 2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2">
                <a:moveTo>
                  <a:pt x="0" y="28"/>
                </a:moveTo>
                <a:cubicBezTo>
                  <a:pt x="0" y="0"/>
                  <a:pt x="0" y="0"/>
                  <a:pt x="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4" y="32"/>
                  <a:pt x="24" y="32"/>
                  <a:pt x="24" y="32"/>
                </a:cubicBezTo>
                <a:cubicBezTo>
                  <a:pt x="16" y="32"/>
                  <a:pt x="8" y="30"/>
                  <a:pt x="0" y="28"/>
                </a:cubicBezTo>
                <a:close/>
              </a:path>
            </a:pathLst>
          </a:custGeom>
          <a:solidFill>
            <a:srgbClr val="DAD6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2" name="Freeform 296"/>
          <p:cNvSpPr/>
          <p:nvPr/>
        </p:nvSpPr>
        <p:spPr bwMode="auto">
          <a:xfrm>
            <a:off x="8145463" y="2292350"/>
            <a:ext cx="952500" cy="944563"/>
          </a:xfrm>
          <a:custGeom>
            <a:avLst/>
            <a:gdLst>
              <a:gd name="T0" fmla="*/ 80 w 160"/>
              <a:gd name="T1" fmla="*/ 0 h 158"/>
              <a:gd name="T2" fmla="*/ 85 w 160"/>
              <a:gd name="T3" fmla="*/ 1 h 158"/>
              <a:gd name="T4" fmla="*/ 139 w 160"/>
              <a:gd name="T5" fmla="*/ 1 h 158"/>
              <a:gd name="T6" fmla="*/ 143 w 160"/>
              <a:gd name="T7" fmla="*/ 18 h 158"/>
              <a:gd name="T8" fmla="*/ 160 w 160"/>
              <a:gd name="T9" fmla="*/ 35 h 158"/>
              <a:gd name="T10" fmla="*/ 160 w 160"/>
              <a:gd name="T11" fmla="*/ 77 h 158"/>
              <a:gd name="T12" fmla="*/ 159 w 160"/>
              <a:gd name="T13" fmla="*/ 77 h 158"/>
              <a:gd name="T14" fmla="*/ 159 w 160"/>
              <a:gd name="T15" fmla="*/ 79 h 158"/>
              <a:gd name="T16" fmla="*/ 80 w 160"/>
              <a:gd name="T17" fmla="*/ 158 h 158"/>
              <a:gd name="T18" fmla="*/ 0 w 160"/>
              <a:gd name="T19" fmla="*/ 79 h 158"/>
              <a:gd name="T20" fmla="*/ 0 w 160"/>
              <a:gd name="T21" fmla="*/ 73 h 158"/>
              <a:gd name="T22" fmla="*/ 0 w 160"/>
              <a:gd name="T23" fmla="*/ 17 h 158"/>
              <a:gd name="T24" fmla="*/ 12 w 160"/>
              <a:gd name="T25" fmla="*/ 1 h 158"/>
              <a:gd name="T26" fmla="*/ 75 w 160"/>
              <a:gd name="T27" fmla="*/ 1 h 158"/>
              <a:gd name="T28" fmla="*/ 80 w 160"/>
              <a:gd name="T29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60" h="158">
                <a:moveTo>
                  <a:pt x="80" y="0"/>
                </a:moveTo>
                <a:cubicBezTo>
                  <a:pt x="81" y="0"/>
                  <a:pt x="83" y="1"/>
                  <a:pt x="85" y="1"/>
                </a:cubicBezTo>
                <a:cubicBezTo>
                  <a:pt x="139" y="1"/>
                  <a:pt x="139" y="1"/>
                  <a:pt x="139" y="1"/>
                </a:cubicBezTo>
                <a:cubicBezTo>
                  <a:pt x="143" y="18"/>
                  <a:pt x="143" y="18"/>
                  <a:pt x="143" y="18"/>
                </a:cubicBezTo>
                <a:cubicBezTo>
                  <a:pt x="160" y="35"/>
                  <a:pt x="160" y="35"/>
                  <a:pt x="160" y="35"/>
                </a:cubicBezTo>
                <a:cubicBezTo>
                  <a:pt x="160" y="77"/>
                  <a:pt x="160" y="77"/>
                  <a:pt x="160" y="77"/>
                </a:cubicBezTo>
                <a:cubicBezTo>
                  <a:pt x="159" y="77"/>
                  <a:pt x="159" y="77"/>
                  <a:pt x="159" y="77"/>
                </a:cubicBezTo>
                <a:cubicBezTo>
                  <a:pt x="159" y="78"/>
                  <a:pt x="159" y="79"/>
                  <a:pt x="159" y="79"/>
                </a:cubicBezTo>
                <a:cubicBezTo>
                  <a:pt x="159" y="123"/>
                  <a:pt x="124" y="158"/>
                  <a:pt x="80" y="158"/>
                </a:cubicBezTo>
                <a:cubicBezTo>
                  <a:pt x="36" y="158"/>
                  <a:pt x="0" y="123"/>
                  <a:pt x="0" y="79"/>
                </a:cubicBezTo>
                <a:cubicBezTo>
                  <a:pt x="0" y="77"/>
                  <a:pt x="0" y="75"/>
                  <a:pt x="0" y="73"/>
                </a:cubicBezTo>
                <a:cubicBezTo>
                  <a:pt x="0" y="17"/>
                  <a:pt x="0" y="17"/>
                  <a:pt x="0" y="17"/>
                </a:cubicBezTo>
                <a:cubicBezTo>
                  <a:pt x="12" y="1"/>
                  <a:pt x="12" y="1"/>
                  <a:pt x="12" y="1"/>
                </a:cubicBezTo>
                <a:cubicBezTo>
                  <a:pt x="75" y="1"/>
                  <a:pt x="75" y="1"/>
                  <a:pt x="75" y="1"/>
                </a:cubicBezTo>
                <a:cubicBezTo>
                  <a:pt x="76" y="1"/>
                  <a:pt x="78" y="0"/>
                  <a:pt x="80" y="0"/>
                </a:cubicBezTo>
                <a:close/>
              </a:path>
            </a:pathLst>
          </a:custGeom>
          <a:solidFill>
            <a:srgbClr val="F7C2A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3" name="Freeform 297"/>
          <p:cNvSpPr/>
          <p:nvPr/>
        </p:nvSpPr>
        <p:spPr bwMode="auto">
          <a:xfrm>
            <a:off x="8145463" y="2297113"/>
            <a:ext cx="409575" cy="931863"/>
          </a:xfrm>
          <a:custGeom>
            <a:avLst/>
            <a:gdLst>
              <a:gd name="T0" fmla="*/ 69 w 69"/>
              <a:gd name="T1" fmla="*/ 156 h 156"/>
              <a:gd name="T2" fmla="*/ 0 w 69"/>
              <a:gd name="T3" fmla="*/ 78 h 156"/>
              <a:gd name="T4" fmla="*/ 0 w 69"/>
              <a:gd name="T5" fmla="*/ 72 h 156"/>
              <a:gd name="T6" fmla="*/ 0 w 69"/>
              <a:gd name="T7" fmla="*/ 16 h 156"/>
              <a:gd name="T8" fmla="*/ 12 w 69"/>
              <a:gd name="T9" fmla="*/ 0 h 156"/>
              <a:gd name="T10" fmla="*/ 69 w 69"/>
              <a:gd name="T11" fmla="*/ 0 h 156"/>
              <a:gd name="T12" fmla="*/ 69 w 69"/>
              <a:gd name="T13" fmla="*/ 156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9" h="156">
                <a:moveTo>
                  <a:pt x="69" y="156"/>
                </a:moveTo>
                <a:cubicBezTo>
                  <a:pt x="30" y="151"/>
                  <a:pt x="0" y="118"/>
                  <a:pt x="0" y="78"/>
                </a:cubicBezTo>
                <a:cubicBezTo>
                  <a:pt x="0" y="76"/>
                  <a:pt x="0" y="74"/>
                  <a:pt x="0" y="72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0"/>
                  <a:pt x="12" y="0"/>
                  <a:pt x="12" y="0"/>
                </a:cubicBezTo>
                <a:cubicBezTo>
                  <a:pt x="69" y="0"/>
                  <a:pt x="69" y="0"/>
                  <a:pt x="69" y="0"/>
                </a:cubicBezTo>
                <a:lnTo>
                  <a:pt x="69" y="156"/>
                </a:lnTo>
                <a:close/>
              </a:path>
            </a:pathLst>
          </a:custGeom>
          <a:solidFill>
            <a:srgbClr val="FAD9C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4" name="Freeform 298"/>
          <p:cNvSpPr/>
          <p:nvPr/>
        </p:nvSpPr>
        <p:spPr bwMode="auto">
          <a:xfrm>
            <a:off x="8097838" y="2208213"/>
            <a:ext cx="1000125" cy="401638"/>
          </a:xfrm>
          <a:custGeom>
            <a:avLst/>
            <a:gdLst>
              <a:gd name="T0" fmla="*/ 168 w 168"/>
              <a:gd name="T1" fmla="*/ 43 h 67"/>
              <a:gd name="T2" fmla="*/ 168 w 168"/>
              <a:gd name="T3" fmla="*/ 67 h 67"/>
              <a:gd name="T4" fmla="*/ 143 w 168"/>
              <a:gd name="T5" fmla="*/ 67 h 67"/>
              <a:gd name="T6" fmla="*/ 136 w 168"/>
              <a:gd name="T7" fmla="*/ 67 h 67"/>
              <a:gd name="T8" fmla="*/ 136 w 168"/>
              <a:gd name="T9" fmla="*/ 43 h 67"/>
              <a:gd name="T10" fmla="*/ 135 w 168"/>
              <a:gd name="T11" fmla="*/ 43 h 67"/>
              <a:gd name="T12" fmla="*/ 119 w 168"/>
              <a:gd name="T13" fmla="*/ 66 h 67"/>
              <a:gd name="T14" fmla="*/ 110 w 168"/>
              <a:gd name="T15" fmla="*/ 67 h 67"/>
              <a:gd name="T16" fmla="*/ 109 w 168"/>
              <a:gd name="T17" fmla="*/ 67 h 67"/>
              <a:gd name="T18" fmla="*/ 107 w 168"/>
              <a:gd name="T19" fmla="*/ 67 h 67"/>
              <a:gd name="T20" fmla="*/ 107 w 168"/>
              <a:gd name="T21" fmla="*/ 67 h 67"/>
              <a:gd name="T22" fmla="*/ 88 w 168"/>
              <a:gd name="T23" fmla="*/ 67 h 67"/>
              <a:gd name="T24" fmla="*/ 88 w 168"/>
              <a:gd name="T25" fmla="*/ 67 h 67"/>
              <a:gd name="T26" fmla="*/ 88 w 168"/>
              <a:gd name="T27" fmla="*/ 67 h 67"/>
              <a:gd name="T28" fmla="*/ 24 w 168"/>
              <a:gd name="T29" fmla="*/ 67 h 67"/>
              <a:gd name="T30" fmla="*/ 0 w 168"/>
              <a:gd name="T31" fmla="*/ 43 h 67"/>
              <a:gd name="T32" fmla="*/ 0 w 168"/>
              <a:gd name="T33" fmla="*/ 0 h 67"/>
              <a:gd name="T34" fmla="*/ 41 w 168"/>
              <a:gd name="T35" fmla="*/ 0 h 67"/>
              <a:gd name="T36" fmla="*/ 90 w 168"/>
              <a:gd name="T37" fmla="*/ 0 h 67"/>
              <a:gd name="T38" fmla="*/ 90 w 168"/>
              <a:gd name="T39" fmla="*/ 0 h 67"/>
              <a:gd name="T40" fmla="*/ 116 w 168"/>
              <a:gd name="T41" fmla="*/ 0 h 67"/>
              <a:gd name="T42" fmla="*/ 116 w 168"/>
              <a:gd name="T43" fmla="*/ 0 h 67"/>
              <a:gd name="T44" fmla="*/ 124 w 168"/>
              <a:gd name="T45" fmla="*/ 0 h 67"/>
              <a:gd name="T46" fmla="*/ 168 w 168"/>
              <a:gd name="T47" fmla="*/ 41 h 67"/>
              <a:gd name="T48" fmla="*/ 168 w 168"/>
              <a:gd name="T49" fmla="*/ 43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8" h="67">
                <a:moveTo>
                  <a:pt x="168" y="43"/>
                </a:moveTo>
                <a:cubicBezTo>
                  <a:pt x="168" y="67"/>
                  <a:pt x="168" y="67"/>
                  <a:pt x="168" y="67"/>
                </a:cubicBezTo>
                <a:cubicBezTo>
                  <a:pt x="143" y="67"/>
                  <a:pt x="143" y="67"/>
                  <a:pt x="143" y="67"/>
                </a:cubicBezTo>
                <a:cubicBezTo>
                  <a:pt x="136" y="67"/>
                  <a:pt x="136" y="67"/>
                  <a:pt x="136" y="67"/>
                </a:cubicBezTo>
                <a:cubicBezTo>
                  <a:pt x="136" y="43"/>
                  <a:pt x="136" y="43"/>
                  <a:pt x="136" y="43"/>
                </a:cubicBezTo>
                <a:cubicBezTo>
                  <a:pt x="135" y="43"/>
                  <a:pt x="135" y="43"/>
                  <a:pt x="135" y="43"/>
                </a:cubicBezTo>
                <a:cubicBezTo>
                  <a:pt x="134" y="54"/>
                  <a:pt x="128" y="63"/>
                  <a:pt x="119" y="66"/>
                </a:cubicBezTo>
                <a:cubicBezTo>
                  <a:pt x="116" y="67"/>
                  <a:pt x="113" y="67"/>
                  <a:pt x="110" y="67"/>
                </a:cubicBezTo>
                <a:cubicBezTo>
                  <a:pt x="110" y="67"/>
                  <a:pt x="109" y="67"/>
                  <a:pt x="109" y="67"/>
                </a:cubicBezTo>
                <a:cubicBezTo>
                  <a:pt x="107" y="67"/>
                  <a:pt x="107" y="67"/>
                  <a:pt x="107" y="67"/>
                </a:cubicBezTo>
                <a:cubicBezTo>
                  <a:pt x="107" y="67"/>
                  <a:pt x="107" y="67"/>
                  <a:pt x="107" y="67"/>
                </a:cubicBezTo>
                <a:cubicBezTo>
                  <a:pt x="88" y="67"/>
                  <a:pt x="88" y="67"/>
                  <a:pt x="88" y="67"/>
                </a:cubicBezTo>
                <a:cubicBezTo>
                  <a:pt x="88" y="67"/>
                  <a:pt x="88" y="67"/>
                  <a:pt x="88" y="67"/>
                </a:cubicBezTo>
                <a:cubicBezTo>
                  <a:pt x="88" y="67"/>
                  <a:pt x="88" y="67"/>
                  <a:pt x="88" y="67"/>
                </a:cubicBezTo>
                <a:cubicBezTo>
                  <a:pt x="24" y="67"/>
                  <a:pt x="24" y="67"/>
                  <a:pt x="24" y="67"/>
                </a:cubicBezTo>
                <a:cubicBezTo>
                  <a:pt x="11" y="67"/>
                  <a:pt x="0" y="56"/>
                  <a:pt x="0" y="43"/>
                </a:cubicBezTo>
                <a:cubicBezTo>
                  <a:pt x="0" y="0"/>
                  <a:pt x="0" y="0"/>
                  <a:pt x="0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48" y="0"/>
                  <a:pt x="167" y="18"/>
                  <a:pt x="168" y="41"/>
                </a:cubicBezTo>
                <a:cubicBezTo>
                  <a:pt x="168" y="43"/>
                  <a:pt x="168" y="43"/>
                  <a:pt x="168" y="43"/>
                </a:cubicBezTo>
                <a:close/>
              </a:path>
            </a:pathLst>
          </a:custGeom>
          <a:solidFill>
            <a:srgbClr val="75524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5" name="Freeform 299"/>
          <p:cNvSpPr/>
          <p:nvPr/>
        </p:nvSpPr>
        <p:spPr bwMode="auto">
          <a:xfrm>
            <a:off x="8097838" y="2208213"/>
            <a:ext cx="465138" cy="401638"/>
          </a:xfrm>
          <a:custGeom>
            <a:avLst/>
            <a:gdLst>
              <a:gd name="T0" fmla="*/ 78 w 78"/>
              <a:gd name="T1" fmla="*/ 67 h 67"/>
              <a:gd name="T2" fmla="*/ 24 w 78"/>
              <a:gd name="T3" fmla="*/ 67 h 67"/>
              <a:gd name="T4" fmla="*/ 0 w 78"/>
              <a:gd name="T5" fmla="*/ 43 h 67"/>
              <a:gd name="T6" fmla="*/ 0 w 78"/>
              <a:gd name="T7" fmla="*/ 0 h 67"/>
              <a:gd name="T8" fmla="*/ 41 w 78"/>
              <a:gd name="T9" fmla="*/ 0 h 67"/>
              <a:gd name="T10" fmla="*/ 78 w 78"/>
              <a:gd name="T11" fmla="*/ 0 h 67"/>
              <a:gd name="T12" fmla="*/ 78 w 78"/>
              <a:gd name="T13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" h="67">
                <a:moveTo>
                  <a:pt x="78" y="67"/>
                </a:moveTo>
                <a:cubicBezTo>
                  <a:pt x="24" y="67"/>
                  <a:pt x="24" y="67"/>
                  <a:pt x="24" y="67"/>
                </a:cubicBezTo>
                <a:cubicBezTo>
                  <a:pt x="11" y="67"/>
                  <a:pt x="0" y="56"/>
                  <a:pt x="0" y="43"/>
                </a:cubicBezTo>
                <a:cubicBezTo>
                  <a:pt x="0" y="0"/>
                  <a:pt x="0" y="0"/>
                  <a:pt x="0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78" y="0"/>
                  <a:pt x="78" y="0"/>
                  <a:pt x="78" y="0"/>
                </a:cubicBezTo>
                <a:lnTo>
                  <a:pt x="78" y="67"/>
                </a:lnTo>
                <a:close/>
              </a:path>
            </a:pathLst>
          </a:custGeom>
          <a:solidFill>
            <a:srgbClr val="8A62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6" name="Freeform 300"/>
          <p:cNvSpPr/>
          <p:nvPr/>
        </p:nvSpPr>
        <p:spPr bwMode="auto">
          <a:xfrm>
            <a:off x="8901113" y="2219325"/>
            <a:ext cx="192088" cy="584200"/>
          </a:xfrm>
          <a:custGeom>
            <a:avLst/>
            <a:gdLst>
              <a:gd name="T0" fmla="*/ 2 w 32"/>
              <a:gd name="T1" fmla="*/ 0 h 98"/>
              <a:gd name="T2" fmla="*/ 1 w 32"/>
              <a:gd name="T3" fmla="*/ 16 h 98"/>
              <a:gd name="T4" fmla="*/ 1 w 32"/>
              <a:gd name="T5" fmla="*/ 80 h 98"/>
              <a:gd name="T6" fmla="*/ 17 w 32"/>
              <a:gd name="T7" fmla="*/ 98 h 98"/>
              <a:gd name="T8" fmla="*/ 17 w 32"/>
              <a:gd name="T9" fmla="*/ 98 h 98"/>
              <a:gd name="T10" fmla="*/ 18 w 32"/>
              <a:gd name="T11" fmla="*/ 98 h 98"/>
              <a:gd name="T12" fmla="*/ 32 w 32"/>
              <a:gd name="T13" fmla="*/ 98 h 98"/>
              <a:gd name="T14" fmla="*/ 32 w 32"/>
              <a:gd name="T15" fmla="*/ 82 h 98"/>
              <a:gd name="T16" fmla="*/ 32 w 32"/>
              <a:gd name="T17" fmla="*/ 80 h 98"/>
              <a:gd name="T18" fmla="*/ 32 w 32"/>
              <a:gd name="T19" fmla="*/ 36 h 98"/>
              <a:gd name="T20" fmla="*/ 2 w 32"/>
              <a:gd name="T21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" h="98">
                <a:moveTo>
                  <a:pt x="2" y="0"/>
                </a:moveTo>
                <a:cubicBezTo>
                  <a:pt x="0" y="3"/>
                  <a:pt x="1" y="9"/>
                  <a:pt x="1" y="16"/>
                </a:cubicBezTo>
                <a:cubicBezTo>
                  <a:pt x="1" y="80"/>
                  <a:pt x="1" y="80"/>
                  <a:pt x="1" y="80"/>
                </a:cubicBezTo>
                <a:cubicBezTo>
                  <a:pt x="1" y="90"/>
                  <a:pt x="8" y="98"/>
                  <a:pt x="17" y="98"/>
                </a:cubicBezTo>
                <a:cubicBezTo>
                  <a:pt x="17" y="98"/>
                  <a:pt x="17" y="98"/>
                  <a:pt x="17" y="98"/>
                </a:cubicBezTo>
                <a:cubicBezTo>
                  <a:pt x="17" y="98"/>
                  <a:pt x="18" y="98"/>
                  <a:pt x="18" y="98"/>
                </a:cubicBezTo>
                <a:cubicBezTo>
                  <a:pt x="32" y="98"/>
                  <a:pt x="32" y="98"/>
                  <a:pt x="32" y="98"/>
                </a:cubicBezTo>
                <a:cubicBezTo>
                  <a:pt x="32" y="82"/>
                  <a:pt x="32" y="82"/>
                  <a:pt x="32" y="82"/>
                </a:cubicBezTo>
                <a:cubicBezTo>
                  <a:pt x="32" y="81"/>
                  <a:pt x="32" y="81"/>
                  <a:pt x="32" y="80"/>
                </a:cubicBezTo>
                <a:cubicBezTo>
                  <a:pt x="32" y="36"/>
                  <a:pt x="32" y="36"/>
                  <a:pt x="32" y="36"/>
                </a:cubicBezTo>
                <a:cubicBezTo>
                  <a:pt x="30" y="19"/>
                  <a:pt x="18" y="5"/>
                  <a:pt x="2" y="0"/>
                </a:cubicBezTo>
                <a:close/>
              </a:path>
            </a:pathLst>
          </a:custGeom>
          <a:solidFill>
            <a:srgbClr val="75524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7" name="Freeform 302"/>
          <p:cNvSpPr/>
          <p:nvPr/>
        </p:nvSpPr>
        <p:spPr bwMode="auto">
          <a:xfrm>
            <a:off x="7978775" y="3930650"/>
            <a:ext cx="314325" cy="266700"/>
          </a:xfrm>
          <a:custGeom>
            <a:avLst/>
            <a:gdLst>
              <a:gd name="T0" fmla="*/ 53 w 53"/>
              <a:gd name="T1" fmla="*/ 25 h 45"/>
              <a:gd name="T2" fmla="*/ 39 w 53"/>
              <a:gd name="T3" fmla="*/ 40 h 45"/>
              <a:gd name="T4" fmla="*/ 28 w 53"/>
              <a:gd name="T5" fmla="*/ 44 h 45"/>
              <a:gd name="T6" fmla="*/ 16 w 53"/>
              <a:gd name="T7" fmla="*/ 41 h 45"/>
              <a:gd name="T8" fmla="*/ 0 w 53"/>
              <a:gd name="T9" fmla="*/ 26 h 45"/>
              <a:gd name="T10" fmla="*/ 25 w 53"/>
              <a:gd name="T11" fmla="*/ 0 h 45"/>
              <a:gd name="T12" fmla="*/ 53 w 53"/>
              <a:gd name="T13" fmla="*/ 2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" h="45">
                <a:moveTo>
                  <a:pt x="53" y="25"/>
                </a:moveTo>
                <a:cubicBezTo>
                  <a:pt x="39" y="40"/>
                  <a:pt x="39" y="40"/>
                  <a:pt x="39" y="40"/>
                </a:cubicBezTo>
                <a:cubicBezTo>
                  <a:pt x="36" y="43"/>
                  <a:pt x="32" y="44"/>
                  <a:pt x="28" y="44"/>
                </a:cubicBezTo>
                <a:cubicBezTo>
                  <a:pt x="23" y="45"/>
                  <a:pt x="20" y="44"/>
                  <a:pt x="16" y="41"/>
                </a:cubicBezTo>
                <a:cubicBezTo>
                  <a:pt x="0" y="26"/>
                  <a:pt x="0" y="26"/>
                  <a:pt x="0" y="26"/>
                </a:cubicBezTo>
                <a:cubicBezTo>
                  <a:pt x="25" y="0"/>
                  <a:pt x="25" y="0"/>
                  <a:pt x="25" y="0"/>
                </a:cubicBezTo>
                <a:lnTo>
                  <a:pt x="53" y="25"/>
                </a:lnTo>
                <a:close/>
              </a:path>
            </a:pathLst>
          </a:custGeom>
          <a:solidFill>
            <a:srgbClr val="4848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Freeform 305"/>
          <p:cNvSpPr/>
          <p:nvPr/>
        </p:nvSpPr>
        <p:spPr bwMode="auto">
          <a:xfrm>
            <a:off x="8996363" y="3808413"/>
            <a:ext cx="227013" cy="688975"/>
          </a:xfrm>
          <a:custGeom>
            <a:avLst/>
            <a:gdLst>
              <a:gd name="T0" fmla="*/ 38 w 38"/>
              <a:gd name="T1" fmla="*/ 20 h 115"/>
              <a:gd name="T2" fmla="*/ 38 w 38"/>
              <a:gd name="T3" fmla="*/ 96 h 115"/>
              <a:gd name="T4" fmla="*/ 19 w 38"/>
              <a:gd name="T5" fmla="*/ 115 h 115"/>
              <a:gd name="T6" fmla="*/ 19 w 38"/>
              <a:gd name="T7" fmla="*/ 115 h 115"/>
              <a:gd name="T8" fmla="*/ 0 w 38"/>
              <a:gd name="T9" fmla="*/ 96 h 115"/>
              <a:gd name="T10" fmla="*/ 0 w 38"/>
              <a:gd name="T11" fmla="*/ 0 h 115"/>
              <a:gd name="T12" fmla="*/ 6 w 38"/>
              <a:gd name="T13" fmla="*/ 0 h 115"/>
              <a:gd name="T14" fmla="*/ 38 w 38"/>
              <a:gd name="T15" fmla="*/ 2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8" h="115">
                <a:moveTo>
                  <a:pt x="38" y="20"/>
                </a:moveTo>
                <a:cubicBezTo>
                  <a:pt x="38" y="96"/>
                  <a:pt x="38" y="96"/>
                  <a:pt x="38" y="96"/>
                </a:cubicBezTo>
                <a:cubicBezTo>
                  <a:pt x="38" y="106"/>
                  <a:pt x="30" y="115"/>
                  <a:pt x="19" y="115"/>
                </a:cubicBezTo>
                <a:cubicBezTo>
                  <a:pt x="19" y="115"/>
                  <a:pt x="19" y="115"/>
                  <a:pt x="19" y="115"/>
                </a:cubicBezTo>
                <a:cubicBezTo>
                  <a:pt x="9" y="115"/>
                  <a:pt x="0" y="106"/>
                  <a:pt x="0" y="96"/>
                </a:cubicBezTo>
                <a:cubicBezTo>
                  <a:pt x="0" y="0"/>
                  <a:pt x="0" y="0"/>
                  <a:pt x="0" y="0"/>
                </a:cubicBezTo>
                <a:cubicBezTo>
                  <a:pt x="6" y="0"/>
                  <a:pt x="6" y="0"/>
                  <a:pt x="6" y="0"/>
                </a:cubicBezTo>
                <a:lnTo>
                  <a:pt x="38" y="2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9" name="Freeform 306"/>
          <p:cNvSpPr/>
          <p:nvPr/>
        </p:nvSpPr>
        <p:spPr bwMode="auto">
          <a:xfrm>
            <a:off x="8550275" y="3349625"/>
            <a:ext cx="136525" cy="144463"/>
          </a:xfrm>
          <a:custGeom>
            <a:avLst/>
            <a:gdLst>
              <a:gd name="T0" fmla="*/ 0 w 54"/>
              <a:gd name="T1" fmla="*/ 14 h 57"/>
              <a:gd name="T2" fmla="*/ 28 w 54"/>
              <a:gd name="T3" fmla="*/ 57 h 57"/>
              <a:gd name="T4" fmla="*/ 54 w 54"/>
              <a:gd name="T5" fmla="*/ 14 h 57"/>
              <a:gd name="T6" fmla="*/ 28 w 54"/>
              <a:gd name="T7" fmla="*/ 0 h 57"/>
              <a:gd name="T8" fmla="*/ 0 w 54"/>
              <a:gd name="T9" fmla="*/ 14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" h="57">
                <a:moveTo>
                  <a:pt x="0" y="14"/>
                </a:moveTo>
                <a:lnTo>
                  <a:pt x="28" y="57"/>
                </a:lnTo>
                <a:lnTo>
                  <a:pt x="54" y="14"/>
                </a:lnTo>
                <a:lnTo>
                  <a:pt x="28" y="0"/>
                </a:lnTo>
                <a:lnTo>
                  <a:pt x="0" y="14"/>
                </a:lnTo>
                <a:close/>
              </a:path>
            </a:pathLst>
          </a:custGeom>
          <a:solidFill>
            <a:srgbClr val="B0B0B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0" name="Freeform 307"/>
          <p:cNvSpPr/>
          <p:nvPr/>
        </p:nvSpPr>
        <p:spPr bwMode="auto">
          <a:xfrm>
            <a:off x="8550275" y="3349625"/>
            <a:ext cx="60325" cy="131763"/>
          </a:xfrm>
          <a:custGeom>
            <a:avLst/>
            <a:gdLst>
              <a:gd name="T0" fmla="*/ 0 w 24"/>
              <a:gd name="T1" fmla="*/ 14 h 52"/>
              <a:gd name="T2" fmla="*/ 24 w 24"/>
              <a:gd name="T3" fmla="*/ 52 h 52"/>
              <a:gd name="T4" fmla="*/ 24 w 24"/>
              <a:gd name="T5" fmla="*/ 0 h 52"/>
              <a:gd name="T6" fmla="*/ 0 w 24"/>
              <a:gd name="T7" fmla="*/ 14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" h="52">
                <a:moveTo>
                  <a:pt x="0" y="14"/>
                </a:moveTo>
                <a:lnTo>
                  <a:pt x="24" y="52"/>
                </a:lnTo>
                <a:lnTo>
                  <a:pt x="24" y="0"/>
                </a:lnTo>
                <a:lnTo>
                  <a:pt x="0" y="14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1" name="Freeform 308"/>
          <p:cNvSpPr/>
          <p:nvPr/>
        </p:nvSpPr>
        <p:spPr bwMode="auto">
          <a:xfrm>
            <a:off x="8389938" y="3271838"/>
            <a:ext cx="227013" cy="161925"/>
          </a:xfrm>
          <a:custGeom>
            <a:avLst/>
            <a:gdLst>
              <a:gd name="T0" fmla="*/ 33 w 90"/>
              <a:gd name="T1" fmla="*/ 0 h 64"/>
              <a:gd name="T2" fmla="*/ 0 w 90"/>
              <a:gd name="T3" fmla="*/ 0 h 64"/>
              <a:gd name="T4" fmla="*/ 35 w 90"/>
              <a:gd name="T5" fmla="*/ 64 h 64"/>
              <a:gd name="T6" fmla="*/ 90 w 90"/>
              <a:gd name="T7" fmla="*/ 31 h 64"/>
              <a:gd name="T8" fmla="*/ 33 w 90"/>
              <a:gd name="T9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64">
                <a:moveTo>
                  <a:pt x="33" y="0"/>
                </a:moveTo>
                <a:lnTo>
                  <a:pt x="0" y="0"/>
                </a:lnTo>
                <a:lnTo>
                  <a:pt x="35" y="64"/>
                </a:lnTo>
                <a:lnTo>
                  <a:pt x="90" y="31"/>
                </a:lnTo>
                <a:lnTo>
                  <a:pt x="3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2" name="Freeform 309"/>
          <p:cNvSpPr/>
          <p:nvPr/>
        </p:nvSpPr>
        <p:spPr bwMode="auto">
          <a:xfrm>
            <a:off x="8621713" y="3271838"/>
            <a:ext cx="227013" cy="161925"/>
          </a:xfrm>
          <a:custGeom>
            <a:avLst/>
            <a:gdLst>
              <a:gd name="T0" fmla="*/ 57 w 90"/>
              <a:gd name="T1" fmla="*/ 0 h 64"/>
              <a:gd name="T2" fmla="*/ 90 w 90"/>
              <a:gd name="T3" fmla="*/ 0 h 64"/>
              <a:gd name="T4" fmla="*/ 55 w 90"/>
              <a:gd name="T5" fmla="*/ 64 h 64"/>
              <a:gd name="T6" fmla="*/ 0 w 90"/>
              <a:gd name="T7" fmla="*/ 31 h 64"/>
              <a:gd name="T8" fmla="*/ 57 w 90"/>
              <a:gd name="T9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64">
                <a:moveTo>
                  <a:pt x="57" y="0"/>
                </a:moveTo>
                <a:lnTo>
                  <a:pt x="90" y="0"/>
                </a:lnTo>
                <a:lnTo>
                  <a:pt x="55" y="64"/>
                </a:lnTo>
                <a:lnTo>
                  <a:pt x="0" y="31"/>
                </a:lnTo>
                <a:lnTo>
                  <a:pt x="5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3" name="Freeform 310"/>
          <p:cNvSpPr/>
          <p:nvPr/>
        </p:nvSpPr>
        <p:spPr bwMode="auto">
          <a:xfrm>
            <a:off x="8562975" y="3425825"/>
            <a:ext cx="114300" cy="277813"/>
          </a:xfrm>
          <a:custGeom>
            <a:avLst/>
            <a:gdLst>
              <a:gd name="T0" fmla="*/ 0 w 45"/>
              <a:gd name="T1" fmla="*/ 67 h 110"/>
              <a:gd name="T2" fmla="*/ 23 w 45"/>
              <a:gd name="T3" fmla="*/ 0 h 110"/>
              <a:gd name="T4" fmla="*/ 45 w 45"/>
              <a:gd name="T5" fmla="*/ 69 h 110"/>
              <a:gd name="T6" fmla="*/ 23 w 45"/>
              <a:gd name="T7" fmla="*/ 110 h 110"/>
              <a:gd name="T8" fmla="*/ 0 w 45"/>
              <a:gd name="T9" fmla="*/ 67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" h="110">
                <a:moveTo>
                  <a:pt x="0" y="67"/>
                </a:moveTo>
                <a:lnTo>
                  <a:pt x="23" y="0"/>
                </a:lnTo>
                <a:lnTo>
                  <a:pt x="45" y="69"/>
                </a:lnTo>
                <a:lnTo>
                  <a:pt x="23" y="110"/>
                </a:lnTo>
                <a:lnTo>
                  <a:pt x="0" y="67"/>
                </a:lnTo>
                <a:close/>
              </a:path>
            </a:pathLst>
          </a:custGeom>
          <a:solidFill>
            <a:srgbClr val="B0B0B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4" name="Freeform 311"/>
          <p:cNvSpPr/>
          <p:nvPr/>
        </p:nvSpPr>
        <p:spPr bwMode="auto">
          <a:xfrm>
            <a:off x="8562975" y="3446463"/>
            <a:ext cx="53975" cy="244475"/>
          </a:xfrm>
          <a:custGeom>
            <a:avLst/>
            <a:gdLst>
              <a:gd name="T0" fmla="*/ 0 w 21"/>
              <a:gd name="T1" fmla="*/ 59 h 97"/>
              <a:gd name="T2" fmla="*/ 21 w 21"/>
              <a:gd name="T3" fmla="*/ 0 h 97"/>
              <a:gd name="T4" fmla="*/ 21 w 21"/>
              <a:gd name="T5" fmla="*/ 97 h 97"/>
              <a:gd name="T6" fmla="*/ 0 w 21"/>
              <a:gd name="T7" fmla="*/ 59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97">
                <a:moveTo>
                  <a:pt x="0" y="59"/>
                </a:moveTo>
                <a:lnTo>
                  <a:pt x="21" y="0"/>
                </a:lnTo>
                <a:lnTo>
                  <a:pt x="21" y="97"/>
                </a:lnTo>
                <a:lnTo>
                  <a:pt x="0" y="59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5" name="Freeform 312"/>
          <p:cNvSpPr/>
          <p:nvPr/>
        </p:nvSpPr>
        <p:spPr bwMode="auto">
          <a:xfrm>
            <a:off x="8305800" y="3276600"/>
            <a:ext cx="315913" cy="641350"/>
          </a:xfrm>
          <a:custGeom>
            <a:avLst/>
            <a:gdLst>
              <a:gd name="T0" fmla="*/ 33 w 125"/>
              <a:gd name="T1" fmla="*/ 0 h 254"/>
              <a:gd name="T2" fmla="*/ 0 w 125"/>
              <a:gd name="T3" fmla="*/ 83 h 254"/>
              <a:gd name="T4" fmla="*/ 54 w 125"/>
              <a:gd name="T5" fmla="*/ 81 h 254"/>
              <a:gd name="T6" fmla="*/ 12 w 125"/>
              <a:gd name="T7" fmla="*/ 128 h 254"/>
              <a:gd name="T8" fmla="*/ 123 w 125"/>
              <a:gd name="T9" fmla="*/ 254 h 254"/>
              <a:gd name="T10" fmla="*/ 125 w 125"/>
              <a:gd name="T11" fmla="*/ 169 h 254"/>
              <a:gd name="T12" fmla="*/ 33 w 125"/>
              <a:gd name="T13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5" h="254">
                <a:moveTo>
                  <a:pt x="33" y="0"/>
                </a:moveTo>
                <a:lnTo>
                  <a:pt x="0" y="83"/>
                </a:lnTo>
                <a:lnTo>
                  <a:pt x="54" y="81"/>
                </a:lnTo>
                <a:lnTo>
                  <a:pt x="12" y="128"/>
                </a:lnTo>
                <a:lnTo>
                  <a:pt x="123" y="254"/>
                </a:lnTo>
                <a:lnTo>
                  <a:pt x="125" y="169"/>
                </a:lnTo>
                <a:lnTo>
                  <a:pt x="33" y="0"/>
                </a:lnTo>
                <a:close/>
              </a:path>
            </a:pathLst>
          </a:custGeom>
          <a:solidFill>
            <a:srgbClr val="5E5E5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6" name="Freeform 313"/>
          <p:cNvSpPr/>
          <p:nvPr/>
        </p:nvSpPr>
        <p:spPr bwMode="auto">
          <a:xfrm>
            <a:off x="8616950" y="3276600"/>
            <a:ext cx="314325" cy="641350"/>
          </a:xfrm>
          <a:custGeom>
            <a:avLst/>
            <a:gdLst>
              <a:gd name="T0" fmla="*/ 92 w 125"/>
              <a:gd name="T1" fmla="*/ 0 h 254"/>
              <a:gd name="T2" fmla="*/ 125 w 125"/>
              <a:gd name="T3" fmla="*/ 83 h 254"/>
              <a:gd name="T4" fmla="*/ 71 w 125"/>
              <a:gd name="T5" fmla="*/ 81 h 254"/>
              <a:gd name="T6" fmla="*/ 113 w 125"/>
              <a:gd name="T7" fmla="*/ 128 h 254"/>
              <a:gd name="T8" fmla="*/ 0 w 125"/>
              <a:gd name="T9" fmla="*/ 254 h 254"/>
              <a:gd name="T10" fmla="*/ 0 w 125"/>
              <a:gd name="T11" fmla="*/ 169 h 254"/>
              <a:gd name="T12" fmla="*/ 92 w 125"/>
              <a:gd name="T13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5" h="254">
                <a:moveTo>
                  <a:pt x="92" y="0"/>
                </a:moveTo>
                <a:lnTo>
                  <a:pt x="125" y="83"/>
                </a:lnTo>
                <a:lnTo>
                  <a:pt x="71" y="81"/>
                </a:lnTo>
                <a:lnTo>
                  <a:pt x="113" y="128"/>
                </a:lnTo>
                <a:lnTo>
                  <a:pt x="0" y="254"/>
                </a:lnTo>
                <a:lnTo>
                  <a:pt x="0" y="169"/>
                </a:lnTo>
                <a:lnTo>
                  <a:pt x="92" y="0"/>
                </a:ln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7" name="Freeform 314"/>
          <p:cNvSpPr/>
          <p:nvPr/>
        </p:nvSpPr>
        <p:spPr bwMode="auto">
          <a:xfrm>
            <a:off x="7639050" y="3613150"/>
            <a:ext cx="249238" cy="250825"/>
          </a:xfrm>
          <a:custGeom>
            <a:avLst/>
            <a:gdLst>
              <a:gd name="T0" fmla="*/ 42 w 42"/>
              <a:gd name="T1" fmla="*/ 14 h 42"/>
              <a:gd name="T2" fmla="*/ 34 w 42"/>
              <a:gd name="T3" fmla="*/ 7 h 42"/>
              <a:gd name="T4" fmla="*/ 7 w 42"/>
              <a:gd name="T5" fmla="*/ 8 h 42"/>
              <a:gd name="T6" fmla="*/ 7 w 42"/>
              <a:gd name="T7" fmla="*/ 8 h 42"/>
              <a:gd name="T8" fmla="*/ 8 w 42"/>
              <a:gd name="T9" fmla="*/ 35 h 42"/>
              <a:gd name="T10" fmla="*/ 17 w 42"/>
              <a:gd name="T11" fmla="*/ 42 h 42"/>
              <a:gd name="T12" fmla="*/ 42 w 42"/>
              <a:gd name="T13" fmla="*/ 14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" h="42">
                <a:moveTo>
                  <a:pt x="42" y="14"/>
                </a:moveTo>
                <a:cubicBezTo>
                  <a:pt x="34" y="7"/>
                  <a:pt x="34" y="7"/>
                  <a:pt x="34" y="7"/>
                </a:cubicBezTo>
                <a:cubicBezTo>
                  <a:pt x="27" y="0"/>
                  <a:pt x="14" y="0"/>
                  <a:pt x="7" y="8"/>
                </a:cubicBezTo>
                <a:cubicBezTo>
                  <a:pt x="7" y="8"/>
                  <a:pt x="7" y="8"/>
                  <a:pt x="7" y="8"/>
                </a:cubicBezTo>
                <a:cubicBezTo>
                  <a:pt x="0" y="16"/>
                  <a:pt x="1" y="28"/>
                  <a:pt x="8" y="35"/>
                </a:cubicBezTo>
                <a:cubicBezTo>
                  <a:pt x="17" y="42"/>
                  <a:pt x="17" y="42"/>
                  <a:pt x="17" y="42"/>
                </a:cubicBezTo>
                <a:lnTo>
                  <a:pt x="42" y="14"/>
                </a:lnTo>
                <a:close/>
              </a:path>
            </a:pathLst>
          </a:custGeom>
          <a:solidFill>
            <a:srgbClr val="F7C2A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8" name="Freeform 315"/>
          <p:cNvSpPr/>
          <p:nvPr/>
        </p:nvSpPr>
        <p:spPr bwMode="auto">
          <a:xfrm>
            <a:off x="7661275" y="3516313"/>
            <a:ext cx="173038" cy="161925"/>
          </a:xfrm>
          <a:custGeom>
            <a:avLst/>
            <a:gdLst>
              <a:gd name="T0" fmla="*/ 2 w 29"/>
              <a:gd name="T1" fmla="*/ 8 h 27"/>
              <a:gd name="T2" fmla="*/ 1 w 29"/>
              <a:gd name="T3" fmla="*/ 2 h 27"/>
              <a:gd name="T4" fmla="*/ 7 w 29"/>
              <a:gd name="T5" fmla="*/ 2 h 27"/>
              <a:gd name="T6" fmla="*/ 27 w 29"/>
              <a:gd name="T7" fmla="*/ 19 h 27"/>
              <a:gd name="T8" fmla="*/ 27 w 29"/>
              <a:gd name="T9" fmla="*/ 25 h 27"/>
              <a:gd name="T10" fmla="*/ 22 w 29"/>
              <a:gd name="T11" fmla="*/ 26 h 27"/>
              <a:gd name="T12" fmla="*/ 2 w 29"/>
              <a:gd name="T13" fmla="*/ 8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9" h="27">
                <a:moveTo>
                  <a:pt x="2" y="8"/>
                </a:moveTo>
                <a:cubicBezTo>
                  <a:pt x="0" y="7"/>
                  <a:pt x="0" y="4"/>
                  <a:pt x="1" y="2"/>
                </a:cubicBezTo>
                <a:cubicBezTo>
                  <a:pt x="2" y="1"/>
                  <a:pt x="5" y="0"/>
                  <a:pt x="7" y="2"/>
                </a:cubicBezTo>
                <a:cubicBezTo>
                  <a:pt x="27" y="19"/>
                  <a:pt x="27" y="19"/>
                  <a:pt x="27" y="19"/>
                </a:cubicBezTo>
                <a:cubicBezTo>
                  <a:pt x="28" y="21"/>
                  <a:pt x="29" y="23"/>
                  <a:pt x="27" y="25"/>
                </a:cubicBezTo>
                <a:cubicBezTo>
                  <a:pt x="26" y="27"/>
                  <a:pt x="23" y="27"/>
                  <a:pt x="22" y="26"/>
                </a:cubicBezTo>
                <a:lnTo>
                  <a:pt x="2" y="8"/>
                </a:lnTo>
                <a:close/>
              </a:path>
            </a:pathLst>
          </a:custGeom>
          <a:solidFill>
            <a:srgbClr val="F7C2A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Freeform 316"/>
          <p:cNvSpPr/>
          <p:nvPr/>
        </p:nvSpPr>
        <p:spPr bwMode="auto">
          <a:xfrm>
            <a:off x="7781925" y="3541713"/>
            <a:ext cx="114300" cy="171450"/>
          </a:xfrm>
          <a:custGeom>
            <a:avLst/>
            <a:gdLst>
              <a:gd name="T0" fmla="*/ 2 w 19"/>
              <a:gd name="T1" fmla="*/ 7 h 29"/>
              <a:gd name="T2" fmla="*/ 9 w 19"/>
              <a:gd name="T3" fmla="*/ 4 h 29"/>
              <a:gd name="T4" fmla="*/ 14 w 19"/>
              <a:gd name="T5" fmla="*/ 10 h 29"/>
              <a:gd name="T6" fmla="*/ 18 w 19"/>
              <a:gd name="T7" fmla="*/ 23 h 29"/>
              <a:gd name="T8" fmla="*/ 16 w 19"/>
              <a:gd name="T9" fmla="*/ 28 h 29"/>
              <a:gd name="T10" fmla="*/ 11 w 19"/>
              <a:gd name="T11" fmla="*/ 26 h 29"/>
              <a:gd name="T12" fmla="*/ 7 w 19"/>
              <a:gd name="T13" fmla="*/ 15 h 29"/>
              <a:gd name="T14" fmla="*/ 2 w 19"/>
              <a:gd name="T15" fmla="*/ 7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" h="29">
                <a:moveTo>
                  <a:pt x="2" y="7"/>
                </a:moveTo>
                <a:cubicBezTo>
                  <a:pt x="0" y="2"/>
                  <a:pt x="7" y="0"/>
                  <a:pt x="9" y="4"/>
                </a:cubicBezTo>
                <a:cubicBezTo>
                  <a:pt x="14" y="10"/>
                  <a:pt x="14" y="10"/>
                  <a:pt x="14" y="10"/>
                </a:cubicBezTo>
                <a:cubicBezTo>
                  <a:pt x="18" y="23"/>
                  <a:pt x="18" y="23"/>
                  <a:pt x="18" y="23"/>
                </a:cubicBezTo>
                <a:cubicBezTo>
                  <a:pt x="19" y="25"/>
                  <a:pt x="18" y="27"/>
                  <a:pt x="16" y="28"/>
                </a:cubicBezTo>
                <a:cubicBezTo>
                  <a:pt x="14" y="29"/>
                  <a:pt x="11" y="28"/>
                  <a:pt x="11" y="26"/>
                </a:cubicBezTo>
                <a:cubicBezTo>
                  <a:pt x="7" y="15"/>
                  <a:pt x="7" y="15"/>
                  <a:pt x="7" y="15"/>
                </a:cubicBezTo>
                <a:lnTo>
                  <a:pt x="2" y="7"/>
                </a:lnTo>
                <a:close/>
              </a:path>
            </a:pathLst>
          </a:custGeom>
          <a:solidFill>
            <a:srgbClr val="F7C2A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0" name="Freeform 317"/>
          <p:cNvSpPr/>
          <p:nvPr/>
        </p:nvSpPr>
        <p:spPr bwMode="auto">
          <a:xfrm>
            <a:off x="8909050" y="4387850"/>
            <a:ext cx="422275" cy="204788"/>
          </a:xfrm>
          <a:custGeom>
            <a:avLst/>
            <a:gdLst>
              <a:gd name="T0" fmla="*/ 23 w 71"/>
              <a:gd name="T1" fmla="*/ 0 h 34"/>
              <a:gd name="T2" fmla="*/ 49 w 71"/>
              <a:gd name="T3" fmla="*/ 0 h 34"/>
              <a:gd name="T4" fmla="*/ 49 w 71"/>
              <a:gd name="T5" fmla="*/ 0 h 34"/>
              <a:gd name="T6" fmla="*/ 49 w 71"/>
              <a:gd name="T7" fmla="*/ 0 h 34"/>
              <a:gd name="T8" fmla="*/ 65 w 71"/>
              <a:gd name="T9" fmla="*/ 7 h 34"/>
              <a:gd name="T10" fmla="*/ 71 w 71"/>
              <a:gd name="T11" fmla="*/ 22 h 34"/>
              <a:gd name="T12" fmla="*/ 71 w 71"/>
              <a:gd name="T13" fmla="*/ 22 h 34"/>
              <a:gd name="T14" fmla="*/ 71 w 71"/>
              <a:gd name="T15" fmla="*/ 22 h 34"/>
              <a:gd name="T16" fmla="*/ 71 w 71"/>
              <a:gd name="T17" fmla="*/ 34 h 34"/>
              <a:gd name="T18" fmla="*/ 62 w 71"/>
              <a:gd name="T19" fmla="*/ 34 h 34"/>
              <a:gd name="T20" fmla="*/ 62 w 71"/>
              <a:gd name="T21" fmla="*/ 22 h 34"/>
              <a:gd name="T22" fmla="*/ 62 w 71"/>
              <a:gd name="T23" fmla="*/ 22 h 34"/>
              <a:gd name="T24" fmla="*/ 62 w 71"/>
              <a:gd name="T25" fmla="*/ 22 h 34"/>
              <a:gd name="T26" fmla="*/ 58 w 71"/>
              <a:gd name="T27" fmla="*/ 14 h 34"/>
              <a:gd name="T28" fmla="*/ 49 w 71"/>
              <a:gd name="T29" fmla="*/ 10 h 34"/>
              <a:gd name="T30" fmla="*/ 49 w 71"/>
              <a:gd name="T31" fmla="*/ 10 h 34"/>
              <a:gd name="T32" fmla="*/ 49 w 71"/>
              <a:gd name="T33" fmla="*/ 10 h 34"/>
              <a:gd name="T34" fmla="*/ 23 w 71"/>
              <a:gd name="T35" fmla="*/ 10 h 34"/>
              <a:gd name="T36" fmla="*/ 23 w 71"/>
              <a:gd name="T37" fmla="*/ 10 h 34"/>
              <a:gd name="T38" fmla="*/ 23 w 71"/>
              <a:gd name="T39" fmla="*/ 10 h 34"/>
              <a:gd name="T40" fmla="*/ 14 w 71"/>
              <a:gd name="T41" fmla="*/ 14 h 34"/>
              <a:gd name="T42" fmla="*/ 10 w 71"/>
              <a:gd name="T43" fmla="*/ 22 h 34"/>
              <a:gd name="T44" fmla="*/ 10 w 71"/>
              <a:gd name="T45" fmla="*/ 22 h 34"/>
              <a:gd name="T46" fmla="*/ 10 w 71"/>
              <a:gd name="T47" fmla="*/ 22 h 34"/>
              <a:gd name="T48" fmla="*/ 10 w 71"/>
              <a:gd name="T49" fmla="*/ 34 h 34"/>
              <a:gd name="T50" fmla="*/ 0 w 71"/>
              <a:gd name="T51" fmla="*/ 34 h 34"/>
              <a:gd name="T52" fmla="*/ 0 w 71"/>
              <a:gd name="T53" fmla="*/ 22 h 34"/>
              <a:gd name="T54" fmla="*/ 0 w 71"/>
              <a:gd name="T55" fmla="*/ 22 h 34"/>
              <a:gd name="T56" fmla="*/ 0 w 71"/>
              <a:gd name="T57" fmla="*/ 22 h 34"/>
              <a:gd name="T58" fmla="*/ 7 w 71"/>
              <a:gd name="T59" fmla="*/ 7 h 34"/>
              <a:gd name="T60" fmla="*/ 23 w 71"/>
              <a:gd name="T61" fmla="*/ 0 h 34"/>
              <a:gd name="T62" fmla="*/ 23 w 71"/>
              <a:gd name="T63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1" h="34">
                <a:moveTo>
                  <a:pt x="23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5" y="0"/>
                  <a:pt x="61" y="3"/>
                  <a:pt x="65" y="7"/>
                </a:cubicBezTo>
                <a:cubicBezTo>
                  <a:pt x="69" y="11"/>
                  <a:pt x="71" y="16"/>
                  <a:pt x="71" y="22"/>
                </a:cubicBezTo>
                <a:cubicBezTo>
                  <a:pt x="71" y="22"/>
                  <a:pt x="71" y="22"/>
                  <a:pt x="71" y="22"/>
                </a:cubicBezTo>
                <a:cubicBezTo>
                  <a:pt x="71" y="22"/>
                  <a:pt x="71" y="22"/>
                  <a:pt x="71" y="22"/>
                </a:cubicBezTo>
                <a:cubicBezTo>
                  <a:pt x="71" y="34"/>
                  <a:pt x="71" y="34"/>
                  <a:pt x="71" y="34"/>
                </a:cubicBezTo>
                <a:cubicBezTo>
                  <a:pt x="62" y="34"/>
                  <a:pt x="62" y="34"/>
                  <a:pt x="62" y="34"/>
                </a:cubicBezTo>
                <a:cubicBezTo>
                  <a:pt x="62" y="22"/>
                  <a:pt x="62" y="22"/>
                  <a:pt x="62" y="22"/>
                </a:cubicBezTo>
                <a:cubicBezTo>
                  <a:pt x="62" y="22"/>
                  <a:pt x="62" y="22"/>
                  <a:pt x="62" y="22"/>
                </a:cubicBezTo>
                <a:cubicBezTo>
                  <a:pt x="62" y="22"/>
                  <a:pt x="62" y="22"/>
                  <a:pt x="62" y="22"/>
                </a:cubicBezTo>
                <a:cubicBezTo>
                  <a:pt x="62" y="19"/>
                  <a:pt x="60" y="16"/>
                  <a:pt x="58" y="14"/>
                </a:cubicBezTo>
                <a:cubicBezTo>
                  <a:pt x="56" y="11"/>
                  <a:pt x="53" y="10"/>
                  <a:pt x="49" y="10"/>
                </a:cubicBezTo>
                <a:cubicBezTo>
                  <a:pt x="49" y="10"/>
                  <a:pt x="49" y="10"/>
                  <a:pt x="49" y="10"/>
                </a:cubicBezTo>
                <a:cubicBezTo>
                  <a:pt x="49" y="10"/>
                  <a:pt x="49" y="10"/>
                  <a:pt x="49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19" y="10"/>
                  <a:pt x="16" y="11"/>
                  <a:pt x="14" y="14"/>
                </a:cubicBezTo>
                <a:cubicBezTo>
                  <a:pt x="11" y="16"/>
                  <a:pt x="10" y="19"/>
                  <a:pt x="10" y="22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34"/>
                  <a:pt x="10" y="34"/>
                  <a:pt x="10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6"/>
                  <a:pt x="3" y="11"/>
                  <a:pt x="7" y="7"/>
                </a:cubicBezTo>
                <a:cubicBezTo>
                  <a:pt x="11" y="3"/>
                  <a:pt x="17" y="1"/>
                  <a:pt x="23" y="0"/>
                </a:cubicBezTo>
                <a:cubicBezTo>
                  <a:pt x="23" y="0"/>
                  <a:pt x="23" y="0"/>
                  <a:pt x="23" y="0"/>
                </a:cubicBezTo>
                <a:close/>
              </a:path>
            </a:pathLst>
          </a:custGeom>
          <a:solidFill>
            <a:srgbClr val="7C7A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1" name="Rectangle 319"/>
          <p:cNvSpPr>
            <a:spLocks noChangeArrowheads="1"/>
          </p:cNvSpPr>
          <p:nvPr/>
        </p:nvSpPr>
        <p:spPr bwMode="auto">
          <a:xfrm>
            <a:off x="8677275" y="4562475"/>
            <a:ext cx="892175" cy="663575"/>
          </a:xfrm>
          <a:prstGeom prst="rect">
            <a:avLst/>
          </a:prstGeom>
          <a:solidFill>
            <a:srgbClr val="24242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2" name="Freeform 320"/>
          <p:cNvSpPr/>
          <p:nvPr/>
        </p:nvSpPr>
        <p:spPr bwMode="auto">
          <a:xfrm>
            <a:off x="8677275" y="4592638"/>
            <a:ext cx="892175" cy="436563"/>
          </a:xfrm>
          <a:custGeom>
            <a:avLst/>
            <a:gdLst>
              <a:gd name="T0" fmla="*/ 354 w 354"/>
              <a:gd name="T1" fmla="*/ 0 h 173"/>
              <a:gd name="T2" fmla="*/ 354 w 354"/>
              <a:gd name="T3" fmla="*/ 133 h 173"/>
              <a:gd name="T4" fmla="*/ 182 w 354"/>
              <a:gd name="T5" fmla="*/ 173 h 173"/>
              <a:gd name="T6" fmla="*/ 0 w 354"/>
              <a:gd name="T7" fmla="*/ 133 h 173"/>
              <a:gd name="T8" fmla="*/ 0 w 354"/>
              <a:gd name="T9" fmla="*/ 0 h 173"/>
              <a:gd name="T10" fmla="*/ 354 w 354"/>
              <a:gd name="T11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4" h="173">
                <a:moveTo>
                  <a:pt x="354" y="0"/>
                </a:moveTo>
                <a:lnTo>
                  <a:pt x="354" y="133"/>
                </a:lnTo>
                <a:lnTo>
                  <a:pt x="182" y="173"/>
                </a:lnTo>
                <a:lnTo>
                  <a:pt x="0" y="133"/>
                </a:lnTo>
                <a:lnTo>
                  <a:pt x="0" y="0"/>
                </a:lnTo>
                <a:lnTo>
                  <a:pt x="354" y="0"/>
                </a:lnTo>
                <a:close/>
              </a:path>
            </a:pathLst>
          </a:custGeom>
          <a:solidFill>
            <a:srgbClr val="420B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3" name="Freeform 321"/>
          <p:cNvSpPr/>
          <p:nvPr/>
        </p:nvSpPr>
        <p:spPr bwMode="auto">
          <a:xfrm>
            <a:off x="8651875" y="4549775"/>
            <a:ext cx="941388" cy="461963"/>
          </a:xfrm>
          <a:custGeom>
            <a:avLst/>
            <a:gdLst>
              <a:gd name="T0" fmla="*/ 0 w 374"/>
              <a:gd name="T1" fmla="*/ 0 h 183"/>
              <a:gd name="T2" fmla="*/ 374 w 374"/>
              <a:gd name="T3" fmla="*/ 0 h 183"/>
              <a:gd name="T4" fmla="*/ 374 w 374"/>
              <a:gd name="T5" fmla="*/ 140 h 183"/>
              <a:gd name="T6" fmla="*/ 194 w 374"/>
              <a:gd name="T7" fmla="*/ 183 h 183"/>
              <a:gd name="T8" fmla="*/ 0 w 374"/>
              <a:gd name="T9" fmla="*/ 140 h 183"/>
              <a:gd name="T10" fmla="*/ 0 w 374"/>
              <a:gd name="T11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4" h="183">
                <a:moveTo>
                  <a:pt x="0" y="0"/>
                </a:moveTo>
                <a:lnTo>
                  <a:pt x="374" y="0"/>
                </a:lnTo>
                <a:lnTo>
                  <a:pt x="374" y="140"/>
                </a:lnTo>
                <a:lnTo>
                  <a:pt x="194" y="183"/>
                </a:lnTo>
                <a:lnTo>
                  <a:pt x="0" y="140"/>
                </a:lnTo>
                <a:lnTo>
                  <a:pt x="0" y="0"/>
                </a:ln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4" name="Rectangle 322"/>
          <p:cNvSpPr>
            <a:spLocks noChangeArrowheads="1"/>
          </p:cNvSpPr>
          <p:nvPr/>
        </p:nvSpPr>
        <p:spPr bwMode="auto">
          <a:xfrm>
            <a:off x="9086850" y="4945063"/>
            <a:ext cx="101600" cy="10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5" name="Rectangle 323"/>
          <p:cNvSpPr>
            <a:spLocks noChangeArrowheads="1"/>
          </p:cNvSpPr>
          <p:nvPr/>
        </p:nvSpPr>
        <p:spPr bwMode="auto">
          <a:xfrm>
            <a:off x="9086850" y="4945063"/>
            <a:ext cx="53975" cy="101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6" name="Freeform 324"/>
          <p:cNvSpPr/>
          <p:nvPr/>
        </p:nvSpPr>
        <p:spPr bwMode="auto">
          <a:xfrm>
            <a:off x="8991600" y="4305300"/>
            <a:ext cx="244475" cy="196850"/>
          </a:xfrm>
          <a:custGeom>
            <a:avLst/>
            <a:gdLst>
              <a:gd name="T0" fmla="*/ 40 w 41"/>
              <a:gd name="T1" fmla="*/ 0 h 33"/>
              <a:gd name="T2" fmla="*/ 40 w 41"/>
              <a:gd name="T3" fmla="*/ 11 h 33"/>
              <a:gd name="T4" fmla="*/ 21 w 41"/>
              <a:gd name="T5" fmla="*/ 32 h 33"/>
              <a:gd name="T6" fmla="*/ 21 w 41"/>
              <a:gd name="T7" fmla="*/ 32 h 33"/>
              <a:gd name="T8" fmla="*/ 1 w 41"/>
              <a:gd name="T9" fmla="*/ 14 h 33"/>
              <a:gd name="T10" fmla="*/ 0 w 41"/>
              <a:gd name="T11" fmla="*/ 2 h 33"/>
              <a:gd name="T12" fmla="*/ 40 w 41"/>
              <a:gd name="T13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33">
                <a:moveTo>
                  <a:pt x="40" y="0"/>
                </a:moveTo>
                <a:cubicBezTo>
                  <a:pt x="40" y="11"/>
                  <a:pt x="40" y="11"/>
                  <a:pt x="40" y="11"/>
                </a:cubicBezTo>
                <a:cubicBezTo>
                  <a:pt x="41" y="22"/>
                  <a:pt x="32" y="31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11" y="33"/>
                  <a:pt x="1" y="24"/>
                  <a:pt x="1" y="14"/>
                </a:cubicBezTo>
                <a:cubicBezTo>
                  <a:pt x="0" y="2"/>
                  <a:pt x="0" y="2"/>
                  <a:pt x="0" y="2"/>
                </a:cubicBezTo>
                <a:lnTo>
                  <a:pt x="40" y="0"/>
                </a:lnTo>
                <a:close/>
              </a:path>
            </a:pathLst>
          </a:custGeom>
          <a:solidFill>
            <a:srgbClr val="F7C2A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7" name="Freeform 734"/>
          <p:cNvSpPr/>
          <p:nvPr/>
        </p:nvSpPr>
        <p:spPr bwMode="auto">
          <a:xfrm>
            <a:off x="6992938" y="3705225"/>
            <a:ext cx="4057650" cy="207963"/>
          </a:xfrm>
          <a:custGeom>
            <a:avLst/>
            <a:gdLst>
              <a:gd name="T0" fmla="*/ 0 w 1344"/>
              <a:gd name="T1" fmla="*/ 69 h 69"/>
              <a:gd name="T2" fmla="*/ 201 w 1344"/>
              <a:gd name="T3" fmla="*/ 5 h 69"/>
              <a:gd name="T4" fmla="*/ 1195 w 1344"/>
              <a:gd name="T5" fmla="*/ 0 h 69"/>
              <a:gd name="T6" fmla="*/ 1344 w 1344"/>
              <a:gd name="T7" fmla="*/ 69 h 69"/>
              <a:gd name="T8" fmla="*/ 0 w 1344"/>
              <a:gd name="T9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4" h="69">
                <a:moveTo>
                  <a:pt x="0" y="69"/>
                </a:moveTo>
                <a:lnTo>
                  <a:pt x="201" y="5"/>
                </a:lnTo>
                <a:lnTo>
                  <a:pt x="1195" y="0"/>
                </a:lnTo>
                <a:lnTo>
                  <a:pt x="1344" y="69"/>
                </a:lnTo>
                <a:lnTo>
                  <a:pt x="0" y="69"/>
                </a:lnTo>
                <a:close/>
              </a:path>
            </a:pathLst>
          </a:custGeom>
          <a:solidFill>
            <a:srgbClr val="BD96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8" name="Freeform 735"/>
          <p:cNvSpPr/>
          <p:nvPr/>
        </p:nvSpPr>
        <p:spPr bwMode="auto">
          <a:xfrm>
            <a:off x="7192963" y="3954463"/>
            <a:ext cx="307975" cy="1736725"/>
          </a:xfrm>
          <a:custGeom>
            <a:avLst/>
            <a:gdLst>
              <a:gd name="T0" fmla="*/ 102 w 102"/>
              <a:gd name="T1" fmla="*/ 570 h 575"/>
              <a:gd name="T2" fmla="*/ 45 w 102"/>
              <a:gd name="T3" fmla="*/ 575 h 575"/>
              <a:gd name="T4" fmla="*/ 0 w 102"/>
              <a:gd name="T5" fmla="*/ 5 h 575"/>
              <a:gd name="T6" fmla="*/ 57 w 102"/>
              <a:gd name="T7" fmla="*/ 0 h 575"/>
              <a:gd name="T8" fmla="*/ 102 w 102"/>
              <a:gd name="T9" fmla="*/ 570 h 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575">
                <a:moveTo>
                  <a:pt x="102" y="570"/>
                </a:moveTo>
                <a:lnTo>
                  <a:pt x="45" y="575"/>
                </a:lnTo>
                <a:lnTo>
                  <a:pt x="0" y="5"/>
                </a:lnTo>
                <a:lnTo>
                  <a:pt x="57" y="0"/>
                </a:lnTo>
                <a:lnTo>
                  <a:pt x="102" y="570"/>
                </a:lnTo>
                <a:close/>
              </a:path>
            </a:pathLst>
          </a:custGeom>
          <a:solidFill>
            <a:srgbClr val="B08C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9" name="Freeform 736"/>
          <p:cNvSpPr/>
          <p:nvPr/>
        </p:nvSpPr>
        <p:spPr bwMode="auto">
          <a:xfrm>
            <a:off x="10534650" y="3954463"/>
            <a:ext cx="307975" cy="1736725"/>
          </a:xfrm>
          <a:custGeom>
            <a:avLst/>
            <a:gdLst>
              <a:gd name="T0" fmla="*/ 0 w 102"/>
              <a:gd name="T1" fmla="*/ 570 h 575"/>
              <a:gd name="T2" fmla="*/ 57 w 102"/>
              <a:gd name="T3" fmla="*/ 575 h 575"/>
              <a:gd name="T4" fmla="*/ 102 w 102"/>
              <a:gd name="T5" fmla="*/ 5 h 575"/>
              <a:gd name="T6" fmla="*/ 45 w 102"/>
              <a:gd name="T7" fmla="*/ 0 h 575"/>
              <a:gd name="T8" fmla="*/ 0 w 102"/>
              <a:gd name="T9" fmla="*/ 570 h 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575">
                <a:moveTo>
                  <a:pt x="0" y="570"/>
                </a:moveTo>
                <a:lnTo>
                  <a:pt x="57" y="575"/>
                </a:lnTo>
                <a:lnTo>
                  <a:pt x="102" y="5"/>
                </a:lnTo>
                <a:lnTo>
                  <a:pt x="45" y="0"/>
                </a:lnTo>
                <a:lnTo>
                  <a:pt x="0" y="570"/>
                </a:lnTo>
                <a:close/>
              </a:path>
            </a:pathLst>
          </a:custGeom>
          <a:solidFill>
            <a:srgbClr val="B08C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0" name="Freeform 737"/>
          <p:cNvSpPr/>
          <p:nvPr/>
        </p:nvSpPr>
        <p:spPr bwMode="auto">
          <a:xfrm>
            <a:off x="10548938" y="5303838"/>
            <a:ext cx="187325" cy="184150"/>
          </a:xfrm>
          <a:custGeom>
            <a:avLst/>
            <a:gdLst>
              <a:gd name="T0" fmla="*/ 0 w 62"/>
              <a:gd name="T1" fmla="*/ 61 h 61"/>
              <a:gd name="T2" fmla="*/ 57 w 62"/>
              <a:gd name="T3" fmla="*/ 61 h 61"/>
              <a:gd name="T4" fmla="*/ 62 w 62"/>
              <a:gd name="T5" fmla="*/ 0 h 61"/>
              <a:gd name="T6" fmla="*/ 5 w 62"/>
              <a:gd name="T7" fmla="*/ 0 h 61"/>
              <a:gd name="T8" fmla="*/ 0 w 62"/>
              <a:gd name="T9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" h="61">
                <a:moveTo>
                  <a:pt x="0" y="61"/>
                </a:moveTo>
                <a:lnTo>
                  <a:pt x="57" y="61"/>
                </a:lnTo>
                <a:lnTo>
                  <a:pt x="62" y="0"/>
                </a:lnTo>
                <a:lnTo>
                  <a:pt x="5" y="0"/>
                </a:lnTo>
                <a:lnTo>
                  <a:pt x="0" y="61"/>
                </a:lnTo>
                <a:close/>
              </a:path>
            </a:pathLst>
          </a:custGeom>
          <a:solidFill>
            <a:srgbClr val="9C77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1" name="Freeform 738"/>
          <p:cNvSpPr/>
          <p:nvPr/>
        </p:nvSpPr>
        <p:spPr bwMode="auto">
          <a:xfrm>
            <a:off x="7300913" y="5303838"/>
            <a:ext cx="184150" cy="184150"/>
          </a:xfrm>
          <a:custGeom>
            <a:avLst/>
            <a:gdLst>
              <a:gd name="T0" fmla="*/ 4 w 61"/>
              <a:gd name="T1" fmla="*/ 61 h 61"/>
              <a:gd name="T2" fmla="*/ 61 w 61"/>
              <a:gd name="T3" fmla="*/ 61 h 61"/>
              <a:gd name="T4" fmla="*/ 57 w 61"/>
              <a:gd name="T5" fmla="*/ 0 h 61"/>
              <a:gd name="T6" fmla="*/ 0 w 61"/>
              <a:gd name="T7" fmla="*/ 0 h 61"/>
              <a:gd name="T8" fmla="*/ 4 w 61"/>
              <a:gd name="T9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" h="61">
                <a:moveTo>
                  <a:pt x="4" y="61"/>
                </a:moveTo>
                <a:lnTo>
                  <a:pt x="61" y="61"/>
                </a:lnTo>
                <a:lnTo>
                  <a:pt x="57" y="0"/>
                </a:lnTo>
                <a:lnTo>
                  <a:pt x="0" y="0"/>
                </a:lnTo>
                <a:lnTo>
                  <a:pt x="4" y="61"/>
                </a:lnTo>
                <a:close/>
              </a:path>
            </a:pathLst>
          </a:custGeom>
          <a:solidFill>
            <a:srgbClr val="9C77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2" name="Freeform 739"/>
          <p:cNvSpPr/>
          <p:nvPr/>
        </p:nvSpPr>
        <p:spPr bwMode="auto">
          <a:xfrm>
            <a:off x="7142163" y="4089400"/>
            <a:ext cx="3757613" cy="1460500"/>
          </a:xfrm>
          <a:custGeom>
            <a:avLst/>
            <a:gdLst>
              <a:gd name="T0" fmla="*/ 1212 w 1245"/>
              <a:gd name="T1" fmla="*/ 484 h 484"/>
              <a:gd name="T2" fmla="*/ 36 w 1245"/>
              <a:gd name="T3" fmla="*/ 484 h 484"/>
              <a:gd name="T4" fmla="*/ 0 w 1245"/>
              <a:gd name="T5" fmla="*/ 0 h 484"/>
              <a:gd name="T6" fmla="*/ 1245 w 1245"/>
              <a:gd name="T7" fmla="*/ 0 h 484"/>
              <a:gd name="T8" fmla="*/ 1212 w 1245"/>
              <a:gd name="T9" fmla="*/ 484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84">
                <a:moveTo>
                  <a:pt x="1212" y="484"/>
                </a:moveTo>
                <a:lnTo>
                  <a:pt x="36" y="484"/>
                </a:lnTo>
                <a:lnTo>
                  <a:pt x="0" y="0"/>
                </a:lnTo>
                <a:lnTo>
                  <a:pt x="1245" y="0"/>
                </a:lnTo>
                <a:lnTo>
                  <a:pt x="1212" y="484"/>
                </a:lnTo>
                <a:close/>
              </a:path>
            </a:pathLst>
          </a:custGeom>
          <a:solidFill>
            <a:srgbClr val="B08C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3" name="Freeform 740"/>
          <p:cNvSpPr/>
          <p:nvPr/>
        </p:nvSpPr>
        <p:spPr bwMode="auto">
          <a:xfrm>
            <a:off x="7142163" y="3949700"/>
            <a:ext cx="3757613" cy="185738"/>
          </a:xfrm>
          <a:custGeom>
            <a:avLst/>
            <a:gdLst>
              <a:gd name="T0" fmla="*/ 1241 w 1245"/>
              <a:gd name="T1" fmla="*/ 62 h 62"/>
              <a:gd name="T2" fmla="*/ 1245 w 1245"/>
              <a:gd name="T3" fmla="*/ 0 h 62"/>
              <a:gd name="T4" fmla="*/ 0 w 1245"/>
              <a:gd name="T5" fmla="*/ 0 h 62"/>
              <a:gd name="T6" fmla="*/ 5 w 1245"/>
              <a:gd name="T7" fmla="*/ 62 h 62"/>
              <a:gd name="T8" fmla="*/ 1241 w 1245"/>
              <a:gd name="T9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62">
                <a:moveTo>
                  <a:pt x="1241" y="62"/>
                </a:moveTo>
                <a:lnTo>
                  <a:pt x="1245" y="0"/>
                </a:lnTo>
                <a:lnTo>
                  <a:pt x="0" y="0"/>
                </a:lnTo>
                <a:lnTo>
                  <a:pt x="5" y="62"/>
                </a:lnTo>
                <a:lnTo>
                  <a:pt x="1241" y="62"/>
                </a:lnTo>
                <a:close/>
              </a:path>
            </a:pathLst>
          </a:custGeom>
          <a:solidFill>
            <a:srgbClr val="9C77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4" name="Rectangle 741"/>
          <p:cNvSpPr>
            <a:spLocks noChangeArrowheads="1"/>
          </p:cNvSpPr>
          <p:nvPr/>
        </p:nvSpPr>
        <p:spPr bwMode="auto">
          <a:xfrm>
            <a:off x="6992938" y="3913188"/>
            <a:ext cx="4057650" cy="165100"/>
          </a:xfrm>
          <a:prstGeom prst="rect">
            <a:avLst/>
          </a:prstGeom>
          <a:solidFill>
            <a:srgbClr val="B08C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5" name="Freeform 742"/>
          <p:cNvSpPr/>
          <p:nvPr/>
        </p:nvSpPr>
        <p:spPr bwMode="auto">
          <a:xfrm>
            <a:off x="10809288" y="3375025"/>
            <a:ext cx="26988" cy="207963"/>
          </a:xfrm>
          <a:custGeom>
            <a:avLst/>
            <a:gdLst>
              <a:gd name="T0" fmla="*/ 0 w 4"/>
              <a:gd name="T1" fmla="*/ 28 h 29"/>
              <a:gd name="T2" fmla="*/ 2 w 4"/>
              <a:gd name="T3" fmla="*/ 29 h 29"/>
              <a:gd name="T4" fmla="*/ 4 w 4"/>
              <a:gd name="T5" fmla="*/ 28 h 29"/>
              <a:gd name="T6" fmla="*/ 4 w 4"/>
              <a:gd name="T7" fmla="*/ 1 h 29"/>
              <a:gd name="T8" fmla="*/ 2 w 4"/>
              <a:gd name="T9" fmla="*/ 0 h 29"/>
              <a:gd name="T10" fmla="*/ 0 w 4"/>
              <a:gd name="T11" fmla="*/ 1 h 29"/>
              <a:gd name="T12" fmla="*/ 0 w 4"/>
              <a:gd name="T13" fmla="*/ 28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29">
                <a:moveTo>
                  <a:pt x="0" y="28"/>
                </a:moveTo>
                <a:cubicBezTo>
                  <a:pt x="0" y="29"/>
                  <a:pt x="1" y="29"/>
                  <a:pt x="2" y="29"/>
                </a:cubicBezTo>
                <a:cubicBezTo>
                  <a:pt x="3" y="29"/>
                  <a:pt x="4" y="29"/>
                  <a:pt x="4" y="28"/>
                </a:cubicBezTo>
                <a:cubicBezTo>
                  <a:pt x="4" y="1"/>
                  <a:pt x="4" y="1"/>
                  <a:pt x="4" y="1"/>
                </a:cubicBezTo>
                <a:cubicBezTo>
                  <a:pt x="4" y="0"/>
                  <a:pt x="3" y="0"/>
                  <a:pt x="2" y="0"/>
                </a:cubicBezTo>
                <a:cubicBezTo>
                  <a:pt x="1" y="0"/>
                  <a:pt x="0" y="0"/>
                  <a:pt x="0" y="1"/>
                </a:cubicBezTo>
                <a:lnTo>
                  <a:pt x="0" y="28"/>
                </a:lnTo>
                <a:close/>
              </a:path>
            </a:pathLst>
          </a:custGeom>
          <a:solidFill>
            <a:srgbClr val="4747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6" name="Freeform 743"/>
          <p:cNvSpPr/>
          <p:nvPr/>
        </p:nvSpPr>
        <p:spPr bwMode="auto">
          <a:xfrm>
            <a:off x="9647238" y="3538538"/>
            <a:ext cx="1252538" cy="331788"/>
          </a:xfrm>
          <a:custGeom>
            <a:avLst/>
            <a:gdLst>
              <a:gd name="T0" fmla="*/ 158 w 175"/>
              <a:gd name="T1" fmla="*/ 2 h 46"/>
              <a:gd name="T2" fmla="*/ 175 w 175"/>
              <a:gd name="T3" fmla="*/ 46 h 46"/>
              <a:gd name="T4" fmla="*/ 174 w 175"/>
              <a:gd name="T5" fmla="*/ 46 h 46"/>
              <a:gd name="T6" fmla="*/ 174 w 175"/>
              <a:gd name="T7" fmla="*/ 46 h 46"/>
              <a:gd name="T8" fmla="*/ 15 w 175"/>
              <a:gd name="T9" fmla="*/ 46 h 46"/>
              <a:gd name="T10" fmla="*/ 0 w 175"/>
              <a:gd name="T11" fmla="*/ 3 h 46"/>
              <a:gd name="T12" fmla="*/ 158 w 175"/>
              <a:gd name="T13" fmla="*/ 2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" h="46">
                <a:moveTo>
                  <a:pt x="158" y="2"/>
                </a:moveTo>
                <a:cubicBezTo>
                  <a:pt x="166" y="0"/>
                  <a:pt x="175" y="13"/>
                  <a:pt x="175" y="46"/>
                </a:cubicBezTo>
                <a:cubicBezTo>
                  <a:pt x="174" y="46"/>
                  <a:pt x="174" y="46"/>
                  <a:pt x="174" y="46"/>
                </a:cubicBezTo>
                <a:cubicBezTo>
                  <a:pt x="174" y="46"/>
                  <a:pt x="174" y="46"/>
                  <a:pt x="174" y="46"/>
                </a:cubicBezTo>
                <a:cubicBezTo>
                  <a:pt x="15" y="46"/>
                  <a:pt x="15" y="46"/>
                  <a:pt x="15" y="46"/>
                </a:cubicBezTo>
                <a:cubicBezTo>
                  <a:pt x="0" y="3"/>
                  <a:pt x="0" y="3"/>
                  <a:pt x="0" y="3"/>
                </a:cubicBezTo>
                <a:lnTo>
                  <a:pt x="158" y="2"/>
                </a:lnTo>
                <a:close/>
              </a:path>
            </a:pathLst>
          </a:custGeom>
          <a:solidFill>
            <a:srgbClr val="5A5B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7" name="Freeform 744"/>
          <p:cNvSpPr/>
          <p:nvPr/>
        </p:nvSpPr>
        <p:spPr bwMode="auto">
          <a:xfrm>
            <a:off x="9523413" y="3432175"/>
            <a:ext cx="228600" cy="438150"/>
          </a:xfrm>
          <a:custGeom>
            <a:avLst/>
            <a:gdLst>
              <a:gd name="T0" fmla="*/ 32 w 32"/>
              <a:gd name="T1" fmla="*/ 61 h 61"/>
              <a:gd name="T2" fmla="*/ 0 w 32"/>
              <a:gd name="T3" fmla="*/ 52 h 61"/>
              <a:gd name="T4" fmla="*/ 32 w 32"/>
              <a:gd name="T5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2" h="61">
                <a:moveTo>
                  <a:pt x="32" y="61"/>
                </a:moveTo>
                <a:cubicBezTo>
                  <a:pt x="32" y="0"/>
                  <a:pt x="2" y="7"/>
                  <a:pt x="0" y="52"/>
                </a:cubicBezTo>
                <a:lnTo>
                  <a:pt x="32" y="61"/>
                </a:lnTo>
                <a:close/>
              </a:path>
            </a:pathLst>
          </a:custGeom>
          <a:solidFill>
            <a:srgbClr val="4747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8" name="Freeform 745"/>
          <p:cNvSpPr/>
          <p:nvPr/>
        </p:nvSpPr>
        <p:spPr bwMode="auto">
          <a:xfrm>
            <a:off x="10048875" y="3022600"/>
            <a:ext cx="781050" cy="660400"/>
          </a:xfrm>
          <a:custGeom>
            <a:avLst/>
            <a:gdLst>
              <a:gd name="T0" fmla="*/ 175 w 259"/>
              <a:gd name="T1" fmla="*/ 202 h 219"/>
              <a:gd name="T2" fmla="*/ 259 w 259"/>
              <a:gd name="T3" fmla="*/ 12 h 219"/>
              <a:gd name="T4" fmla="*/ 47 w 259"/>
              <a:gd name="T5" fmla="*/ 0 h 219"/>
              <a:gd name="T6" fmla="*/ 0 w 259"/>
              <a:gd name="T7" fmla="*/ 219 h 219"/>
              <a:gd name="T8" fmla="*/ 175 w 259"/>
              <a:gd name="T9" fmla="*/ 202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9" h="219">
                <a:moveTo>
                  <a:pt x="175" y="202"/>
                </a:moveTo>
                <a:lnTo>
                  <a:pt x="259" y="12"/>
                </a:lnTo>
                <a:lnTo>
                  <a:pt x="47" y="0"/>
                </a:lnTo>
                <a:lnTo>
                  <a:pt x="0" y="219"/>
                </a:lnTo>
                <a:lnTo>
                  <a:pt x="175" y="20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9" name="Freeform 746"/>
          <p:cNvSpPr>
            <a:spLocks noEditPoints="1"/>
          </p:cNvSpPr>
          <p:nvPr/>
        </p:nvSpPr>
        <p:spPr bwMode="auto">
          <a:xfrm>
            <a:off x="10153650" y="3240088"/>
            <a:ext cx="541338" cy="436563"/>
          </a:xfrm>
          <a:custGeom>
            <a:avLst/>
            <a:gdLst>
              <a:gd name="T0" fmla="*/ 72 w 75"/>
              <a:gd name="T1" fmla="*/ 0 h 61"/>
              <a:gd name="T2" fmla="*/ 25 w 75"/>
              <a:gd name="T3" fmla="*/ 0 h 61"/>
              <a:gd name="T4" fmla="*/ 21 w 75"/>
              <a:gd name="T5" fmla="*/ 4 h 61"/>
              <a:gd name="T6" fmla="*/ 1 w 75"/>
              <a:gd name="T7" fmla="*/ 58 h 61"/>
              <a:gd name="T8" fmla="*/ 3 w 75"/>
              <a:gd name="T9" fmla="*/ 61 h 61"/>
              <a:gd name="T10" fmla="*/ 50 w 75"/>
              <a:gd name="T11" fmla="*/ 61 h 61"/>
              <a:gd name="T12" fmla="*/ 55 w 75"/>
              <a:gd name="T13" fmla="*/ 58 h 61"/>
              <a:gd name="T14" fmla="*/ 74 w 75"/>
              <a:gd name="T15" fmla="*/ 4 h 61"/>
              <a:gd name="T16" fmla="*/ 72 w 75"/>
              <a:gd name="T17" fmla="*/ 0 h 61"/>
              <a:gd name="T18" fmla="*/ 50 w 75"/>
              <a:gd name="T19" fmla="*/ 53 h 61"/>
              <a:gd name="T20" fmla="*/ 46 w 75"/>
              <a:gd name="T21" fmla="*/ 56 h 61"/>
              <a:gd name="T22" fmla="*/ 13 w 75"/>
              <a:gd name="T23" fmla="*/ 56 h 61"/>
              <a:gd name="T24" fmla="*/ 11 w 75"/>
              <a:gd name="T25" fmla="*/ 53 h 61"/>
              <a:gd name="T26" fmla="*/ 28 w 75"/>
              <a:gd name="T27" fmla="*/ 8 h 61"/>
              <a:gd name="T28" fmla="*/ 32 w 75"/>
              <a:gd name="T29" fmla="*/ 5 h 61"/>
              <a:gd name="T30" fmla="*/ 65 w 75"/>
              <a:gd name="T31" fmla="*/ 5 h 61"/>
              <a:gd name="T32" fmla="*/ 66 w 75"/>
              <a:gd name="T33" fmla="*/ 8 h 61"/>
              <a:gd name="T34" fmla="*/ 50 w 75"/>
              <a:gd name="T35" fmla="*/ 53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5" h="61">
                <a:moveTo>
                  <a:pt x="72" y="0"/>
                </a:moveTo>
                <a:cubicBezTo>
                  <a:pt x="25" y="0"/>
                  <a:pt x="25" y="0"/>
                  <a:pt x="25" y="0"/>
                </a:cubicBezTo>
                <a:cubicBezTo>
                  <a:pt x="24" y="0"/>
                  <a:pt x="21" y="2"/>
                  <a:pt x="21" y="4"/>
                </a:cubicBezTo>
                <a:cubicBezTo>
                  <a:pt x="1" y="58"/>
                  <a:pt x="1" y="58"/>
                  <a:pt x="1" y="58"/>
                </a:cubicBezTo>
                <a:cubicBezTo>
                  <a:pt x="0" y="60"/>
                  <a:pt x="1" y="61"/>
                  <a:pt x="3" y="61"/>
                </a:cubicBezTo>
                <a:cubicBezTo>
                  <a:pt x="50" y="61"/>
                  <a:pt x="50" y="61"/>
                  <a:pt x="50" y="61"/>
                </a:cubicBezTo>
                <a:cubicBezTo>
                  <a:pt x="52" y="61"/>
                  <a:pt x="54" y="60"/>
                  <a:pt x="55" y="58"/>
                </a:cubicBezTo>
                <a:cubicBezTo>
                  <a:pt x="74" y="4"/>
                  <a:pt x="74" y="4"/>
                  <a:pt x="74" y="4"/>
                </a:cubicBezTo>
                <a:cubicBezTo>
                  <a:pt x="75" y="2"/>
                  <a:pt x="74" y="0"/>
                  <a:pt x="72" y="0"/>
                </a:cubicBezTo>
                <a:close/>
                <a:moveTo>
                  <a:pt x="50" y="53"/>
                </a:moveTo>
                <a:cubicBezTo>
                  <a:pt x="49" y="55"/>
                  <a:pt x="47" y="56"/>
                  <a:pt x="46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1" y="55"/>
                  <a:pt x="11" y="53"/>
                </a:cubicBezTo>
                <a:cubicBezTo>
                  <a:pt x="28" y="8"/>
                  <a:pt x="28" y="8"/>
                  <a:pt x="28" y="8"/>
                </a:cubicBezTo>
                <a:cubicBezTo>
                  <a:pt x="29" y="6"/>
                  <a:pt x="30" y="5"/>
                  <a:pt x="32" y="5"/>
                </a:cubicBezTo>
                <a:cubicBezTo>
                  <a:pt x="65" y="5"/>
                  <a:pt x="65" y="5"/>
                  <a:pt x="65" y="5"/>
                </a:cubicBezTo>
                <a:cubicBezTo>
                  <a:pt x="66" y="5"/>
                  <a:pt x="67" y="6"/>
                  <a:pt x="66" y="8"/>
                </a:cubicBezTo>
                <a:lnTo>
                  <a:pt x="50" y="53"/>
                </a:lnTo>
                <a:close/>
              </a:path>
            </a:pathLst>
          </a:custGeom>
          <a:solidFill>
            <a:srgbClr val="4747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0" name="Freeform 747"/>
          <p:cNvSpPr/>
          <p:nvPr/>
        </p:nvSpPr>
        <p:spPr bwMode="auto">
          <a:xfrm>
            <a:off x="10039350" y="3625850"/>
            <a:ext cx="733425" cy="244475"/>
          </a:xfrm>
          <a:custGeom>
            <a:avLst/>
            <a:gdLst>
              <a:gd name="T0" fmla="*/ 243 w 243"/>
              <a:gd name="T1" fmla="*/ 81 h 81"/>
              <a:gd name="T2" fmla="*/ 0 w 243"/>
              <a:gd name="T3" fmla="*/ 81 h 81"/>
              <a:gd name="T4" fmla="*/ 0 w 243"/>
              <a:gd name="T5" fmla="*/ 0 h 81"/>
              <a:gd name="T6" fmla="*/ 240 w 243"/>
              <a:gd name="T7" fmla="*/ 0 h 81"/>
              <a:gd name="T8" fmla="*/ 243 w 243"/>
              <a:gd name="T9" fmla="*/ 8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3" h="81">
                <a:moveTo>
                  <a:pt x="243" y="81"/>
                </a:moveTo>
                <a:lnTo>
                  <a:pt x="0" y="81"/>
                </a:lnTo>
                <a:lnTo>
                  <a:pt x="0" y="0"/>
                </a:lnTo>
                <a:lnTo>
                  <a:pt x="240" y="0"/>
                </a:lnTo>
                <a:lnTo>
                  <a:pt x="243" y="81"/>
                </a:lnTo>
                <a:close/>
              </a:path>
            </a:pathLst>
          </a:custGeom>
          <a:solidFill>
            <a:srgbClr val="4747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1" name="Rectangle 748"/>
          <p:cNvSpPr>
            <a:spLocks noChangeArrowheads="1"/>
          </p:cNvSpPr>
          <p:nvPr/>
        </p:nvSpPr>
        <p:spPr bwMode="auto">
          <a:xfrm>
            <a:off x="10026650" y="3625850"/>
            <a:ext cx="725488" cy="250825"/>
          </a:xfrm>
          <a:prstGeom prst="rect">
            <a:avLst/>
          </a:prstGeom>
          <a:solidFill>
            <a:srgbClr val="5A5B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2" name="Freeform 749"/>
          <p:cNvSpPr/>
          <p:nvPr/>
        </p:nvSpPr>
        <p:spPr bwMode="auto">
          <a:xfrm>
            <a:off x="9969500" y="3625850"/>
            <a:ext cx="57150" cy="250825"/>
          </a:xfrm>
          <a:custGeom>
            <a:avLst/>
            <a:gdLst>
              <a:gd name="T0" fmla="*/ 8 w 8"/>
              <a:gd name="T1" fmla="*/ 35 h 35"/>
              <a:gd name="T2" fmla="*/ 3 w 8"/>
              <a:gd name="T3" fmla="*/ 34 h 35"/>
              <a:gd name="T4" fmla="*/ 0 w 8"/>
              <a:gd name="T5" fmla="*/ 0 h 35"/>
              <a:gd name="T6" fmla="*/ 8 w 8"/>
              <a:gd name="T7" fmla="*/ 0 h 35"/>
              <a:gd name="T8" fmla="*/ 8 w 8"/>
              <a:gd name="T9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35">
                <a:moveTo>
                  <a:pt x="8" y="35"/>
                </a:move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5" y="10"/>
                  <a:pt x="0" y="0"/>
                </a:cubicBezTo>
                <a:cubicBezTo>
                  <a:pt x="8" y="0"/>
                  <a:pt x="8" y="0"/>
                  <a:pt x="8" y="0"/>
                </a:cubicBezTo>
                <a:lnTo>
                  <a:pt x="8" y="35"/>
                </a:lnTo>
                <a:close/>
              </a:path>
            </a:pathLst>
          </a:custGeom>
          <a:solidFill>
            <a:srgbClr val="4747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3" name="Rectangle 750"/>
          <p:cNvSpPr>
            <a:spLocks noChangeArrowheads="1"/>
          </p:cNvSpPr>
          <p:nvPr/>
        </p:nvSpPr>
        <p:spPr bwMode="auto">
          <a:xfrm>
            <a:off x="10012363" y="3625850"/>
            <a:ext cx="750888" cy="15875"/>
          </a:xfrm>
          <a:prstGeom prst="rect">
            <a:avLst/>
          </a:prstGeom>
          <a:solidFill>
            <a:srgbClr val="4747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4" name="Rectangle 751"/>
          <p:cNvSpPr>
            <a:spLocks noChangeArrowheads="1"/>
          </p:cNvSpPr>
          <p:nvPr/>
        </p:nvSpPr>
        <p:spPr bwMode="auto">
          <a:xfrm>
            <a:off x="10356850" y="3662363"/>
            <a:ext cx="349250" cy="63500"/>
          </a:xfrm>
          <a:prstGeom prst="rect">
            <a:avLst/>
          </a:prstGeom>
          <a:solidFill>
            <a:srgbClr val="4747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735" name="矩形 224"/>
          <p:cNvSpPr/>
          <p:nvPr/>
        </p:nvSpPr>
        <p:spPr>
          <a:xfrm>
            <a:off x="1136650" y="2932113"/>
            <a:ext cx="5238750" cy="7747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36" name="TextBox 13"/>
          <p:cNvSpPr txBox="1"/>
          <p:nvPr/>
        </p:nvSpPr>
        <p:spPr>
          <a:xfrm>
            <a:off x="1136650" y="2609850"/>
            <a:ext cx="275431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37" name="矩形 226"/>
          <p:cNvSpPr/>
          <p:nvPr/>
        </p:nvSpPr>
        <p:spPr>
          <a:xfrm>
            <a:off x="1106488" y="4416425"/>
            <a:ext cx="5238750" cy="7762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38" name="TextBox 13"/>
          <p:cNvSpPr txBox="1"/>
          <p:nvPr/>
        </p:nvSpPr>
        <p:spPr>
          <a:xfrm>
            <a:off x="1106488" y="4095750"/>
            <a:ext cx="27527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699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0" name="文本框 7"/>
          <p:cNvSpPr txBox="1"/>
          <p:nvPr/>
        </p:nvSpPr>
        <p:spPr>
          <a:xfrm>
            <a:off x="987425" y="323850"/>
            <a:ext cx="42672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建立有效的沟通机制 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1"/>
          <p:cNvSpPr/>
          <p:nvPr/>
        </p:nvSpPr>
        <p:spPr>
          <a:xfrm rot="8100000">
            <a:off x="2620963" y="1828800"/>
            <a:ext cx="1050925" cy="2678113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Rectangle 2"/>
          <p:cNvSpPr/>
          <p:nvPr/>
        </p:nvSpPr>
        <p:spPr>
          <a:xfrm rot="13500000">
            <a:off x="644525" y="2628900"/>
            <a:ext cx="2678113" cy="1050925"/>
          </a:xfrm>
          <a:prstGeom prst="rect">
            <a:avLst/>
          </a:prstGeom>
          <a:solidFill>
            <a:srgbClr val="1F4E79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9703" name="Group 87"/>
          <p:cNvGrpSpPr/>
          <p:nvPr/>
        </p:nvGrpSpPr>
        <p:grpSpPr>
          <a:xfrm>
            <a:off x="2316163" y="3778250"/>
            <a:ext cx="509587" cy="684213"/>
            <a:chOff x="4313457" y="2242870"/>
            <a:chExt cx="548314" cy="734990"/>
          </a:xfrm>
        </p:grpSpPr>
        <p:sp>
          <p:nvSpPr>
            <p:cNvPr id="11" name="Freeform 750@|5FFC:15921906|FBC:16777215|LFC:16777215|LBC:16777215"/>
            <p:cNvSpPr/>
            <p:nvPr/>
          </p:nvSpPr>
          <p:spPr bwMode="auto">
            <a:xfrm>
              <a:off x="4505942" y="2671617"/>
              <a:ext cx="81665" cy="64165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6" y="0"/>
                </a:cxn>
                <a:cxn ang="0">
                  <a:pos x="42" y="0"/>
                </a:cxn>
                <a:cxn ang="0">
                  <a:pos x="27" y="3"/>
                </a:cxn>
                <a:cxn ang="0">
                  <a:pos x="13" y="5"/>
                </a:cxn>
                <a:cxn ang="0">
                  <a:pos x="0" y="9"/>
                </a:cxn>
                <a:cxn ang="0">
                  <a:pos x="56" y="42"/>
                </a:cxn>
                <a:cxn ang="0">
                  <a:pos x="56" y="0"/>
                </a:cxn>
              </a:cxnLst>
              <a:rect l="0" t="0" r="r" b="b"/>
              <a:pathLst>
                <a:path w="56" h="42">
                  <a:moveTo>
                    <a:pt x="56" y="0"/>
                  </a:moveTo>
                  <a:lnTo>
                    <a:pt x="56" y="0"/>
                  </a:lnTo>
                  <a:lnTo>
                    <a:pt x="42" y="0"/>
                  </a:lnTo>
                  <a:lnTo>
                    <a:pt x="27" y="3"/>
                  </a:lnTo>
                  <a:lnTo>
                    <a:pt x="13" y="5"/>
                  </a:lnTo>
                  <a:lnTo>
                    <a:pt x="0" y="9"/>
                  </a:lnTo>
                  <a:lnTo>
                    <a:pt x="56" y="42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Freeform 751@|5FFC:9015266|FBC:16777215|LFC:16777215|LBC:16777215"/>
            <p:cNvSpPr/>
            <p:nvPr/>
          </p:nvSpPr>
          <p:spPr bwMode="auto">
            <a:xfrm>
              <a:off x="4313457" y="2729949"/>
              <a:ext cx="274161" cy="247911"/>
            </a:xfrm>
            <a:custGeom>
              <a:avLst/>
              <a:gdLst/>
              <a:ahLst/>
              <a:cxnLst>
                <a:cxn ang="0">
                  <a:pos x="154" y="32"/>
                </a:cxn>
                <a:cxn ang="0">
                  <a:pos x="154" y="32"/>
                </a:cxn>
                <a:cxn ang="0">
                  <a:pos x="152" y="39"/>
                </a:cxn>
                <a:cxn ang="0">
                  <a:pos x="148" y="47"/>
                </a:cxn>
                <a:cxn ang="0">
                  <a:pos x="145" y="55"/>
                </a:cxn>
                <a:cxn ang="0">
                  <a:pos x="144" y="64"/>
                </a:cxn>
                <a:cxn ang="0">
                  <a:pos x="78" y="0"/>
                </a:cxn>
                <a:cxn ang="0">
                  <a:pos x="78" y="0"/>
                </a:cxn>
                <a:cxn ang="0">
                  <a:pos x="62" y="15"/>
                </a:cxn>
                <a:cxn ang="0">
                  <a:pos x="47" y="33"/>
                </a:cxn>
                <a:cxn ang="0">
                  <a:pos x="33" y="52"/>
                </a:cxn>
                <a:cxn ang="0">
                  <a:pos x="22" y="73"/>
                </a:cxn>
                <a:cxn ang="0">
                  <a:pos x="13" y="96"/>
                </a:cxn>
                <a:cxn ang="0">
                  <a:pos x="6" y="119"/>
                </a:cxn>
                <a:cxn ang="0">
                  <a:pos x="2" y="144"/>
                </a:cxn>
                <a:cxn ang="0">
                  <a:pos x="0" y="169"/>
                </a:cxn>
                <a:cxn ang="0">
                  <a:pos x="148" y="169"/>
                </a:cxn>
                <a:cxn ang="0">
                  <a:pos x="189" y="169"/>
                </a:cxn>
                <a:cxn ang="0">
                  <a:pos x="189" y="3"/>
                </a:cxn>
                <a:cxn ang="0">
                  <a:pos x="189" y="3"/>
                </a:cxn>
                <a:cxn ang="0">
                  <a:pos x="186" y="5"/>
                </a:cxn>
                <a:cxn ang="0">
                  <a:pos x="176" y="10"/>
                </a:cxn>
                <a:cxn ang="0">
                  <a:pos x="165" y="18"/>
                </a:cxn>
                <a:cxn ang="0">
                  <a:pos x="160" y="25"/>
                </a:cxn>
                <a:cxn ang="0">
                  <a:pos x="154" y="32"/>
                </a:cxn>
                <a:cxn ang="0">
                  <a:pos x="154" y="32"/>
                </a:cxn>
              </a:cxnLst>
              <a:rect l="0" t="0" r="r" b="b"/>
              <a:pathLst>
                <a:path w="189" h="169">
                  <a:moveTo>
                    <a:pt x="154" y="32"/>
                  </a:moveTo>
                  <a:lnTo>
                    <a:pt x="154" y="32"/>
                  </a:lnTo>
                  <a:lnTo>
                    <a:pt x="152" y="39"/>
                  </a:lnTo>
                  <a:lnTo>
                    <a:pt x="148" y="47"/>
                  </a:lnTo>
                  <a:lnTo>
                    <a:pt x="145" y="55"/>
                  </a:lnTo>
                  <a:lnTo>
                    <a:pt x="144" y="64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62" y="15"/>
                  </a:lnTo>
                  <a:lnTo>
                    <a:pt x="47" y="33"/>
                  </a:lnTo>
                  <a:lnTo>
                    <a:pt x="33" y="52"/>
                  </a:lnTo>
                  <a:lnTo>
                    <a:pt x="22" y="73"/>
                  </a:lnTo>
                  <a:lnTo>
                    <a:pt x="13" y="96"/>
                  </a:lnTo>
                  <a:lnTo>
                    <a:pt x="6" y="119"/>
                  </a:lnTo>
                  <a:lnTo>
                    <a:pt x="2" y="144"/>
                  </a:lnTo>
                  <a:lnTo>
                    <a:pt x="0" y="169"/>
                  </a:lnTo>
                  <a:lnTo>
                    <a:pt x="148" y="169"/>
                  </a:lnTo>
                  <a:lnTo>
                    <a:pt x="189" y="169"/>
                  </a:lnTo>
                  <a:lnTo>
                    <a:pt x="189" y="3"/>
                  </a:lnTo>
                  <a:lnTo>
                    <a:pt x="189" y="3"/>
                  </a:lnTo>
                  <a:lnTo>
                    <a:pt x="186" y="5"/>
                  </a:lnTo>
                  <a:lnTo>
                    <a:pt x="176" y="10"/>
                  </a:lnTo>
                  <a:lnTo>
                    <a:pt x="165" y="18"/>
                  </a:lnTo>
                  <a:lnTo>
                    <a:pt x="160" y="25"/>
                  </a:lnTo>
                  <a:lnTo>
                    <a:pt x="154" y="32"/>
                  </a:lnTo>
                  <a:lnTo>
                    <a:pt x="154" y="32"/>
                  </a:lnTo>
                  <a:close/>
                </a:path>
              </a:pathLst>
            </a:custGeom>
            <a:solidFill>
              <a:srgbClr val="CE453A">
                <a:lumMod val="60000"/>
                <a:lumOff val="40000"/>
              </a:srgb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Freeform 752@|5FFC:3818958|FBC:16777215|LFC:16777215|LBC:16777215"/>
            <p:cNvSpPr/>
            <p:nvPr/>
          </p:nvSpPr>
          <p:spPr bwMode="auto">
            <a:xfrm>
              <a:off x="4427205" y="2686201"/>
              <a:ext cx="160414" cy="137081"/>
            </a:xfrm>
            <a:custGeom>
              <a:avLst/>
              <a:gdLst/>
              <a:ahLst/>
              <a:cxnLst>
                <a:cxn ang="0">
                  <a:pos x="76" y="62"/>
                </a:cxn>
                <a:cxn ang="0">
                  <a:pos x="76" y="62"/>
                </a:cxn>
                <a:cxn ang="0">
                  <a:pos x="82" y="55"/>
                </a:cxn>
                <a:cxn ang="0">
                  <a:pos x="87" y="48"/>
                </a:cxn>
                <a:cxn ang="0">
                  <a:pos x="98" y="40"/>
                </a:cxn>
                <a:cxn ang="0">
                  <a:pos x="108" y="35"/>
                </a:cxn>
                <a:cxn ang="0">
                  <a:pos x="111" y="33"/>
                </a:cxn>
                <a:cxn ang="0">
                  <a:pos x="111" y="33"/>
                </a:cxn>
                <a:cxn ang="0">
                  <a:pos x="55" y="0"/>
                </a:cxn>
                <a:cxn ang="0">
                  <a:pos x="55" y="0"/>
                </a:cxn>
                <a:cxn ang="0">
                  <a:pos x="41" y="6"/>
                </a:cxn>
                <a:cxn ang="0">
                  <a:pos x="26" y="13"/>
                </a:cxn>
                <a:cxn ang="0">
                  <a:pos x="12" y="21"/>
                </a:cxn>
                <a:cxn ang="0">
                  <a:pos x="0" y="30"/>
                </a:cxn>
                <a:cxn ang="0">
                  <a:pos x="66" y="94"/>
                </a:cxn>
                <a:cxn ang="0">
                  <a:pos x="66" y="94"/>
                </a:cxn>
                <a:cxn ang="0">
                  <a:pos x="67" y="85"/>
                </a:cxn>
                <a:cxn ang="0">
                  <a:pos x="70" y="77"/>
                </a:cxn>
                <a:cxn ang="0">
                  <a:pos x="74" y="69"/>
                </a:cxn>
                <a:cxn ang="0">
                  <a:pos x="76" y="62"/>
                </a:cxn>
                <a:cxn ang="0">
                  <a:pos x="76" y="62"/>
                </a:cxn>
              </a:cxnLst>
              <a:rect l="0" t="0" r="r" b="b"/>
              <a:pathLst>
                <a:path w="111" h="94">
                  <a:moveTo>
                    <a:pt x="76" y="62"/>
                  </a:moveTo>
                  <a:lnTo>
                    <a:pt x="76" y="62"/>
                  </a:lnTo>
                  <a:lnTo>
                    <a:pt x="82" y="55"/>
                  </a:lnTo>
                  <a:lnTo>
                    <a:pt x="87" y="48"/>
                  </a:lnTo>
                  <a:lnTo>
                    <a:pt x="98" y="40"/>
                  </a:lnTo>
                  <a:lnTo>
                    <a:pt x="108" y="35"/>
                  </a:lnTo>
                  <a:lnTo>
                    <a:pt x="111" y="33"/>
                  </a:lnTo>
                  <a:lnTo>
                    <a:pt x="111" y="33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41" y="6"/>
                  </a:lnTo>
                  <a:lnTo>
                    <a:pt x="26" y="13"/>
                  </a:lnTo>
                  <a:lnTo>
                    <a:pt x="12" y="21"/>
                  </a:lnTo>
                  <a:lnTo>
                    <a:pt x="0" y="30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67" y="85"/>
                  </a:lnTo>
                  <a:lnTo>
                    <a:pt x="70" y="77"/>
                  </a:lnTo>
                  <a:lnTo>
                    <a:pt x="74" y="69"/>
                  </a:lnTo>
                  <a:lnTo>
                    <a:pt x="76" y="62"/>
                  </a:lnTo>
                  <a:lnTo>
                    <a:pt x="76" y="62"/>
                  </a:lnTo>
                  <a:close/>
                </a:path>
              </a:pathLst>
            </a:custGeom>
            <a:solidFill>
              <a:srgbClr val="CE453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4" name="Freeform 753@|5FFC:15921906|FBC:16777215|LFC:16777215|LBC:16777215"/>
            <p:cNvSpPr/>
            <p:nvPr/>
          </p:nvSpPr>
          <p:spPr bwMode="auto">
            <a:xfrm>
              <a:off x="4374708" y="2342044"/>
              <a:ext cx="212913" cy="329576"/>
            </a:xfrm>
            <a:custGeom>
              <a:avLst/>
              <a:gdLst/>
              <a:ahLst/>
              <a:cxnLst>
                <a:cxn ang="0">
                  <a:pos x="104" y="69"/>
                </a:cxn>
                <a:cxn ang="0">
                  <a:pos x="103" y="0"/>
                </a:cxn>
                <a:cxn ang="0">
                  <a:pos x="93" y="69"/>
                </a:cxn>
                <a:cxn ang="0">
                  <a:pos x="59" y="69"/>
                </a:cxn>
                <a:cxn ang="0">
                  <a:pos x="66" y="0"/>
                </a:cxn>
                <a:cxn ang="0">
                  <a:pos x="48" y="69"/>
                </a:cxn>
                <a:cxn ang="0">
                  <a:pos x="0" y="69"/>
                </a:cxn>
                <a:cxn ang="0">
                  <a:pos x="0" y="69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2" y="94"/>
                </a:cxn>
                <a:cxn ang="0">
                  <a:pos x="3" y="109"/>
                </a:cxn>
                <a:cxn ang="0">
                  <a:pos x="7" y="122"/>
                </a:cxn>
                <a:cxn ang="0">
                  <a:pos x="13" y="136"/>
                </a:cxn>
                <a:cxn ang="0">
                  <a:pos x="18" y="148"/>
                </a:cxn>
                <a:cxn ang="0">
                  <a:pos x="25" y="161"/>
                </a:cxn>
                <a:cxn ang="0">
                  <a:pos x="34" y="173"/>
                </a:cxn>
                <a:cxn ang="0">
                  <a:pos x="44" y="182"/>
                </a:cxn>
                <a:cxn ang="0">
                  <a:pos x="54" y="192"/>
                </a:cxn>
                <a:cxn ang="0">
                  <a:pos x="66" y="200"/>
                </a:cxn>
                <a:cxn ang="0">
                  <a:pos x="78" y="208"/>
                </a:cxn>
                <a:cxn ang="0">
                  <a:pos x="90" y="214"/>
                </a:cxn>
                <a:cxn ang="0">
                  <a:pos x="104" y="219"/>
                </a:cxn>
                <a:cxn ang="0">
                  <a:pos x="118" y="223"/>
                </a:cxn>
                <a:cxn ang="0">
                  <a:pos x="133" y="225"/>
                </a:cxn>
                <a:cxn ang="0">
                  <a:pos x="148" y="226"/>
                </a:cxn>
                <a:cxn ang="0">
                  <a:pos x="148" y="69"/>
                </a:cxn>
                <a:cxn ang="0">
                  <a:pos x="104" y="69"/>
                </a:cxn>
              </a:cxnLst>
              <a:rect l="0" t="0" r="r" b="b"/>
              <a:pathLst>
                <a:path w="148" h="226">
                  <a:moveTo>
                    <a:pt x="104" y="69"/>
                  </a:moveTo>
                  <a:lnTo>
                    <a:pt x="103" y="0"/>
                  </a:lnTo>
                  <a:lnTo>
                    <a:pt x="93" y="69"/>
                  </a:lnTo>
                  <a:lnTo>
                    <a:pt x="59" y="69"/>
                  </a:lnTo>
                  <a:lnTo>
                    <a:pt x="66" y="0"/>
                  </a:lnTo>
                  <a:lnTo>
                    <a:pt x="48" y="6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2" y="94"/>
                  </a:lnTo>
                  <a:lnTo>
                    <a:pt x="3" y="109"/>
                  </a:lnTo>
                  <a:lnTo>
                    <a:pt x="7" y="122"/>
                  </a:lnTo>
                  <a:lnTo>
                    <a:pt x="13" y="136"/>
                  </a:lnTo>
                  <a:lnTo>
                    <a:pt x="18" y="148"/>
                  </a:lnTo>
                  <a:lnTo>
                    <a:pt x="25" y="161"/>
                  </a:lnTo>
                  <a:lnTo>
                    <a:pt x="34" y="173"/>
                  </a:lnTo>
                  <a:lnTo>
                    <a:pt x="44" y="182"/>
                  </a:lnTo>
                  <a:lnTo>
                    <a:pt x="54" y="192"/>
                  </a:lnTo>
                  <a:lnTo>
                    <a:pt x="66" y="200"/>
                  </a:lnTo>
                  <a:lnTo>
                    <a:pt x="78" y="208"/>
                  </a:lnTo>
                  <a:lnTo>
                    <a:pt x="90" y="214"/>
                  </a:lnTo>
                  <a:lnTo>
                    <a:pt x="104" y="219"/>
                  </a:lnTo>
                  <a:lnTo>
                    <a:pt x="118" y="223"/>
                  </a:lnTo>
                  <a:lnTo>
                    <a:pt x="133" y="225"/>
                  </a:lnTo>
                  <a:lnTo>
                    <a:pt x="148" y="226"/>
                  </a:lnTo>
                  <a:lnTo>
                    <a:pt x="148" y="69"/>
                  </a:lnTo>
                  <a:lnTo>
                    <a:pt x="104" y="69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Freeform 754@|5FFC:5522194|FBC:16777215|LFC:16777215|LBC:16777215"/>
            <p:cNvSpPr/>
            <p:nvPr/>
          </p:nvSpPr>
          <p:spPr bwMode="auto">
            <a:xfrm>
              <a:off x="4374707" y="2242879"/>
              <a:ext cx="212913" cy="201246"/>
            </a:xfrm>
            <a:custGeom>
              <a:avLst/>
              <a:gdLst/>
              <a:ahLst/>
              <a:cxnLst>
                <a:cxn ang="0">
                  <a:pos x="66" y="68"/>
                </a:cxn>
                <a:cxn ang="0">
                  <a:pos x="59" y="137"/>
                </a:cxn>
                <a:cxn ang="0">
                  <a:pos x="93" y="137"/>
                </a:cxn>
                <a:cxn ang="0">
                  <a:pos x="103" y="68"/>
                </a:cxn>
                <a:cxn ang="0">
                  <a:pos x="104" y="137"/>
                </a:cxn>
                <a:cxn ang="0">
                  <a:pos x="148" y="137"/>
                </a:cxn>
                <a:cxn ang="0">
                  <a:pos x="148" y="0"/>
                </a:cxn>
                <a:cxn ang="0">
                  <a:pos x="148" y="0"/>
                </a:cxn>
                <a:cxn ang="0">
                  <a:pos x="134" y="0"/>
                </a:cxn>
                <a:cxn ang="0">
                  <a:pos x="119" y="2"/>
                </a:cxn>
                <a:cxn ang="0">
                  <a:pos x="105" y="5"/>
                </a:cxn>
                <a:cxn ang="0">
                  <a:pos x="93" y="9"/>
                </a:cxn>
                <a:cxn ang="0">
                  <a:pos x="81" y="16"/>
                </a:cxn>
                <a:cxn ang="0">
                  <a:pos x="68" y="23"/>
                </a:cxn>
                <a:cxn ang="0">
                  <a:pos x="58" y="30"/>
                </a:cxn>
                <a:cxn ang="0">
                  <a:pos x="47" y="39"/>
                </a:cxn>
                <a:cxn ang="0">
                  <a:pos x="37" y="49"/>
                </a:cxn>
                <a:cxn ang="0">
                  <a:pos x="29" y="60"/>
                </a:cxn>
                <a:cxn ang="0">
                  <a:pos x="21" y="70"/>
                </a:cxn>
                <a:cxn ang="0">
                  <a:pos x="15" y="83"/>
                </a:cxn>
                <a:cxn ang="0">
                  <a:pos x="10" y="95"/>
                </a:cxn>
                <a:cxn ang="0">
                  <a:pos x="6" y="109"/>
                </a:cxn>
                <a:cxn ang="0">
                  <a:pos x="3" y="122"/>
                </a:cxn>
                <a:cxn ang="0">
                  <a:pos x="0" y="137"/>
                </a:cxn>
                <a:cxn ang="0">
                  <a:pos x="48" y="137"/>
                </a:cxn>
                <a:cxn ang="0">
                  <a:pos x="66" y="68"/>
                </a:cxn>
              </a:cxnLst>
              <a:rect l="0" t="0" r="r" b="b"/>
              <a:pathLst>
                <a:path w="148" h="137">
                  <a:moveTo>
                    <a:pt x="66" y="68"/>
                  </a:moveTo>
                  <a:lnTo>
                    <a:pt x="59" y="137"/>
                  </a:lnTo>
                  <a:lnTo>
                    <a:pt x="93" y="137"/>
                  </a:lnTo>
                  <a:lnTo>
                    <a:pt x="103" y="68"/>
                  </a:lnTo>
                  <a:lnTo>
                    <a:pt x="104" y="137"/>
                  </a:lnTo>
                  <a:lnTo>
                    <a:pt x="148" y="137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19" y="2"/>
                  </a:lnTo>
                  <a:lnTo>
                    <a:pt x="105" y="5"/>
                  </a:lnTo>
                  <a:lnTo>
                    <a:pt x="93" y="9"/>
                  </a:lnTo>
                  <a:lnTo>
                    <a:pt x="81" y="16"/>
                  </a:lnTo>
                  <a:lnTo>
                    <a:pt x="68" y="23"/>
                  </a:lnTo>
                  <a:lnTo>
                    <a:pt x="58" y="30"/>
                  </a:lnTo>
                  <a:lnTo>
                    <a:pt x="47" y="39"/>
                  </a:lnTo>
                  <a:lnTo>
                    <a:pt x="37" y="49"/>
                  </a:lnTo>
                  <a:lnTo>
                    <a:pt x="29" y="60"/>
                  </a:lnTo>
                  <a:lnTo>
                    <a:pt x="21" y="70"/>
                  </a:lnTo>
                  <a:lnTo>
                    <a:pt x="15" y="83"/>
                  </a:lnTo>
                  <a:lnTo>
                    <a:pt x="10" y="95"/>
                  </a:lnTo>
                  <a:lnTo>
                    <a:pt x="6" y="109"/>
                  </a:lnTo>
                  <a:lnTo>
                    <a:pt x="3" y="122"/>
                  </a:lnTo>
                  <a:lnTo>
                    <a:pt x="0" y="137"/>
                  </a:lnTo>
                  <a:lnTo>
                    <a:pt x="48" y="137"/>
                  </a:lnTo>
                  <a:lnTo>
                    <a:pt x="66" y="68"/>
                  </a:lnTo>
                  <a:close/>
                </a:path>
              </a:pathLst>
            </a:custGeom>
            <a:solidFill>
              <a:srgbClr val="124354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6" name="Rectangle 755@|1FFC:12959232|FBC:16777215|LFC:16777215|LBC:16777215"/>
            <p:cNvSpPr>
              <a:spLocks noChangeArrowheads="1"/>
            </p:cNvSpPr>
            <p:nvPr/>
          </p:nvSpPr>
          <p:spPr bwMode="auto">
            <a:xfrm>
              <a:off x="4587618" y="2671617"/>
              <a:ext cx="2918" cy="2918"/>
            </a:xfrm>
            <a:prstGeom prst="rect">
              <a:avLst/>
            </a:prstGeom>
            <a:solidFill>
              <a:srgbClr val="00BEC5"/>
            </a:solidFill>
            <a:ln w="9525">
              <a:noFill/>
              <a:miter lim="800000"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7" name="Freeform 756@|5FFC:15921906|FBC:16777215|LFC:16777215|LBC:16777215"/>
            <p:cNvSpPr/>
            <p:nvPr/>
          </p:nvSpPr>
          <p:spPr bwMode="auto">
            <a:xfrm>
              <a:off x="4587618" y="2671617"/>
              <a:ext cx="81665" cy="64165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55" y="9"/>
                </a:cxn>
                <a:cxn ang="0">
                  <a:pos x="55" y="9"/>
                </a:cxn>
                <a:cxn ang="0">
                  <a:pos x="42" y="5"/>
                </a:cxn>
                <a:cxn ang="0">
                  <a:pos x="28" y="3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42"/>
                </a:cxn>
                <a:cxn ang="0">
                  <a:pos x="0" y="42"/>
                </a:cxn>
              </a:cxnLst>
              <a:rect l="0" t="0" r="r" b="b"/>
              <a:pathLst>
                <a:path w="55" h="42">
                  <a:moveTo>
                    <a:pt x="0" y="42"/>
                  </a:moveTo>
                  <a:lnTo>
                    <a:pt x="55" y="9"/>
                  </a:lnTo>
                  <a:lnTo>
                    <a:pt x="55" y="9"/>
                  </a:lnTo>
                  <a:lnTo>
                    <a:pt x="42" y="5"/>
                  </a:lnTo>
                  <a:lnTo>
                    <a:pt x="28" y="3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Freeform 757@|5FFC:3818958|FBC:16777215|LFC:16777215|LBC:16777215"/>
            <p:cNvSpPr/>
            <p:nvPr/>
          </p:nvSpPr>
          <p:spPr bwMode="auto">
            <a:xfrm>
              <a:off x="4587610" y="2729949"/>
              <a:ext cx="274161" cy="247911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44" y="64"/>
                </a:cxn>
                <a:cxn ang="0">
                  <a:pos x="44" y="64"/>
                </a:cxn>
                <a:cxn ang="0">
                  <a:pos x="43" y="55"/>
                </a:cxn>
                <a:cxn ang="0">
                  <a:pos x="40" y="47"/>
                </a:cxn>
                <a:cxn ang="0">
                  <a:pos x="38" y="39"/>
                </a:cxn>
                <a:cxn ang="0">
                  <a:pos x="34" y="32"/>
                </a:cxn>
                <a:cxn ang="0">
                  <a:pos x="34" y="32"/>
                </a:cxn>
                <a:cxn ang="0">
                  <a:pos x="28" y="25"/>
                </a:cxn>
                <a:cxn ang="0">
                  <a:pos x="23" y="18"/>
                </a:cxn>
                <a:cxn ang="0">
                  <a:pos x="12" y="10"/>
                </a:cxn>
                <a:cxn ang="0">
                  <a:pos x="4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169"/>
                </a:cxn>
                <a:cxn ang="0">
                  <a:pos x="42" y="169"/>
                </a:cxn>
                <a:cxn ang="0">
                  <a:pos x="188" y="169"/>
                </a:cxn>
                <a:cxn ang="0">
                  <a:pos x="188" y="169"/>
                </a:cxn>
                <a:cxn ang="0">
                  <a:pos x="186" y="144"/>
                </a:cxn>
                <a:cxn ang="0">
                  <a:pos x="182" y="119"/>
                </a:cxn>
                <a:cxn ang="0">
                  <a:pos x="175" y="96"/>
                </a:cxn>
                <a:cxn ang="0">
                  <a:pos x="166" y="73"/>
                </a:cxn>
                <a:cxn ang="0">
                  <a:pos x="155" y="52"/>
                </a:cxn>
                <a:cxn ang="0">
                  <a:pos x="143" y="33"/>
                </a:cxn>
                <a:cxn ang="0">
                  <a:pos x="128" y="15"/>
                </a:cxn>
                <a:cxn ang="0">
                  <a:pos x="110" y="0"/>
                </a:cxn>
                <a:cxn ang="0">
                  <a:pos x="110" y="0"/>
                </a:cxn>
              </a:cxnLst>
              <a:rect l="0" t="0" r="r" b="b"/>
              <a:pathLst>
                <a:path w="188" h="169">
                  <a:moveTo>
                    <a:pt x="110" y="0"/>
                  </a:moveTo>
                  <a:lnTo>
                    <a:pt x="44" y="64"/>
                  </a:lnTo>
                  <a:lnTo>
                    <a:pt x="44" y="64"/>
                  </a:lnTo>
                  <a:lnTo>
                    <a:pt x="43" y="55"/>
                  </a:lnTo>
                  <a:lnTo>
                    <a:pt x="40" y="47"/>
                  </a:lnTo>
                  <a:lnTo>
                    <a:pt x="38" y="39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28" y="25"/>
                  </a:lnTo>
                  <a:lnTo>
                    <a:pt x="23" y="18"/>
                  </a:lnTo>
                  <a:lnTo>
                    <a:pt x="12" y="10"/>
                  </a:lnTo>
                  <a:lnTo>
                    <a:pt x="4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69"/>
                  </a:lnTo>
                  <a:lnTo>
                    <a:pt x="42" y="169"/>
                  </a:lnTo>
                  <a:lnTo>
                    <a:pt x="188" y="169"/>
                  </a:lnTo>
                  <a:lnTo>
                    <a:pt x="188" y="169"/>
                  </a:lnTo>
                  <a:lnTo>
                    <a:pt x="186" y="144"/>
                  </a:lnTo>
                  <a:lnTo>
                    <a:pt x="182" y="119"/>
                  </a:lnTo>
                  <a:lnTo>
                    <a:pt x="175" y="96"/>
                  </a:lnTo>
                  <a:lnTo>
                    <a:pt x="166" y="73"/>
                  </a:lnTo>
                  <a:lnTo>
                    <a:pt x="155" y="52"/>
                  </a:lnTo>
                  <a:lnTo>
                    <a:pt x="143" y="33"/>
                  </a:lnTo>
                  <a:lnTo>
                    <a:pt x="128" y="15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CE453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9" name="Rectangle 758@|1FFC:12959232|FBC:16777215|LFC:16777215|LBC:16777215"/>
            <p:cNvSpPr>
              <a:spLocks noChangeArrowheads="1"/>
            </p:cNvSpPr>
            <p:nvPr/>
          </p:nvSpPr>
          <p:spPr bwMode="auto">
            <a:xfrm>
              <a:off x="4587594" y="2735782"/>
              <a:ext cx="2918" cy="2918"/>
            </a:xfrm>
            <a:prstGeom prst="rect">
              <a:avLst/>
            </a:prstGeom>
            <a:solidFill>
              <a:srgbClr val="00BEC5"/>
            </a:solidFill>
            <a:ln w="9525">
              <a:noFill/>
              <a:miter lim="800000"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" name="Freeform 759@|5FFC:9015266|FBC:16777215|LFC:16777215|LBC:16777215"/>
            <p:cNvSpPr/>
            <p:nvPr/>
          </p:nvSpPr>
          <p:spPr bwMode="auto">
            <a:xfrm>
              <a:off x="4587625" y="2686198"/>
              <a:ext cx="160414" cy="137081"/>
            </a:xfrm>
            <a:custGeom>
              <a:avLst/>
              <a:gdLst/>
              <a:ahLst/>
              <a:cxnLst>
                <a:cxn ang="0">
                  <a:pos x="34" y="62"/>
                </a:cxn>
                <a:cxn ang="0">
                  <a:pos x="34" y="62"/>
                </a:cxn>
                <a:cxn ang="0">
                  <a:pos x="38" y="69"/>
                </a:cxn>
                <a:cxn ang="0">
                  <a:pos x="40" y="77"/>
                </a:cxn>
                <a:cxn ang="0">
                  <a:pos x="43" y="85"/>
                </a:cxn>
                <a:cxn ang="0">
                  <a:pos x="44" y="94"/>
                </a:cxn>
                <a:cxn ang="0">
                  <a:pos x="110" y="30"/>
                </a:cxn>
                <a:cxn ang="0">
                  <a:pos x="110" y="30"/>
                </a:cxn>
                <a:cxn ang="0">
                  <a:pos x="98" y="21"/>
                </a:cxn>
                <a:cxn ang="0">
                  <a:pos x="84" y="13"/>
                </a:cxn>
                <a:cxn ang="0">
                  <a:pos x="70" y="6"/>
                </a:cxn>
                <a:cxn ang="0">
                  <a:pos x="55" y="0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4" y="35"/>
                </a:cxn>
                <a:cxn ang="0">
                  <a:pos x="12" y="40"/>
                </a:cxn>
                <a:cxn ang="0">
                  <a:pos x="23" y="48"/>
                </a:cxn>
                <a:cxn ang="0">
                  <a:pos x="28" y="55"/>
                </a:cxn>
                <a:cxn ang="0">
                  <a:pos x="34" y="62"/>
                </a:cxn>
                <a:cxn ang="0">
                  <a:pos x="34" y="62"/>
                </a:cxn>
              </a:cxnLst>
              <a:rect l="0" t="0" r="r" b="b"/>
              <a:pathLst>
                <a:path w="110" h="94">
                  <a:moveTo>
                    <a:pt x="34" y="62"/>
                  </a:moveTo>
                  <a:lnTo>
                    <a:pt x="34" y="62"/>
                  </a:lnTo>
                  <a:lnTo>
                    <a:pt x="38" y="69"/>
                  </a:lnTo>
                  <a:lnTo>
                    <a:pt x="40" y="77"/>
                  </a:lnTo>
                  <a:lnTo>
                    <a:pt x="43" y="85"/>
                  </a:lnTo>
                  <a:lnTo>
                    <a:pt x="44" y="94"/>
                  </a:lnTo>
                  <a:lnTo>
                    <a:pt x="110" y="30"/>
                  </a:lnTo>
                  <a:lnTo>
                    <a:pt x="110" y="30"/>
                  </a:lnTo>
                  <a:lnTo>
                    <a:pt x="98" y="21"/>
                  </a:lnTo>
                  <a:lnTo>
                    <a:pt x="84" y="13"/>
                  </a:lnTo>
                  <a:lnTo>
                    <a:pt x="70" y="6"/>
                  </a:lnTo>
                  <a:lnTo>
                    <a:pt x="55" y="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4" y="35"/>
                  </a:lnTo>
                  <a:lnTo>
                    <a:pt x="12" y="40"/>
                  </a:lnTo>
                  <a:lnTo>
                    <a:pt x="23" y="48"/>
                  </a:lnTo>
                  <a:lnTo>
                    <a:pt x="28" y="55"/>
                  </a:lnTo>
                  <a:lnTo>
                    <a:pt x="34" y="62"/>
                  </a:lnTo>
                  <a:lnTo>
                    <a:pt x="34" y="62"/>
                  </a:lnTo>
                  <a:close/>
                </a:path>
              </a:pathLst>
            </a:custGeom>
            <a:solidFill>
              <a:srgbClr val="CE453A">
                <a:lumMod val="60000"/>
                <a:lumOff val="40000"/>
              </a:srgb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1" name="Freeform 760@|5FFC:15921906|FBC:16777215|LFC:16777215|LBC:16777215"/>
            <p:cNvSpPr/>
            <p:nvPr/>
          </p:nvSpPr>
          <p:spPr bwMode="auto">
            <a:xfrm>
              <a:off x="4587645" y="2342034"/>
              <a:ext cx="215829" cy="329576"/>
            </a:xfrm>
            <a:custGeom>
              <a:avLst/>
              <a:gdLst/>
              <a:ahLst/>
              <a:cxnLst>
                <a:cxn ang="0">
                  <a:pos x="147" y="79"/>
                </a:cxn>
                <a:cxn ang="0">
                  <a:pos x="147" y="79"/>
                </a:cxn>
                <a:cxn ang="0">
                  <a:pos x="147" y="69"/>
                </a:cxn>
                <a:cxn ang="0">
                  <a:pos x="109" y="69"/>
                </a:cxn>
                <a:cxn ang="0">
                  <a:pos x="92" y="0"/>
                </a:cxn>
                <a:cxn ang="0">
                  <a:pos x="98" y="69"/>
                </a:cxn>
                <a:cxn ang="0">
                  <a:pos x="68" y="69"/>
                </a:cxn>
                <a:cxn ang="0">
                  <a:pos x="61" y="0"/>
                </a:cxn>
                <a:cxn ang="0">
                  <a:pos x="62" y="69"/>
                </a:cxn>
                <a:cxn ang="0">
                  <a:pos x="34" y="69"/>
                </a:cxn>
                <a:cxn ang="0">
                  <a:pos x="27" y="0"/>
                </a:cxn>
                <a:cxn ang="0">
                  <a:pos x="24" y="69"/>
                </a:cxn>
                <a:cxn ang="0">
                  <a:pos x="0" y="69"/>
                </a:cxn>
                <a:cxn ang="0">
                  <a:pos x="0" y="226"/>
                </a:cxn>
                <a:cxn ang="0">
                  <a:pos x="0" y="226"/>
                </a:cxn>
                <a:cxn ang="0">
                  <a:pos x="0" y="226"/>
                </a:cxn>
                <a:cxn ang="0">
                  <a:pos x="15" y="225"/>
                </a:cxn>
                <a:cxn ang="0">
                  <a:pos x="29" y="223"/>
                </a:cxn>
                <a:cxn ang="0">
                  <a:pos x="43" y="219"/>
                </a:cxn>
                <a:cxn ang="0">
                  <a:pos x="57" y="214"/>
                </a:cxn>
                <a:cxn ang="0">
                  <a:pos x="70" y="208"/>
                </a:cxn>
                <a:cxn ang="0">
                  <a:pos x="83" y="200"/>
                </a:cxn>
                <a:cxn ang="0">
                  <a:pos x="94" y="192"/>
                </a:cxn>
                <a:cxn ang="0">
                  <a:pos x="104" y="182"/>
                </a:cxn>
                <a:cxn ang="0">
                  <a:pos x="114" y="173"/>
                </a:cxn>
                <a:cxn ang="0">
                  <a:pos x="122" y="161"/>
                </a:cxn>
                <a:cxn ang="0">
                  <a:pos x="129" y="148"/>
                </a:cxn>
                <a:cxn ang="0">
                  <a:pos x="136" y="136"/>
                </a:cxn>
                <a:cxn ang="0">
                  <a:pos x="140" y="122"/>
                </a:cxn>
                <a:cxn ang="0">
                  <a:pos x="144" y="109"/>
                </a:cxn>
                <a:cxn ang="0">
                  <a:pos x="147" y="94"/>
                </a:cxn>
                <a:cxn ang="0">
                  <a:pos x="147" y="79"/>
                </a:cxn>
                <a:cxn ang="0">
                  <a:pos x="147" y="79"/>
                </a:cxn>
              </a:cxnLst>
              <a:rect l="0" t="0" r="r" b="b"/>
              <a:pathLst>
                <a:path w="147" h="226">
                  <a:moveTo>
                    <a:pt x="147" y="79"/>
                  </a:moveTo>
                  <a:lnTo>
                    <a:pt x="147" y="79"/>
                  </a:lnTo>
                  <a:lnTo>
                    <a:pt x="147" y="69"/>
                  </a:lnTo>
                  <a:lnTo>
                    <a:pt x="109" y="69"/>
                  </a:lnTo>
                  <a:lnTo>
                    <a:pt x="92" y="0"/>
                  </a:lnTo>
                  <a:lnTo>
                    <a:pt x="98" y="69"/>
                  </a:lnTo>
                  <a:lnTo>
                    <a:pt x="68" y="69"/>
                  </a:lnTo>
                  <a:lnTo>
                    <a:pt x="61" y="0"/>
                  </a:lnTo>
                  <a:lnTo>
                    <a:pt x="62" y="69"/>
                  </a:lnTo>
                  <a:lnTo>
                    <a:pt x="34" y="69"/>
                  </a:lnTo>
                  <a:lnTo>
                    <a:pt x="27" y="0"/>
                  </a:lnTo>
                  <a:lnTo>
                    <a:pt x="24" y="69"/>
                  </a:lnTo>
                  <a:lnTo>
                    <a:pt x="0" y="69"/>
                  </a:lnTo>
                  <a:lnTo>
                    <a:pt x="0" y="226"/>
                  </a:lnTo>
                  <a:lnTo>
                    <a:pt x="0" y="226"/>
                  </a:lnTo>
                  <a:lnTo>
                    <a:pt x="0" y="226"/>
                  </a:lnTo>
                  <a:lnTo>
                    <a:pt x="15" y="225"/>
                  </a:lnTo>
                  <a:lnTo>
                    <a:pt x="29" y="223"/>
                  </a:lnTo>
                  <a:lnTo>
                    <a:pt x="43" y="219"/>
                  </a:lnTo>
                  <a:lnTo>
                    <a:pt x="57" y="214"/>
                  </a:lnTo>
                  <a:lnTo>
                    <a:pt x="70" y="208"/>
                  </a:lnTo>
                  <a:lnTo>
                    <a:pt x="83" y="200"/>
                  </a:lnTo>
                  <a:lnTo>
                    <a:pt x="94" y="192"/>
                  </a:lnTo>
                  <a:lnTo>
                    <a:pt x="104" y="182"/>
                  </a:lnTo>
                  <a:lnTo>
                    <a:pt x="114" y="173"/>
                  </a:lnTo>
                  <a:lnTo>
                    <a:pt x="122" y="161"/>
                  </a:lnTo>
                  <a:lnTo>
                    <a:pt x="129" y="148"/>
                  </a:lnTo>
                  <a:lnTo>
                    <a:pt x="136" y="136"/>
                  </a:lnTo>
                  <a:lnTo>
                    <a:pt x="140" y="122"/>
                  </a:lnTo>
                  <a:lnTo>
                    <a:pt x="144" y="109"/>
                  </a:lnTo>
                  <a:lnTo>
                    <a:pt x="147" y="94"/>
                  </a:lnTo>
                  <a:lnTo>
                    <a:pt x="147" y="79"/>
                  </a:lnTo>
                  <a:lnTo>
                    <a:pt x="147" y="79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Freeform 761@|5FFC:5522194|FBC:16777215|LFC:16777215|LBC:16777215"/>
            <p:cNvSpPr/>
            <p:nvPr/>
          </p:nvSpPr>
          <p:spPr bwMode="auto">
            <a:xfrm>
              <a:off x="4587642" y="2242870"/>
              <a:ext cx="215829" cy="201246"/>
            </a:xfrm>
            <a:custGeom>
              <a:avLst/>
              <a:gdLst/>
              <a:ahLst/>
              <a:cxnLst>
                <a:cxn ang="0">
                  <a:pos x="24" y="137"/>
                </a:cxn>
                <a:cxn ang="0">
                  <a:pos x="27" y="68"/>
                </a:cxn>
                <a:cxn ang="0">
                  <a:pos x="34" y="137"/>
                </a:cxn>
                <a:cxn ang="0">
                  <a:pos x="62" y="137"/>
                </a:cxn>
                <a:cxn ang="0">
                  <a:pos x="61" y="68"/>
                </a:cxn>
                <a:cxn ang="0">
                  <a:pos x="68" y="137"/>
                </a:cxn>
                <a:cxn ang="0">
                  <a:pos x="98" y="137"/>
                </a:cxn>
                <a:cxn ang="0">
                  <a:pos x="92" y="68"/>
                </a:cxn>
                <a:cxn ang="0">
                  <a:pos x="109" y="137"/>
                </a:cxn>
                <a:cxn ang="0">
                  <a:pos x="147" y="137"/>
                </a:cxn>
                <a:cxn ang="0">
                  <a:pos x="147" y="137"/>
                </a:cxn>
                <a:cxn ang="0">
                  <a:pos x="145" y="122"/>
                </a:cxn>
                <a:cxn ang="0">
                  <a:pos x="143" y="109"/>
                </a:cxn>
                <a:cxn ang="0">
                  <a:pos x="138" y="95"/>
                </a:cxn>
                <a:cxn ang="0">
                  <a:pos x="133" y="83"/>
                </a:cxn>
                <a:cxn ang="0">
                  <a:pos x="126" y="70"/>
                </a:cxn>
                <a:cxn ang="0">
                  <a:pos x="118" y="60"/>
                </a:cxn>
                <a:cxn ang="0">
                  <a:pos x="110" y="49"/>
                </a:cxn>
                <a:cxn ang="0">
                  <a:pos x="100" y="39"/>
                </a:cxn>
                <a:cxn ang="0">
                  <a:pos x="91" y="30"/>
                </a:cxn>
                <a:cxn ang="0">
                  <a:pos x="79" y="23"/>
                </a:cxn>
                <a:cxn ang="0">
                  <a:pos x="68" y="16"/>
                </a:cxn>
                <a:cxn ang="0">
                  <a:pos x="55" y="9"/>
                </a:cxn>
                <a:cxn ang="0">
                  <a:pos x="42" y="5"/>
                </a:cxn>
                <a:cxn ang="0">
                  <a:pos x="28" y="2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24" y="137"/>
                </a:cxn>
              </a:cxnLst>
              <a:rect l="0" t="0" r="r" b="b"/>
              <a:pathLst>
                <a:path w="147" h="137">
                  <a:moveTo>
                    <a:pt x="24" y="137"/>
                  </a:moveTo>
                  <a:lnTo>
                    <a:pt x="27" y="68"/>
                  </a:lnTo>
                  <a:lnTo>
                    <a:pt x="34" y="137"/>
                  </a:lnTo>
                  <a:lnTo>
                    <a:pt x="62" y="137"/>
                  </a:lnTo>
                  <a:lnTo>
                    <a:pt x="61" y="68"/>
                  </a:lnTo>
                  <a:lnTo>
                    <a:pt x="68" y="137"/>
                  </a:lnTo>
                  <a:lnTo>
                    <a:pt x="98" y="137"/>
                  </a:lnTo>
                  <a:lnTo>
                    <a:pt x="92" y="68"/>
                  </a:lnTo>
                  <a:lnTo>
                    <a:pt x="109" y="137"/>
                  </a:lnTo>
                  <a:lnTo>
                    <a:pt x="147" y="137"/>
                  </a:lnTo>
                  <a:lnTo>
                    <a:pt x="147" y="137"/>
                  </a:lnTo>
                  <a:lnTo>
                    <a:pt x="145" y="122"/>
                  </a:lnTo>
                  <a:lnTo>
                    <a:pt x="143" y="109"/>
                  </a:lnTo>
                  <a:lnTo>
                    <a:pt x="138" y="95"/>
                  </a:lnTo>
                  <a:lnTo>
                    <a:pt x="133" y="83"/>
                  </a:lnTo>
                  <a:lnTo>
                    <a:pt x="126" y="70"/>
                  </a:lnTo>
                  <a:lnTo>
                    <a:pt x="118" y="60"/>
                  </a:lnTo>
                  <a:lnTo>
                    <a:pt x="110" y="49"/>
                  </a:lnTo>
                  <a:lnTo>
                    <a:pt x="100" y="39"/>
                  </a:lnTo>
                  <a:lnTo>
                    <a:pt x="91" y="30"/>
                  </a:lnTo>
                  <a:lnTo>
                    <a:pt x="79" y="23"/>
                  </a:lnTo>
                  <a:lnTo>
                    <a:pt x="68" y="16"/>
                  </a:lnTo>
                  <a:lnTo>
                    <a:pt x="55" y="9"/>
                  </a:lnTo>
                  <a:lnTo>
                    <a:pt x="42" y="5"/>
                  </a:lnTo>
                  <a:lnTo>
                    <a:pt x="28" y="2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37"/>
                  </a:lnTo>
                  <a:lnTo>
                    <a:pt x="24" y="137"/>
                  </a:lnTo>
                  <a:close/>
                </a:path>
              </a:pathLst>
            </a:custGeom>
            <a:solidFill>
              <a:srgbClr val="124354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3"/>
          <p:cNvSpPr/>
          <p:nvPr/>
        </p:nvSpPr>
        <p:spPr>
          <a:xfrm rot="8100000">
            <a:off x="4932363" y="1849438"/>
            <a:ext cx="1050925" cy="2678113"/>
          </a:xfrm>
          <a:prstGeom prst="rect">
            <a:avLst/>
          </a:prstGeom>
          <a:solidFill>
            <a:srgbClr val="843C0C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Rectangle 4"/>
          <p:cNvSpPr/>
          <p:nvPr/>
        </p:nvSpPr>
        <p:spPr>
          <a:xfrm rot="13500000">
            <a:off x="2968625" y="2654300"/>
            <a:ext cx="2676525" cy="1052513"/>
          </a:xfrm>
          <a:prstGeom prst="rect">
            <a:avLst/>
          </a:prstGeom>
          <a:solidFill>
            <a:srgbClr val="F57D1C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9706" name="Group 51"/>
          <p:cNvGrpSpPr/>
          <p:nvPr/>
        </p:nvGrpSpPr>
        <p:grpSpPr>
          <a:xfrm>
            <a:off x="4659313" y="3778250"/>
            <a:ext cx="642937" cy="725488"/>
            <a:chOff x="3120555" y="2222463"/>
            <a:chExt cx="691202" cy="778732"/>
          </a:xfrm>
        </p:grpSpPr>
        <p:sp>
          <p:nvSpPr>
            <p:cNvPr id="26" name="Freeform 656@|5FFC:15921906|FBC:16777215|LFC:16777215|LBC:16777215"/>
            <p:cNvSpPr/>
            <p:nvPr/>
          </p:nvSpPr>
          <p:spPr bwMode="auto">
            <a:xfrm>
              <a:off x="3248880" y="2350793"/>
              <a:ext cx="218746" cy="338324"/>
            </a:xfrm>
            <a:custGeom>
              <a:avLst/>
              <a:gdLst/>
              <a:ahLst/>
              <a:cxnLst>
                <a:cxn ang="0">
                  <a:pos x="142" y="48"/>
                </a:cxn>
                <a:cxn ang="0">
                  <a:pos x="140" y="46"/>
                </a:cxn>
                <a:cxn ang="0">
                  <a:pos x="140" y="46"/>
                </a:cxn>
                <a:cxn ang="0">
                  <a:pos x="122" y="24"/>
                </a:cxn>
                <a:cxn ang="0">
                  <a:pos x="107" y="0"/>
                </a:cxn>
                <a:cxn ang="0">
                  <a:pos x="105" y="14"/>
                </a:cxn>
                <a:cxn ang="0">
                  <a:pos x="103" y="16"/>
                </a:cxn>
                <a:cxn ang="0">
                  <a:pos x="101" y="24"/>
                </a:cxn>
                <a:cxn ang="0">
                  <a:pos x="101" y="27"/>
                </a:cxn>
                <a:cxn ang="0">
                  <a:pos x="97" y="37"/>
                </a:cxn>
                <a:cxn ang="0">
                  <a:pos x="95" y="38"/>
                </a:cxn>
                <a:cxn ang="0">
                  <a:pos x="90" y="46"/>
                </a:cxn>
                <a:cxn ang="0">
                  <a:pos x="86" y="54"/>
                </a:cxn>
                <a:cxn ang="0">
                  <a:pos x="86" y="54"/>
                </a:cxn>
                <a:cxn ang="0">
                  <a:pos x="84" y="54"/>
                </a:cxn>
                <a:cxn ang="0">
                  <a:pos x="79" y="63"/>
                </a:cxn>
                <a:cxn ang="0">
                  <a:pos x="78" y="63"/>
                </a:cxn>
                <a:cxn ang="0">
                  <a:pos x="78" y="63"/>
                </a:cxn>
                <a:cxn ang="0">
                  <a:pos x="72" y="68"/>
                </a:cxn>
                <a:cxn ang="0">
                  <a:pos x="72" y="68"/>
                </a:cxn>
                <a:cxn ang="0">
                  <a:pos x="71" y="71"/>
                </a:cxn>
                <a:cxn ang="0">
                  <a:pos x="71" y="71"/>
                </a:cxn>
                <a:cxn ang="0">
                  <a:pos x="56" y="82"/>
                </a:cxn>
                <a:cxn ang="0">
                  <a:pos x="54" y="82"/>
                </a:cxn>
                <a:cxn ang="0">
                  <a:pos x="54" y="82"/>
                </a:cxn>
                <a:cxn ang="0">
                  <a:pos x="39" y="90"/>
                </a:cxn>
                <a:cxn ang="0">
                  <a:pos x="39" y="90"/>
                </a:cxn>
                <a:cxn ang="0">
                  <a:pos x="38" y="91"/>
                </a:cxn>
                <a:cxn ang="0">
                  <a:pos x="38" y="91"/>
                </a:cxn>
                <a:cxn ang="0">
                  <a:pos x="28" y="94"/>
                </a:cxn>
                <a:cxn ang="0">
                  <a:pos x="28" y="94"/>
                </a:cxn>
                <a:cxn ang="0">
                  <a:pos x="28" y="94"/>
                </a:cxn>
                <a:cxn ang="0">
                  <a:pos x="20" y="97"/>
                </a:cxn>
                <a:cxn ang="0">
                  <a:pos x="20" y="97"/>
                </a:cxn>
                <a:cxn ang="0">
                  <a:pos x="19" y="97"/>
                </a:cxn>
                <a:cxn ang="0">
                  <a:pos x="9" y="98"/>
                </a:cxn>
                <a:cxn ang="0">
                  <a:pos x="9" y="98"/>
                </a:cxn>
                <a:cxn ang="0">
                  <a:pos x="8" y="98"/>
                </a:cxn>
                <a:cxn ang="0">
                  <a:pos x="0" y="99"/>
                </a:cxn>
                <a:cxn ang="0">
                  <a:pos x="5" y="127"/>
                </a:cxn>
                <a:cxn ang="0">
                  <a:pos x="16" y="151"/>
                </a:cxn>
                <a:cxn ang="0">
                  <a:pos x="31" y="174"/>
                </a:cxn>
                <a:cxn ang="0">
                  <a:pos x="49" y="193"/>
                </a:cxn>
                <a:cxn ang="0">
                  <a:pos x="71" y="210"/>
                </a:cxn>
                <a:cxn ang="0">
                  <a:pos x="95" y="222"/>
                </a:cxn>
                <a:cxn ang="0">
                  <a:pos x="121" y="229"/>
                </a:cxn>
                <a:cxn ang="0">
                  <a:pos x="150" y="232"/>
                </a:cxn>
                <a:cxn ang="0">
                  <a:pos x="150" y="54"/>
                </a:cxn>
                <a:cxn ang="0">
                  <a:pos x="142" y="48"/>
                </a:cxn>
              </a:cxnLst>
              <a:rect l="0" t="0" r="r" b="b"/>
              <a:pathLst>
                <a:path w="150" h="232">
                  <a:moveTo>
                    <a:pt x="142" y="48"/>
                  </a:moveTo>
                  <a:lnTo>
                    <a:pt x="142" y="48"/>
                  </a:lnTo>
                  <a:lnTo>
                    <a:pt x="140" y="46"/>
                  </a:lnTo>
                  <a:lnTo>
                    <a:pt x="140" y="46"/>
                  </a:lnTo>
                  <a:lnTo>
                    <a:pt x="140" y="46"/>
                  </a:lnTo>
                  <a:lnTo>
                    <a:pt x="140" y="46"/>
                  </a:lnTo>
                  <a:lnTo>
                    <a:pt x="131" y="37"/>
                  </a:lnTo>
                  <a:lnTo>
                    <a:pt x="122" y="24"/>
                  </a:lnTo>
                  <a:lnTo>
                    <a:pt x="114" y="14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5" y="14"/>
                  </a:lnTo>
                  <a:lnTo>
                    <a:pt x="105" y="14"/>
                  </a:lnTo>
                  <a:lnTo>
                    <a:pt x="103" y="16"/>
                  </a:lnTo>
                  <a:lnTo>
                    <a:pt x="103" y="16"/>
                  </a:lnTo>
                  <a:lnTo>
                    <a:pt x="101" y="24"/>
                  </a:lnTo>
                  <a:lnTo>
                    <a:pt x="101" y="24"/>
                  </a:lnTo>
                  <a:lnTo>
                    <a:pt x="101" y="27"/>
                  </a:lnTo>
                  <a:lnTo>
                    <a:pt x="101" y="27"/>
                  </a:lnTo>
                  <a:lnTo>
                    <a:pt x="97" y="37"/>
                  </a:lnTo>
                  <a:lnTo>
                    <a:pt x="97" y="37"/>
                  </a:lnTo>
                  <a:lnTo>
                    <a:pt x="95" y="38"/>
                  </a:lnTo>
                  <a:lnTo>
                    <a:pt x="95" y="38"/>
                  </a:lnTo>
                  <a:lnTo>
                    <a:pt x="90" y="46"/>
                  </a:lnTo>
                  <a:lnTo>
                    <a:pt x="90" y="46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4" y="54"/>
                  </a:lnTo>
                  <a:lnTo>
                    <a:pt x="84" y="54"/>
                  </a:lnTo>
                  <a:lnTo>
                    <a:pt x="79" y="63"/>
                  </a:lnTo>
                  <a:lnTo>
                    <a:pt x="79" y="63"/>
                  </a:lnTo>
                  <a:lnTo>
                    <a:pt x="78" y="63"/>
                  </a:lnTo>
                  <a:lnTo>
                    <a:pt x="78" y="63"/>
                  </a:lnTo>
                  <a:lnTo>
                    <a:pt x="78" y="63"/>
                  </a:lnTo>
                  <a:lnTo>
                    <a:pt x="78" y="63"/>
                  </a:lnTo>
                  <a:lnTo>
                    <a:pt x="72" y="68"/>
                  </a:lnTo>
                  <a:lnTo>
                    <a:pt x="72" y="68"/>
                  </a:lnTo>
                  <a:lnTo>
                    <a:pt x="72" y="68"/>
                  </a:lnTo>
                  <a:lnTo>
                    <a:pt x="72" y="68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56" y="82"/>
                  </a:lnTo>
                  <a:lnTo>
                    <a:pt x="56" y="82"/>
                  </a:lnTo>
                  <a:lnTo>
                    <a:pt x="54" y="82"/>
                  </a:lnTo>
                  <a:lnTo>
                    <a:pt x="54" y="82"/>
                  </a:lnTo>
                  <a:lnTo>
                    <a:pt x="54" y="82"/>
                  </a:lnTo>
                  <a:lnTo>
                    <a:pt x="54" y="82"/>
                  </a:lnTo>
                  <a:lnTo>
                    <a:pt x="39" y="90"/>
                  </a:lnTo>
                  <a:lnTo>
                    <a:pt x="39" y="90"/>
                  </a:lnTo>
                  <a:lnTo>
                    <a:pt x="39" y="90"/>
                  </a:lnTo>
                  <a:lnTo>
                    <a:pt x="38" y="91"/>
                  </a:lnTo>
                  <a:lnTo>
                    <a:pt x="38" y="91"/>
                  </a:lnTo>
                  <a:lnTo>
                    <a:pt x="38" y="91"/>
                  </a:lnTo>
                  <a:lnTo>
                    <a:pt x="38" y="91"/>
                  </a:lnTo>
                  <a:lnTo>
                    <a:pt x="28" y="94"/>
                  </a:lnTo>
                  <a:lnTo>
                    <a:pt x="28" y="94"/>
                  </a:lnTo>
                  <a:lnTo>
                    <a:pt x="28" y="94"/>
                  </a:lnTo>
                  <a:lnTo>
                    <a:pt x="28" y="94"/>
                  </a:lnTo>
                  <a:lnTo>
                    <a:pt x="28" y="94"/>
                  </a:lnTo>
                  <a:lnTo>
                    <a:pt x="28" y="94"/>
                  </a:lnTo>
                  <a:lnTo>
                    <a:pt x="20" y="97"/>
                  </a:lnTo>
                  <a:lnTo>
                    <a:pt x="20" y="97"/>
                  </a:lnTo>
                  <a:lnTo>
                    <a:pt x="20" y="97"/>
                  </a:lnTo>
                  <a:lnTo>
                    <a:pt x="20" y="97"/>
                  </a:lnTo>
                  <a:lnTo>
                    <a:pt x="19" y="97"/>
                  </a:lnTo>
                  <a:lnTo>
                    <a:pt x="19" y="97"/>
                  </a:lnTo>
                  <a:lnTo>
                    <a:pt x="9" y="98"/>
                  </a:lnTo>
                  <a:lnTo>
                    <a:pt x="9" y="98"/>
                  </a:lnTo>
                  <a:lnTo>
                    <a:pt x="9" y="98"/>
                  </a:lnTo>
                  <a:lnTo>
                    <a:pt x="9" y="98"/>
                  </a:lnTo>
                  <a:lnTo>
                    <a:pt x="8" y="98"/>
                  </a:lnTo>
                  <a:lnTo>
                    <a:pt x="8" y="98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3" y="113"/>
                  </a:lnTo>
                  <a:lnTo>
                    <a:pt x="5" y="127"/>
                  </a:lnTo>
                  <a:lnTo>
                    <a:pt x="11" y="139"/>
                  </a:lnTo>
                  <a:lnTo>
                    <a:pt x="16" y="151"/>
                  </a:lnTo>
                  <a:lnTo>
                    <a:pt x="23" y="163"/>
                  </a:lnTo>
                  <a:lnTo>
                    <a:pt x="31" y="174"/>
                  </a:lnTo>
                  <a:lnTo>
                    <a:pt x="39" y="184"/>
                  </a:lnTo>
                  <a:lnTo>
                    <a:pt x="49" y="193"/>
                  </a:lnTo>
                  <a:lnTo>
                    <a:pt x="60" y="203"/>
                  </a:lnTo>
                  <a:lnTo>
                    <a:pt x="71" y="210"/>
                  </a:lnTo>
                  <a:lnTo>
                    <a:pt x="82" y="217"/>
                  </a:lnTo>
                  <a:lnTo>
                    <a:pt x="95" y="222"/>
                  </a:lnTo>
                  <a:lnTo>
                    <a:pt x="107" y="226"/>
                  </a:lnTo>
                  <a:lnTo>
                    <a:pt x="121" y="229"/>
                  </a:lnTo>
                  <a:lnTo>
                    <a:pt x="135" y="232"/>
                  </a:lnTo>
                  <a:lnTo>
                    <a:pt x="150" y="232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42" y="48"/>
                  </a:lnTo>
                  <a:lnTo>
                    <a:pt x="142" y="48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7" name="Freeform 657@|5FFC:5296639|FBC:16777215|LFC:16777215|LBC:16777215"/>
            <p:cNvSpPr/>
            <p:nvPr/>
          </p:nvSpPr>
          <p:spPr bwMode="auto">
            <a:xfrm>
              <a:off x="3120555" y="2222463"/>
              <a:ext cx="347076" cy="778732"/>
            </a:xfrm>
            <a:custGeom>
              <a:avLst/>
              <a:gdLst/>
              <a:ahLst/>
              <a:cxnLst>
                <a:cxn ang="0">
                  <a:pos x="224" y="322"/>
                </a:cxn>
                <a:cxn ang="0">
                  <a:pos x="171" y="307"/>
                </a:cxn>
                <a:cxn ang="0">
                  <a:pos x="128" y="274"/>
                </a:cxn>
                <a:cxn ang="0">
                  <a:pos x="100" y="229"/>
                </a:cxn>
                <a:cxn ang="0">
                  <a:pos x="89" y="189"/>
                </a:cxn>
                <a:cxn ang="0">
                  <a:pos x="98" y="188"/>
                </a:cxn>
                <a:cxn ang="0">
                  <a:pos x="108" y="187"/>
                </a:cxn>
                <a:cxn ang="0">
                  <a:pos x="109" y="187"/>
                </a:cxn>
                <a:cxn ang="0">
                  <a:pos x="117" y="184"/>
                </a:cxn>
                <a:cxn ang="0">
                  <a:pos x="127" y="181"/>
                </a:cxn>
                <a:cxn ang="0">
                  <a:pos x="137" y="177"/>
                </a:cxn>
                <a:cxn ang="0">
                  <a:pos x="143" y="172"/>
                </a:cxn>
                <a:cxn ang="0">
                  <a:pos x="146" y="170"/>
                </a:cxn>
                <a:cxn ang="0">
                  <a:pos x="154" y="165"/>
                </a:cxn>
                <a:cxn ang="0">
                  <a:pos x="161" y="158"/>
                </a:cxn>
                <a:cxn ang="0">
                  <a:pos x="168" y="153"/>
                </a:cxn>
                <a:cxn ang="0">
                  <a:pos x="173" y="146"/>
                </a:cxn>
                <a:cxn ang="0">
                  <a:pos x="175" y="144"/>
                </a:cxn>
                <a:cxn ang="0">
                  <a:pos x="184" y="128"/>
                </a:cxn>
                <a:cxn ang="0">
                  <a:pos x="190" y="117"/>
                </a:cxn>
                <a:cxn ang="0">
                  <a:pos x="192" y="106"/>
                </a:cxn>
                <a:cxn ang="0">
                  <a:pos x="196" y="90"/>
                </a:cxn>
                <a:cxn ang="0">
                  <a:pos x="229" y="136"/>
                </a:cxn>
                <a:cxn ang="0">
                  <a:pos x="235" y="142"/>
                </a:cxn>
                <a:cxn ang="0">
                  <a:pos x="239" y="144"/>
                </a:cxn>
                <a:cxn ang="0">
                  <a:pos x="207" y="3"/>
                </a:cxn>
                <a:cxn ang="0">
                  <a:pos x="152" y="23"/>
                </a:cxn>
                <a:cxn ang="0">
                  <a:pos x="107" y="61"/>
                </a:cxn>
                <a:cxn ang="0">
                  <a:pos x="77" y="113"/>
                </a:cxn>
                <a:cxn ang="0">
                  <a:pos x="66" y="146"/>
                </a:cxn>
                <a:cxn ang="0">
                  <a:pos x="44" y="162"/>
                </a:cxn>
                <a:cxn ang="0">
                  <a:pos x="36" y="181"/>
                </a:cxn>
                <a:cxn ang="0">
                  <a:pos x="37" y="199"/>
                </a:cxn>
                <a:cxn ang="0">
                  <a:pos x="51" y="217"/>
                </a:cxn>
                <a:cxn ang="0">
                  <a:pos x="60" y="233"/>
                </a:cxn>
                <a:cxn ang="0">
                  <a:pos x="47" y="248"/>
                </a:cxn>
                <a:cxn ang="0">
                  <a:pos x="28" y="267"/>
                </a:cxn>
                <a:cxn ang="0">
                  <a:pos x="23" y="285"/>
                </a:cxn>
                <a:cxn ang="0">
                  <a:pos x="33" y="308"/>
                </a:cxn>
                <a:cxn ang="0">
                  <a:pos x="48" y="327"/>
                </a:cxn>
                <a:cxn ang="0">
                  <a:pos x="45" y="338"/>
                </a:cxn>
                <a:cxn ang="0">
                  <a:pos x="22" y="356"/>
                </a:cxn>
                <a:cxn ang="0">
                  <a:pos x="13" y="375"/>
                </a:cxn>
                <a:cxn ang="0">
                  <a:pos x="14" y="392"/>
                </a:cxn>
                <a:cxn ang="0">
                  <a:pos x="28" y="410"/>
                </a:cxn>
                <a:cxn ang="0">
                  <a:pos x="37" y="428"/>
                </a:cxn>
                <a:cxn ang="0">
                  <a:pos x="25" y="441"/>
                </a:cxn>
                <a:cxn ang="0">
                  <a:pos x="4" y="461"/>
                </a:cxn>
                <a:cxn ang="0">
                  <a:pos x="0" y="478"/>
                </a:cxn>
                <a:cxn ang="0">
                  <a:pos x="11" y="501"/>
                </a:cxn>
                <a:cxn ang="0">
                  <a:pos x="43" y="530"/>
                </a:cxn>
                <a:cxn ang="0">
                  <a:pos x="47" y="514"/>
                </a:cxn>
                <a:cxn ang="0">
                  <a:pos x="70" y="435"/>
                </a:cxn>
                <a:cxn ang="0">
                  <a:pos x="116" y="372"/>
                </a:cxn>
                <a:cxn ang="0">
                  <a:pos x="181" y="332"/>
                </a:cxn>
                <a:cxn ang="0">
                  <a:pos x="239" y="323"/>
                </a:cxn>
              </a:cxnLst>
              <a:rect l="0" t="0" r="r" b="b"/>
              <a:pathLst>
                <a:path w="239" h="536">
                  <a:moveTo>
                    <a:pt x="239" y="323"/>
                  </a:moveTo>
                  <a:lnTo>
                    <a:pt x="239" y="322"/>
                  </a:lnTo>
                  <a:lnTo>
                    <a:pt x="239" y="322"/>
                  </a:lnTo>
                  <a:lnTo>
                    <a:pt x="224" y="322"/>
                  </a:lnTo>
                  <a:lnTo>
                    <a:pt x="210" y="319"/>
                  </a:lnTo>
                  <a:lnTo>
                    <a:pt x="196" y="316"/>
                  </a:lnTo>
                  <a:lnTo>
                    <a:pt x="184" y="312"/>
                  </a:lnTo>
                  <a:lnTo>
                    <a:pt x="171" y="307"/>
                  </a:lnTo>
                  <a:lnTo>
                    <a:pt x="160" y="300"/>
                  </a:lnTo>
                  <a:lnTo>
                    <a:pt x="149" y="293"/>
                  </a:lnTo>
                  <a:lnTo>
                    <a:pt x="138" y="283"/>
                  </a:lnTo>
                  <a:lnTo>
                    <a:pt x="128" y="274"/>
                  </a:lnTo>
                  <a:lnTo>
                    <a:pt x="120" y="264"/>
                  </a:lnTo>
                  <a:lnTo>
                    <a:pt x="112" y="253"/>
                  </a:lnTo>
                  <a:lnTo>
                    <a:pt x="105" y="241"/>
                  </a:lnTo>
                  <a:lnTo>
                    <a:pt x="100" y="229"/>
                  </a:lnTo>
                  <a:lnTo>
                    <a:pt x="94" y="217"/>
                  </a:lnTo>
                  <a:lnTo>
                    <a:pt x="92" y="203"/>
                  </a:lnTo>
                  <a:lnTo>
                    <a:pt x="89" y="189"/>
                  </a:lnTo>
                  <a:lnTo>
                    <a:pt x="89" y="189"/>
                  </a:lnTo>
                  <a:lnTo>
                    <a:pt x="97" y="188"/>
                  </a:lnTo>
                  <a:lnTo>
                    <a:pt x="97" y="188"/>
                  </a:lnTo>
                  <a:lnTo>
                    <a:pt x="98" y="188"/>
                  </a:lnTo>
                  <a:lnTo>
                    <a:pt x="98" y="188"/>
                  </a:lnTo>
                  <a:lnTo>
                    <a:pt x="100" y="188"/>
                  </a:lnTo>
                  <a:lnTo>
                    <a:pt x="100" y="188"/>
                  </a:lnTo>
                  <a:lnTo>
                    <a:pt x="108" y="187"/>
                  </a:lnTo>
                  <a:lnTo>
                    <a:pt x="108" y="187"/>
                  </a:lnTo>
                  <a:lnTo>
                    <a:pt x="108" y="187"/>
                  </a:lnTo>
                  <a:lnTo>
                    <a:pt x="108" y="187"/>
                  </a:lnTo>
                  <a:lnTo>
                    <a:pt x="109" y="187"/>
                  </a:lnTo>
                  <a:lnTo>
                    <a:pt x="109" y="187"/>
                  </a:lnTo>
                  <a:lnTo>
                    <a:pt x="117" y="184"/>
                  </a:lnTo>
                  <a:lnTo>
                    <a:pt x="117" y="184"/>
                  </a:lnTo>
                  <a:lnTo>
                    <a:pt x="117" y="184"/>
                  </a:lnTo>
                  <a:lnTo>
                    <a:pt x="117" y="184"/>
                  </a:lnTo>
                  <a:lnTo>
                    <a:pt x="120" y="184"/>
                  </a:lnTo>
                  <a:lnTo>
                    <a:pt x="120" y="184"/>
                  </a:lnTo>
                  <a:lnTo>
                    <a:pt x="127" y="181"/>
                  </a:lnTo>
                  <a:lnTo>
                    <a:pt x="127" y="181"/>
                  </a:lnTo>
                  <a:lnTo>
                    <a:pt x="128" y="180"/>
                  </a:lnTo>
                  <a:lnTo>
                    <a:pt x="128" y="180"/>
                  </a:lnTo>
                  <a:lnTo>
                    <a:pt x="137" y="177"/>
                  </a:lnTo>
                  <a:lnTo>
                    <a:pt x="137" y="177"/>
                  </a:lnTo>
                  <a:lnTo>
                    <a:pt x="138" y="176"/>
                  </a:lnTo>
                  <a:lnTo>
                    <a:pt x="138" y="176"/>
                  </a:lnTo>
                  <a:lnTo>
                    <a:pt x="143" y="172"/>
                  </a:lnTo>
                  <a:lnTo>
                    <a:pt x="143" y="172"/>
                  </a:lnTo>
                  <a:lnTo>
                    <a:pt x="145" y="172"/>
                  </a:lnTo>
                  <a:lnTo>
                    <a:pt x="145" y="172"/>
                  </a:lnTo>
                  <a:lnTo>
                    <a:pt x="146" y="170"/>
                  </a:lnTo>
                  <a:lnTo>
                    <a:pt x="146" y="170"/>
                  </a:lnTo>
                  <a:lnTo>
                    <a:pt x="153" y="166"/>
                  </a:lnTo>
                  <a:lnTo>
                    <a:pt x="153" y="166"/>
                  </a:lnTo>
                  <a:lnTo>
                    <a:pt x="154" y="165"/>
                  </a:lnTo>
                  <a:lnTo>
                    <a:pt x="154" y="165"/>
                  </a:lnTo>
                  <a:lnTo>
                    <a:pt x="160" y="161"/>
                  </a:lnTo>
                  <a:lnTo>
                    <a:pt x="160" y="161"/>
                  </a:lnTo>
                  <a:lnTo>
                    <a:pt x="161" y="158"/>
                  </a:lnTo>
                  <a:lnTo>
                    <a:pt x="161" y="158"/>
                  </a:lnTo>
                  <a:lnTo>
                    <a:pt x="167" y="153"/>
                  </a:lnTo>
                  <a:lnTo>
                    <a:pt x="167" y="153"/>
                  </a:lnTo>
                  <a:lnTo>
                    <a:pt x="168" y="153"/>
                  </a:lnTo>
                  <a:lnTo>
                    <a:pt x="168" y="153"/>
                  </a:lnTo>
                  <a:lnTo>
                    <a:pt x="168" y="151"/>
                  </a:lnTo>
                  <a:lnTo>
                    <a:pt x="168" y="151"/>
                  </a:lnTo>
                  <a:lnTo>
                    <a:pt x="173" y="146"/>
                  </a:lnTo>
                  <a:lnTo>
                    <a:pt x="173" y="146"/>
                  </a:lnTo>
                  <a:lnTo>
                    <a:pt x="173" y="144"/>
                  </a:lnTo>
                  <a:lnTo>
                    <a:pt x="173" y="144"/>
                  </a:lnTo>
                  <a:lnTo>
                    <a:pt x="175" y="144"/>
                  </a:lnTo>
                  <a:lnTo>
                    <a:pt x="175" y="144"/>
                  </a:lnTo>
                  <a:lnTo>
                    <a:pt x="179" y="138"/>
                  </a:lnTo>
                  <a:lnTo>
                    <a:pt x="179" y="138"/>
                  </a:lnTo>
                  <a:lnTo>
                    <a:pt x="184" y="128"/>
                  </a:lnTo>
                  <a:lnTo>
                    <a:pt x="184" y="128"/>
                  </a:lnTo>
                  <a:lnTo>
                    <a:pt x="186" y="127"/>
                  </a:lnTo>
                  <a:lnTo>
                    <a:pt x="186" y="127"/>
                  </a:lnTo>
                  <a:lnTo>
                    <a:pt x="190" y="117"/>
                  </a:lnTo>
                  <a:lnTo>
                    <a:pt x="190" y="117"/>
                  </a:lnTo>
                  <a:lnTo>
                    <a:pt x="190" y="114"/>
                  </a:lnTo>
                  <a:lnTo>
                    <a:pt x="190" y="114"/>
                  </a:lnTo>
                  <a:lnTo>
                    <a:pt x="192" y="106"/>
                  </a:lnTo>
                  <a:lnTo>
                    <a:pt x="192" y="106"/>
                  </a:lnTo>
                  <a:lnTo>
                    <a:pt x="194" y="104"/>
                  </a:lnTo>
                  <a:lnTo>
                    <a:pt x="194" y="104"/>
                  </a:lnTo>
                  <a:lnTo>
                    <a:pt x="196" y="90"/>
                  </a:lnTo>
                  <a:lnTo>
                    <a:pt x="196" y="90"/>
                  </a:lnTo>
                  <a:lnTo>
                    <a:pt x="203" y="104"/>
                  </a:lnTo>
                  <a:lnTo>
                    <a:pt x="211" y="114"/>
                  </a:lnTo>
                  <a:lnTo>
                    <a:pt x="220" y="127"/>
                  </a:lnTo>
                  <a:lnTo>
                    <a:pt x="229" y="136"/>
                  </a:lnTo>
                  <a:lnTo>
                    <a:pt x="229" y="136"/>
                  </a:lnTo>
                  <a:lnTo>
                    <a:pt x="231" y="138"/>
                  </a:lnTo>
                  <a:lnTo>
                    <a:pt x="231" y="138"/>
                  </a:lnTo>
                  <a:lnTo>
                    <a:pt x="235" y="142"/>
                  </a:lnTo>
                  <a:lnTo>
                    <a:pt x="235" y="142"/>
                  </a:lnTo>
                  <a:lnTo>
                    <a:pt x="237" y="143"/>
                  </a:lnTo>
                  <a:lnTo>
                    <a:pt x="237" y="143"/>
                  </a:lnTo>
                  <a:lnTo>
                    <a:pt x="239" y="144"/>
                  </a:lnTo>
                  <a:lnTo>
                    <a:pt x="239" y="0"/>
                  </a:lnTo>
                  <a:lnTo>
                    <a:pt x="239" y="0"/>
                  </a:lnTo>
                  <a:lnTo>
                    <a:pt x="222" y="0"/>
                  </a:lnTo>
                  <a:lnTo>
                    <a:pt x="207" y="3"/>
                  </a:lnTo>
                  <a:lnTo>
                    <a:pt x="192" y="5"/>
                  </a:lnTo>
                  <a:lnTo>
                    <a:pt x="177" y="11"/>
                  </a:lnTo>
                  <a:lnTo>
                    <a:pt x="164" y="16"/>
                  </a:lnTo>
                  <a:lnTo>
                    <a:pt x="152" y="23"/>
                  </a:lnTo>
                  <a:lnTo>
                    <a:pt x="139" y="31"/>
                  </a:lnTo>
                  <a:lnTo>
                    <a:pt x="127" y="41"/>
                  </a:lnTo>
                  <a:lnTo>
                    <a:pt x="116" y="50"/>
                  </a:lnTo>
                  <a:lnTo>
                    <a:pt x="107" y="61"/>
                  </a:lnTo>
                  <a:lnTo>
                    <a:pt x="97" y="74"/>
                  </a:lnTo>
                  <a:lnTo>
                    <a:pt x="89" y="86"/>
                  </a:lnTo>
                  <a:lnTo>
                    <a:pt x="82" y="99"/>
                  </a:lnTo>
                  <a:lnTo>
                    <a:pt x="77" y="113"/>
                  </a:lnTo>
                  <a:lnTo>
                    <a:pt x="72" y="128"/>
                  </a:lnTo>
                  <a:lnTo>
                    <a:pt x="70" y="143"/>
                  </a:lnTo>
                  <a:lnTo>
                    <a:pt x="70" y="143"/>
                  </a:lnTo>
                  <a:lnTo>
                    <a:pt x="66" y="146"/>
                  </a:lnTo>
                  <a:lnTo>
                    <a:pt x="59" y="151"/>
                  </a:lnTo>
                  <a:lnTo>
                    <a:pt x="59" y="151"/>
                  </a:lnTo>
                  <a:lnTo>
                    <a:pt x="52" y="155"/>
                  </a:lnTo>
                  <a:lnTo>
                    <a:pt x="44" y="162"/>
                  </a:lnTo>
                  <a:lnTo>
                    <a:pt x="41" y="166"/>
                  </a:lnTo>
                  <a:lnTo>
                    <a:pt x="38" y="170"/>
                  </a:lnTo>
                  <a:lnTo>
                    <a:pt x="37" y="176"/>
                  </a:lnTo>
                  <a:lnTo>
                    <a:pt x="36" y="181"/>
                  </a:lnTo>
                  <a:lnTo>
                    <a:pt x="36" y="181"/>
                  </a:lnTo>
                  <a:lnTo>
                    <a:pt x="34" y="188"/>
                  </a:lnTo>
                  <a:lnTo>
                    <a:pt x="36" y="194"/>
                  </a:lnTo>
                  <a:lnTo>
                    <a:pt x="37" y="199"/>
                  </a:lnTo>
                  <a:lnTo>
                    <a:pt x="40" y="203"/>
                  </a:lnTo>
                  <a:lnTo>
                    <a:pt x="45" y="211"/>
                  </a:lnTo>
                  <a:lnTo>
                    <a:pt x="51" y="217"/>
                  </a:lnTo>
                  <a:lnTo>
                    <a:pt x="51" y="217"/>
                  </a:lnTo>
                  <a:lnTo>
                    <a:pt x="59" y="226"/>
                  </a:lnTo>
                  <a:lnTo>
                    <a:pt x="60" y="229"/>
                  </a:lnTo>
                  <a:lnTo>
                    <a:pt x="60" y="233"/>
                  </a:lnTo>
                  <a:lnTo>
                    <a:pt x="60" y="233"/>
                  </a:lnTo>
                  <a:lnTo>
                    <a:pt x="59" y="237"/>
                  </a:lnTo>
                  <a:lnTo>
                    <a:pt x="56" y="241"/>
                  </a:lnTo>
                  <a:lnTo>
                    <a:pt x="47" y="248"/>
                  </a:lnTo>
                  <a:lnTo>
                    <a:pt x="47" y="248"/>
                  </a:lnTo>
                  <a:lnTo>
                    <a:pt x="40" y="252"/>
                  </a:lnTo>
                  <a:lnTo>
                    <a:pt x="33" y="259"/>
                  </a:lnTo>
                  <a:lnTo>
                    <a:pt x="30" y="263"/>
                  </a:lnTo>
                  <a:lnTo>
                    <a:pt x="28" y="267"/>
                  </a:lnTo>
                  <a:lnTo>
                    <a:pt x="25" y="273"/>
                  </a:lnTo>
                  <a:lnTo>
                    <a:pt x="23" y="278"/>
                  </a:lnTo>
                  <a:lnTo>
                    <a:pt x="23" y="278"/>
                  </a:lnTo>
                  <a:lnTo>
                    <a:pt x="23" y="285"/>
                  </a:lnTo>
                  <a:lnTo>
                    <a:pt x="25" y="290"/>
                  </a:lnTo>
                  <a:lnTo>
                    <a:pt x="26" y="296"/>
                  </a:lnTo>
                  <a:lnTo>
                    <a:pt x="28" y="300"/>
                  </a:lnTo>
                  <a:lnTo>
                    <a:pt x="33" y="308"/>
                  </a:lnTo>
                  <a:lnTo>
                    <a:pt x="40" y="313"/>
                  </a:lnTo>
                  <a:lnTo>
                    <a:pt x="40" y="313"/>
                  </a:lnTo>
                  <a:lnTo>
                    <a:pt x="47" y="323"/>
                  </a:lnTo>
                  <a:lnTo>
                    <a:pt x="48" y="327"/>
                  </a:lnTo>
                  <a:lnTo>
                    <a:pt x="48" y="331"/>
                  </a:lnTo>
                  <a:lnTo>
                    <a:pt x="48" y="331"/>
                  </a:lnTo>
                  <a:lnTo>
                    <a:pt x="48" y="334"/>
                  </a:lnTo>
                  <a:lnTo>
                    <a:pt x="45" y="338"/>
                  </a:lnTo>
                  <a:lnTo>
                    <a:pt x="36" y="345"/>
                  </a:lnTo>
                  <a:lnTo>
                    <a:pt x="36" y="345"/>
                  </a:lnTo>
                  <a:lnTo>
                    <a:pt x="29" y="349"/>
                  </a:lnTo>
                  <a:lnTo>
                    <a:pt x="22" y="356"/>
                  </a:lnTo>
                  <a:lnTo>
                    <a:pt x="18" y="360"/>
                  </a:lnTo>
                  <a:lnTo>
                    <a:pt x="15" y="364"/>
                  </a:lnTo>
                  <a:lnTo>
                    <a:pt x="14" y="369"/>
                  </a:lnTo>
                  <a:lnTo>
                    <a:pt x="13" y="375"/>
                  </a:lnTo>
                  <a:lnTo>
                    <a:pt x="13" y="375"/>
                  </a:lnTo>
                  <a:lnTo>
                    <a:pt x="13" y="382"/>
                  </a:lnTo>
                  <a:lnTo>
                    <a:pt x="13" y="387"/>
                  </a:lnTo>
                  <a:lnTo>
                    <a:pt x="14" y="392"/>
                  </a:lnTo>
                  <a:lnTo>
                    <a:pt x="17" y="397"/>
                  </a:lnTo>
                  <a:lnTo>
                    <a:pt x="22" y="405"/>
                  </a:lnTo>
                  <a:lnTo>
                    <a:pt x="28" y="410"/>
                  </a:lnTo>
                  <a:lnTo>
                    <a:pt x="28" y="410"/>
                  </a:lnTo>
                  <a:lnTo>
                    <a:pt x="36" y="420"/>
                  </a:lnTo>
                  <a:lnTo>
                    <a:pt x="37" y="424"/>
                  </a:lnTo>
                  <a:lnTo>
                    <a:pt x="37" y="428"/>
                  </a:lnTo>
                  <a:lnTo>
                    <a:pt x="37" y="428"/>
                  </a:lnTo>
                  <a:lnTo>
                    <a:pt x="36" y="432"/>
                  </a:lnTo>
                  <a:lnTo>
                    <a:pt x="33" y="435"/>
                  </a:lnTo>
                  <a:lnTo>
                    <a:pt x="25" y="441"/>
                  </a:lnTo>
                  <a:lnTo>
                    <a:pt x="25" y="441"/>
                  </a:lnTo>
                  <a:lnTo>
                    <a:pt x="17" y="446"/>
                  </a:lnTo>
                  <a:lnTo>
                    <a:pt x="10" y="452"/>
                  </a:lnTo>
                  <a:lnTo>
                    <a:pt x="7" y="456"/>
                  </a:lnTo>
                  <a:lnTo>
                    <a:pt x="4" y="461"/>
                  </a:lnTo>
                  <a:lnTo>
                    <a:pt x="2" y="466"/>
                  </a:lnTo>
                  <a:lnTo>
                    <a:pt x="0" y="473"/>
                  </a:lnTo>
                  <a:lnTo>
                    <a:pt x="0" y="473"/>
                  </a:lnTo>
                  <a:lnTo>
                    <a:pt x="0" y="478"/>
                  </a:lnTo>
                  <a:lnTo>
                    <a:pt x="2" y="484"/>
                  </a:lnTo>
                  <a:lnTo>
                    <a:pt x="3" y="489"/>
                  </a:lnTo>
                  <a:lnTo>
                    <a:pt x="4" y="493"/>
                  </a:lnTo>
                  <a:lnTo>
                    <a:pt x="11" y="501"/>
                  </a:lnTo>
                  <a:lnTo>
                    <a:pt x="17" y="508"/>
                  </a:lnTo>
                  <a:lnTo>
                    <a:pt x="17" y="508"/>
                  </a:lnTo>
                  <a:lnTo>
                    <a:pt x="34" y="522"/>
                  </a:lnTo>
                  <a:lnTo>
                    <a:pt x="43" y="530"/>
                  </a:lnTo>
                  <a:lnTo>
                    <a:pt x="45" y="533"/>
                  </a:lnTo>
                  <a:lnTo>
                    <a:pt x="47" y="536"/>
                  </a:lnTo>
                  <a:lnTo>
                    <a:pt x="47" y="536"/>
                  </a:lnTo>
                  <a:lnTo>
                    <a:pt x="47" y="514"/>
                  </a:lnTo>
                  <a:lnTo>
                    <a:pt x="49" y="493"/>
                  </a:lnTo>
                  <a:lnTo>
                    <a:pt x="55" y="473"/>
                  </a:lnTo>
                  <a:lnTo>
                    <a:pt x="62" y="452"/>
                  </a:lnTo>
                  <a:lnTo>
                    <a:pt x="70" y="435"/>
                  </a:lnTo>
                  <a:lnTo>
                    <a:pt x="79" y="417"/>
                  </a:lnTo>
                  <a:lnTo>
                    <a:pt x="90" y="401"/>
                  </a:lnTo>
                  <a:lnTo>
                    <a:pt x="102" y="386"/>
                  </a:lnTo>
                  <a:lnTo>
                    <a:pt x="116" y="372"/>
                  </a:lnTo>
                  <a:lnTo>
                    <a:pt x="131" y="360"/>
                  </a:lnTo>
                  <a:lnTo>
                    <a:pt x="146" y="349"/>
                  </a:lnTo>
                  <a:lnTo>
                    <a:pt x="164" y="339"/>
                  </a:lnTo>
                  <a:lnTo>
                    <a:pt x="181" y="332"/>
                  </a:lnTo>
                  <a:lnTo>
                    <a:pt x="199" y="327"/>
                  </a:lnTo>
                  <a:lnTo>
                    <a:pt x="218" y="324"/>
                  </a:lnTo>
                  <a:lnTo>
                    <a:pt x="239" y="323"/>
                  </a:lnTo>
                  <a:lnTo>
                    <a:pt x="239" y="323"/>
                  </a:lnTo>
                  <a:close/>
                </a:path>
              </a:pathLst>
            </a:custGeom>
            <a:solidFill>
              <a:srgbClr val="FFD150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Freeform 658@|5FFC:8048892|FBC:16777215|LFC:16777215|LBC:16777215"/>
            <p:cNvSpPr/>
            <p:nvPr/>
          </p:nvSpPr>
          <p:spPr bwMode="auto">
            <a:xfrm>
              <a:off x="3327632" y="2470374"/>
              <a:ext cx="2918" cy="291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CD07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9" name="Freeform 659@|5FFC:8048892|FBC:16777215|LFC:16777215|LBC:16777215"/>
            <p:cNvSpPr/>
            <p:nvPr/>
          </p:nvSpPr>
          <p:spPr bwMode="auto">
            <a:xfrm>
              <a:off x="3350965" y="2452874"/>
              <a:ext cx="2918" cy="291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CD07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0" name="Freeform 660@|5FFC:8048892|FBC:16777215|LFC:16777215|LBC:16777215"/>
            <p:cNvSpPr/>
            <p:nvPr/>
          </p:nvSpPr>
          <p:spPr bwMode="auto">
            <a:xfrm>
              <a:off x="3362632" y="2444124"/>
              <a:ext cx="2918" cy="291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CD07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Freeform 661@|5FFC:8048892|FBC:16777215|LFC:16777215|LBC:16777215"/>
            <p:cNvSpPr/>
            <p:nvPr/>
          </p:nvSpPr>
          <p:spPr bwMode="auto">
            <a:xfrm>
              <a:off x="3453047" y="2420791"/>
              <a:ext cx="2918" cy="2918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FCD07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2" name="Freeform 662@|5FFC:8048892|FBC:16777215|LFC:16777215|LBC:16777215"/>
            <p:cNvSpPr/>
            <p:nvPr/>
          </p:nvSpPr>
          <p:spPr bwMode="auto">
            <a:xfrm>
              <a:off x="3304300" y="2482040"/>
              <a:ext cx="2918" cy="291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CD07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3" name="Freeform 663@|5FFC:8048892|FBC:16777215|LFC:16777215|LBC:16777215"/>
            <p:cNvSpPr/>
            <p:nvPr/>
          </p:nvSpPr>
          <p:spPr bwMode="auto">
            <a:xfrm>
              <a:off x="3371382" y="2432457"/>
              <a:ext cx="2918" cy="291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CD07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4" name="Freeform 664@|5FFC:8048892|FBC:16777215|LFC:16777215|LBC:16777215"/>
            <p:cNvSpPr/>
            <p:nvPr/>
          </p:nvSpPr>
          <p:spPr bwMode="auto">
            <a:xfrm>
              <a:off x="3400548" y="2371210"/>
              <a:ext cx="2918" cy="583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CD07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5" name="Freeform 665@|5FFC:8048892|FBC:16777215|LFC:16777215|LBC:16777215"/>
            <p:cNvSpPr/>
            <p:nvPr/>
          </p:nvSpPr>
          <p:spPr bwMode="auto">
            <a:xfrm>
              <a:off x="3394715" y="2388709"/>
              <a:ext cx="2918" cy="291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CD07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6" name="Freeform 666@|5FFC:8048892|FBC:16777215|LFC:16777215|LBC:16777215"/>
            <p:cNvSpPr/>
            <p:nvPr/>
          </p:nvSpPr>
          <p:spPr bwMode="auto">
            <a:xfrm>
              <a:off x="3289718" y="2487873"/>
              <a:ext cx="2918" cy="29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07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7" name="Freeform 667@|5FFC:8048892|FBC:16777215|LFC:16777215|LBC:16777215"/>
            <p:cNvSpPr/>
            <p:nvPr/>
          </p:nvSpPr>
          <p:spPr bwMode="auto">
            <a:xfrm>
              <a:off x="3388882" y="2406209"/>
              <a:ext cx="2918" cy="291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CD07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8" name="Freeform 668@|5FFC:8048892|FBC:16777215|LFC:16777215|LBC:16777215"/>
            <p:cNvSpPr/>
            <p:nvPr/>
          </p:nvSpPr>
          <p:spPr bwMode="auto">
            <a:xfrm>
              <a:off x="3275134" y="2493707"/>
              <a:ext cx="2918" cy="291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CD07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9" name="Freeform 669@|5FFC:8048892|FBC:16777215|LFC:16777215|LBC:16777215"/>
            <p:cNvSpPr/>
            <p:nvPr/>
          </p:nvSpPr>
          <p:spPr bwMode="auto">
            <a:xfrm>
              <a:off x="3260552" y="2496622"/>
              <a:ext cx="2918" cy="291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CD07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" name="Freeform 670@|5FFC:9015266|FBC:16777215|LFC:16777215|LBC:16777215"/>
            <p:cNvSpPr/>
            <p:nvPr/>
          </p:nvSpPr>
          <p:spPr bwMode="auto">
            <a:xfrm>
              <a:off x="3187637" y="2692036"/>
              <a:ext cx="279993" cy="309158"/>
            </a:xfrm>
            <a:custGeom>
              <a:avLst/>
              <a:gdLst/>
              <a:ahLst/>
              <a:cxnLst>
                <a:cxn ang="0">
                  <a:pos x="136" y="94"/>
                </a:cxn>
                <a:cxn ang="0">
                  <a:pos x="136" y="94"/>
                </a:cxn>
                <a:cxn ang="0">
                  <a:pos x="147" y="95"/>
                </a:cxn>
                <a:cxn ang="0">
                  <a:pos x="158" y="99"/>
                </a:cxn>
                <a:cxn ang="0">
                  <a:pos x="167" y="104"/>
                </a:cxn>
                <a:cxn ang="0">
                  <a:pos x="175" y="110"/>
                </a:cxn>
                <a:cxn ang="0">
                  <a:pos x="182" y="118"/>
                </a:cxn>
                <a:cxn ang="0">
                  <a:pos x="188" y="128"/>
                </a:cxn>
                <a:cxn ang="0">
                  <a:pos x="190" y="139"/>
                </a:cxn>
                <a:cxn ang="0">
                  <a:pos x="192" y="150"/>
                </a:cxn>
                <a:cxn ang="0">
                  <a:pos x="192" y="0"/>
                </a:cxn>
                <a:cxn ang="0">
                  <a:pos x="192" y="0"/>
                </a:cxn>
                <a:cxn ang="0">
                  <a:pos x="171" y="1"/>
                </a:cxn>
                <a:cxn ang="0">
                  <a:pos x="152" y="4"/>
                </a:cxn>
                <a:cxn ang="0">
                  <a:pos x="134" y="9"/>
                </a:cxn>
                <a:cxn ang="0">
                  <a:pos x="117" y="16"/>
                </a:cxn>
                <a:cxn ang="0">
                  <a:pos x="99" y="26"/>
                </a:cxn>
                <a:cxn ang="0">
                  <a:pos x="84" y="37"/>
                </a:cxn>
                <a:cxn ang="0">
                  <a:pos x="69" y="49"/>
                </a:cxn>
                <a:cxn ang="0">
                  <a:pos x="55" y="63"/>
                </a:cxn>
                <a:cxn ang="0">
                  <a:pos x="43" y="78"/>
                </a:cxn>
                <a:cxn ang="0">
                  <a:pos x="32" y="94"/>
                </a:cxn>
                <a:cxn ang="0">
                  <a:pos x="23" y="112"/>
                </a:cxn>
                <a:cxn ang="0">
                  <a:pos x="15" y="129"/>
                </a:cxn>
                <a:cxn ang="0">
                  <a:pos x="8" y="150"/>
                </a:cxn>
                <a:cxn ang="0">
                  <a:pos x="2" y="170"/>
                </a:cxn>
                <a:cxn ang="0">
                  <a:pos x="0" y="191"/>
                </a:cxn>
                <a:cxn ang="0">
                  <a:pos x="0" y="213"/>
                </a:cxn>
                <a:cxn ang="0">
                  <a:pos x="80" y="213"/>
                </a:cxn>
                <a:cxn ang="0">
                  <a:pos x="80" y="150"/>
                </a:cxn>
                <a:cxn ang="0">
                  <a:pos x="80" y="150"/>
                </a:cxn>
                <a:cxn ang="0">
                  <a:pos x="81" y="139"/>
                </a:cxn>
                <a:cxn ang="0">
                  <a:pos x="85" y="128"/>
                </a:cxn>
                <a:cxn ang="0">
                  <a:pos x="90" y="118"/>
                </a:cxn>
                <a:cxn ang="0">
                  <a:pos x="96" y="110"/>
                </a:cxn>
                <a:cxn ang="0">
                  <a:pos x="105" y="104"/>
                </a:cxn>
                <a:cxn ang="0">
                  <a:pos x="114" y="99"/>
                </a:cxn>
                <a:cxn ang="0">
                  <a:pos x="125" y="95"/>
                </a:cxn>
                <a:cxn ang="0">
                  <a:pos x="136" y="94"/>
                </a:cxn>
                <a:cxn ang="0">
                  <a:pos x="136" y="94"/>
                </a:cxn>
              </a:cxnLst>
              <a:rect l="0" t="0" r="r" b="b"/>
              <a:pathLst>
                <a:path w="192" h="213">
                  <a:moveTo>
                    <a:pt x="136" y="94"/>
                  </a:moveTo>
                  <a:lnTo>
                    <a:pt x="136" y="94"/>
                  </a:lnTo>
                  <a:lnTo>
                    <a:pt x="147" y="95"/>
                  </a:lnTo>
                  <a:lnTo>
                    <a:pt x="158" y="99"/>
                  </a:lnTo>
                  <a:lnTo>
                    <a:pt x="167" y="104"/>
                  </a:lnTo>
                  <a:lnTo>
                    <a:pt x="175" y="110"/>
                  </a:lnTo>
                  <a:lnTo>
                    <a:pt x="182" y="118"/>
                  </a:lnTo>
                  <a:lnTo>
                    <a:pt x="188" y="128"/>
                  </a:lnTo>
                  <a:lnTo>
                    <a:pt x="190" y="139"/>
                  </a:lnTo>
                  <a:lnTo>
                    <a:pt x="192" y="150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171" y="1"/>
                  </a:lnTo>
                  <a:lnTo>
                    <a:pt x="152" y="4"/>
                  </a:lnTo>
                  <a:lnTo>
                    <a:pt x="134" y="9"/>
                  </a:lnTo>
                  <a:lnTo>
                    <a:pt x="117" y="16"/>
                  </a:lnTo>
                  <a:lnTo>
                    <a:pt x="99" y="26"/>
                  </a:lnTo>
                  <a:lnTo>
                    <a:pt x="84" y="37"/>
                  </a:lnTo>
                  <a:lnTo>
                    <a:pt x="69" y="49"/>
                  </a:lnTo>
                  <a:lnTo>
                    <a:pt x="55" y="63"/>
                  </a:lnTo>
                  <a:lnTo>
                    <a:pt x="43" y="78"/>
                  </a:lnTo>
                  <a:lnTo>
                    <a:pt x="32" y="94"/>
                  </a:lnTo>
                  <a:lnTo>
                    <a:pt x="23" y="112"/>
                  </a:lnTo>
                  <a:lnTo>
                    <a:pt x="15" y="129"/>
                  </a:lnTo>
                  <a:lnTo>
                    <a:pt x="8" y="150"/>
                  </a:lnTo>
                  <a:lnTo>
                    <a:pt x="2" y="170"/>
                  </a:lnTo>
                  <a:lnTo>
                    <a:pt x="0" y="191"/>
                  </a:lnTo>
                  <a:lnTo>
                    <a:pt x="0" y="213"/>
                  </a:lnTo>
                  <a:lnTo>
                    <a:pt x="80" y="213"/>
                  </a:lnTo>
                  <a:lnTo>
                    <a:pt x="80" y="150"/>
                  </a:lnTo>
                  <a:lnTo>
                    <a:pt x="80" y="150"/>
                  </a:lnTo>
                  <a:lnTo>
                    <a:pt x="81" y="139"/>
                  </a:lnTo>
                  <a:lnTo>
                    <a:pt x="85" y="128"/>
                  </a:lnTo>
                  <a:lnTo>
                    <a:pt x="90" y="118"/>
                  </a:lnTo>
                  <a:lnTo>
                    <a:pt x="96" y="110"/>
                  </a:lnTo>
                  <a:lnTo>
                    <a:pt x="105" y="104"/>
                  </a:lnTo>
                  <a:lnTo>
                    <a:pt x="114" y="99"/>
                  </a:lnTo>
                  <a:lnTo>
                    <a:pt x="125" y="95"/>
                  </a:lnTo>
                  <a:lnTo>
                    <a:pt x="136" y="94"/>
                  </a:lnTo>
                  <a:lnTo>
                    <a:pt x="136" y="94"/>
                  </a:lnTo>
                  <a:close/>
                </a:path>
              </a:pathLst>
            </a:custGeom>
            <a:solidFill>
              <a:srgbClr val="CE453A">
                <a:lumMod val="60000"/>
                <a:lumOff val="40000"/>
              </a:srgb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1" name="Freeform 671@|5FFC:3818958|FBC:16777215|LFC:16777215|LBC:16777215"/>
            <p:cNvSpPr/>
            <p:nvPr/>
          </p:nvSpPr>
          <p:spPr bwMode="auto">
            <a:xfrm>
              <a:off x="3304290" y="2829115"/>
              <a:ext cx="163330" cy="17208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6" y="0"/>
                </a:cxn>
                <a:cxn ang="0">
                  <a:pos x="45" y="1"/>
                </a:cxn>
                <a:cxn ang="0">
                  <a:pos x="34" y="5"/>
                </a:cxn>
                <a:cxn ang="0">
                  <a:pos x="25" y="10"/>
                </a:cxn>
                <a:cxn ang="0">
                  <a:pos x="16" y="16"/>
                </a:cxn>
                <a:cxn ang="0">
                  <a:pos x="10" y="24"/>
                </a:cxn>
                <a:cxn ang="0">
                  <a:pos x="5" y="34"/>
                </a:cxn>
                <a:cxn ang="0">
                  <a:pos x="1" y="45"/>
                </a:cxn>
                <a:cxn ang="0">
                  <a:pos x="0" y="56"/>
                </a:cxn>
                <a:cxn ang="0">
                  <a:pos x="0" y="119"/>
                </a:cxn>
                <a:cxn ang="0">
                  <a:pos x="112" y="119"/>
                </a:cxn>
                <a:cxn ang="0">
                  <a:pos x="112" y="56"/>
                </a:cxn>
                <a:cxn ang="0">
                  <a:pos x="112" y="56"/>
                </a:cxn>
                <a:cxn ang="0">
                  <a:pos x="110" y="45"/>
                </a:cxn>
                <a:cxn ang="0">
                  <a:pos x="108" y="34"/>
                </a:cxn>
                <a:cxn ang="0">
                  <a:pos x="102" y="24"/>
                </a:cxn>
                <a:cxn ang="0">
                  <a:pos x="95" y="16"/>
                </a:cxn>
                <a:cxn ang="0">
                  <a:pos x="87" y="10"/>
                </a:cxn>
                <a:cxn ang="0">
                  <a:pos x="78" y="5"/>
                </a:cxn>
                <a:cxn ang="0">
                  <a:pos x="67" y="1"/>
                </a:cxn>
                <a:cxn ang="0">
                  <a:pos x="56" y="0"/>
                </a:cxn>
                <a:cxn ang="0">
                  <a:pos x="56" y="0"/>
                </a:cxn>
              </a:cxnLst>
              <a:rect l="0" t="0" r="r" b="b"/>
              <a:pathLst>
                <a:path w="112" h="119">
                  <a:moveTo>
                    <a:pt x="56" y="0"/>
                  </a:moveTo>
                  <a:lnTo>
                    <a:pt x="56" y="0"/>
                  </a:lnTo>
                  <a:lnTo>
                    <a:pt x="45" y="1"/>
                  </a:lnTo>
                  <a:lnTo>
                    <a:pt x="34" y="5"/>
                  </a:lnTo>
                  <a:lnTo>
                    <a:pt x="25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5" y="34"/>
                  </a:lnTo>
                  <a:lnTo>
                    <a:pt x="1" y="45"/>
                  </a:lnTo>
                  <a:lnTo>
                    <a:pt x="0" y="56"/>
                  </a:lnTo>
                  <a:lnTo>
                    <a:pt x="0" y="119"/>
                  </a:lnTo>
                  <a:lnTo>
                    <a:pt x="112" y="119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10" y="45"/>
                  </a:lnTo>
                  <a:lnTo>
                    <a:pt x="108" y="34"/>
                  </a:lnTo>
                  <a:lnTo>
                    <a:pt x="102" y="24"/>
                  </a:lnTo>
                  <a:lnTo>
                    <a:pt x="95" y="16"/>
                  </a:lnTo>
                  <a:lnTo>
                    <a:pt x="87" y="10"/>
                  </a:lnTo>
                  <a:lnTo>
                    <a:pt x="78" y="5"/>
                  </a:lnTo>
                  <a:lnTo>
                    <a:pt x="67" y="1"/>
                  </a:lnTo>
                  <a:lnTo>
                    <a:pt x="56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CE453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2" name="Freeform 672@|5FFC:16777215|FBC:16777215|LFC:16777215|LBC:16777215"/>
            <p:cNvSpPr/>
            <p:nvPr/>
          </p:nvSpPr>
          <p:spPr bwMode="auto">
            <a:xfrm>
              <a:off x="3566784" y="2487873"/>
              <a:ext cx="11666" cy="29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8" y="1"/>
                </a:cxn>
                <a:cxn ang="0">
                  <a:pos x="8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0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3" name="Freeform 673@|5FFC:16777215|FBC:16777215|LFC:16777215|LBC:16777215"/>
            <p:cNvSpPr/>
            <p:nvPr/>
          </p:nvSpPr>
          <p:spPr bwMode="auto">
            <a:xfrm>
              <a:off x="3467620" y="2432457"/>
              <a:ext cx="8751" cy="5833"/>
            </a:xfrm>
            <a:custGeom>
              <a:avLst/>
              <a:gdLst/>
              <a:ahLst/>
              <a:cxnLst>
                <a:cxn ang="0">
                  <a:pos x="7" y="6"/>
                </a:cxn>
                <a:cxn ang="0">
                  <a:pos x="7" y="6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" y="6"/>
                </a:cxn>
                <a:cxn ang="0">
                  <a:pos x="7" y="6"/>
                </a:cxn>
              </a:cxnLst>
              <a:rect l="0" t="0" r="r" b="b"/>
              <a:pathLst>
                <a:path w="7" h="6">
                  <a:moveTo>
                    <a:pt x="7" y="6"/>
                  </a:moveTo>
                  <a:lnTo>
                    <a:pt x="7" y="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6"/>
                  </a:lnTo>
                  <a:lnTo>
                    <a:pt x="7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" name="Freeform 674@|5FFC:16777215|FBC:16777215|LFC:16777215|LBC:16777215"/>
            <p:cNvSpPr/>
            <p:nvPr/>
          </p:nvSpPr>
          <p:spPr bwMode="auto">
            <a:xfrm>
              <a:off x="3598868" y="2493707"/>
              <a:ext cx="17500" cy="2918"/>
            </a:xfrm>
            <a:custGeom>
              <a:avLst/>
              <a:gdLst/>
              <a:ahLst/>
              <a:cxnLst>
                <a:cxn ang="0">
                  <a:pos x="11" y="1"/>
                </a:cxn>
                <a:cxn ang="0">
                  <a:pos x="11" y="1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2" y="1"/>
                </a:cxn>
                <a:cxn ang="0">
                  <a:pos x="12" y="1"/>
                </a:cxn>
                <a:cxn ang="0">
                  <a:pos x="11" y="1"/>
                </a:cxn>
                <a:cxn ang="0">
                  <a:pos x="11" y="1"/>
                </a:cxn>
              </a:cxnLst>
              <a:rect l="0" t="0" r="r" b="b"/>
              <a:pathLst>
                <a:path w="12" h="1">
                  <a:moveTo>
                    <a:pt x="11" y="1"/>
                  </a:moveTo>
                  <a:lnTo>
                    <a:pt x="11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" name="Freeform 675@|5FFC:16777215|FBC:16777215|LFC:16777215|LBC:16777215"/>
            <p:cNvSpPr/>
            <p:nvPr/>
          </p:nvSpPr>
          <p:spPr bwMode="auto">
            <a:xfrm>
              <a:off x="3619283" y="2496622"/>
              <a:ext cx="17500" cy="29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1">
                  <a:moveTo>
                    <a:pt x="0" y="0"/>
                  </a:moveTo>
                  <a:lnTo>
                    <a:pt x="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6" name="Freeform 676@|5FFC:16777215|FBC:16777215|LFC:16777215|LBC:16777215"/>
            <p:cNvSpPr/>
            <p:nvPr/>
          </p:nvSpPr>
          <p:spPr bwMode="auto">
            <a:xfrm>
              <a:off x="3581368" y="2490789"/>
              <a:ext cx="17500" cy="29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1" y="2"/>
                </a:cxn>
                <a:cxn ang="0">
                  <a:pos x="11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1" h="2">
                  <a:moveTo>
                    <a:pt x="0" y="0"/>
                  </a:moveTo>
                  <a:lnTo>
                    <a:pt x="0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7" name="Freeform 677@|5FFC:16777215|FBC:16777215|LFC:16777215|LBC:16777215"/>
            <p:cNvSpPr/>
            <p:nvPr/>
          </p:nvSpPr>
          <p:spPr bwMode="auto">
            <a:xfrm>
              <a:off x="3476371" y="2441208"/>
              <a:ext cx="43750" cy="26250"/>
            </a:xfrm>
            <a:custGeom>
              <a:avLst/>
              <a:gdLst/>
              <a:ahLst/>
              <a:cxnLst>
                <a:cxn ang="0">
                  <a:pos x="20" y="14"/>
                </a:cxn>
                <a:cxn ang="0">
                  <a:pos x="20" y="14"/>
                </a:cxn>
                <a:cxn ang="0">
                  <a:pos x="17" y="11"/>
                </a:cxn>
                <a:cxn ang="0">
                  <a:pos x="17" y="11"/>
                </a:cxn>
                <a:cxn ang="0">
                  <a:pos x="10" y="8"/>
                </a:cxn>
                <a:cxn ang="0">
                  <a:pos x="10" y="8"/>
                </a:cxn>
                <a:cxn ang="0">
                  <a:pos x="9" y="6"/>
                </a:cxn>
                <a:cxn ang="0">
                  <a:pos x="9" y="6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5" y="10"/>
                </a:cxn>
                <a:cxn ang="0">
                  <a:pos x="30" y="18"/>
                </a:cxn>
                <a:cxn ang="0">
                  <a:pos x="30" y="18"/>
                </a:cxn>
                <a:cxn ang="0">
                  <a:pos x="20" y="14"/>
                </a:cxn>
                <a:cxn ang="0">
                  <a:pos x="20" y="14"/>
                </a:cxn>
              </a:cxnLst>
              <a:rect l="0" t="0" r="r" b="b"/>
              <a:pathLst>
                <a:path w="30" h="18">
                  <a:moveTo>
                    <a:pt x="20" y="14"/>
                  </a:moveTo>
                  <a:lnTo>
                    <a:pt x="20" y="14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0" y="0"/>
                  </a:lnTo>
                  <a:lnTo>
                    <a:pt x="0" y="0"/>
                  </a:lnTo>
                  <a:lnTo>
                    <a:pt x="15" y="10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20" y="14"/>
                  </a:lnTo>
                  <a:lnTo>
                    <a:pt x="20" y="1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8" name="Freeform 678@|5FFC:16777215|FBC:16777215|LFC:16777215|LBC:16777215"/>
            <p:cNvSpPr/>
            <p:nvPr/>
          </p:nvSpPr>
          <p:spPr bwMode="auto">
            <a:xfrm>
              <a:off x="3520119" y="2467456"/>
              <a:ext cx="5833" cy="29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9" name="Freeform 679@|5FFC:16777215|FBC:16777215|LFC:16777215|LBC:16777215"/>
            <p:cNvSpPr/>
            <p:nvPr/>
          </p:nvSpPr>
          <p:spPr bwMode="auto">
            <a:xfrm>
              <a:off x="3531785" y="2476207"/>
              <a:ext cx="29166" cy="8751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9" y="7"/>
                </a:cxn>
                <a:cxn ang="0">
                  <a:pos x="19" y="7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9" h="7">
                  <a:moveTo>
                    <a:pt x="11" y="5"/>
                  </a:moveTo>
                  <a:lnTo>
                    <a:pt x="11" y="5"/>
                  </a:lnTo>
                  <a:lnTo>
                    <a:pt x="6" y="2"/>
                  </a:lnTo>
                  <a:lnTo>
                    <a:pt x="6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0" name="Freeform 680@|5FFC:15921906|FBC:16777215|LFC:16777215|LBC:16777215"/>
            <p:cNvSpPr/>
            <p:nvPr/>
          </p:nvSpPr>
          <p:spPr bwMode="auto">
            <a:xfrm>
              <a:off x="3467620" y="2432457"/>
              <a:ext cx="218746" cy="25666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28" y="175"/>
                </a:cxn>
                <a:cxn ang="0">
                  <a:pos x="56" y="168"/>
                </a:cxn>
                <a:cxn ang="0">
                  <a:pos x="80" y="154"/>
                </a:cxn>
                <a:cxn ang="0">
                  <a:pos x="102" y="138"/>
                </a:cxn>
                <a:cxn ang="0">
                  <a:pos x="120" y="119"/>
                </a:cxn>
                <a:cxn ang="0">
                  <a:pos x="135" y="94"/>
                </a:cxn>
                <a:cxn ang="0">
                  <a:pos x="144" y="69"/>
                </a:cxn>
                <a:cxn ang="0">
                  <a:pos x="150" y="41"/>
                </a:cxn>
                <a:cxn ang="0">
                  <a:pos x="133" y="44"/>
                </a:cxn>
                <a:cxn ang="0">
                  <a:pos x="116" y="44"/>
                </a:cxn>
                <a:cxn ang="0">
                  <a:pos x="105" y="44"/>
                </a:cxn>
                <a:cxn ang="0">
                  <a:pos x="105" y="44"/>
                </a:cxn>
                <a:cxn ang="0">
                  <a:pos x="102" y="44"/>
                </a:cxn>
                <a:cxn ang="0">
                  <a:pos x="90" y="43"/>
                </a:cxn>
                <a:cxn ang="0">
                  <a:pos x="90" y="43"/>
                </a:cxn>
                <a:cxn ang="0">
                  <a:pos x="79" y="41"/>
                </a:cxn>
                <a:cxn ang="0">
                  <a:pos x="79" y="41"/>
                </a:cxn>
                <a:cxn ang="0">
                  <a:pos x="76" y="40"/>
                </a:cxn>
                <a:cxn ang="0">
                  <a:pos x="76" y="40"/>
                </a:cxn>
                <a:cxn ang="0">
                  <a:pos x="68" y="39"/>
                </a:cxn>
                <a:cxn ang="0">
                  <a:pos x="68" y="39"/>
                </a:cxn>
                <a:cxn ang="0">
                  <a:pos x="64" y="37"/>
                </a:cxn>
                <a:cxn ang="0">
                  <a:pos x="64" y="37"/>
                </a:cxn>
                <a:cxn ang="0">
                  <a:pos x="45" y="30"/>
                </a:cxn>
                <a:cxn ang="0">
                  <a:pos x="45" y="30"/>
                </a:cxn>
                <a:cxn ang="0">
                  <a:pos x="41" y="28"/>
                </a:cxn>
                <a:cxn ang="0">
                  <a:pos x="41" y="28"/>
                </a:cxn>
                <a:cxn ang="0">
                  <a:pos x="37" y="25"/>
                </a:cxn>
                <a:cxn ang="0">
                  <a:pos x="37" y="25"/>
                </a:cxn>
                <a:cxn ang="0">
                  <a:pos x="37" y="25"/>
                </a:cxn>
                <a:cxn ang="0">
                  <a:pos x="7" y="7"/>
                </a:cxn>
                <a:cxn ang="0">
                  <a:pos x="7" y="6"/>
                </a:cxn>
                <a:cxn ang="0">
                  <a:pos x="0" y="0"/>
                </a:cxn>
              </a:cxnLst>
              <a:rect l="0" t="0" r="r" b="b"/>
              <a:pathLst>
                <a:path w="150" h="178">
                  <a:moveTo>
                    <a:pt x="0" y="178"/>
                  </a:moveTo>
                  <a:lnTo>
                    <a:pt x="0" y="178"/>
                  </a:lnTo>
                  <a:lnTo>
                    <a:pt x="13" y="178"/>
                  </a:lnTo>
                  <a:lnTo>
                    <a:pt x="28" y="175"/>
                  </a:lnTo>
                  <a:lnTo>
                    <a:pt x="42" y="172"/>
                  </a:lnTo>
                  <a:lnTo>
                    <a:pt x="56" y="168"/>
                  </a:lnTo>
                  <a:lnTo>
                    <a:pt x="68" y="161"/>
                  </a:lnTo>
                  <a:lnTo>
                    <a:pt x="80" y="154"/>
                  </a:lnTo>
                  <a:lnTo>
                    <a:pt x="91" y="148"/>
                  </a:lnTo>
                  <a:lnTo>
                    <a:pt x="102" y="138"/>
                  </a:lnTo>
                  <a:lnTo>
                    <a:pt x="111" y="129"/>
                  </a:lnTo>
                  <a:lnTo>
                    <a:pt x="120" y="119"/>
                  </a:lnTo>
                  <a:lnTo>
                    <a:pt x="128" y="107"/>
                  </a:lnTo>
                  <a:lnTo>
                    <a:pt x="135" y="94"/>
                  </a:lnTo>
                  <a:lnTo>
                    <a:pt x="140" y="82"/>
                  </a:lnTo>
                  <a:lnTo>
                    <a:pt x="144" y="69"/>
                  </a:lnTo>
                  <a:lnTo>
                    <a:pt x="148" y="55"/>
                  </a:lnTo>
                  <a:lnTo>
                    <a:pt x="150" y="41"/>
                  </a:lnTo>
                  <a:lnTo>
                    <a:pt x="150" y="41"/>
                  </a:lnTo>
                  <a:lnTo>
                    <a:pt x="133" y="44"/>
                  </a:lnTo>
                  <a:lnTo>
                    <a:pt x="116" y="44"/>
                  </a:lnTo>
                  <a:lnTo>
                    <a:pt x="116" y="44"/>
                  </a:lnTo>
                  <a:lnTo>
                    <a:pt x="105" y="44"/>
                  </a:lnTo>
                  <a:lnTo>
                    <a:pt x="105" y="44"/>
                  </a:lnTo>
                  <a:lnTo>
                    <a:pt x="105" y="44"/>
                  </a:lnTo>
                  <a:lnTo>
                    <a:pt x="105" y="44"/>
                  </a:lnTo>
                  <a:lnTo>
                    <a:pt x="102" y="44"/>
                  </a:lnTo>
                  <a:lnTo>
                    <a:pt x="102" y="44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79" y="41"/>
                  </a:lnTo>
                  <a:lnTo>
                    <a:pt x="79" y="41"/>
                  </a:lnTo>
                  <a:lnTo>
                    <a:pt x="79" y="41"/>
                  </a:lnTo>
                  <a:lnTo>
                    <a:pt x="79" y="41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68" y="39"/>
                  </a:lnTo>
                  <a:lnTo>
                    <a:pt x="68" y="39"/>
                  </a:lnTo>
                  <a:lnTo>
                    <a:pt x="68" y="39"/>
                  </a:lnTo>
                  <a:lnTo>
                    <a:pt x="68" y="39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45" y="30"/>
                  </a:lnTo>
                  <a:lnTo>
                    <a:pt x="45" y="30"/>
                  </a:lnTo>
                  <a:lnTo>
                    <a:pt x="45" y="30"/>
                  </a:lnTo>
                  <a:lnTo>
                    <a:pt x="45" y="30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41" y="28"/>
                  </a:lnTo>
                  <a:lnTo>
                    <a:pt x="37" y="25"/>
                  </a:lnTo>
                  <a:lnTo>
                    <a:pt x="37" y="25"/>
                  </a:lnTo>
                  <a:lnTo>
                    <a:pt x="37" y="25"/>
                  </a:lnTo>
                  <a:lnTo>
                    <a:pt x="37" y="25"/>
                  </a:lnTo>
                  <a:lnTo>
                    <a:pt x="37" y="25"/>
                  </a:lnTo>
                  <a:lnTo>
                    <a:pt x="37" y="25"/>
                  </a:lnTo>
                  <a:lnTo>
                    <a:pt x="22" y="1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6"/>
                  </a:lnTo>
                  <a:lnTo>
                    <a:pt x="7" y="6"/>
                  </a:lnTo>
                  <a:lnTo>
                    <a:pt x="0" y="0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1" name="Freeform 681@|5FFC:5296639|FBC:16777215|LFC:16777215|LBC:16777215"/>
            <p:cNvSpPr/>
            <p:nvPr/>
          </p:nvSpPr>
          <p:spPr bwMode="auto">
            <a:xfrm>
              <a:off x="3467600" y="2222463"/>
              <a:ext cx="344157" cy="778732"/>
            </a:xfrm>
            <a:custGeom>
              <a:avLst/>
              <a:gdLst/>
              <a:ahLst/>
              <a:cxnLst>
                <a:cxn ang="0">
                  <a:pos x="233" y="493"/>
                </a:cxn>
                <a:cxn ang="0">
                  <a:pos x="237" y="473"/>
                </a:cxn>
                <a:cxn ang="0">
                  <a:pos x="231" y="456"/>
                </a:cxn>
                <a:cxn ang="0">
                  <a:pos x="214" y="441"/>
                </a:cxn>
                <a:cxn ang="0">
                  <a:pos x="201" y="428"/>
                </a:cxn>
                <a:cxn ang="0">
                  <a:pos x="210" y="410"/>
                </a:cxn>
                <a:cxn ang="0">
                  <a:pos x="225" y="387"/>
                </a:cxn>
                <a:cxn ang="0">
                  <a:pos x="225" y="369"/>
                </a:cxn>
                <a:cxn ang="0">
                  <a:pos x="210" y="349"/>
                </a:cxn>
                <a:cxn ang="0">
                  <a:pos x="190" y="334"/>
                </a:cxn>
                <a:cxn ang="0">
                  <a:pos x="190" y="323"/>
                </a:cxn>
                <a:cxn ang="0">
                  <a:pos x="210" y="300"/>
                </a:cxn>
                <a:cxn ang="0">
                  <a:pos x="214" y="278"/>
                </a:cxn>
                <a:cxn ang="0">
                  <a:pos x="208" y="263"/>
                </a:cxn>
                <a:cxn ang="0">
                  <a:pos x="190" y="248"/>
                </a:cxn>
                <a:cxn ang="0">
                  <a:pos x="178" y="233"/>
                </a:cxn>
                <a:cxn ang="0">
                  <a:pos x="186" y="217"/>
                </a:cxn>
                <a:cxn ang="0">
                  <a:pos x="201" y="194"/>
                </a:cxn>
                <a:cxn ang="0">
                  <a:pos x="201" y="176"/>
                </a:cxn>
                <a:cxn ang="0">
                  <a:pos x="186" y="155"/>
                </a:cxn>
                <a:cxn ang="0">
                  <a:pos x="169" y="143"/>
                </a:cxn>
                <a:cxn ang="0">
                  <a:pos x="155" y="99"/>
                </a:cxn>
                <a:cxn ang="0">
                  <a:pos x="121" y="50"/>
                </a:cxn>
                <a:cxn ang="0">
                  <a:pos x="73" y="16"/>
                </a:cxn>
                <a:cxn ang="0">
                  <a:pos x="15" y="0"/>
                </a:cxn>
                <a:cxn ang="0">
                  <a:pos x="7" y="150"/>
                </a:cxn>
                <a:cxn ang="0">
                  <a:pos x="16" y="157"/>
                </a:cxn>
                <a:cxn ang="0">
                  <a:pos x="24" y="162"/>
                </a:cxn>
                <a:cxn ang="0">
                  <a:pos x="37" y="169"/>
                </a:cxn>
                <a:cxn ang="0">
                  <a:pos x="41" y="172"/>
                </a:cxn>
                <a:cxn ang="0">
                  <a:pos x="51" y="176"/>
                </a:cxn>
                <a:cxn ang="0">
                  <a:pos x="64" y="181"/>
                </a:cxn>
                <a:cxn ang="0">
                  <a:pos x="76" y="184"/>
                </a:cxn>
                <a:cxn ang="0">
                  <a:pos x="90" y="187"/>
                </a:cxn>
                <a:cxn ang="0">
                  <a:pos x="92" y="187"/>
                </a:cxn>
                <a:cxn ang="0">
                  <a:pos x="102" y="188"/>
                </a:cxn>
                <a:cxn ang="0">
                  <a:pos x="116" y="188"/>
                </a:cxn>
                <a:cxn ang="0">
                  <a:pos x="150" y="185"/>
                </a:cxn>
                <a:cxn ang="0">
                  <a:pos x="135" y="238"/>
                </a:cxn>
                <a:cxn ang="0">
                  <a:pos x="102" y="282"/>
                </a:cxn>
                <a:cxn ang="0">
                  <a:pos x="56" y="312"/>
                </a:cxn>
                <a:cxn ang="0">
                  <a:pos x="0" y="322"/>
                </a:cxn>
                <a:cxn ang="0">
                  <a:pos x="19" y="324"/>
                </a:cxn>
                <a:cxn ang="0">
                  <a:pos x="91" y="349"/>
                </a:cxn>
                <a:cxn ang="0">
                  <a:pos x="148" y="401"/>
                </a:cxn>
                <a:cxn ang="0">
                  <a:pos x="184" y="473"/>
                </a:cxn>
                <a:cxn ang="0">
                  <a:pos x="192" y="536"/>
                </a:cxn>
                <a:cxn ang="0">
                  <a:pos x="222" y="508"/>
                </a:cxn>
              </a:cxnLst>
              <a:rect l="0" t="0" r="r" b="b"/>
              <a:pathLst>
                <a:path w="237" h="536">
                  <a:moveTo>
                    <a:pt x="222" y="508"/>
                  </a:moveTo>
                  <a:lnTo>
                    <a:pt x="222" y="508"/>
                  </a:lnTo>
                  <a:lnTo>
                    <a:pt x="227" y="501"/>
                  </a:lnTo>
                  <a:lnTo>
                    <a:pt x="233" y="493"/>
                  </a:lnTo>
                  <a:lnTo>
                    <a:pt x="234" y="489"/>
                  </a:lnTo>
                  <a:lnTo>
                    <a:pt x="237" y="484"/>
                  </a:lnTo>
                  <a:lnTo>
                    <a:pt x="237" y="478"/>
                  </a:lnTo>
                  <a:lnTo>
                    <a:pt x="237" y="473"/>
                  </a:lnTo>
                  <a:lnTo>
                    <a:pt x="237" y="473"/>
                  </a:lnTo>
                  <a:lnTo>
                    <a:pt x="235" y="466"/>
                  </a:lnTo>
                  <a:lnTo>
                    <a:pt x="234" y="461"/>
                  </a:lnTo>
                  <a:lnTo>
                    <a:pt x="231" y="456"/>
                  </a:lnTo>
                  <a:lnTo>
                    <a:pt x="227" y="452"/>
                  </a:lnTo>
                  <a:lnTo>
                    <a:pt x="220" y="446"/>
                  </a:lnTo>
                  <a:lnTo>
                    <a:pt x="214" y="441"/>
                  </a:lnTo>
                  <a:lnTo>
                    <a:pt x="214" y="441"/>
                  </a:lnTo>
                  <a:lnTo>
                    <a:pt x="204" y="435"/>
                  </a:lnTo>
                  <a:lnTo>
                    <a:pt x="201" y="432"/>
                  </a:lnTo>
                  <a:lnTo>
                    <a:pt x="201" y="428"/>
                  </a:lnTo>
                  <a:lnTo>
                    <a:pt x="201" y="428"/>
                  </a:lnTo>
                  <a:lnTo>
                    <a:pt x="201" y="424"/>
                  </a:lnTo>
                  <a:lnTo>
                    <a:pt x="203" y="420"/>
                  </a:lnTo>
                  <a:lnTo>
                    <a:pt x="210" y="410"/>
                  </a:lnTo>
                  <a:lnTo>
                    <a:pt x="210" y="410"/>
                  </a:lnTo>
                  <a:lnTo>
                    <a:pt x="215" y="405"/>
                  </a:lnTo>
                  <a:lnTo>
                    <a:pt x="220" y="397"/>
                  </a:lnTo>
                  <a:lnTo>
                    <a:pt x="223" y="392"/>
                  </a:lnTo>
                  <a:lnTo>
                    <a:pt x="225" y="387"/>
                  </a:lnTo>
                  <a:lnTo>
                    <a:pt x="226" y="382"/>
                  </a:lnTo>
                  <a:lnTo>
                    <a:pt x="226" y="375"/>
                  </a:lnTo>
                  <a:lnTo>
                    <a:pt x="226" y="375"/>
                  </a:lnTo>
                  <a:lnTo>
                    <a:pt x="225" y="369"/>
                  </a:lnTo>
                  <a:lnTo>
                    <a:pt x="222" y="364"/>
                  </a:lnTo>
                  <a:lnTo>
                    <a:pt x="219" y="360"/>
                  </a:lnTo>
                  <a:lnTo>
                    <a:pt x="216" y="356"/>
                  </a:lnTo>
                  <a:lnTo>
                    <a:pt x="210" y="349"/>
                  </a:lnTo>
                  <a:lnTo>
                    <a:pt x="201" y="345"/>
                  </a:lnTo>
                  <a:lnTo>
                    <a:pt x="201" y="345"/>
                  </a:lnTo>
                  <a:lnTo>
                    <a:pt x="193" y="338"/>
                  </a:lnTo>
                  <a:lnTo>
                    <a:pt x="190" y="334"/>
                  </a:lnTo>
                  <a:lnTo>
                    <a:pt x="189" y="331"/>
                  </a:lnTo>
                  <a:lnTo>
                    <a:pt x="189" y="331"/>
                  </a:lnTo>
                  <a:lnTo>
                    <a:pt x="189" y="327"/>
                  </a:lnTo>
                  <a:lnTo>
                    <a:pt x="190" y="323"/>
                  </a:lnTo>
                  <a:lnTo>
                    <a:pt x="199" y="313"/>
                  </a:lnTo>
                  <a:lnTo>
                    <a:pt x="199" y="313"/>
                  </a:lnTo>
                  <a:lnTo>
                    <a:pt x="204" y="308"/>
                  </a:lnTo>
                  <a:lnTo>
                    <a:pt x="210" y="300"/>
                  </a:lnTo>
                  <a:lnTo>
                    <a:pt x="212" y="296"/>
                  </a:lnTo>
                  <a:lnTo>
                    <a:pt x="214" y="290"/>
                  </a:lnTo>
                  <a:lnTo>
                    <a:pt x="214" y="285"/>
                  </a:lnTo>
                  <a:lnTo>
                    <a:pt x="214" y="278"/>
                  </a:lnTo>
                  <a:lnTo>
                    <a:pt x="214" y="278"/>
                  </a:lnTo>
                  <a:lnTo>
                    <a:pt x="212" y="273"/>
                  </a:lnTo>
                  <a:lnTo>
                    <a:pt x="211" y="267"/>
                  </a:lnTo>
                  <a:lnTo>
                    <a:pt x="208" y="263"/>
                  </a:lnTo>
                  <a:lnTo>
                    <a:pt x="204" y="259"/>
                  </a:lnTo>
                  <a:lnTo>
                    <a:pt x="197" y="252"/>
                  </a:lnTo>
                  <a:lnTo>
                    <a:pt x="190" y="248"/>
                  </a:lnTo>
                  <a:lnTo>
                    <a:pt x="190" y="248"/>
                  </a:lnTo>
                  <a:lnTo>
                    <a:pt x="181" y="241"/>
                  </a:lnTo>
                  <a:lnTo>
                    <a:pt x="178" y="237"/>
                  </a:lnTo>
                  <a:lnTo>
                    <a:pt x="178" y="233"/>
                  </a:lnTo>
                  <a:lnTo>
                    <a:pt x="178" y="233"/>
                  </a:lnTo>
                  <a:lnTo>
                    <a:pt x="178" y="229"/>
                  </a:lnTo>
                  <a:lnTo>
                    <a:pt x="180" y="226"/>
                  </a:lnTo>
                  <a:lnTo>
                    <a:pt x="186" y="217"/>
                  </a:lnTo>
                  <a:lnTo>
                    <a:pt x="186" y="217"/>
                  </a:lnTo>
                  <a:lnTo>
                    <a:pt x="193" y="211"/>
                  </a:lnTo>
                  <a:lnTo>
                    <a:pt x="199" y="203"/>
                  </a:lnTo>
                  <a:lnTo>
                    <a:pt x="200" y="199"/>
                  </a:lnTo>
                  <a:lnTo>
                    <a:pt x="201" y="194"/>
                  </a:lnTo>
                  <a:lnTo>
                    <a:pt x="203" y="188"/>
                  </a:lnTo>
                  <a:lnTo>
                    <a:pt x="203" y="181"/>
                  </a:lnTo>
                  <a:lnTo>
                    <a:pt x="203" y="181"/>
                  </a:lnTo>
                  <a:lnTo>
                    <a:pt x="201" y="176"/>
                  </a:lnTo>
                  <a:lnTo>
                    <a:pt x="199" y="170"/>
                  </a:lnTo>
                  <a:lnTo>
                    <a:pt x="196" y="166"/>
                  </a:lnTo>
                  <a:lnTo>
                    <a:pt x="193" y="162"/>
                  </a:lnTo>
                  <a:lnTo>
                    <a:pt x="186" y="155"/>
                  </a:lnTo>
                  <a:lnTo>
                    <a:pt x="180" y="151"/>
                  </a:lnTo>
                  <a:lnTo>
                    <a:pt x="180" y="151"/>
                  </a:lnTo>
                  <a:lnTo>
                    <a:pt x="173" y="147"/>
                  </a:lnTo>
                  <a:lnTo>
                    <a:pt x="169" y="143"/>
                  </a:lnTo>
                  <a:lnTo>
                    <a:pt x="169" y="143"/>
                  </a:lnTo>
                  <a:lnTo>
                    <a:pt x="165" y="128"/>
                  </a:lnTo>
                  <a:lnTo>
                    <a:pt x="160" y="113"/>
                  </a:lnTo>
                  <a:lnTo>
                    <a:pt x="155" y="99"/>
                  </a:lnTo>
                  <a:lnTo>
                    <a:pt x="148" y="86"/>
                  </a:lnTo>
                  <a:lnTo>
                    <a:pt x="140" y="74"/>
                  </a:lnTo>
                  <a:lnTo>
                    <a:pt x="132" y="61"/>
                  </a:lnTo>
                  <a:lnTo>
                    <a:pt x="121" y="50"/>
                  </a:lnTo>
                  <a:lnTo>
                    <a:pt x="110" y="41"/>
                  </a:lnTo>
                  <a:lnTo>
                    <a:pt x="99" y="31"/>
                  </a:lnTo>
                  <a:lnTo>
                    <a:pt x="87" y="23"/>
                  </a:lnTo>
                  <a:lnTo>
                    <a:pt x="73" y="16"/>
                  </a:lnTo>
                  <a:lnTo>
                    <a:pt x="60" y="11"/>
                  </a:lnTo>
                  <a:lnTo>
                    <a:pt x="45" y="5"/>
                  </a:lnTo>
                  <a:lnTo>
                    <a:pt x="31" y="3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7" y="150"/>
                  </a:lnTo>
                  <a:lnTo>
                    <a:pt x="7" y="150"/>
                  </a:lnTo>
                  <a:lnTo>
                    <a:pt x="7" y="151"/>
                  </a:lnTo>
                  <a:lnTo>
                    <a:pt x="7" y="151"/>
                  </a:lnTo>
                  <a:lnTo>
                    <a:pt x="16" y="157"/>
                  </a:lnTo>
                  <a:lnTo>
                    <a:pt x="16" y="157"/>
                  </a:lnTo>
                  <a:lnTo>
                    <a:pt x="17" y="159"/>
                  </a:lnTo>
                  <a:lnTo>
                    <a:pt x="17" y="159"/>
                  </a:lnTo>
                  <a:lnTo>
                    <a:pt x="24" y="162"/>
                  </a:lnTo>
                  <a:lnTo>
                    <a:pt x="24" y="162"/>
                  </a:lnTo>
                  <a:lnTo>
                    <a:pt x="27" y="165"/>
                  </a:lnTo>
                  <a:lnTo>
                    <a:pt x="27" y="165"/>
                  </a:lnTo>
                  <a:lnTo>
                    <a:pt x="37" y="169"/>
                  </a:lnTo>
                  <a:lnTo>
                    <a:pt x="37" y="169"/>
                  </a:lnTo>
                  <a:lnTo>
                    <a:pt x="37" y="169"/>
                  </a:lnTo>
                  <a:lnTo>
                    <a:pt x="37" y="169"/>
                  </a:lnTo>
                  <a:lnTo>
                    <a:pt x="41" y="172"/>
                  </a:lnTo>
                  <a:lnTo>
                    <a:pt x="41" y="172"/>
                  </a:lnTo>
                  <a:lnTo>
                    <a:pt x="45" y="174"/>
                  </a:lnTo>
                  <a:lnTo>
                    <a:pt x="45" y="174"/>
                  </a:lnTo>
                  <a:lnTo>
                    <a:pt x="51" y="176"/>
                  </a:lnTo>
                  <a:lnTo>
                    <a:pt x="51" y="176"/>
                  </a:lnTo>
                  <a:lnTo>
                    <a:pt x="56" y="179"/>
                  </a:lnTo>
                  <a:lnTo>
                    <a:pt x="56" y="179"/>
                  </a:lnTo>
                  <a:lnTo>
                    <a:pt x="64" y="181"/>
                  </a:lnTo>
                  <a:lnTo>
                    <a:pt x="64" y="181"/>
                  </a:lnTo>
                  <a:lnTo>
                    <a:pt x="68" y="183"/>
                  </a:lnTo>
                  <a:lnTo>
                    <a:pt x="68" y="183"/>
                  </a:lnTo>
                  <a:lnTo>
                    <a:pt x="76" y="184"/>
                  </a:lnTo>
                  <a:lnTo>
                    <a:pt x="76" y="184"/>
                  </a:lnTo>
                  <a:lnTo>
                    <a:pt x="79" y="185"/>
                  </a:lnTo>
                  <a:lnTo>
                    <a:pt x="79" y="185"/>
                  </a:lnTo>
                  <a:lnTo>
                    <a:pt x="90" y="187"/>
                  </a:lnTo>
                  <a:lnTo>
                    <a:pt x="90" y="187"/>
                  </a:lnTo>
                  <a:lnTo>
                    <a:pt x="90" y="187"/>
                  </a:lnTo>
                  <a:lnTo>
                    <a:pt x="90" y="187"/>
                  </a:lnTo>
                  <a:lnTo>
                    <a:pt x="92" y="187"/>
                  </a:lnTo>
                  <a:lnTo>
                    <a:pt x="92" y="187"/>
                  </a:lnTo>
                  <a:lnTo>
                    <a:pt x="101" y="188"/>
                  </a:lnTo>
                  <a:lnTo>
                    <a:pt x="101" y="188"/>
                  </a:lnTo>
                  <a:lnTo>
                    <a:pt x="102" y="188"/>
                  </a:lnTo>
                  <a:lnTo>
                    <a:pt x="102" y="188"/>
                  </a:lnTo>
                  <a:lnTo>
                    <a:pt x="105" y="188"/>
                  </a:lnTo>
                  <a:lnTo>
                    <a:pt x="105" y="188"/>
                  </a:lnTo>
                  <a:lnTo>
                    <a:pt x="116" y="188"/>
                  </a:lnTo>
                  <a:lnTo>
                    <a:pt x="116" y="188"/>
                  </a:lnTo>
                  <a:lnTo>
                    <a:pt x="133" y="188"/>
                  </a:lnTo>
                  <a:lnTo>
                    <a:pt x="150" y="185"/>
                  </a:lnTo>
                  <a:lnTo>
                    <a:pt x="150" y="185"/>
                  </a:lnTo>
                  <a:lnTo>
                    <a:pt x="148" y="199"/>
                  </a:lnTo>
                  <a:lnTo>
                    <a:pt x="144" y="213"/>
                  </a:lnTo>
                  <a:lnTo>
                    <a:pt x="140" y="226"/>
                  </a:lnTo>
                  <a:lnTo>
                    <a:pt x="135" y="238"/>
                  </a:lnTo>
                  <a:lnTo>
                    <a:pt x="128" y="251"/>
                  </a:lnTo>
                  <a:lnTo>
                    <a:pt x="120" y="263"/>
                  </a:lnTo>
                  <a:lnTo>
                    <a:pt x="111" y="273"/>
                  </a:lnTo>
                  <a:lnTo>
                    <a:pt x="102" y="282"/>
                  </a:lnTo>
                  <a:lnTo>
                    <a:pt x="91" y="292"/>
                  </a:lnTo>
                  <a:lnTo>
                    <a:pt x="80" y="298"/>
                  </a:lnTo>
                  <a:lnTo>
                    <a:pt x="68" y="305"/>
                  </a:lnTo>
                  <a:lnTo>
                    <a:pt x="56" y="312"/>
                  </a:lnTo>
                  <a:lnTo>
                    <a:pt x="42" y="316"/>
                  </a:lnTo>
                  <a:lnTo>
                    <a:pt x="28" y="319"/>
                  </a:lnTo>
                  <a:lnTo>
                    <a:pt x="13" y="322"/>
                  </a:lnTo>
                  <a:lnTo>
                    <a:pt x="0" y="322"/>
                  </a:lnTo>
                  <a:lnTo>
                    <a:pt x="0" y="323"/>
                  </a:lnTo>
                  <a:lnTo>
                    <a:pt x="0" y="323"/>
                  </a:lnTo>
                  <a:lnTo>
                    <a:pt x="0" y="323"/>
                  </a:lnTo>
                  <a:lnTo>
                    <a:pt x="19" y="324"/>
                  </a:lnTo>
                  <a:lnTo>
                    <a:pt x="38" y="327"/>
                  </a:lnTo>
                  <a:lnTo>
                    <a:pt x="57" y="332"/>
                  </a:lnTo>
                  <a:lnTo>
                    <a:pt x="75" y="339"/>
                  </a:lnTo>
                  <a:lnTo>
                    <a:pt x="91" y="349"/>
                  </a:lnTo>
                  <a:lnTo>
                    <a:pt x="107" y="360"/>
                  </a:lnTo>
                  <a:lnTo>
                    <a:pt x="122" y="372"/>
                  </a:lnTo>
                  <a:lnTo>
                    <a:pt x="136" y="386"/>
                  </a:lnTo>
                  <a:lnTo>
                    <a:pt x="148" y="401"/>
                  </a:lnTo>
                  <a:lnTo>
                    <a:pt x="159" y="417"/>
                  </a:lnTo>
                  <a:lnTo>
                    <a:pt x="169" y="435"/>
                  </a:lnTo>
                  <a:lnTo>
                    <a:pt x="177" y="452"/>
                  </a:lnTo>
                  <a:lnTo>
                    <a:pt x="184" y="473"/>
                  </a:lnTo>
                  <a:lnTo>
                    <a:pt x="188" y="493"/>
                  </a:lnTo>
                  <a:lnTo>
                    <a:pt x="190" y="514"/>
                  </a:lnTo>
                  <a:lnTo>
                    <a:pt x="192" y="536"/>
                  </a:lnTo>
                  <a:lnTo>
                    <a:pt x="192" y="536"/>
                  </a:lnTo>
                  <a:lnTo>
                    <a:pt x="192" y="533"/>
                  </a:lnTo>
                  <a:lnTo>
                    <a:pt x="195" y="530"/>
                  </a:lnTo>
                  <a:lnTo>
                    <a:pt x="204" y="522"/>
                  </a:lnTo>
                  <a:lnTo>
                    <a:pt x="222" y="508"/>
                  </a:lnTo>
                  <a:lnTo>
                    <a:pt x="222" y="508"/>
                  </a:lnTo>
                  <a:close/>
                </a:path>
              </a:pathLst>
            </a:custGeom>
            <a:solidFill>
              <a:srgbClr val="FFD150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2" name="Freeform 682@|5FFC:16777215|FBC:16777215|LFC:16777215|LBC:16777215"/>
            <p:cNvSpPr/>
            <p:nvPr/>
          </p:nvSpPr>
          <p:spPr bwMode="auto">
            <a:xfrm>
              <a:off x="3476352" y="2438290"/>
              <a:ext cx="2918" cy="29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3" name="Freeform 683@|5FFC:16777215|FBC:16777215|LFC:16777215|LBC:16777215"/>
            <p:cNvSpPr/>
            <p:nvPr/>
          </p:nvSpPr>
          <p:spPr bwMode="auto">
            <a:xfrm>
              <a:off x="3520098" y="2467454"/>
              <a:ext cx="2918" cy="29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4" name="Freeform 684@|5FFC:16777215|FBC:16777215|LFC:16777215|LBC:16777215"/>
            <p:cNvSpPr/>
            <p:nvPr/>
          </p:nvSpPr>
          <p:spPr bwMode="auto">
            <a:xfrm>
              <a:off x="3560931" y="2484954"/>
              <a:ext cx="5833" cy="2918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2"/>
                </a:cxn>
                <a:cxn ang="0">
                  <a:pos x="4" y="2"/>
                </a:cxn>
              </a:cxnLst>
              <a:rect l="0" t="0" r="r" b="b"/>
              <a:pathLst>
                <a:path w="4" h="2">
                  <a:moveTo>
                    <a:pt x="4" y="2"/>
                  </a:move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5" name="Freeform 685@|5FFC:16777215|FBC:16777215|LFC:16777215|LBC:16777215"/>
            <p:cNvSpPr/>
            <p:nvPr/>
          </p:nvSpPr>
          <p:spPr bwMode="auto">
            <a:xfrm>
              <a:off x="3525932" y="2470374"/>
              <a:ext cx="5833" cy="5833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2"/>
                </a:cxn>
                <a:cxn ang="0">
                  <a:pos x="4" y="2"/>
                </a:cxn>
              </a:cxnLst>
              <a:rect l="0" t="0" r="r" b="b"/>
              <a:pathLst>
                <a:path w="4" h="2">
                  <a:moveTo>
                    <a:pt x="4" y="2"/>
                  </a:move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6" name="Freeform 686@|5FFC:16777215|FBC:16777215|LFC:16777215|LBC:16777215"/>
            <p:cNvSpPr/>
            <p:nvPr/>
          </p:nvSpPr>
          <p:spPr bwMode="auto">
            <a:xfrm>
              <a:off x="3578430" y="2487872"/>
              <a:ext cx="2918" cy="2918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1"/>
                </a:cxn>
                <a:cxn ang="0">
                  <a:pos x="3" y="1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1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7" name="Freeform 687@|5FFC:16777215|FBC:16777215|LFC:16777215|LBC:16777215"/>
            <p:cNvSpPr/>
            <p:nvPr/>
          </p:nvSpPr>
          <p:spPr bwMode="auto">
            <a:xfrm>
              <a:off x="3616349" y="2496620"/>
              <a:ext cx="2918" cy="291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8" name="Freeform 688@|5FFC:16777215|FBC:16777215|LFC:16777215|LBC:16777215"/>
            <p:cNvSpPr/>
            <p:nvPr/>
          </p:nvSpPr>
          <p:spPr bwMode="auto">
            <a:xfrm>
              <a:off x="3598848" y="2493703"/>
              <a:ext cx="2918" cy="29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9" name="Freeform 689@|5FFC:3818958|FBC:16777215|LFC:16777215|LBC:16777215"/>
            <p:cNvSpPr/>
            <p:nvPr/>
          </p:nvSpPr>
          <p:spPr bwMode="auto">
            <a:xfrm>
              <a:off x="3467614" y="2692031"/>
              <a:ext cx="279993" cy="3091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50"/>
                </a:cxn>
                <a:cxn ang="0">
                  <a:pos x="0" y="150"/>
                </a:cxn>
                <a:cxn ang="0">
                  <a:pos x="1" y="139"/>
                </a:cxn>
                <a:cxn ang="0">
                  <a:pos x="4" y="128"/>
                </a:cxn>
                <a:cxn ang="0">
                  <a:pos x="9" y="118"/>
                </a:cxn>
                <a:cxn ang="0">
                  <a:pos x="16" y="110"/>
                </a:cxn>
                <a:cxn ang="0">
                  <a:pos x="24" y="104"/>
                </a:cxn>
                <a:cxn ang="0">
                  <a:pos x="34" y="99"/>
                </a:cxn>
                <a:cxn ang="0">
                  <a:pos x="43" y="95"/>
                </a:cxn>
                <a:cxn ang="0">
                  <a:pos x="54" y="94"/>
                </a:cxn>
                <a:cxn ang="0">
                  <a:pos x="54" y="94"/>
                </a:cxn>
                <a:cxn ang="0">
                  <a:pos x="66" y="95"/>
                </a:cxn>
                <a:cxn ang="0">
                  <a:pos x="76" y="99"/>
                </a:cxn>
                <a:cxn ang="0">
                  <a:pos x="86" y="104"/>
                </a:cxn>
                <a:cxn ang="0">
                  <a:pos x="94" y="110"/>
                </a:cxn>
                <a:cxn ang="0">
                  <a:pos x="101" y="118"/>
                </a:cxn>
                <a:cxn ang="0">
                  <a:pos x="106" y="128"/>
                </a:cxn>
                <a:cxn ang="0">
                  <a:pos x="109" y="139"/>
                </a:cxn>
                <a:cxn ang="0">
                  <a:pos x="110" y="150"/>
                </a:cxn>
                <a:cxn ang="0">
                  <a:pos x="110" y="213"/>
                </a:cxn>
                <a:cxn ang="0">
                  <a:pos x="192" y="213"/>
                </a:cxn>
                <a:cxn ang="0">
                  <a:pos x="192" y="213"/>
                </a:cxn>
                <a:cxn ang="0">
                  <a:pos x="190" y="191"/>
                </a:cxn>
                <a:cxn ang="0">
                  <a:pos x="188" y="170"/>
                </a:cxn>
                <a:cxn ang="0">
                  <a:pos x="184" y="150"/>
                </a:cxn>
                <a:cxn ang="0">
                  <a:pos x="177" y="129"/>
                </a:cxn>
                <a:cxn ang="0">
                  <a:pos x="169" y="112"/>
                </a:cxn>
                <a:cxn ang="0">
                  <a:pos x="159" y="94"/>
                </a:cxn>
                <a:cxn ang="0">
                  <a:pos x="148" y="78"/>
                </a:cxn>
                <a:cxn ang="0">
                  <a:pos x="136" y="63"/>
                </a:cxn>
                <a:cxn ang="0">
                  <a:pos x="122" y="49"/>
                </a:cxn>
                <a:cxn ang="0">
                  <a:pos x="107" y="37"/>
                </a:cxn>
                <a:cxn ang="0">
                  <a:pos x="91" y="26"/>
                </a:cxn>
                <a:cxn ang="0">
                  <a:pos x="75" y="16"/>
                </a:cxn>
                <a:cxn ang="0">
                  <a:pos x="57" y="9"/>
                </a:cxn>
                <a:cxn ang="0">
                  <a:pos x="38" y="4"/>
                </a:cxn>
                <a:cxn ang="0">
                  <a:pos x="19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92" h="213">
                  <a:moveTo>
                    <a:pt x="0" y="0"/>
                  </a:moveTo>
                  <a:lnTo>
                    <a:pt x="0" y="0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1" y="139"/>
                  </a:lnTo>
                  <a:lnTo>
                    <a:pt x="4" y="128"/>
                  </a:lnTo>
                  <a:lnTo>
                    <a:pt x="9" y="118"/>
                  </a:lnTo>
                  <a:lnTo>
                    <a:pt x="16" y="110"/>
                  </a:lnTo>
                  <a:lnTo>
                    <a:pt x="24" y="104"/>
                  </a:lnTo>
                  <a:lnTo>
                    <a:pt x="34" y="99"/>
                  </a:lnTo>
                  <a:lnTo>
                    <a:pt x="43" y="95"/>
                  </a:lnTo>
                  <a:lnTo>
                    <a:pt x="54" y="94"/>
                  </a:lnTo>
                  <a:lnTo>
                    <a:pt x="54" y="94"/>
                  </a:lnTo>
                  <a:lnTo>
                    <a:pt x="66" y="95"/>
                  </a:lnTo>
                  <a:lnTo>
                    <a:pt x="76" y="99"/>
                  </a:lnTo>
                  <a:lnTo>
                    <a:pt x="86" y="104"/>
                  </a:lnTo>
                  <a:lnTo>
                    <a:pt x="94" y="110"/>
                  </a:lnTo>
                  <a:lnTo>
                    <a:pt x="101" y="118"/>
                  </a:lnTo>
                  <a:lnTo>
                    <a:pt x="106" y="128"/>
                  </a:lnTo>
                  <a:lnTo>
                    <a:pt x="109" y="139"/>
                  </a:lnTo>
                  <a:lnTo>
                    <a:pt x="110" y="150"/>
                  </a:lnTo>
                  <a:lnTo>
                    <a:pt x="110" y="213"/>
                  </a:lnTo>
                  <a:lnTo>
                    <a:pt x="192" y="213"/>
                  </a:lnTo>
                  <a:lnTo>
                    <a:pt x="192" y="213"/>
                  </a:lnTo>
                  <a:lnTo>
                    <a:pt x="190" y="191"/>
                  </a:lnTo>
                  <a:lnTo>
                    <a:pt x="188" y="170"/>
                  </a:lnTo>
                  <a:lnTo>
                    <a:pt x="184" y="150"/>
                  </a:lnTo>
                  <a:lnTo>
                    <a:pt x="177" y="129"/>
                  </a:lnTo>
                  <a:lnTo>
                    <a:pt x="169" y="112"/>
                  </a:lnTo>
                  <a:lnTo>
                    <a:pt x="159" y="94"/>
                  </a:lnTo>
                  <a:lnTo>
                    <a:pt x="148" y="78"/>
                  </a:lnTo>
                  <a:lnTo>
                    <a:pt x="136" y="63"/>
                  </a:lnTo>
                  <a:lnTo>
                    <a:pt x="122" y="49"/>
                  </a:lnTo>
                  <a:lnTo>
                    <a:pt x="107" y="37"/>
                  </a:lnTo>
                  <a:lnTo>
                    <a:pt x="91" y="26"/>
                  </a:lnTo>
                  <a:lnTo>
                    <a:pt x="75" y="16"/>
                  </a:lnTo>
                  <a:lnTo>
                    <a:pt x="57" y="9"/>
                  </a:lnTo>
                  <a:lnTo>
                    <a:pt x="38" y="4"/>
                  </a:lnTo>
                  <a:lnTo>
                    <a:pt x="19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453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0" name="Freeform 690@|5FFC:9015266|FBC:16777215|LFC:16777215|LBC:16777215"/>
            <p:cNvSpPr/>
            <p:nvPr/>
          </p:nvSpPr>
          <p:spPr bwMode="auto">
            <a:xfrm>
              <a:off x="3467642" y="2829110"/>
              <a:ext cx="160414" cy="172080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54" y="0"/>
                </a:cxn>
                <a:cxn ang="0">
                  <a:pos x="43" y="1"/>
                </a:cxn>
                <a:cxn ang="0">
                  <a:pos x="34" y="5"/>
                </a:cxn>
                <a:cxn ang="0">
                  <a:pos x="24" y="10"/>
                </a:cxn>
                <a:cxn ang="0">
                  <a:pos x="16" y="16"/>
                </a:cxn>
                <a:cxn ang="0">
                  <a:pos x="9" y="24"/>
                </a:cxn>
                <a:cxn ang="0">
                  <a:pos x="4" y="34"/>
                </a:cxn>
                <a:cxn ang="0">
                  <a:pos x="1" y="45"/>
                </a:cxn>
                <a:cxn ang="0">
                  <a:pos x="0" y="56"/>
                </a:cxn>
                <a:cxn ang="0">
                  <a:pos x="0" y="119"/>
                </a:cxn>
                <a:cxn ang="0">
                  <a:pos x="110" y="119"/>
                </a:cxn>
                <a:cxn ang="0">
                  <a:pos x="110" y="56"/>
                </a:cxn>
                <a:cxn ang="0">
                  <a:pos x="110" y="56"/>
                </a:cxn>
                <a:cxn ang="0">
                  <a:pos x="109" y="45"/>
                </a:cxn>
                <a:cxn ang="0">
                  <a:pos x="106" y="34"/>
                </a:cxn>
                <a:cxn ang="0">
                  <a:pos x="101" y="24"/>
                </a:cxn>
                <a:cxn ang="0">
                  <a:pos x="94" y="16"/>
                </a:cxn>
                <a:cxn ang="0">
                  <a:pos x="86" y="10"/>
                </a:cxn>
                <a:cxn ang="0">
                  <a:pos x="76" y="5"/>
                </a:cxn>
                <a:cxn ang="0">
                  <a:pos x="66" y="1"/>
                </a:cxn>
                <a:cxn ang="0">
                  <a:pos x="54" y="0"/>
                </a:cxn>
                <a:cxn ang="0">
                  <a:pos x="54" y="0"/>
                </a:cxn>
              </a:cxnLst>
              <a:rect l="0" t="0" r="r" b="b"/>
              <a:pathLst>
                <a:path w="110" h="119">
                  <a:moveTo>
                    <a:pt x="54" y="0"/>
                  </a:moveTo>
                  <a:lnTo>
                    <a:pt x="54" y="0"/>
                  </a:lnTo>
                  <a:lnTo>
                    <a:pt x="43" y="1"/>
                  </a:lnTo>
                  <a:lnTo>
                    <a:pt x="34" y="5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9" y="24"/>
                  </a:lnTo>
                  <a:lnTo>
                    <a:pt x="4" y="34"/>
                  </a:lnTo>
                  <a:lnTo>
                    <a:pt x="1" y="45"/>
                  </a:lnTo>
                  <a:lnTo>
                    <a:pt x="0" y="56"/>
                  </a:lnTo>
                  <a:lnTo>
                    <a:pt x="0" y="119"/>
                  </a:lnTo>
                  <a:lnTo>
                    <a:pt x="110" y="119"/>
                  </a:lnTo>
                  <a:lnTo>
                    <a:pt x="110" y="56"/>
                  </a:lnTo>
                  <a:lnTo>
                    <a:pt x="110" y="56"/>
                  </a:lnTo>
                  <a:lnTo>
                    <a:pt x="109" y="45"/>
                  </a:lnTo>
                  <a:lnTo>
                    <a:pt x="106" y="34"/>
                  </a:lnTo>
                  <a:lnTo>
                    <a:pt x="101" y="24"/>
                  </a:lnTo>
                  <a:lnTo>
                    <a:pt x="94" y="16"/>
                  </a:lnTo>
                  <a:lnTo>
                    <a:pt x="86" y="10"/>
                  </a:lnTo>
                  <a:lnTo>
                    <a:pt x="76" y="5"/>
                  </a:lnTo>
                  <a:lnTo>
                    <a:pt x="66" y="1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CE453A">
                <a:lumMod val="60000"/>
                <a:lumOff val="40000"/>
              </a:srgb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61" name="Rectangle 5"/>
          <p:cNvSpPr/>
          <p:nvPr/>
        </p:nvSpPr>
        <p:spPr>
          <a:xfrm rot="8100000">
            <a:off x="7267575" y="1858963"/>
            <a:ext cx="1050925" cy="2676525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2" name="Rectangle 6"/>
          <p:cNvSpPr/>
          <p:nvPr/>
        </p:nvSpPr>
        <p:spPr>
          <a:xfrm rot="13500000">
            <a:off x="5267325" y="2679700"/>
            <a:ext cx="2678113" cy="1052513"/>
          </a:xfrm>
          <a:prstGeom prst="rect">
            <a:avLst/>
          </a:prstGeom>
          <a:solidFill>
            <a:srgbClr val="1F4E79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9709" name="Group 31"/>
          <p:cNvGrpSpPr/>
          <p:nvPr/>
        </p:nvGrpSpPr>
        <p:grpSpPr>
          <a:xfrm>
            <a:off x="7085013" y="3762375"/>
            <a:ext cx="546100" cy="731838"/>
            <a:chOff x="3424194" y="2468966"/>
            <a:chExt cx="559987" cy="749565"/>
          </a:xfrm>
        </p:grpSpPr>
        <p:sp>
          <p:nvSpPr>
            <p:cNvPr id="64" name="Freeform 636@|5FFC:11902739|FBC:16777215|LFC:16777215|LBC:16777215"/>
            <p:cNvSpPr/>
            <p:nvPr/>
          </p:nvSpPr>
          <p:spPr bwMode="auto">
            <a:xfrm>
              <a:off x="3537941" y="2967704"/>
              <a:ext cx="137081" cy="250827"/>
            </a:xfrm>
            <a:custGeom>
              <a:avLst/>
              <a:gdLst/>
              <a:ahLst/>
              <a:cxnLst>
                <a:cxn ang="0">
                  <a:pos x="79" y="31"/>
                </a:cxn>
                <a:cxn ang="0">
                  <a:pos x="79" y="31"/>
                </a:cxn>
                <a:cxn ang="0">
                  <a:pos x="75" y="39"/>
                </a:cxn>
                <a:cxn ang="0">
                  <a:pos x="71" y="47"/>
                </a:cxn>
                <a:cxn ang="0">
                  <a:pos x="70" y="56"/>
                </a:cxn>
                <a:cxn ang="0">
                  <a:pos x="68" y="65"/>
                </a:cxn>
                <a:cxn ang="0">
                  <a:pos x="0" y="0"/>
                </a:cxn>
                <a:cxn ang="0">
                  <a:pos x="71" y="173"/>
                </a:cxn>
                <a:cxn ang="0">
                  <a:pos x="94" y="60"/>
                </a:cxn>
                <a:cxn ang="0">
                  <a:pos x="79" y="31"/>
                </a:cxn>
              </a:cxnLst>
              <a:rect l="0" t="0" r="r" b="b"/>
              <a:pathLst>
                <a:path w="94" h="173">
                  <a:moveTo>
                    <a:pt x="79" y="31"/>
                  </a:moveTo>
                  <a:lnTo>
                    <a:pt x="79" y="31"/>
                  </a:lnTo>
                  <a:lnTo>
                    <a:pt x="75" y="39"/>
                  </a:lnTo>
                  <a:lnTo>
                    <a:pt x="71" y="47"/>
                  </a:lnTo>
                  <a:lnTo>
                    <a:pt x="70" y="56"/>
                  </a:lnTo>
                  <a:lnTo>
                    <a:pt x="68" y="65"/>
                  </a:lnTo>
                  <a:lnTo>
                    <a:pt x="0" y="0"/>
                  </a:lnTo>
                  <a:lnTo>
                    <a:pt x="71" y="173"/>
                  </a:lnTo>
                  <a:lnTo>
                    <a:pt x="94" y="60"/>
                  </a:lnTo>
                  <a:lnTo>
                    <a:pt x="79" y="31"/>
                  </a:lnTo>
                  <a:close/>
                </a:path>
              </a:pathLst>
            </a:custGeom>
            <a:solidFill>
              <a:srgbClr val="23CDE8">
                <a:lumMod val="75000"/>
              </a:srgb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5" name="Freeform 637@|5FFC:15921906|FBC:16777215|LFC:16777215|LBC:16777215"/>
            <p:cNvSpPr/>
            <p:nvPr/>
          </p:nvSpPr>
          <p:spPr bwMode="auto">
            <a:xfrm>
              <a:off x="3622523" y="2906455"/>
              <a:ext cx="81665" cy="64165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40" y="1"/>
                </a:cxn>
                <a:cxn ang="0">
                  <a:pos x="27" y="3"/>
                </a:cxn>
                <a:cxn ang="0">
                  <a:pos x="12" y="5"/>
                </a:cxn>
                <a:cxn ang="0">
                  <a:pos x="0" y="9"/>
                </a:cxn>
                <a:cxn ang="0">
                  <a:pos x="55" y="44"/>
                </a:cxn>
                <a:cxn ang="0">
                  <a:pos x="55" y="0"/>
                </a:cxn>
              </a:cxnLst>
              <a:rect l="0" t="0" r="r" b="b"/>
              <a:pathLst>
                <a:path w="55" h="44">
                  <a:moveTo>
                    <a:pt x="55" y="0"/>
                  </a:moveTo>
                  <a:lnTo>
                    <a:pt x="55" y="0"/>
                  </a:lnTo>
                  <a:lnTo>
                    <a:pt x="40" y="1"/>
                  </a:lnTo>
                  <a:lnTo>
                    <a:pt x="27" y="3"/>
                  </a:lnTo>
                  <a:lnTo>
                    <a:pt x="12" y="5"/>
                  </a:lnTo>
                  <a:lnTo>
                    <a:pt x="0" y="9"/>
                  </a:lnTo>
                  <a:lnTo>
                    <a:pt x="55" y="44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6" name="Freeform 638@|5FFC:3818958|FBC:16777215|LFC:16777215|LBC:16777215"/>
            <p:cNvSpPr/>
            <p:nvPr/>
          </p:nvSpPr>
          <p:spPr bwMode="auto">
            <a:xfrm>
              <a:off x="3642938" y="2970620"/>
              <a:ext cx="61249" cy="247911"/>
            </a:xfrm>
            <a:custGeom>
              <a:avLst/>
              <a:gdLst/>
              <a:ahLst/>
              <a:cxnLst>
                <a:cxn ang="0">
                  <a:pos x="8" y="28"/>
                </a:cxn>
                <a:cxn ang="0">
                  <a:pos x="23" y="57"/>
                </a:cxn>
                <a:cxn ang="0">
                  <a:pos x="0" y="170"/>
                </a:cxn>
                <a:cxn ang="0">
                  <a:pos x="42" y="170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7" y="2"/>
                </a:cxn>
                <a:cxn ang="0">
                  <a:pos x="27" y="8"/>
                </a:cxn>
                <a:cxn ang="0">
                  <a:pos x="18" y="16"/>
                </a:cxn>
                <a:cxn ang="0">
                  <a:pos x="12" y="23"/>
                </a:cxn>
                <a:cxn ang="0">
                  <a:pos x="8" y="28"/>
                </a:cxn>
                <a:cxn ang="0">
                  <a:pos x="8" y="28"/>
                </a:cxn>
              </a:cxnLst>
              <a:rect l="0" t="0" r="r" b="b"/>
              <a:pathLst>
                <a:path w="42" h="170">
                  <a:moveTo>
                    <a:pt x="8" y="28"/>
                  </a:moveTo>
                  <a:lnTo>
                    <a:pt x="23" y="57"/>
                  </a:lnTo>
                  <a:lnTo>
                    <a:pt x="0" y="170"/>
                  </a:lnTo>
                  <a:lnTo>
                    <a:pt x="42" y="17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7" y="2"/>
                  </a:lnTo>
                  <a:lnTo>
                    <a:pt x="27" y="8"/>
                  </a:lnTo>
                  <a:lnTo>
                    <a:pt x="18" y="16"/>
                  </a:lnTo>
                  <a:lnTo>
                    <a:pt x="12" y="23"/>
                  </a:lnTo>
                  <a:lnTo>
                    <a:pt x="8" y="28"/>
                  </a:lnTo>
                  <a:lnTo>
                    <a:pt x="8" y="28"/>
                  </a:lnTo>
                  <a:close/>
                </a:path>
              </a:pathLst>
            </a:custGeom>
            <a:solidFill>
              <a:srgbClr val="CE453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7" name="Freeform 639@|5FFC:15256867|FBC:16777215|LFC:16777215|LBC:16777215"/>
            <p:cNvSpPr/>
            <p:nvPr/>
          </p:nvSpPr>
          <p:spPr bwMode="auto">
            <a:xfrm>
              <a:off x="3537941" y="2921039"/>
              <a:ext cx="166247" cy="142914"/>
            </a:xfrm>
            <a:custGeom>
              <a:avLst/>
              <a:gdLst/>
              <a:ahLst/>
              <a:cxnLst>
                <a:cxn ang="0">
                  <a:pos x="79" y="63"/>
                </a:cxn>
                <a:cxn ang="0">
                  <a:pos x="79" y="63"/>
                </a:cxn>
                <a:cxn ang="0">
                  <a:pos x="83" y="58"/>
                </a:cxn>
                <a:cxn ang="0">
                  <a:pos x="89" y="51"/>
                </a:cxn>
                <a:cxn ang="0">
                  <a:pos x="98" y="43"/>
                </a:cxn>
                <a:cxn ang="0">
                  <a:pos x="108" y="37"/>
                </a:cxn>
                <a:cxn ang="0">
                  <a:pos x="113" y="35"/>
                </a:cxn>
                <a:cxn ang="0">
                  <a:pos x="113" y="35"/>
                </a:cxn>
                <a:cxn ang="0">
                  <a:pos x="58" y="0"/>
                </a:cxn>
                <a:cxn ang="0">
                  <a:pos x="58" y="0"/>
                </a:cxn>
                <a:cxn ang="0">
                  <a:pos x="41" y="6"/>
                </a:cxn>
                <a:cxn ang="0">
                  <a:pos x="28" y="14"/>
                </a:cxn>
                <a:cxn ang="0">
                  <a:pos x="14" y="22"/>
                </a:cxn>
                <a:cxn ang="0">
                  <a:pos x="0" y="32"/>
                </a:cxn>
                <a:cxn ang="0">
                  <a:pos x="68" y="97"/>
                </a:cxn>
                <a:cxn ang="0">
                  <a:pos x="68" y="97"/>
                </a:cxn>
                <a:cxn ang="0">
                  <a:pos x="70" y="88"/>
                </a:cxn>
                <a:cxn ang="0">
                  <a:pos x="71" y="79"/>
                </a:cxn>
                <a:cxn ang="0">
                  <a:pos x="75" y="71"/>
                </a:cxn>
                <a:cxn ang="0">
                  <a:pos x="79" y="63"/>
                </a:cxn>
                <a:cxn ang="0">
                  <a:pos x="79" y="63"/>
                </a:cxn>
              </a:cxnLst>
              <a:rect l="0" t="0" r="r" b="b"/>
              <a:pathLst>
                <a:path w="113" h="97">
                  <a:moveTo>
                    <a:pt x="79" y="63"/>
                  </a:moveTo>
                  <a:lnTo>
                    <a:pt x="79" y="63"/>
                  </a:lnTo>
                  <a:lnTo>
                    <a:pt x="83" y="58"/>
                  </a:lnTo>
                  <a:lnTo>
                    <a:pt x="89" y="51"/>
                  </a:lnTo>
                  <a:lnTo>
                    <a:pt x="98" y="43"/>
                  </a:lnTo>
                  <a:lnTo>
                    <a:pt x="108" y="37"/>
                  </a:lnTo>
                  <a:lnTo>
                    <a:pt x="113" y="35"/>
                  </a:lnTo>
                  <a:lnTo>
                    <a:pt x="113" y="35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41" y="6"/>
                  </a:lnTo>
                  <a:lnTo>
                    <a:pt x="28" y="14"/>
                  </a:lnTo>
                  <a:lnTo>
                    <a:pt x="14" y="22"/>
                  </a:lnTo>
                  <a:lnTo>
                    <a:pt x="0" y="32"/>
                  </a:lnTo>
                  <a:lnTo>
                    <a:pt x="68" y="97"/>
                  </a:lnTo>
                  <a:lnTo>
                    <a:pt x="68" y="97"/>
                  </a:lnTo>
                  <a:lnTo>
                    <a:pt x="70" y="88"/>
                  </a:lnTo>
                  <a:lnTo>
                    <a:pt x="71" y="79"/>
                  </a:lnTo>
                  <a:lnTo>
                    <a:pt x="75" y="71"/>
                  </a:lnTo>
                  <a:lnTo>
                    <a:pt x="79" y="63"/>
                  </a:lnTo>
                  <a:lnTo>
                    <a:pt x="79" y="63"/>
                  </a:lnTo>
                  <a:close/>
                </a:path>
              </a:pathLst>
            </a:custGeom>
            <a:solidFill>
              <a:srgbClr val="23CDE8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8" name="Freeform 640@|5FFC:5522194|FBC:16777215|LFC:16777215|LBC:16777215"/>
            <p:cNvSpPr/>
            <p:nvPr/>
          </p:nvSpPr>
          <p:spPr bwMode="auto">
            <a:xfrm>
              <a:off x="3424194" y="2967704"/>
              <a:ext cx="218746" cy="250827"/>
            </a:xfrm>
            <a:custGeom>
              <a:avLst/>
              <a:gdLst/>
              <a:ahLst/>
              <a:cxnLst>
                <a:cxn ang="0">
                  <a:pos x="0" y="173"/>
                </a:cxn>
                <a:cxn ang="0">
                  <a:pos x="150" y="173"/>
                </a:cxn>
                <a:cxn ang="0">
                  <a:pos x="79" y="0"/>
                </a:cxn>
                <a:cxn ang="0">
                  <a:pos x="79" y="0"/>
                </a:cxn>
                <a:cxn ang="0">
                  <a:pos x="63" y="16"/>
                </a:cxn>
                <a:cxn ang="0">
                  <a:pos x="47" y="34"/>
                </a:cxn>
                <a:cxn ang="0">
                  <a:pos x="33" y="53"/>
                </a:cxn>
                <a:cxn ang="0">
                  <a:pos x="22" y="75"/>
                </a:cxn>
                <a:cxn ang="0">
                  <a:pos x="13" y="97"/>
                </a:cxn>
                <a:cxn ang="0">
                  <a:pos x="6" y="121"/>
                </a:cxn>
                <a:cxn ang="0">
                  <a:pos x="2" y="146"/>
                </a:cxn>
                <a:cxn ang="0">
                  <a:pos x="0" y="173"/>
                </a:cxn>
                <a:cxn ang="0">
                  <a:pos x="0" y="173"/>
                </a:cxn>
              </a:cxnLst>
              <a:rect l="0" t="0" r="r" b="b"/>
              <a:pathLst>
                <a:path w="150" h="173">
                  <a:moveTo>
                    <a:pt x="0" y="173"/>
                  </a:moveTo>
                  <a:lnTo>
                    <a:pt x="150" y="173"/>
                  </a:lnTo>
                  <a:lnTo>
                    <a:pt x="79" y="0"/>
                  </a:lnTo>
                  <a:lnTo>
                    <a:pt x="79" y="0"/>
                  </a:lnTo>
                  <a:lnTo>
                    <a:pt x="63" y="16"/>
                  </a:lnTo>
                  <a:lnTo>
                    <a:pt x="47" y="34"/>
                  </a:lnTo>
                  <a:lnTo>
                    <a:pt x="33" y="53"/>
                  </a:lnTo>
                  <a:lnTo>
                    <a:pt x="22" y="75"/>
                  </a:lnTo>
                  <a:lnTo>
                    <a:pt x="13" y="97"/>
                  </a:lnTo>
                  <a:lnTo>
                    <a:pt x="6" y="121"/>
                  </a:lnTo>
                  <a:lnTo>
                    <a:pt x="2" y="146"/>
                  </a:lnTo>
                  <a:lnTo>
                    <a:pt x="0" y="173"/>
                  </a:lnTo>
                  <a:lnTo>
                    <a:pt x="0" y="173"/>
                  </a:lnTo>
                  <a:close/>
                </a:path>
              </a:pathLst>
            </a:custGeom>
            <a:solidFill>
              <a:srgbClr val="124354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9" name="Freeform 641@|5FFC:15921906|FBC:16777215|LFC:16777215|LBC:16777215"/>
            <p:cNvSpPr/>
            <p:nvPr/>
          </p:nvSpPr>
          <p:spPr bwMode="auto">
            <a:xfrm>
              <a:off x="3482526" y="2477717"/>
              <a:ext cx="221661" cy="428740"/>
            </a:xfrm>
            <a:custGeom>
              <a:avLst/>
              <a:gdLst/>
              <a:ahLst/>
              <a:cxnLst>
                <a:cxn ang="0">
                  <a:pos x="63" y="93"/>
                </a:cxn>
                <a:cxn ang="0">
                  <a:pos x="63" y="93"/>
                </a:cxn>
                <a:cxn ang="0">
                  <a:pos x="56" y="94"/>
                </a:cxn>
                <a:cxn ang="0">
                  <a:pos x="49" y="97"/>
                </a:cxn>
                <a:cxn ang="0">
                  <a:pos x="38" y="104"/>
                </a:cxn>
                <a:cxn ang="0">
                  <a:pos x="27" y="112"/>
                </a:cxn>
                <a:cxn ang="0">
                  <a:pos x="18" y="121"/>
                </a:cxn>
                <a:cxn ang="0">
                  <a:pos x="11" y="130"/>
                </a:cxn>
                <a:cxn ang="0">
                  <a:pos x="6" y="138"/>
                </a:cxn>
                <a:cxn ang="0">
                  <a:pos x="0" y="145"/>
                </a:cxn>
                <a:cxn ang="0">
                  <a:pos x="0" y="145"/>
                </a:cxn>
                <a:cxn ang="0">
                  <a:pos x="2" y="161"/>
                </a:cxn>
                <a:cxn ang="0">
                  <a:pos x="4" y="176"/>
                </a:cxn>
                <a:cxn ang="0">
                  <a:pos x="7" y="190"/>
                </a:cxn>
                <a:cxn ang="0">
                  <a:pos x="12" y="203"/>
                </a:cxn>
                <a:cxn ang="0">
                  <a:pos x="19" y="217"/>
                </a:cxn>
                <a:cxn ang="0">
                  <a:pos x="26" y="229"/>
                </a:cxn>
                <a:cxn ang="0">
                  <a:pos x="36" y="241"/>
                </a:cxn>
                <a:cxn ang="0">
                  <a:pos x="45" y="251"/>
                </a:cxn>
                <a:cxn ang="0">
                  <a:pos x="55" y="262"/>
                </a:cxn>
                <a:cxn ang="0">
                  <a:pos x="67" y="270"/>
                </a:cxn>
                <a:cxn ang="0">
                  <a:pos x="79" y="278"/>
                </a:cxn>
                <a:cxn ang="0">
                  <a:pos x="93" y="284"/>
                </a:cxn>
                <a:cxn ang="0">
                  <a:pos x="106" y="289"/>
                </a:cxn>
                <a:cxn ang="0">
                  <a:pos x="120" y="293"/>
                </a:cxn>
                <a:cxn ang="0">
                  <a:pos x="135" y="295"/>
                </a:cxn>
                <a:cxn ang="0">
                  <a:pos x="151" y="296"/>
                </a:cxn>
                <a:cxn ang="0">
                  <a:pos x="151" y="0"/>
                </a:cxn>
                <a:cxn ang="0">
                  <a:pos x="151" y="0"/>
                </a:cxn>
                <a:cxn ang="0">
                  <a:pos x="149" y="11"/>
                </a:cxn>
                <a:cxn ang="0">
                  <a:pos x="146" y="21"/>
                </a:cxn>
                <a:cxn ang="0">
                  <a:pos x="142" y="30"/>
                </a:cxn>
                <a:cxn ang="0">
                  <a:pos x="138" y="38"/>
                </a:cxn>
                <a:cxn ang="0">
                  <a:pos x="128" y="53"/>
                </a:cxn>
                <a:cxn ang="0">
                  <a:pos x="116" y="66"/>
                </a:cxn>
                <a:cxn ang="0">
                  <a:pos x="104" y="77"/>
                </a:cxn>
                <a:cxn ang="0">
                  <a:pos x="90" y="83"/>
                </a:cxn>
                <a:cxn ang="0">
                  <a:pos x="77" y="89"/>
                </a:cxn>
                <a:cxn ang="0">
                  <a:pos x="63" y="93"/>
                </a:cxn>
                <a:cxn ang="0">
                  <a:pos x="63" y="93"/>
                </a:cxn>
              </a:cxnLst>
              <a:rect l="0" t="0" r="r" b="b"/>
              <a:pathLst>
                <a:path w="151" h="296">
                  <a:moveTo>
                    <a:pt x="63" y="93"/>
                  </a:moveTo>
                  <a:lnTo>
                    <a:pt x="63" y="93"/>
                  </a:lnTo>
                  <a:lnTo>
                    <a:pt x="56" y="94"/>
                  </a:lnTo>
                  <a:lnTo>
                    <a:pt x="49" y="97"/>
                  </a:lnTo>
                  <a:lnTo>
                    <a:pt x="38" y="104"/>
                  </a:lnTo>
                  <a:lnTo>
                    <a:pt x="27" y="112"/>
                  </a:lnTo>
                  <a:lnTo>
                    <a:pt x="18" y="121"/>
                  </a:lnTo>
                  <a:lnTo>
                    <a:pt x="11" y="130"/>
                  </a:lnTo>
                  <a:lnTo>
                    <a:pt x="6" y="138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2" y="161"/>
                  </a:lnTo>
                  <a:lnTo>
                    <a:pt x="4" y="176"/>
                  </a:lnTo>
                  <a:lnTo>
                    <a:pt x="7" y="190"/>
                  </a:lnTo>
                  <a:lnTo>
                    <a:pt x="12" y="203"/>
                  </a:lnTo>
                  <a:lnTo>
                    <a:pt x="19" y="217"/>
                  </a:lnTo>
                  <a:lnTo>
                    <a:pt x="26" y="229"/>
                  </a:lnTo>
                  <a:lnTo>
                    <a:pt x="36" y="241"/>
                  </a:lnTo>
                  <a:lnTo>
                    <a:pt x="45" y="251"/>
                  </a:lnTo>
                  <a:lnTo>
                    <a:pt x="55" y="262"/>
                  </a:lnTo>
                  <a:lnTo>
                    <a:pt x="67" y="270"/>
                  </a:lnTo>
                  <a:lnTo>
                    <a:pt x="79" y="278"/>
                  </a:lnTo>
                  <a:lnTo>
                    <a:pt x="93" y="284"/>
                  </a:lnTo>
                  <a:lnTo>
                    <a:pt x="106" y="289"/>
                  </a:lnTo>
                  <a:lnTo>
                    <a:pt x="120" y="293"/>
                  </a:lnTo>
                  <a:lnTo>
                    <a:pt x="135" y="295"/>
                  </a:lnTo>
                  <a:lnTo>
                    <a:pt x="151" y="296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49" y="11"/>
                  </a:lnTo>
                  <a:lnTo>
                    <a:pt x="146" y="21"/>
                  </a:lnTo>
                  <a:lnTo>
                    <a:pt x="142" y="30"/>
                  </a:lnTo>
                  <a:lnTo>
                    <a:pt x="138" y="38"/>
                  </a:lnTo>
                  <a:lnTo>
                    <a:pt x="128" y="53"/>
                  </a:lnTo>
                  <a:lnTo>
                    <a:pt x="116" y="66"/>
                  </a:lnTo>
                  <a:lnTo>
                    <a:pt x="104" y="77"/>
                  </a:lnTo>
                  <a:lnTo>
                    <a:pt x="90" y="83"/>
                  </a:lnTo>
                  <a:lnTo>
                    <a:pt x="77" y="89"/>
                  </a:lnTo>
                  <a:lnTo>
                    <a:pt x="63" y="93"/>
                  </a:lnTo>
                  <a:lnTo>
                    <a:pt x="63" y="93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0" name="Freeform 642@|5FFC:3818958|FBC:16777215|LFC:16777215|LBC:16777215"/>
            <p:cNvSpPr/>
            <p:nvPr/>
          </p:nvSpPr>
          <p:spPr bwMode="auto">
            <a:xfrm>
              <a:off x="3482526" y="2468966"/>
              <a:ext cx="221661" cy="218745"/>
            </a:xfrm>
            <a:custGeom>
              <a:avLst/>
              <a:gdLst/>
              <a:ahLst/>
              <a:cxnLst>
                <a:cxn ang="0">
                  <a:pos x="63" y="98"/>
                </a:cxn>
                <a:cxn ang="0">
                  <a:pos x="63" y="98"/>
                </a:cxn>
                <a:cxn ang="0">
                  <a:pos x="77" y="94"/>
                </a:cxn>
                <a:cxn ang="0">
                  <a:pos x="90" y="88"/>
                </a:cxn>
                <a:cxn ang="0">
                  <a:pos x="104" y="82"/>
                </a:cxn>
                <a:cxn ang="0">
                  <a:pos x="116" y="71"/>
                </a:cxn>
                <a:cxn ang="0">
                  <a:pos x="128" y="58"/>
                </a:cxn>
                <a:cxn ang="0">
                  <a:pos x="138" y="43"/>
                </a:cxn>
                <a:cxn ang="0">
                  <a:pos x="142" y="35"/>
                </a:cxn>
                <a:cxn ang="0">
                  <a:pos x="146" y="26"/>
                </a:cxn>
                <a:cxn ang="0">
                  <a:pos x="149" y="16"/>
                </a:cxn>
                <a:cxn ang="0">
                  <a:pos x="151" y="5"/>
                </a:cxn>
                <a:cxn ang="0">
                  <a:pos x="151" y="0"/>
                </a:cxn>
                <a:cxn ang="0">
                  <a:pos x="151" y="0"/>
                </a:cxn>
                <a:cxn ang="0">
                  <a:pos x="135" y="0"/>
                </a:cxn>
                <a:cxn ang="0">
                  <a:pos x="120" y="2"/>
                </a:cxn>
                <a:cxn ang="0">
                  <a:pos x="106" y="7"/>
                </a:cxn>
                <a:cxn ang="0">
                  <a:pos x="93" y="11"/>
                </a:cxn>
                <a:cxn ang="0">
                  <a:pos x="79" y="17"/>
                </a:cxn>
                <a:cxn ang="0">
                  <a:pos x="67" y="26"/>
                </a:cxn>
                <a:cxn ang="0">
                  <a:pos x="55" y="34"/>
                </a:cxn>
                <a:cxn ang="0">
                  <a:pos x="45" y="43"/>
                </a:cxn>
                <a:cxn ang="0">
                  <a:pos x="36" y="54"/>
                </a:cxn>
                <a:cxn ang="0">
                  <a:pos x="26" y="67"/>
                </a:cxn>
                <a:cxn ang="0">
                  <a:pos x="19" y="79"/>
                </a:cxn>
                <a:cxn ang="0">
                  <a:pos x="12" y="91"/>
                </a:cxn>
                <a:cxn ang="0">
                  <a:pos x="7" y="106"/>
                </a:cxn>
                <a:cxn ang="0">
                  <a:pos x="4" y="120"/>
                </a:cxn>
                <a:cxn ang="0">
                  <a:pos x="2" y="135"/>
                </a:cxn>
                <a:cxn ang="0">
                  <a:pos x="0" y="150"/>
                </a:cxn>
                <a:cxn ang="0">
                  <a:pos x="0" y="150"/>
                </a:cxn>
                <a:cxn ang="0">
                  <a:pos x="6" y="143"/>
                </a:cxn>
                <a:cxn ang="0">
                  <a:pos x="11" y="135"/>
                </a:cxn>
                <a:cxn ang="0">
                  <a:pos x="18" y="126"/>
                </a:cxn>
                <a:cxn ang="0">
                  <a:pos x="27" y="117"/>
                </a:cxn>
                <a:cxn ang="0">
                  <a:pos x="38" y="109"/>
                </a:cxn>
                <a:cxn ang="0">
                  <a:pos x="49" y="102"/>
                </a:cxn>
                <a:cxn ang="0">
                  <a:pos x="56" y="99"/>
                </a:cxn>
                <a:cxn ang="0">
                  <a:pos x="63" y="98"/>
                </a:cxn>
                <a:cxn ang="0">
                  <a:pos x="63" y="98"/>
                </a:cxn>
              </a:cxnLst>
              <a:rect l="0" t="0" r="r" b="b"/>
              <a:pathLst>
                <a:path w="151" h="150">
                  <a:moveTo>
                    <a:pt x="63" y="98"/>
                  </a:moveTo>
                  <a:lnTo>
                    <a:pt x="63" y="98"/>
                  </a:lnTo>
                  <a:lnTo>
                    <a:pt x="77" y="94"/>
                  </a:lnTo>
                  <a:lnTo>
                    <a:pt x="90" y="88"/>
                  </a:lnTo>
                  <a:lnTo>
                    <a:pt x="104" y="82"/>
                  </a:lnTo>
                  <a:lnTo>
                    <a:pt x="116" y="71"/>
                  </a:lnTo>
                  <a:lnTo>
                    <a:pt x="128" y="58"/>
                  </a:lnTo>
                  <a:lnTo>
                    <a:pt x="138" y="43"/>
                  </a:lnTo>
                  <a:lnTo>
                    <a:pt x="142" y="35"/>
                  </a:lnTo>
                  <a:lnTo>
                    <a:pt x="146" y="26"/>
                  </a:lnTo>
                  <a:lnTo>
                    <a:pt x="149" y="16"/>
                  </a:lnTo>
                  <a:lnTo>
                    <a:pt x="151" y="5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35" y="0"/>
                  </a:lnTo>
                  <a:lnTo>
                    <a:pt x="120" y="2"/>
                  </a:lnTo>
                  <a:lnTo>
                    <a:pt x="106" y="7"/>
                  </a:lnTo>
                  <a:lnTo>
                    <a:pt x="93" y="11"/>
                  </a:lnTo>
                  <a:lnTo>
                    <a:pt x="79" y="17"/>
                  </a:lnTo>
                  <a:lnTo>
                    <a:pt x="67" y="26"/>
                  </a:lnTo>
                  <a:lnTo>
                    <a:pt x="55" y="34"/>
                  </a:lnTo>
                  <a:lnTo>
                    <a:pt x="45" y="43"/>
                  </a:lnTo>
                  <a:lnTo>
                    <a:pt x="36" y="54"/>
                  </a:lnTo>
                  <a:lnTo>
                    <a:pt x="26" y="67"/>
                  </a:lnTo>
                  <a:lnTo>
                    <a:pt x="19" y="79"/>
                  </a:lnTo>
                  <a:lnTo>
                    <a:pt x="12" y="91"/>
                  </a:lnTo>
                  <a:lnTo>
                    <a:pt x="7" y="106"/>
                  </a:lnTo>
                  <a:lnTo>
                    <a:pt x="4" y="120"/>
                  </a:lnTo>
                  <a:lnTo>
                    <a:pt x="2" y="135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6" y="143"/>
                  </a:lnTo>
                  <a:lnTo>
                    <a:pt x="11" y="135"/>
                  </a:lnTo>
                  <a:lnTo>
                    <a:pt x="18" y="126"/>
                  </a:lnTo>
                  <a:lnTo>
                    <a:pt x="27" y="117"/>
                  </a:lnTo>
                  <a:lnTo>
                    <a:pt x="38" y="109"/>
                  </a:lnTo>
                  <a:lnTo>
                    <a:pt x="49" y="102"/>
                  </a:lnTo>
                  <a:lnTo>
                    <a:pt x="56" y="99"/>
                  </a:lnTo>
                  <a:lnTo>
                    <a:pt x="63" y="98"/>
                  </a:lnTo>
                  <a:lnTo>
                    <a:pt x="63" y="98"/>
                  </a:lnTo>
                  <a:close/>
                </a:path>
              </a:pathLst>
            </a:custGeom>
            <a:solidFill>
              <a:srgbClr val="CE453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1" name="Rectangle 643@|1FFC:3383551|FBC:16777215|LFC:16777215|LBC:16777215"/>
            <p:cNvSpPr>
              <a:spLocks noChangeArrowheads="1"/>
            </p:cNvSpPr>
            <p:nvPr/>
          </p:nvSpPr>
          <p:spPr bwMode="auto">
            <a:xfrm>
              <a:off x="3704188" y="2468966"/>
              <a:ext cx="2918" cy="2918"/>
            </a:xfrm>
            <a:prstGeom prst="rect">
              <a:avLst/>
            </a:prstGeom>
            <a:solidFill>
              <a:srgbClr val="FFA033"/>
            </a:solidFill>
            <a:ln w="9525">
              <a:noFill/>
              <a:miter lim="800000"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2" name="Freeform 644@|5FFC:3383551|FBC:16777215|LFC:16777215|LBC:16777215"/>
            <p:cNvSpPr/>
            <p:nvPr/>
          </p:nvSpPr>
          <p:spPr bwMode="auto">
            <a:xfrm>
              <a:off x="3704188" y="2906455"/>
              <a:ext cx="2918" cy="29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033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3" name="Freeform 645@|5FFC:15921906|FBC:16777215|LFC:16777215|LBC:16777215"/>
            <p:cNvSpPr/>
            <p:nvPr/>
          </p:nvSpPr>
          <p:spPr bwMode="auto">
            <a:xfrm>
              <a:off x="3704188" y="2906455"/>
              <a:ext cx="81665" cy="64165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58" y="9"/>
                </a:cxn>
                <a:cxn ang="0">
                  <a:pos x="58" y="9"/>
                </a:cxn>
                <a:cxn ang="0">
                  <a:pos x="44" y="5"/>
                </a:cxn>
                <a:cxn ang="0">
                  <a:pos x="29" y="3"/>
                </a:cxn>
                <a:cxn ang="0">
                  <a:pos x="15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44"/>
                </a:cxn>
                <a:cxn ang="0">
                  <a:pos x="0" y="44"/>
                </a:cxn>
              </a:cxnLst>
              <a:rect l="0" t="0" r="r" b="b"/>
              <a:pathLst>
                <a:path w="58" h="44">
                  <a:moveTo>
                    <a:pt x="0" y="44"/>
                  </a:moveTo>
                  <a:lnTo>
                    <a:pt x="58" y="9"/>
                  </a:lnTo>
                  <a:lnTo>
                    <a:pt x="58" y="9"/>
                  </a:lnTo>
                  <a:lnTo>
                    <a:pt x="44" y="5"/>
                  </a:lnTo>
                  <a:lnTo>
                    <a:pt x="29" y="3"/>
                  </a:lnTo>
                  <a:lnTo>
                    <a:pt x="15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4" name="Freeform 646@|5FFC:11902739|FBC:16777215|LFC:16777215|LBC:16777215"/>
            <p:cNvSpPr/>
            <p:nvPr/>
          </p:nvSpPr>
          <p:spPr bwMode="auto">
            <a:xfrm>
              <a:off x="3733353" y="2967704"/>
              <a:ext cx="134163" cy="250827"/>
            </a:xfrm>
            <a:custGeom>
              <a:avLst/>
              <a:gdLst/>
              <a:ahLst/>
              <a:cxnLst>
                <a:cxn ang="0">
                  <a:pos x="26" y="65"/>
                </a:cxn>
                <a:cxn ang="0">
                  <a:pos x="26" y="65"/>
                </a:cxn>
                <a:cxn ang="0">
                  <a:pos x="24" y="56"/>
                </a:cxn>
                <a:cxn ang="0">
                  <a:pos x="22" y="47"/>
                </a:cxn>
                <a:cxn ang="0">
                  <a:pos x="18" y="39"/>
                </a:cxn>
                <a:cxn ang="0">
                  <a:pos x="15" y="31"/>
                </a:cxn>
                <a:cxn ang="0">
                  <a:pos x="0" y="60"/>
                </a:cxn>
                <a:cxn ang="0">
                  <a:pos x="22" y="173"/>
                </a:cxn>
                <a:cxn ang="0">
                  <a:pos x="93" y="0"/>
                </a:cxn>
                <a:cxn ang="0">
                  <a:pos x="26" y="65"/>
                </a:cxn>
              </a:cxnLst>
              <a:rect l="0" t="0" r="r" b="b"/>
              <a:pathLst>
                <a:path w="93" h="173">
                  <a:moveTo>
                    <a:pt x="26" y="65"/>
                  </a:moveTo>
                  <a:lnTo>
                    <a:pt x="26" y="65"/>
                  </a:lnTo>
                  <a:lnTo>
                    <a:pt x="24" y="56"/>
                  </a:lnTo>
                  <a:lnTo>
                    <a:pt x="22" y="47"/>
                  </a:lnTo>
                  <a:lnTo>
                    <a:pt x="18" y="39"/>
                  </a:lnTo>
                  <a:lnTo>
                    <a:pt x="15" y="31"/>
                  </a:lnTo>
                  <a:lnTo>
                    <a:pt x="0" y="60"/>
                  </a:lnTo>
                  <a:lnTo>
                    <a:pt x="22" y="173"/>
                  </a:lnTo>
                  <a:lnTo>
                    <a:pt x="93" y="0"/>
                  </a:lnTo>
                  <a:lnTo>
                    <a:pt x="26" y="65"/>
                  </a:lnTo>
                  <a:close/>
                </a:path>
              </a:pathLst>
            </a:custGeom>
            <a:solidFill>
              <a:srgbClr val="23CDE8">
                <a:lumMod val="75000"/>
              </a:srgb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5" name="Freeform 647@|5FFC:3818958|FBC:16777215|LFC:16777215|LBC:16777215"/>
            <p:cNvSpPr/>
            <p:nvPr/>
          </p:nvSpPr>
          <p:spPr bwMode="auto">
            <a:xfrm>
              <a:off x="3704187" y="2970620"/>
              <a:ext cx="61249" cy="247911"/>
            </a:xfrm>
            <a:custGeom>
              <a:avLst/>
              <a:gdLst/>
              <a:ahLst/>
              <a:cxnLst>
                <a:cxn ang="0">
                  <a:pos x="36" y="28"/>
                </a:cxn>
                <a:cxn ang="0">
                  <a:pos x="36" y="28"/>
                </a:cxn>
                <a:cxn ang="0">
                  <a:pos x="30" y="21"/>
                </a:cxn>
                <a:cxn ang="0">
                  <a:pos x="24" y="14"/>
                </a:cxn>
                <a:cxn ang="0">
                  <a:pos x="13" y="6"/>
                </a:cxn>
                <a:cxn ang="0">
                  <a:pos x="5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70"/>
                </a:cxn>
                <a:cxn ang="0">
                  <a:pos x="43" y="170"/>
                </a:cxn>
                <a:cxn ang="0">
                  <a:pos x="21" y="57"/>
                </a:cxn>
                <a:cxn ang="0">
                  <a:pos x="36" y="28"/>
                </a:cxn>
              </a:cxnLst>
              <a:rect l="0" t="0" r="r" b="b"/>
              <a:pathLst>
                <a:path w="43" h="170">
                  <a:moveTo>
                    <a:pt x="36" y="28"/>
                  </a:moveTo>
                  <a:lnTo>
                    <a:pt x="36" y="28"/>
                  </a:lnTo>
                  <a:lnTo>
                    <a:pt x="30" y="21"/>
                  </a:lnTo>
                  <a:lnTo>
                    <a:pt x="24" y="14"/>
                  </a:lnTo>
                  <a:lnTo>
                    <a:pt x="13" y="6"/>
                  </a:lnTo>
                  <a:lnTo>
                    <a:pt x="5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70"/>
                  </a:lnTo>
                  <a:lnTo>
                    <a:pt x="43" y="170"/>
                  </a:lnTo>
                  <a:lnTo>
                    <a:pt x="21" y="57"/>
                  </a:lnTo>
                  <a:lnTo>
                    <a:pt x="36" y="28"/>
                  </a:lnTo>
                  <a:close/>
                </a:path>
              </a:pathLst>
            </a:custGeom>
            <a:solidFill>
              <a:srgbClr val="CE453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6" name="Rectangle 648@|1FFC:3383551|FBC:16777215|LFC:16777215|LBC:16777215"/>
            <p:cNvSpPr>
              <a:spLocks noChangeArrowheads="1"/>
            </p:cNvSpPr>
            <p:nvPr/>
          </p:nvSpPr>
          <p:spPr bwMode="auto">
            <a:xfrm>
              <a:off x="3704188" y="2970620"/>
              <a:ext cx="2918" cy="2918"/>
            </a:xfrm>
            <a:prstGeom prst="rect">
              <a:avLst/>
            </a:prstGeom>
            <a:solidFill>
              <a:srgbClr val="FFA033"/>
            </a:solidFill>
            <a:ln w="9525">
              <a:noFill/>
              <a:miter lim="800000"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7" name="Freeform 649@|5FFC:15256867|FBC:16777215|LFC:16777215|LBC:16777215"/>
            <p:cNvSpPr/>
            <p:nvPr/>
          </p:nvSpPr>
          <p:spPr bwMode="auto">
            <a:xfrm>
              <a:off x="3704188" y="2921039"/>
              <a:ext cx="163329" cy="142914"/>
            </a:xfrm>
            <a:custGeom>
              <a:avLst/>
              <a:gdLst/>
              <a:ahLst/>
              <a:cxnLst>
                <a:cxn ang="0">
                  <a:pos x="36" y="63"/>
                </a:cxn>
                <a:cxn ang="0">
                  <a:pos x="36" y="63"/>
                </a:cxn>
                <a:cxn ang="0">
                  <a:pos x="39" y="71"/>
                </a:cxn>
                <a:cxn ang="0">
                  <a:pos x="43" y="79"/>
                </a:cxn>
                <a:cxn ang="0">
                  <a:pos x="45" y="88"/>
                </a:cxn>
                <a:cxn ang="0">
                  <a:pos x="47" y="97"/>
                </a:cxn>
                <a:cxn ang="0">
                  <a:pos x="114" y="32"/>
                </a:cxn>
                <a:cxn ang="0">
                  <a:pos x="114" y="32"/>
                </a:cxn>
                <a:cxn ang="0">
                  <a:pos x="101" y="22"/>
                </a:cxn>
                <a:cxn ang="0">
                  <a:pos x="86" y="14"/>
                </a:cxn>
                <a:cxn ang="0">
                  <a:pos x="73" y="6"/>
                </a:cxn>
                <a:cxn ang="0">
                  <a:pos x="58" y="0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5" y="36"/>
                </a:cxn>
                <a:cxn ang="0">
                  <a:pos x="13" y="41"/>
                </a:cxn>
                <a:cxn ang="0">
                  <a:pos x="24" y="49"/>
                </a:cxn>
                <a:cxn ang="0">
                  <a:pos x="30" y="56"/>
                </a:cxn>
                <a:cxn ang="0">
                  <a:pos x="36" y="63"/>
                </a:cxn>
                <a:cxn ang="0">
                  <a:pos x="36" y="63"/>
                </a:cxn>
              </a:cxnLst>
              <a:rect l="0" t="0" r="r" b="b"/>
              <a:pathLst>
                <a:path w="114" h="97">
                  <a:moveTo>
                    <a:pt x="36" y="63"/>
                  </a:moveTo>
                  <a:lnTo>
                    <a:pt x="36" y="63"/>
                  </a:lnTo>
                  <a:lnTo>
                    <a:pt x="39" y="71"/>
                  </a:lnTo>
                  <a:lnTo>
                    <a:pt x="43" y="79"/>
                  </a:lnTo>
                  <a:lnTo>
                    <a:pt x="45" y="88"/>
                  </a:lnTo>
                  <a:lnTo>
                    <a:pt x="47" y="97"/>
                  </a:lnTo>
                  <a:lnTo>
                    <a:pt x="114" y="32"/>
                  </a:lnTo>
                  <a:lnTo>
                    <a:pt x="114" y="32"/>
                  </a:lnTo>
                  <a:lnTo>
                    <a:pt x="101" y="22"/>
                  </a:lnTo>
                  <a:lnTo>
                    <a:pt x="86" y="14"/>
                  </a:lnTo>
                  <a:lnTo>
                    <a:pt x="73" y="6"/>
                  </a:lnTo>
                  <a:lnTo>
                    <a:pt x="58" y="0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5" y="36"/>
                  </a:lnTo>
                  <a:lnTo>
                    <a:pt x="13" y="41"/>
                  </a:lnTo>
                  <a:lnTo>
                    <a:pt x="24" y="49"/>
                  </a:lnTo>
                  <a:lnTo>
                    <a:pt x="30" y="56"/>
                  </a:lnTo>
                  <a:lnTo>
                    <a:pt x="36" y="63"/>
                  </a:lnTo>
                  <a:lnTo>
                    <a:pt x="36" y="63"/>
                  </a:lnTo>
                  <a:close/>
                </a:path>
              </a:pathLst>
            </a:custGeom>
            <a:solidFill>
              <a:srgbClr val="23CDE8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8" name="Freeform 650@|5FFC:5522194|FBC:16777215|LFC:16777215|LBC:16777215"/>
            <p:cNvSpPr/>
            <p:nvPr/>
          </p:nvSpPr>
          <p:spPr bwMode="auto">
            <a:xfrm>
              <a:off x="3765435" y="2967704"/>
              <a:ext cx="218746" cy="250827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0" y="173"/>
                </a:cxn>
                <a:cxn ang="0">
                  <a:pos x="150" y="173"/>
                </a:cxn>
                <a:cxn ang="0">
                  <a:pos x="150" y="173"/>
                </a:cxn>
                <a:cxn ang="0">
                  <a:pos x="148" y="146"/>
                </a:cxn>
                <a:cxn ang="0">
                  <a:pos x="144" y="121"/>
                </a:cxn>
                <a:cxn ang="0">
                  <a:pos x="137" y="97"/>
                </a:cxn>
                <a:cxn ang="0">
                  <a:pos x="128" y="75"/>
                </a:cxn>
                <a:cxn ang="0">
                  <a:pos x="117" y="53"/>
                </a:cxn>
                <a:cxn ang="0">
                  <a:pos x="103" y="34"/>
                </a:cxn>
                <a:cxn ang="0">
                  <a:pos x="88" y="16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150" h="173">
                  <a:moveTo>
                    <a:pt x="71" y="0"/>
                  </a:moveTo>
                  <a:lnTo>
                    <a:pt x="0" y="173"/>
                  </a:lnTo>
                  <a:lnTo>
                    <a:pt x="150" y="173"/>
                  </a:lnTo>
                  <a:lnTo>
                    <a:pt x="150" y="173"/>
                  </a:lnTo>
                  <a:lnTo>
                    <a:pt x="148" y="146"/>
                  </a:lnTo>
                  <a:lnTo>
                    <a:pt x="144" y="121"/>
                  </a:lnTo>
                  <a:lnTo>
                    <a:pt x="137" y="97"/>
                  </a:lnTo>
                  <a:lnTo>
                    <a:pt x="128" y="75"/>
                  </a:lnTo>
                  <a:lnTo>
                    <a:pt x="117" y="53"/>
                  </a:lnTo>
                  <a:lnTo>
                    <a:pt x="103" y="34"/>
                  </a:lnTo>
                  <a:lnTo>
                    <a:pt x="88" y="16"/>
                  </a:lnTo>
                  <a:lnTo>
                    <a:pt x="71" y="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124354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9" name="Freeform 651@|5FFC:15921906|FBC:16777215|LFC:16777215|LBC:16777215"/>
            <p:cNvSpPr/>
            <p:nvPr/>
          </p:nvSpPr>
          <p:spPr bwMode="auto">
            <a:xfrm>
              <a:off x="3704188" y="2468966"/>
              <a:ext cx="218746" cy="437489"/>
            </a:xfrm>
            <a:custGeom>
              <a:avLst/>
              <a:gdLst/>
              <a:ahLst/>
              <a:cxnLst>
                <a:cxn ang="0">
                  <a:pos x="152" y="150"/>
                </a:cxn>
                <a:cxn ang="0">
                  <a:pos x="152" y="150"/>
                </a:cxn>
                <a:cxn ang="0">
                  <a:pos x="148" y="143"/>
                </a:cxn>
                <a:cxn ang="0">
                  <a:pos x="141" y="135"/>
                </a:cxn>
                <a:cxn ang="0">
                  <a:pos x="134" y="126"/>
                </a:cxn>
                <a:cxn ang="0">
                  <a:pos x="124" y="117"/>
                </a:cxn>
                <a:cxn ang="0">
                  <a:pos x="115" y="109"/>
                </a:cxn>
                <a:cxn ang="0">
                  <a:pos x="103" y="102"/>
                </a:cxn>
                <a:cxn ang="0">
                  <a:pos x="96" y="99"/>
                </a:cxn>
                <a:cxn ang="0">
                  <a:pos x="90" y="98"/>
                </a:cxn>
                <a:cxn ang="0">
                  <a:pos x="90" y="98"/>
                </a:cxn>
                <a:cxn ang="0">
                  <a:pos x="75" y="94"/>
                </a:cxn>
                <a:cxn ang="0">
                  <a:pos x="62" y="88"/>
                </a:cxn>
                <a:cxn ang="0">
                  <a:pos x="48" y="80"/>
                </a:cxn>
                <a:cxn ang="0">
                  <a:pos x="35" y="69"/>
                </a:cxn>
                <a:cxn ang="0">
                  <a:pos x="22" y="57"/>
                </a:cxn>
                <a:cxn ang="0">
                  <a:pos x="17" y="49"/>
                </a:cxn>
                <a:cxn ang="0">
                  <a:pos x="13" y="41"/>
                </a:cxn>
                <a:cxn ang="0">
                  <a:pos x="9" y="31"/>
                </a:cxn>
                <a:cxn ang="0">
                  <a:pos x="5" y="22"/>
                </a:cxn>
                <a:cxn ang="0">
                  <a:pos x="2" y="1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0" y="301"/>
                </a:cxn>
                <a:cxn ang="0">
                  <a:pos x="0" y="301"/>
                </a:cxn>
                <a:cxn ang="0">
                  <a:pos x="0" y="301"/>
                </a:cxn>
                <a:cxn ang="0">
                  <a:pos x="0" y="301"/>
                </a:cxn>
                <a:cxn ang="0">
                  <a:pos x="15" y="301"/>
                </a:cxn>
                <a:cxn ang="0">
                  <a:pos x="30" y="298"/>
                </a:cxn>
                <a:cxn ang="0">
                  <a:pos x="45" y="294"/>
                </a:cxn>
                <a:cxn ang="0">
                  <a:pos x="59" y="289"/>
                </a:cxn>
                <a:cxn ang="0">
                  <a:pos x="73" y="283"/>
                </a:cxn>
                <a:cxn ang="0">
                  <a:pos x="85" y="275"/>
                </a:cxn>
                <a:cxn ang="0">
                  <a:pos x="97" y="267"/>
                </a:cxn>
                <a:cxn ang="0">
                  <a:pos x="108" y="257"/>
                </a:cxn>
                <a:cxn ang="0">
                  <a:pos x="118" y="246"/>
                </a:cxn>
                <a:cxn ang="0">
                  <a:pos x="126" y="234"/>
                </a:cxn>
                <a:cxn ang="0">
                  <a:pos x="134" y="222"/>
                </a:cxn>
                <a:cxn ang="0">
                  <a:pos x="139" y="208"/>
                </a:cxn>
                <a:cxn ang="0">
                  <a:pos x="145" y="195"/>
                </a:cxn>
                <a:cxn ang="0">
                  <a:pos x="149" y="181"/>
                </a:cxn>
                <a:cxn ang="0">
                  <a:pos x="150" y="166"/>
                </a:cxn>
                <a:cxn ang="0">
                  <a:pos x="152" y="150"/>
                </a:cxn>
                <a:cxn ang="0">
                  <a:pos x="152" y="150"/>
                </a:cxn>
              </a:cxnLst>
              <a:rect l="0" t="0" r="r" b="b"/>
              <a:pathLst>
                <a:path w="152" h="301">
                  <a:moveTo>
                    <a:pt x="152" y="150"/>
                  </a:moveTo>
                  <a:lnTo>
                    <a:pt x="152" y="150"/>
                  </a:lnTo>
                  <a:lnTo>
                    <a:pt x="148" y="143"/>
                  </a:lnTo>
                  <a:lnTo>
                    <a:pt x="141" y="135"/>
                  </a:lnTo>
                  <a:lnTo>
                    <a:pt x="134" y="126"/>
                  </a:lnTo>
                  <a:lnTo>
                    <a:pt x="124" y="117"/>
                  </a:lnTo>
                  <a:lnTo>
                    <a:pt x="115" y="109"/>
                  </a:lnTo>
                  <a:lnTo>
                    <a:pt x="103" y="102"/>
                  </a:lnTo>
                  <a:lnTo>
                    <a:pt x="96" y="99"/>
                  </a:lnTo>
                  <a:lnTo>
                    <a:pt x="90" y="98"/>
                  </a:lnTo>
                  <a:lnTo>
                    <a:pt x="90" y="98"/>
                  </a:lnTo>
                  <a:lnTo>
                    <a:pt x="75" y="94"/>
                  </a:lnTo>
                  <a:lnTo>
                    <a:pt x="62" y="88"/>
                  </a:lnTo>
                  <a:lnTo>
                    <a:pt x="48" y="80"/>
                  </a:lnTo>
                  <a:lnTo>
                    <a:pt x="35" y="69"/>
                  </a:lnTo>
                  <a:lnTo>
                    <a:pt x="22" y="57"/>
                  </a:lnTo>
                  <a:lnTo>
                    <a:pt x="17" y="49"/>
                  </a:lnTo>
                  <a:lnTo>
                    <a:pt x="13" y="41"/>
                  </a:lnTo>
                  <a:lnTo>
                    <a:pt x="9" y="31"/>
                  </a:lnTo>
                  <a:lnTo>
                    <a:pt x="5" y="22"/>
                  </a:lnTo>
                  <a:lnTo>
                    <a:pt x="2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301"/>
                  </a:lnTo>
                  <a:lnTo>
                    <a:pt x="0" y="301"/>
                  </a:lnTo>
                  <a:lnTo>
                    <a:pt x="0" y="301"/>
                  </a:lnTo>
                  <a:lnTo>
                    <a:pt x="0" y="301"/>
                  </a:lnTo>
                  <a:lnTo>
                    <a:pt x="15" y="301"/>
                  </a:lnTo>
                  <a:lnTo>
                    <a:pt x="30" y="298"/>
                  </a:lnTo>
                  <a:lnTo>
                    <a:pt x="45" y="294"/>
                  </a:lnTo>
                  <a:lnTo>
                    <a:pt x="59" y="289"/>
                  </a:lnTo>
                  <a:lnTo>
                    <a:pt x="73" y="283"/>
                  </a:lnTo>
                  <a:lnTo>
                    <a:pt x="85" y="275"/>
                  </a:lnTo>
                  <a:lnTo>
                    <a:pt x="97" y="267"/>
                  </a:lnTo>
                  <a:lnTo>
                    <a:pt x="108" y="257"/>
                  </a:lnTo>
                  <a:lnTo>
                    <a:pt x="118" y="246"/>
                  </a:lnTo>
                  <a:lnTo>
                    <a:pt x="126" y="234"/>
                  </a:lnTo>
                  <a:lnTo>
                    <a:pt x="134" y="222"/>
                  </a:lnTo>
                  <a:lnTo>
                    <a:pt x="139" y="208"/>
                  </a:lnTo>
                  <a:lnTo>
                    <a:pt x="145" y="195"/>
                  </a:lnTo>
                  <a:lnTo>
                    <a:pt x="149" y="181"/>
                  </a:lnTo>
                  <a:lnTo>
                    <a:pt x="150" y="166"/>
                  </a:lnTo>
                  <a:lnTo>
                    <a:pt x="152" y="150"/>
                  </a:lnTo>
                  <a:lnTo>
                    <a:pt x="152" y="15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0" name="Freeform 652@|5FFC:3383551|FBC:16777215|LFC:16777215|LBC:16777215"/>
            <p:cNvSpPr/>
            <p:nvPr/>
          </p:nvSpPr>
          <p:spPr bwMode="auto">
            <a:xfrm>
              <a:off x="3704188" y="2468966"/>
              <a:ext cx="2918" cy="87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033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1" name="Freeform 653@|5FFC:3818958|FBC:16777215|LFC:16777215|LBC:16777215"/>
            <p:cNvSpPr/>
            <p:nvPr/>
          </p:nvSpPr>
          <p:spPr bwMode="auto">
            <a:xfrm>
              <a:off x="3704188" y="2468966"/>
              <a:ext cx="218746" cy="218745"/>
            </a:xfrm>
            <a:custGeom>
              <a:avLst/>
              <a:gdLst/>
              <a:ahLst/>
              <a:cxnLst>
                <a:cxn ang="0">
                  <a:pos x="90" y="98"/>
                </a:cxn>
                <a:cxn ang="0">
                  <a:pos x="90" y="98"/>
                </a:cxn>
                <a:cxn ang="0">
                  <a:pos x="96" y="99"/>
                </a:cxn>
                <a:cxn ang="0">
                  <a:pos x="103" y="102"/>
                </a:cxn>
                <a:cxn ang="0">
                  <a:pos x="115" y="109"/>
                </a:cxn>
                <a:cxn ang="0">
                  <a:pos x="124" y="117"/>
                </a:cxn>
                <a:cxn ang="0">
                  <a:pos x="134" y="126"/>
                </a:cxn>
                <a:cxn ang="0">
                  <a:pos x="141" y="135"/>
                </a:cxn>
                <a:cxn ang="0">
                  <a:pos x="148" y="143"/>
                </a:cxn>
                <a:cxn ang="0">
                  <a:pos x="152" y="150"/>
                </a:cxn>
                <a:cxn ang="0">
                  <a:pos x="152" y="150"/>
                </a:cxn>
                <a:cxn ang="0">
                  <a:pos x="150" y="135"/>
                </a:cxn>
                <a:cxn ang="0">
                  <a:pos x="149" y="120"/>
                </a:cxn>
                <a:cxn ang="0">
                  <a:pos x="145" y="105"/>
                </a:cxn>
                <a:cxn ang="0">
                  <a:pos x="139" y="91"/>
                </a:cxn>
                <a:cxn ang="0">
                  <a:pos x="134" y="79"/>
                </a:cxn>
                <a:cxn ang="0">
                  <a:pos x="126" y="65"/>
                </a:cxn>
                <a:cxn ang="0">
                  <a:pos x="118" y="54"/>
                </a:cxn>
                <a:cxn ang="0">
                  <a:pos x="108" y="43"/>
                </a:cxn>
                <a:cxn ang="0">
                  <a:pos x="97" y="34"/>
                </a:cxn>
                <a:cxn ang="0">
                  <a:pos x="85" y="24"/>
                </a:cxn>
                <a:cxn ang="0">
                  <a:pos x="73" y="17"/>
                </a:cxn>
                <a:cxn ang="0">
                  <a:pos x="59" y="11"/>
                </a:cxn>
                <a:cxn ang="0">
                  <a:pos x="45" y="7"/>
                </a:cxn>
                <a:cxn ang="0">
                  <a:pos x="30" y="2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1"/>
                </a:cxn>
                <a:cxn ang="0">
                  <a:pos x="5" y="22"/>
                </a:cxn>
                <a:cxn ang="0">
                  <a:pos x="9" y="31"/>
                </a:cxn>
                <a:cxn ang="0">
                  <a:pos x="13" y="41"/>
                </a:cxn>
                <a:cxn ang="0">
                  <a:pos x="17" y="49"/>
                </a:cxn>
                <a:cxn ang="0">
                  <a:pos x="22" y="57"/>
                </a:cxn>
                <a:cxn ang="0">
                  <a:pos x="35" y="69"/>
                </a:cxn>
                <a:cxn ang="0">
                  <a:pos x="48" y="80"/>
                </a:cxn>
                <a:cxn ang="0">
                  <a:pos x="62" y="88"/>
                </a:cxn>
                <a:cxn ang="0">
                  <a:pos x="75" y="94"/>
                </a:cxn>
                <a:cxn ang="0">
                  <a:pos x="90" y="98"/>
                </a:cxn>
                <a:cxn ang="0">
                  <a:pos x="90" y="98"/>
                </a:cxn>
              </a:cxnLst>
              <a:rect l="0" t="0" r="r" b="b"/>
              <a:pathLst>
                <a:path w="152" h="150">
                  <a:moveTo>
                    <a:pt x="90" y="98"/>
                  </a:moveTo>
                  <a:lnTo>
                    <a:pt x="90" y="98"/>
                  </a:lnTo>
                  <a:lnTo>
                    <a:pt x="96" y="99"/>
                  </a:lnTo>
                  <a:lnTo>
                    <a:pt x="103" y="102"/>
                  </a:lnTo>
                  <a:lnTo>
                    <a:pt x="115" y="109"/>
                  </a:lnTo>
                  <a:lnTo>
                    <a:pt x="124" y="117"/>
                  </a:lnTo>
                  <a:lnTo>
                    <a:pt x="134" y="126"/>
                  </a:lnTo>
                  <a:lnTo>
                    <a:pt x="141" y="135"/>
                  </a:lnTo>
                  <a:lnTo>
                    <a:pt x="148" y="143"/>
                  </a:lnTo>
                  <a:lnTo>
                    <a:pt x="152" y="150"/>
                  </a:lnTo>
                  <a:lnTo>
                    <a:pt x="152" y="150"/>
                  </a:lnTo>
                  <a:lnTo>
                    <a:pt x="150" y="135"/>
                  </a:lnTo>
                  <a:lnTo>
                    <a:pt x="149" y="120"/>
                  </a:lnTo>
                  <a:lnTo>
                    <a:pt x="145" y="105"/>
                  </a:lnTo>
                  <a:lnTo>
                    <a:pt x="139" y="91"/>
                  </a:lnTo>
                  <a:lnTo>
                    <a:pt x="134" y="79"/>
                  </a:lnTo>
                  <a:lnTo>
                    <a:pt x="126" y="65"/>
                  </a:lnTo>
                  <a:lnTo>
                    <a:pt x="118" y="54"/>
                  </a:lnTo>
                  <a:lnTo>
                    <a:pt x="108" y="43"/>
                  </a:lnTo>
                  <a:lnTo>
                    <a:pt x="97" y="34"/>
                  </a:lnTo>
                  <a:lnTo>
                    <a:pt x="85" y="24"/>
                  </a:lnTo>
                  <a:lnTo>
                    <a:pt x="73" y="17"/>
                  </a:lnTo>
                  <a:lnTo>
                    <a:pt x="59" y="11"/>
                  </a:lnTo>
                  <a:lnTo>
                    <a:pt x="45" y="7"/>
                  </a:lnTo>
                  <a:lnTo>
                    <a:pt x="30" y="2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5" y="22"/>
                  </a:lnTo>
                  <a:lnTo>
                    <a:pt x="9" y="31"/>
                  </a:lnTo>
                  <a:lnTo>
                    <a:pt x="13" y="41"/>
                  </a:lnTo>
                  <a:lnTo>
                    <a:pt x="17" y="49"/>
                  </a:lnTo>
                  <a:lnTo>
                    <a:pt x="22" y="57"/>
                  </a:lnTo>
                  <a:lnTo>
                    <a:pt x="35" y="69"/>
                  </a:lnTo>
                  <a:lnTo>
                    <a:pt x="48" y="80"/>
                  </a:lnTo>
                  <a:lnTo>
                    <a:pt x="62" y="88"/>
                  </a:lnTo>
                  <a:lnTo>
                    <a:pt x="75" y="94"/>
                  </a:lnTo>
                  <a:lnTo>
                    <a:pt x="90" y="98"/>
                  </a:lnTo>
                  <a:lnTo>
                    <a:pt x="90" y="98"/>
                  </a:lnTo>
                  <a:close/>
                </a:path>
              </a:pathLst>
            </a:custGeom>
            <a:solidFill>
              <a:srgbClr val="CE453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2" name="Freeform 654@|5FFC:4225506|FBC:16777215|LFC:16777215|LBC:16777215"/>
            <p:cNvSpPr>
              <a:spLocks noEditPoints="1"/>
            </p:cNvSpPr>
            <p:nvPr/>
          </p:nvSpPr>
          <p:spPr bwMode="auto">
            <a:xfrm>
              <a:off x="3552524" y="2641046"/>
              <a:ext cx="300410" cy="137081"/>
            </a:xfrm>
            <a:custGeom>
              <a:avLst/>
              <a:gdLst/>
              <a:ahLst/>
              <a:cxnLst>
                <a:cxn ang="0">
                  <a:pos x="152" y="2"/>
                </a:cxn>
                <a:cxn ang="0">
                  <a:pos x="132" y="10"/>
                </a:cxn>
                <a:cxn ang="0">
                  <a:pos x="117" y="28"/>
                </a:cxn>
                <a:cxn ang="0">
                  <a:pos x="105" y="33"/>
                </a:cxn>
                <a:cxn ang="0">
                  <a:pos x="91" y="34"/>
                </a:cxn>
                <a:cxn ang="0">
                  <a:pos x="86" y="21"/>
                </a:cxn>
                <a:cxn ang="0">
                  <a:pos x="69" y="6"/>
                </a:cxn>
                <a:cxn ang="0">
                  <a:pos x="48" y="0"/>
                </a:cxn>
                <a:cxn ang="0">
                  <a:pos x="29" y="4"/>
                </a:cxn>
                <a:cxn ang="0">
                  <a:pos x="8" y="21"/>
                </a:cxn>
                <a:cxn ang="0">
                  <a:pos x="0" y="48"/>
                </a:cxn>
                <a:cxn ang="0">
                  <a:pos x="4" y="66"/>
                </a:cxn>
                <a:cxn ang="0">
                  <a:pos x="20" y="86"/>
                </a:cxn>
                <a:cxn ang="0">
                  <a:pos x="48" y="94"/>
                </a:cxn>
                <a:cxn ang="0">
                  <a:pos x="65" y="90"/>
                </a:cxn>
                <a:cxn ang="0">
                  <a:pos x="84" y="75"/>
                </a:cxn>
                <a:cxn ang="0">
                  <a:pos x="94" y="51"/>
                </a:cxn>
                <a:cxn ang="0">
                  <a:pos x="99" y="48"/>
                </a:cxn>
                <a:cxn ang="0">
                  <a:pos x="114" y="52"/>
                </a:cxn>
                <a:cxn ang="0">
                  <a:pos x="118" y="68"/>
                </a:cxn>
                <a:cxn ang="0">
                  <a:pos x="135" y="88"/>
                </a:cxn>
                <a:cxn ang="0">
                  <a:pos x="161" y="94"/>
                </a:cxn>
                <a:cxn ang="0">
                  <a:pos x="178" y="90"/>
                </a:cxn>
                <a:cxn ang="0">
                  <a:pos x="199" y="74"/>
                </a:cxn>
                <a:cxn ang="0">
                  <a:pos x="207" y="48"/>
                </a:cxn>
                <a:cxn ang="0">
                  <a:pos x="203" y="29"/>
                </a:cxn>
                <a:cxn ang="0">
                  <a:pos x="187" y="8"/>
                </a:cxn>
                <a:cxn ang="0">
                  <a:pos x="161" y="0"/>
                </a:cxn>
                <a:cxn ang="0">
                  <a:pos x="48" y="79"/>
                </a:cxn>
                <a:cxn ang="0">
                  <a:pos x="30" y="74"/>
                </a:cxn>
                <a:cxn ang="0">
                  <a:pos x="18" y="60"/>
                </a:cxn>
                <a:cxn ang="0">
                  <a:pos x="16" y="48"/>
                </a:cxn>
                <a:cxn ang="0">
                  <a:pos x="20" y="30"/>
                </a:cxn>
                <a:cxn ang="0">
                  <a:pos x="35" y="18"/>
                </a:cxn>
                <a:cxn ang="0">
                  <a:pos x="48" y="15"/>
                </a:cxn>
                <a:cxn ang="0">
                  <a:pos x="65" y="21"/>
                </a:cxn>
                <a:cxn ang="0">
                  <a:pos x="76" y="36"/>
                </a:cxn>
                <a:cxn ang="0">
                  <a:pos x="79" y="48"/>
                </a:cxn>
                <a:cxn ang="0">
                  <a:pos x="73" y="64"/>
                </a:cxn>
                <a:cxn ang="0">
                  <a:pos x="60" y="77"/>
                </a:cxn>
                <a:cxn ang="0">
                  <a:pos x="48" y="79"/>
                </a:cxn>
                <a:cxn ang="0">
                  <a:pos x="154" y="78"/>
                </a:cxn>
                <a:cxn ang="0">
                  <a:pos x="138" y="70"/>
                </a:cxn>
                <a:cxn ang="0">
                  <a:pos x="129" y="53"/>
                </a:cxn>
                <a:cxn ang="0">
                  <a:pos x="129" y="41"/>
                </a:cxn>
                <a:cxn ang="0">
                  <a:pos x="138" y="25"/>
                </a:cxn>
                <a:cxn ang="0">
                  <a:pos x="154" y="17"/>
                </a:cxn>
                <a:cxn ang="0">
                  <a:pos x="166" y="17"/>
                </a:cxn>
                <a:cxn ang="0">
                  <a:pos x="182" y="25"/>
                </a:cxn>
                <a:cxn ang="0">
                  <a:pos x="191" y="41"/>
                </a:cxn>
                <a:cxn ang="0">
                  <a:pos x="191" y="53"/>
                </a:cxn>
                <a:cxn ang="0">
                  <a:pos x="182" y="70"/>
                </a:cxn>
                <a:cxn ang="0">
                  <a:pos x="166" y="78"/>
                </a:cxn>
              </a:cxnLst>
              <a:rect l="0" t="0" r="r" b="b"/>
              <a:pathLst>
                <a:path w="207" h="94">
                  <a:moveTo>
                    <a:pt x="161" y="0"/>
                  </a:moveTo>
                  <a:lnTo>
                    <a:pt x="161" y="0"/>
                  </a:lnTo>
                  <a:lnTo>
                    <a:pt x="152" y="2"/>
                  </a:lnTo>
                  <a:lnTo>
                    <a:pt x="144" y="3"/>
                  </a:lnTo>
                  <a:lnTo>
                    <a:pt x="138" y="6"/>
                  </a:lnTo>
                  <a:lnTo>
                    <a:pt x="132" y="10"/>
                  </a:lnTo>
                  <a:lnTo>
                    <a:pt x="127" y="15"/>
                  </a:lnTo>
                  <a:lnTo>
                    <a:pt x="121" y="22"/>
                  </a:lnTo>
                  <a:lnTo>
                    <a:pt x="117" y="28"/>
                  </a:lnTo>
                  <a:lnTo>
                    <a:pt x="116" y="36"/>
                  </a:lnTo>
                  <a:lnTo>
                    <a:pt x="116" y="36"/>
                  </a:lnTo>
                  <a:lnTo>
                    <a:pt x="105" y="33"/>
                  </a:lnTo>
                  <a:lnTo>
                    <a:pt x="95" y="33"/>
                  </a:lnTo>
                  <a:lnTo>
                    <a:pt x="95" y="33"/>
                  </a:lnTo>
                  <a:lnTo>
                    <a:pt x="91" y="34"/>
                  </a:lnTo>
                  <a:lnTo>
                    <a:pt x="91" y="34"/>
                  </a:lnTo>
                  <a:lnTo>
                    <a:pt x="88" y="28"/>
                  </a:lnTo>
                  <a:lnTo>
                    <a:pt x="86" y="21"/>
                  </a:lnTo>
                  <a:lnTo>
                    <a:pt x="80" y="15"/>
                  </a:lnTo>
                  <a:lnTo>
                    <a:pt x="75" y="10"/>
                  </a:lnTo>
                  <a:lnTo>
                    <a:pt x="69" y="6"/>
                  </a:lnTo>
                  <a:lnTo>
                    <a:pt x="63" y="3"/>
                  </a:lnTo>
                  <a:lnTo>
                    <a:pt x="54" y="2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38" y="2"/>
                  </a:lnTo>
                  <a:lnTo>
                    <a:pt x="29" y="4"/>
                  </a:lnTo>
                  <a:lnTo>
                    <a:pt x="20" y="8"/>
                  </a:lnTo>
                  <a:lnTo>
                    <a:pt x="14" y="14"/>
                  </a:lnTo>
                  <a:lnTo>
                    <a:pt x="8" y="21"/>
                  </a:lnTo>
                  <a:lnTo>
                    <a:pt x="4" y="29"/>
                  </a:lnTo>
                  <a:lnTo>
                    <a:pt x="1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" y="56"/>
                  </a:lnTo>
                  <a:lnTo>
                    <a:pt x="4" y="66"/>
                  </a:lnTo>
                  <a:lnTo>
                    <a:pt x="8" y="74"/>
                  </a:lnTo>
                  <a:lnTo>
                    <a:pt x="14" y="81"/>
                  </a:lnTo>
                  <a:lnTo>
                    <a:pt x="20" y="86"/>
                  </a:lnTo>
                  <a:lnTo>
                    <a:pt x="29" y="90"/>
                  </a:lnTo>
                  <a:lnTo>
                    <a:pt x="38" y="93"/>
                  </a:lnTo>
                  <a:lnTo>
                    <a:pt x="48" y="94"/>
                  </a:lnTo>
                  <a:lnTo>
                    <a:pt x="48" y="94"/>
                  </a:lnTo>
                  <a:lnTo>
                    <a:pt x="56" y="93"/>
                  </a:lnTo>
                  <a:lnTo>
                    <a:pt x="65" y="90"/>
                  </a:lnTo>
                  <a:lnTo>
                    <a:pt x="72" y="86"/>
                  </a:lnTo>
                  <a:lnTo>
                    <a:pt x="79" y="82"/>
                  </a:lnTo>
                  <a:lnTo>
                    <a:pt x="84" y="75"/>
                  </a:lnTo>
                  <a:lnTo>
                    <a:pt x="90" y="67"/>
                  </a:lnTo>
                  <a:lnTo>
                    <a:pt x="93" y="59"/>
                  </a:lnTo>
                  <a:lnTo>
                    <a:pt x="94" y="51"/>
                  </a:lnTo>
                  <a:lnTo>
                    <a:pt x="94" y="51"/>
                  </a:lnTo>
                  <a:lnTo>
                    <a:pt x="95" y="49"/>
                  </a:lnTo>
                  <a:lnTo>
                    <a:pt x="99" y="48"/>
                  </a:lnTo>
                  <a:lnTo>
                    <a:pt x="99" y="48"/>
                  </a:lnTo>
                  <a:lnTo>
                    <a:pt x="106" y="48"/>
                  </a:lnTo>
                  <a:lnTo>
                    <a:pt x="114" y="52"/>
                  </a:lnTo>
                  <a:lnTo>
                    <a:pt x="114" y="52"/>
                  </a:lnTo>
                  <a:lnTo>
                    <a:pt x="116" y="60"/>
                  </a:lnTo>
                  <a:lnTo>
                    <a:pt x="118" y="68"/>
                  </a:lnTo>
                  <a:lnTo>
                    <a:pt x="123" y="75"/>
                  </a:lnTo>
                  <a:lnTo>
                    <a:pt x="129" y="82"/>
                  </a:lnTo>
                  <a:lnTo>
                    <a:pt x="135" y="88"/>
                  </a:lnTo>
                  <a:lnTo>
                    <a:pt x="143" y="90"/>
                  </a:lnTo>
                  <a:lnTo>
                    <a:pt x="151" y="93"/>
                  </a:lnTo>
                  <a:lnTo>
                    <a:pt x="161" y="94"/>
                  </a:lnTo>
                  <a:lnTo>
                    <a:pt x="161" y="94"/>
                  </a:lnTo>
                  <a:lnTo>
                    <a:pt x="170" y="93"/>
                  </a:lnTo>
                  <a:lnTo>
                    <a:pt x="178" y="90"/>
                  </a:lnTo>
                  <a:lnTo>
                    <a:pt x="187" y="86"/>
                  </a:lnTo>
                  <a:lnTo>
                    <a:pt x="193" y="81"/>
                  </a:lnTo>
                  <a:lnTo>
                    <a:pt x="199" y="74"/>
                  </a:lnTo>
                  <a:lnTo>
                    <a:pt x="203" y="66"/>
                  </a:lnTo>
                  <a:lnTo>
                    <a:pt x="206" y="56"/>
                  </a:lnTo>
                  <a:lnTo>
                    <a:pt x="207" y="48"/>
                  </a:lnTo>
                  <a:lnTo>
                    <a:pt x="207" y="48"/>
                  </a:lnTo>
                  <a:lnTo>
                    <a:pt x="206" y="38"/>
                  </a:lnTo>
                  <a:lnTo>
                    <a:pt x="203" y="29"/>
                  </a:lnTo>
                  <a:lnTo>
                    <a:pt x="199" y="21"/>
                  </a:lnTo>
                  <a:lnTo>
                    <a:pt x="193" y="14"/>
                  </a:lnTo>
                  <a:lnTo>
                    <a:pt x="187" y="8"/>
                  </a:lnTo>
                  <a:lnTo>
                    <a:pt x="178" y="4"/>
                  </a:lnTo>
                  <a:lnTo>
                    <a:pt x="170" y="2"/>
                  </a:lnTo>
                  <a:lnTo>
                    <a:pt x="161" y="0"/>
                  </a:lnTo>
                  <a:lnTo>
                    <a:pt x="161" y="0"/>
                  </a:lnTo>
                  <a:close/>
                  <a:moveTo>
                    <a:pt x="48" y="79"/>
                  </a:moveTo>
                  <a:lnTo>
                    <a:pt x="48" y="79"/>
                  </a:lnTo>
                  <a:lnTo>
                    <a:pt x="41" y="78"/>
                  </a:lnTo>
                  <a:lnTo>
                    <a:pt x="35" y="77"/>
                  </a:lnTo>
                  <a:lnTo>
                    <a:pt x="30" y="74"/>
                  </a:lnTo>
                  <a:lnTo>
                    <a:pt x="24" y="70"/>
                  </a:lnTo>
                  <a:lnTo>
                    <a:pt x="20" y="64"/>
                  </a:lnTo>
                  <a:lnTo>
                    <a:pt x="18" y="60"/>
                  </a:lnTo>
                  <a:lnTo>
                    <a:pt x="16" y="53"/>
                  </a:lnTo>
                  <a:lnTo>
                    <a:pt x="16" y="48"/>
                  </a:lnTo>
                  <a:lnTo>
                    <a:pt x="16" y="48"/>
                  </a:lnTo>
                  <a:lnTo>
                    <a:pt x="16" y="41"/>
                  </a:lnTo>
                  <a:lnTo>
                    <a:pt x="18" y="36"/>
                  </a:lnTo>
                  <a:lnTo>
                    <a:pt x="20" y="30"/>
                  </a:lnTo>
                  <a:lnTo>
                    <a:pt x="24" y="25"/>
                  </a:lnTo>
                  <a:lnTo>
                    <a:pt x="30" y="21"/>
                  </a:lnTo>
                  <a:lnTo>
                    <a:pt x="35" y="18"/>
                  </a:lnTo>
                  <a:lnTo>
                    <a:pt x="41" y="17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53" y="17"/>
                  </a:lnTo>
                  <a:lnTo>
                    <a:pt x="60" y="18"/>
                  </a:lnTo>
                  <a:lnTo>
                    <a:pt x="65" y="21"/>
                  </a:lnTo>
                  <a:lnTo>
                    <a:pt x="69" y="25"/>
                  </a:lnTo>
                  <a:lnTo>
                    <a:pt x="73" y="30"/>
                  </a:lnTo>
                  <a:lnTo>
                    <a:pt x="76" y="36"/>
                  </a:lnTo>
                  <a:lnTo>
                    <a:pt x="78" y="41"/>
                  </a:lnTo>
                  <a:lnTo>
                    <a:pt x="79" y="48"/>
                  </a:lnTo>
                  <a:lnTo>
                    <a:pt x="79" y="48"/>
                  </a:lnTo>
                  <a:lnTo>
                    <a:pt x="78" y="53"/>
                  </a:lnTo>
                  <a:lnTo>
                    <a:pt x="76" y="60"/>
                  </a:lnTo>
                  <a:lnTo>
                    <a:pt x="73" y="64"/>
                  </a:lnTo>
                  <a:lnTo>
                    <a:pt x="69" y="70"/>
                  </a:lnTo>
                  <a:lnTo>
                    <a:pt x="65" y="74"/>
                  </a:lnTo>
                  <a:lnTo>
                    <a:pt x="60" y="77"/>
                  </a:lnTo>
                  <a:lnTo>
                    <a:pt x="53" y="78"/>
                  </a:lnTo>
                  <a:lnTo>
                    <a:pt x="48" y="79"/>
                  </a:lnTo>
                  <a:lnTo>
                    <a:pt x="48" y="79"/>
                  </a:lnTo>
                  <a:close/>
                  <a:moveTo>
                    <a:pt x="161" y="79"/>
                  </a:moveTo>
                  <a:lnTo>
                    <a:pt x="161" y="79"/>
                  </a:lnTo>
                  <a:lnTo>
                    <a:pt x="154" y="78"/>
                  </a:lnTo>
                  <a:lnTo>
                    <a:pt x="148" y="77"/>
                  </a:lnTo>
                  <a:lnTo>
                    <a:pt x="143" y="74"/>
                  </a:lnTo>
                  <a:lnTo>
                    <a:pt x="138" y="70"/>
                  </a:lnTo>
                  <a:lnTo>
                    <a:pt x="135" y="64"/>
                  </a:lnTo>
                  <a:lnTo>
                    <a:pt x="131" y="60"/>
                  </a:lnTo>
                  <a:lnTo>
                    <a:pt x="129" y="53"/>
                  </a:lnTo>
                  <a:lnTo>
                    <a:pt x="129" y="48"/>
                  </a:lnTo>
                  <a:lnTo>
                    <a:pt x="129" y="48"/>
                  </a:lnTo>
                  <a:lnTo>
                    <a:pt x="129" y="41"/>
                  </a:lnTo>
                  <a:lnTo>
                    <a:pt x="131" y="36"/>
                  </a:lnTo>
                  <a:lnTo>
                    <a:pt x="135" y="30"/>
                  </a:lnTo>
                  <a:lnTo>
                    <a:pt x="138" y="25"/>
                  </a:lnTo>
                  <a:lnTo>
                    <a:pt x="143" y="21"/>
                  </a:lnTo>
                  <a:lnTo>
                    <a:pt x="148" y="18"/>
                  </a:lnTo>
                  <a:lnTo>
                    <a:pt x="154" y="17"/>
                  </a:lnTo>
                  <a:lnTo>
                    <a:pt x="161" y="15"/>
                  </a:lnTo>
                  <a:lnTo>
                    <a:pt x="161" y="15"/>
                  </a:lnTo>
                  <a:lnTo>
                    <a:pt x="166" y="17"/>
                  </a:lnTo>
                  <a:lnTo>
                    <a:pt x="173" y="18"/>
                  </a:lnTo>
                  <a:lnTo>
                    <a:pt x="178" y="21"/>
                  </a:lnTo>
                  <a:lnTo>
                    <a:pt x="182" y="25"/>
                  </a:lnTo>
                  <a:lnTo>
                    <a:pt x="187" y="30"/>
                  </a:lnTo>
                  <a:lnTo>
                    <a:pt x="189" y="36"/>
                  </a:lnTo>
                  <a:lnTo>
                    <a:pt x="191" y="41"/>
                  </a:lnTo>
                  <a:lnTo>
                    <a:pt x="192" y="48"/>
                  </a:lnTo>
                  <a:lnTo>
                    <a:pt x="192" y="48"/>
                  </a:lnTo>
                  <a:lnTo>
                    <a:pt x="191" y="53"/>
                  </a:lnTo>
                  <a:lnTo>
                    <a:pt x="189" y="60"/>
                  </a:lnTo>
                  <a:lnTo>
                    <a:pt x="187" y="64"/>
                  </a:lnTo>
                  <a:lnTo>
                    <a:pt x="182" y="70"/>
                  </a:lnTo>
                  <a:lnTo>
                    <a:pt x="178" y="74"/>
                  </a:lnTo>
                  <a:lnTo>
                    <a:pt x="173" y="77"/>
                  </a:lnTo>
                  <a:lnTo>
                    <a:pt x="166" y="78"/>
                  </a:lnTo>
                  <a:lnTo>
                    <a:pt x="161" y="79"/>
                  </a:lnTo>
                  <a:lnTo>
                    <a:pt x="161" y="79"/>
                  </a:lnTo>
                  <a:close/>
                </a:path>
              </a:pathLst>
            </a:custGeom>
            <a:solidFill>
              <a:srgbClr val="E27940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9710" name="Group 7"/>
          <p:cNvGrpSpPr/>
          <p:nvPr/>
        </p:nvGrpSpPr>
        <p:grpSpPr>
          <a:xfrm>
            <a:off x="9417050" y="3762375"/>
            <a:ext cx="546100" cy="735013"/>
            <a:chOff x="2164224" y="2466048"/>
            <a:chExt cx="559987" cy="752484"/>
          </a:xfrm>
        </p:grpSpPr>
        <p:sp>
          <p:nvSpPr>
            <p:cNvPr id="84" name="Freeform 612@|5FFC:1949871|FBC:16777215|LFC:16777215|LBC:16777215"/>
            <p:cNvSpPr/>
            <p:nvPr/>
          </p:nvSpPr>
          <p:spPr bwMode="auto">
            <a:xfrm>
              <a:off x="2225474" y="2667294"/>
              <a:ext cx="2918" cy="87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7">
                  <a:moveTo>
                    <a:pt x="0" y="0"/>
                  </a:moveTo>
                  <a:lnTo>
                    <a:pt x="0" y="7"/>
                  </a:lnTo>
                  <a:lnTo>
                    <a:pt x="0" y="7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C01D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5" name="Freeform 613@|5FFC:1949871|FBC:16777215|LFC:16777215|LBC:16777215"/>
            <p:cNvSpPr/>
            <p:nvPr/>
          </p:nvSpPr>
          <p:spPr bwMode="auto">
            <a:xfrm>
              <a:off x="2662963" y="2696460"/>
              <a:ext cx="2918" cy="4199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7"/>
                </a:cxn>
                <a:cxn ang="0">
                  <a:pos x="0" y="287"/>
                </a:cxn>
                <a:cxn ang="0">
                  <a:pos x="0" y="287"/>
                </a:cxn>
                <a:cxn ang="0">
                  <a:pos x="0" y="0"/>
                </a:cxn>
              </a:cxnLst>
              <a:rect l="0" t="0" r="r" b="b"/>
              <a:pathLst>
                <a:path h="28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C01D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6" name="Freeform 614@|5FFC:5463588|FBC:16777215|LFC:16777215|LBC:16777215"/>
            <p:cNvSpPr/>
            <p:nvPr/>
          </p:nvSpPr>
          <p:spPr bwMode="auto">
            <a:xfrm>
              <a:off x="2225474" y="2696460"/>
              <a:ext cx="218746" cy="419990"/>
            </a:xfrm>
            <a:custGeom>
              <a:avLst/>
              <a:gdLst/>
              <a:ahLst/>
              <a:cxnLst>
                <a:cxn ang="0">
                  <a:pos x="152" y="188"/>
                </a:cxn>
                <a:cxn ang="0">
                  <a:pos x="112" y="148"/>
                </a:cxn>
                <a:cxn ang="0">
                  <a:pos x="112" y="148"/>
                </a:cxn>
                <a:cxn ang="0">
                  <a:pos x="131" y="144"/>
                </a:cxn>
                <a:cxn ang="0">
                  <a:pos x="152" y="143"/>
                </a:cxn>
                <a:cxn ang="0">
                  <a:pos x="152" y="143"/>
                </a:cxn>
                <a:cxn ang="0">
                  <a:pos x="137" y="143"/>
                </a:cxn>
                <a:cxn ang="0">
                  <a:pos x="122" y="140"/>
                </a:cxn>
                <a:cxn ang="0">
                  <a:pos x="108" y="136"/>
                </a:cxn>
                <a:cxn ang="0">
                  <a:pos x="94" y="132"/>
                </a:cxn>
                <a:cxn ang="0">
                  <a:pos x="81" y="127"/>
                </a:cxn>
                <a:cxn ang="0">
                  <a:pos x="69" y="118"/>
                </a:cxn>
                <a:cxn ang="0">
                  <a:pos x="58" y="110"/>
                </a:cxn>
                <a:cxn ang="0">
                  <a:pos x="47" y="101"/>
                </a:cxn>
                <a:cxn ang="0">
                  <a:pos x="37" y="91"/>
                </a:cxn>
                <a:cxn ang="0">
                  <a:pos x="29" y="80"/>
                </a:cxn>
                <a:cxn ang="0">
                  <a:pos x="21" y="68"/>
                </a:cxn>
                <a:cxn ang="0">
                  <a:pos x="14" y="56"/>
                </a:cxn>
                <a:cxn ang="0">
                  <a:pos x="9" y="42"/>
                </a:cxn>
                <a:cxn ang="0">
                  <a:pos x="4" y="29"/>
                </a:cxn>
                <a:cxn ang="0">
                  <a:pos x="2" y="14"/>
                </a:cxn>
                <a:cxn ang="0">
                  <a:pos x="0" y="0"/>
                </a:cxn>
                <a:cxn ang="0">
                  <a:pos x="0" y="287"/>
                </a:cxn>
                <a:cxn ang="0">
                  <a:pos x="152" y="287"/>
                </a:cxn>
                <a:cxn ang="0">
                  <a:pos x="152" y="188"/>
                </a:cxn>
                <a:cxn ang="0">
                  <a:pos x="152" y="188"/>
                </a:cxn>
              </a:cxnLst>
              <a:rect l="0" t="0" r="r" b="b"/>
              <a:pathLst>
                <a:path w="152" h="287">
                  <a:moveTo>
                    <a:pt x="152" y="188"/>
                  </a:moveTo>
                  <a:lnTo>
                    <a:pt x="112" y="148"/>
                  </a:lnTo>
                  <a:lnTo>
                    <a:pt x="112" y="148"/>
                  </a:lnTo>
                  <a:lnTo>
                    <a:pt x="131" y="144"/>
                  </a:lnTo>
                  <a:lnTo>
                    <a:pt x="152" y="143"/>
                  </a:lnTo>
                  <a:lnTo>
                    <a:pt x="152" y="143"/>
                  </a:lnTo>
                  <a:lnTo>
                    <a:pt x="137" y="143"/>
                  </a:lnTo>
                  <a:lnTo>
                    <a:pt x="122" y="140"/>
                  </a:lnTo>
                  <a:lnTo>
                    <a:pt x="108" y="136"/>
                  </a:lnTo>
                  <a:lnTo>
                    <a:pt x="94" y="132"/>
                  </a:lnTo>
                  <a:lnTo>
                    <a:pt x="81" y="127"/>
                  </a:lnTo>
                  <a:lnTo>
                    <a:pt x="69" y="118"/>
                  </a:lnTo>
                  <a:lnTo>
                    <a:pt x="58" y="110"/>
                  </a:lnTo>
                  <a:lnTo>
                    <a:pt x="47" y="101"/>
                  </a:lnTo>
                  <a:lnTo>
                    <a:pt x="37" y="91"/>
                  </a:lnTo>
                  <a:lnTo>
                    <a:pt x="29" y="80"/>
                  </a:lnTo>
                  <a:lnTo>
                    <a:pt x="21" y="68"/>
                  </a:lnTo>
                  <a:lnTo>
                    <a:pt x="14" y="56"/>
                  </a:lnTo>
                  <a:lnTo>
                    <a:pt x="9" y="42"/>
                  </a:lnTo>
                  <a:lnTo>
                    <a:pt x="4" y="29"/>
                  </a:lnTo>
                  <a:lnTo>
                    <a:pt x="2" y="14"/>
                  </a:lnTo>
                  <a:lnTo>
                    <a:pt x="0" y="0"/>
                  </a:lnTo>
                  <a:lnTo>
                    <a:pt x="0" y="287"/>
                  </a:lnTo>
                  <a:lnTo>
                    <a:pt x="152" y="287"/>
                  </a:lnTo>
                  <a:lnTo>
                    <a:pt x="152" y="188"/>
                  </a:lnTo>
                  <a:lnTo>
                    <a:pt x="152" y="188"/>
                  </a:lnTo>
                  <a:close/>
                </a:path>
              </a:pathLst>
            </a:custGeom>
            <a:solidFill>
              <a:srgbClr val="49BAA4">
                <a:lumMod val="50000"/>
              </a:srgb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7" name="Freeform 615@|5FFC:1949871|FBC:16777215|LFC:16777215|LBC:16777215"/>
            <p:cNvSpPr/>
            <p:nvPr/>
          </p:nvSpPr>
          <p:spPr bwMode="auto">
            <a:xfrm>
              <a:off x="2662963" y="2667294"/>
              <a:ext cx="2918" cy="87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7"/>
                </a:cxn>
                <a:cxn ang="0">
                  <a:pos x="0" y="0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C01D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8" name="Freeform 616@|5FFC:16777215|FBC:16777215|LFC:16777215|LBC:16777215"/>
            <p:cNvSpPr/>
            <p:nvPr/>
          </p:nvSpPr>
          <p:spPr bwMode="auto">
            <a:xfrm>
              <a:off x="2225474" y="2676043"/>
              <a:ext cx="2918" cy="20417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7"/>
                </a:cxn>
                <a:cxn ang="0">
                  <a:pos x="0" y="15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h="15">
                  <a:moveTo>
                    <a:pt x="0" y="7"/>
                  </a:moveTo>
                  <a:lnTo>
                    <a:pt x="0" y="7"/>
                  </a:lnTo>
                  <a:lnTo>
                    <a:pt x="0" y="1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9" name="Freeform 617@|5FFC:16777215|FBC:16777215|LFC:16777215|LBC:16777215"/>
            <p:cNvSpPr/>
            <p:nvPr/>
          </p:nvSpPr>
          <p:spPr bwMode="auto">
            <a:xfrm>
              <a:off x="2662963" y="2676043"/>
              <a:ext cx="2918" cy="20417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2" y="7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2" y="7"/>
                </a:cxn>
                <a:cxn ang="0">
                  <a:pos x="2" y="7"/>
                </a:cxn>
              </a:cxnLst>
              <a:rect l="0" t="0" r="r" b="b"/>
              <a:pathLst>
                <a:path w="2" h="15">
                  <a:moveTo>
                    <a:pt x="2" y="7"/>
                  </a:moveTo>
                  <a:lnTo>
                    <a:pt x="2" y="7"/>
                  </a:lnTo>
                  <a:lnTo>
                    <a:pt x="0" y="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0" name="Freeform 618@|5FFC:16777215|FBC:16777215|LFC:16777215|LBC:16777215"/>
            <p:cNvSpPr/>
            <p:nvPr/>
          </p:nvSpPr>
          <p:spPr bwMode="auto">
            <a:xfrm>
              <a:off x="2662963" y="2667294"/>
              <a:ext cx="2918" cy="40832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0"/>
                </a:cxn>
                <a:cxn ang="0">
                  <a:pos x="0" y="29"/>
                </a:cxn>
                <a:cxn ang="0">
                  <a:pos x="0" y="29"/>
                </a:cxn>
                <a:cxn ang="0">
                  <a:pos x="0" y="22"/>
                </a:cxn>
                <a:cxn ang="0">
                  <a:pos x="0" y="22"/>
                </a:cxn>
              </a:cxnLst>
              <a:rect l="0" t="0" r="r" b="b"/>
              <a:pathLst>
                <a:path h="29">
                  <a:moveTo>
                    <a:pt x="0" y="22"/>
                  </a:moveTo>
                  <a:lnTo>
                    <a:pt x="0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1" name="Freeform 619@|5FFC:15921906|FBC:16777215|LFC:16777215|LBC:16777215"/>
            <p:cNvSpPr/>
            <p:nvPr/>
          </p:nvSpPr>
          <p:spPr bwMode="auto">
            <a:xfrm>
              <a:off x="2225474" y="2571046"/>
              <a:ext cx="218746" cy="335409"/>
            </a:xfrm>
            <a:custGeom>
              <a:avLst/>
              <a:gdLst/>
              <a:ahLst/>
              <a:cxnLst>
                <a:cxn ang="0">
                  <a:pos x="81" y="65"/>
                </a:cxn>
                <a:cxn ang="0">
                  <a:pos x="81" y="65"/>
                </a:cxn>
                <a:cxn ang="0">
                  <a:pos x="62" y="71"/>
                </a:cxn>
                <a:cxn ang="0">
                  <a:pos x="51" y="71"/>
                </a:cxn>
                <a:cxn ang="0">
                  <a:pos x="41" y="72"/>
                </a:cxn>
                <a:cxn ang="0">
                  <a:pos x="41" y="72"/>
                </a:cxn>
                <a:cxn ang="0">
                  <a:pos x="30" y="71"/>
                </a:cxn>
                <a:cxn ang="0">
                  <a:pos x="21" y="71"/>
                </a:cxn>
                <a:cxn ang="0">
                  <a:pos x="2" y="65"/>
                </a:cxn>
                <a:cxn ang="0">
                  <a:pos x="2" y="65"/>
                </a:cxn>
                <a:cxn ang="0">
                  <a:pos x="0" y="72"/>
                </a:cxn>
                <a:cxn ang="0">
                  <a:pos x="0" y="87"/>
                </a:cxn>
                <a:cxn ang="0">
                  <a:pos x="0" y="87"/>
                </a:cxn>
                <a:cxn ang="0">
                  <a:pos x="2" y="101"/>
                </a:cxn>
                <a:cxn ang="0">
                  <a:pos x="4" y="116"/>
                </a:cxn>
                <a:cxn ang="0">
                  <a:pos x="9" y="129"/>
                </a:cxn>
                <a:cxn ang="0">
                  <a:pos x="14" y="143"/>
                </a:cxn>
                <a:cxn ang="0">
                  <a:pos x="21" y="155"/>
                </a:cxn>
                <a:cxn ang="0">
                  <a:pos x="29" y="167"/>
                </a:cxn>
                <a:cxn ang="0">
                  <a:pos x="37" y="178"/>
                </a:cxn>
                <a:cxn ang="0">
                  <a:pos x="47" y="188"/>
                </a:cxn>
                <a:cxn ang="0">
                  <a:pos x="58" y="197"/>
                </a:cxn>
                <a:cxn ang="0">
                  <a:pos x="69" y="205"/>
                </a:cxn>
                <a:cxn ang="0">
                  <a:pos x="81" y="214"/>
                </a:cxn>
                <a:cxn ang="0">
                  <a:pos x="94" y="219"/>
                </a:cxn>
                <a:cxn ang="0">
                  <a:pos x="108" y="223"/>
                </a:cxn>
                <a:cxn ang="0">
                  <a:pos x="122" y="227"/>
                </a:cxn>
                <a:cxn ang="0">
                  <a:pos x="137" y="230"/>
                </a:cxn>
                <a:cxn ang="0">
                  <a:pos x="152" y="230"/>
                </a:cxn>
                <a:cxn ang="0">
                  <a:pos x="152" y="65"/>
                </a:cxn>
                <a:cxn ang="0">
                  <a:pos x="152" y="0"/>
                </a:cxn>
                <a:cxn ang="0">
                  <a:pos x="152" y="0"/>
                </a:cxn>
                <a:cxn ang="0">
                  <a:pos x="146" y="11"/>
                </a:cxn>
                <a:cxn ang="0">
                  <a:pos x="139" y="22"/>
                </a:cxn>
                <a:cxn ang="0">
                  <a:pos x="133" y="31"/>
                </a:cxn>
                <a:cxn ang="0">
                  <a:pos x="124" y="39"/>
                </a:cxn>
                <a:cxn ang="0">
                  <a:pos x="115" y="47"/>
                </a:cxn>
                <a:cxn ang="0">
                  <a:pos x="104" y="54"/>
                </a:cxn>
                <a:cxn ang="0">
                  <a:pos x="93" y="60"/>
                </a:cxn>
                <a:cxn ang="0">
                  <a:pos x="81" y="65"/>
                </a:cxn>
                <a:cxn ang="0">
                  <a:pos x="81" y="65"/>
                </a:cxn>
              </a:cxnLst>
              <a:rect l="0" t="0" r="r" b="b"/>
              <a:pathLst>
                <a:path w="152" h="230">
                  <a:moveTo>
                    <a:pt x="81" y="65"/>
                  </a:moveTo>
                  <a:lnTo>
                    <a:pt x="81" y="65"/>
                  </a:lnTo>
                  <a:lnTo>
                    <a:pt x="62" y="71"/>
                  </a:lnTo>
                  <a:lnTo>
                    <a:pt x="51" y="71"/>
                  </a:lnTo>
                  <a:lnTo>
                    <a:pt x="41" y="72"/>
                  </a:lnTo>
                  <a:lnTo>
                    <a:pt x="41" y="72"/>
                  </a:lnTo>
                  <a:lnTo>
                    <a:pt x="30" y="71"/>
                  </a:lnTo>
                  <a:lnTo>
                    <a:pt x="21" y="71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0" y="72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2" y="101"/>
                  </a:lnTo>
                  <a:lnTo>
                    <a:pt x="4" y="116"/>
                  </a:lnTo>
                  <a:lnTo>
                    <a:pt x="9" y="129"/>
                  </a:lnTo>
                  <a:lnTo>
                    <a:pt x="14" y="143"/>
                  </a:lnTo>
                  <a:lnTo>
                    <a:pt x="21" y="155"/>
                  </a:lnTo>
                  <a:lnTo>
                    <a:pt x="29" y="167"/>
                  </a:lnTo>
                  <a:lnTo>
                    <a:pt x="37" y="178"/>
                  </a:lnTo>
                  <a:lnTo>
                    <a:pt x="47" y="188"/>
                  </a:lnTo>
                  <a:lnTo>
                    <a:pt x="58" y="197"/>
                  </a:lnTo>
                  <a:lnTo>
                    <a:pt x="69" y="205"/>
                  </a:lnTo>
                  <a:lnTo>
                    <a:pt x="81" y="214"/>
                  </a:lnTo>
                  <a:lnTo>
                    <a:pt x="94" y="219"/>
                  </a:lnTo>
                  <a:lnTo>
                    <a:pt x="108" y="223"/>
                  </a:lnTo>
                  <a:lnTo>
                    <a:pt x="122" y="227"/>
                  </a:lnTo>
                  <a:lnTo>
                    <a:pt x="137" y="230"/>
                  </a:lnTo>
                  <a:lnTo>
                    <a:pt x="152" y="230"/>
                  </a:lnTo>
                  <a:lnTo>
                    <a:pt x="152" y="65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46" y="11"/>
                  </a:lnTo>
                  <a:lnTo>
                    <a:pt x="139" y="22"/>
                  </a:lnTo>
                  <a:lnTo>
                    <a:pt x="133" y="31"/>
                  </a:lnTo>
                  <a:lnTo>
                    <a:pt x="124" y="39"/>
                  </a:lnTo>
                  <a:lnTo>
                    <a:pt x="115" y="47"/>
                  </a:lnTo>
                  <a:lnTo>
                    <a:pt x="104" y="54"/>
                  </a:lnTo>
                  <a:lnTo>
                    <a:pt x="93" y="60"/>
                  </a:lnTo>
                  <a:lnTo>
                    <a:pt x="81" y="65"/>
                  </a:lnTo>
                  <a:lnTo>
                    <a:pt x="81" y="65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2" name="Freeform 620@|5FFC:5463588|FBC:16777215|LFC:16777215|LBC:16777215"/>
            <p:cNvSpPr/>
            <p:nvPr/>
          </p:nvSpPr>
          <p:spPr bwMode="auto">
            <a:xfrm>
              <a:off x="2225474" y="2466048"/>
              <a:ext cx="218746" cy="209995"/>
            </a:xfrm>
            <a:custGeom>
              <a:avLst/>
              <a:gdLst/>
              <a:ahLst/>
              <a:cxnLst>
                <a:cxn ang="0">
                  <a:pos x="0" y="136"/>
                </a:cxn>
                <a:cxn ang="0">
                  <a:pos x="0" y="136"/>
                </a:cxn>
                <a:cxn ang="0">
                  <a:pos x="19" y="142"/>
                </a:cxn>
                <a:cxn ang="0">
                  <a:pos x="28" y="142"/>
                </a:cxn>
                <a:cxn ang="0">
                  <a:pos x="39" y="143"/>
                </a:cxn>
                <a:cxn ang="0">
                  <a:pos x="39" y="143"/>
                </a:cxn>
                <a:cxn ang="0">
                  <a:pos x="49" y="142"/>
                </a:cxn>
                <a:cxn ang="0">
                  <a:pos x="60" y="142"/>
                </a:cxn>
                <a:cxn ang="0">
                  <a:pos x="79" y="136"/>
                </a:cxn>
                <a:cxn ang="0">
                  <a:pos x="79" y="136"/>
                </a:cxn>
                <a:cxn ang="0">
                  <a:pos x="91" y="131"/>
                </a:cxn>
                <a:cxn ang="0">
                  <a:pos x="102" y="125"/>
                </a:cxn>
                <a:cxn ang="0">
                  <a:pos x="113" y="118"/>
                </a:cxn>
                <a:cxn ang="0">
                  <a:pos x="122" y="110"/>
                </a:cxn>
                <a:cxn ang="0">
                  <a:pos x="131" y="102"/>
                </a:cxn>
                <a:cxn ang="0">
                  <a:pos x="137" y="93"/>
                </a:cxn>
                <a:cxn ang="0">
                  <a:pos x="144" y="82"/>
                </a:cxn>
                <a:cxn ang="0">
                  <a:pos x="150" y="71"/>
                </a:cxn>
                <a:cxn ang="0">
                  <a:pos x="150" y="0"/>
                </a:cxn>
                <a:cxn ang="0">
                  <a:pos x="150" y="0"/>
                </a:cxn>
                <a:cxn ang="0">
                  <a:pos x="135" y="0"/>
                </a:cxn>
                <a:cxn ang="0">
                  <a:pos x="121" y="3"/>
                </a:cxn>
                <a:cxn ang="0">
                  <a:pos x="107" y="5"/>
                </a:cxn>
                <a:cxn ang="0">
                  <a:pos x="94" y="9"/>
                </a:cxn>
                <a:cxn ang="0">
                  <a:pos x="81" y="16"/>
                </a:cxn>
                <a:cxn ang="0">
                  <a:pos x="69" y="23"/>
                </a:cxn>
                <a:cxn ang="0">
                  <a:pos x="58" y="30"/>
                </a:cxn>
                <a:cxn ang="0">
                  <a:pos x="47" y="39"/>
                </a:cxn>
                <a:cxn ang="0">
                  <a:pos x="38" y="49"/>
                </a:cxn>
                <a:cxn ang="0">
                  <a:pos x="30" y="58"/>
                </a:cxn>
                <a:cxn ang="0">
                  <a:pos x="22" y="71"/>
                </a:cxn>
                <a:cxn ang="0">
                  <a:pos x="15" y="83"/>
                </a:cxn>
                <a:cxn ang="0">
                  <a:pos x="9" y="95"/>
                </a:cxn>
                <a:cxn ang="0">
                  <a:pos x="4" y="108"/>
                </a:cxn>
                <a:cxn ang="0">
                  <a:pos x="1" y="122"/>
                </a:cxn>
                <a:cxn ang="0">
                  <a:pos x="0" y="136"/>
                </a:cxn>
                <a:cxn ang="0">
                  <a:pos x="0" y="136"/>
                </a:cxn>
              </a:cxnLst>
              <a:rect l="0" t="0" r="r" b="b"/>
              <a:pathLst>
                <a:path w="150" h="143">
                  <a:moveTo>
                    <a:pt x="0" y="136"/>
                  </a:moveTo>
                  <a:lnTo>
                    <a:pt x="0" y="136"/>
                  </a:lnTo>
                  <a:lnTo>
                    <a:pt x="19" y="142"/>
                  </a:lnTo>
                  <a:lnTo>
                    <a:pt x="28" y="142"/>
                  </a:lnTo>
                  <a:lnTo>
                    <a:pt x="39" y="143"/>
                  </a:lnTo>
                  <a:lnTo>
                    <a:pt x="39" y="143"/>
                  </a:lnTo>
                  <a:lnTo>
                    <a:pt x="49" y="142"/>
                  </a:lnTo>
                  <a:lnTo>
                    <a:pt x="60" y="142"/>
                  </a:lnTo>
                  <a:lnTo>
                    <a:pt x="79" y="136"/>
                  </a:lnTo>
                  <a:lnTo>
                    <a:pt x="79" y="136"/>
                  </a:lnTo>
                  <a:lnTo>
                    <a:pt x="91" y="131"/>
                  </a:lnTo>
                  <a:lnTo>
                    <a:pt x="102" y="125"/>
                  </a:lnTo>
                  <a:lnTo>
                    <a:pt x="113" y="118"/>
                  </a:lnTo>
                  <a:lnTo>
                    <a:pt x="122" y="110"/>
                  </a:lnTo>
                  <a:lnTo>
                    <a:pt x="131" y="102"/>
                  </a:lnTo>
                  <a:lnTo>
                    <a:pt x="137" y="93"/>
                  </a:lnTo>
                  <a:lnTo>
                    <a:pt x="144" y="82"/>
                  </a:lnTo>
                  <a:lnTo>
                    <a:pt x="150" y="71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35" y="0"/>
                  </a:lnTo>
                  <a:lnTo>
                    <a:pt x="121" y="3"/>
                  </a:lnTo>
                  <a:lnTo>
                    <a:pt x="107" y="5"/>
                  </a:lnTo>
                  <a:lnTo>
                    <a:pt x="94" y="9"/>
                  </a:lnTo>
                  <a:lnTo>
                    <a:pt x="81" y="16"/>
                  </a:lnTo>
                  <a:lnTo>
                    <a:pt x="69" y="23"/>
                  </a:lnTo>
                  <a:lnTo>
                    <a:pt x="58" y="30"/>
                  </a:lnTo>
                  <a:lnTo>
                    <a:pt x="47" y="39"/>
                  </a:lnTo>
                  <a:lnTo>
                    <a:pt x="38" y="49"/>
                  </a:lnTo>
                  <a:lnTo>
                    <a:pt x="30" y="58"/>
                  </a:lnTo>
                  <a:lnTo>
                    <a:pt x="22" y="71"/>
                  </a:lnTo>
                  <a:lnTo>
                    <a:pt x="15" y="83"/>
                  </a:lnTo>
                  <a:lnTo>
                    <a:pt x="9" y="95"/>
                  </a:lnTo>
                  <a:lnTo>
                    <a:pt x="4" y="108"/>
                  </a:lnTo>
                  <a:lnTo>
                    <a:pt x="1" y="122"/>
                  </a:lnTo>
                  <a:lnTo>
                    <a:pt x="0" y="136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49BAA4">
                <a:lumMod val="50000"/>
              </a:srgb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3" name="Freeform 621@|5FFC:15921906|FBC:16777215|LFC:16777215|LBC:16777215"/>
            <p:cNvSpPr/>
            <p:nvPr/>
          </p:nvSpPr>
          <p:spPr bwMode="auto">
            <a:xfrm>
              <a:off x="2388803" y="2906455"/>
              <a:ext cx="55416" cy="64165"/>
            </a:xfrm>
            <a:custGeom>
              <a:avLst/>
              <a:gdLst/>
              <a:ahLst/>
              <a:cxnLst>
                <a:cxn ang="0">
                  <a:pos x="40" y="45"/>
                </a:cxn>
                <a:cxn ang="0">
                  <a:pos x="40" y="45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19" y="1"/>
                </a:cxn>
                <a:cxn ang="0">
                  <a:pos x="0" y="5"/>
                </a:cxn>
                <a:cxn ang="0">
                  <a:pos x="40" y="45"/>
                </a:cxn>
              </a:cxnLst>
              <a:rect l="0" t="0" r="r" b="b"/>
              <a:pathLst>
                <a:path w="40" h="45">
                  <a:moveTo>
                    <a:pt x="40" y="45"/>
                  </a:moveTo>
                  <a:lnTo>
                    <a:pt x="40" y="45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19" y="1"/>
                  </a:lnTo>
                  <a:lnTo>
                    <a:pt x="0" y="5"/>
                  </a:lnTo>
                  <a:lnTo>
                    <a:pt x="40" y="45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4" name="Rectangle 622@|1FFC:3680000|FBC:16777215|LFC:16777215|LBC:16777215"/>
            <p:cNvSpPr>
              <a:spLocks noChangeArrowheads="1"/>
            </p:cNvSpPr>
            <p:nvPr/>
          </p:nvSpPr>
          <p:spPr bwMode="auto">
            <a:xfrm>
              <a:off x="2444217" y="3116450"/>
              <a:ext cx="218746" cy="102082"/>
            </a:xfrm>
            <a:prstGeom prst="rect">
              <a:avLst/>
            </a:prstGeom>
            <a:solidFill>
              <a:srgbClr val="002738"/>
            </a:solidFill>
            <a:ln w="9525">
              <a:noFill/>
              <a:miter lim="800000"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5" name="Freeform 623@|5FFC:15921906|FBC:16777215|LFC:16777215|LBC:16777215"/>
            <p:cNvSpPr/>
            <p:nvPr/>
          </p:nvSpPr>
          <p:spPr bwMode="auto">
            <a:xfrm>
              <a:off x="2444217" y="2571046"/>
              <a:ext cx="218746" cy="335409"/>
            </a:xfrm>
            <a:custGeom>
              <a:avLst/>
              <a:gdLst/>
              <a:ahLst/>
              <a:cxnLst>
                <a:cxn ang="0">
                  <a:pos x="110" y="72"/>
                </a:cxn>
                <a:cxn ang="0">
                  <a:pos x="110" y="72"/>
                </a:cxn>
                <a:cxn ang="0">
                  <a:pos x="99" y="71"/>
                </a:cxn>
                <a:cxn ang="0">
                  <a:pos x="90" y="71"/>
                </a:cxn>
                <a:cxn ang="0">
                  <a:pos x="70" y="65"/>
                </a:cxn>
                <a:cxn ang="0">
                  <a:pos x="70" y="65"/>
                </a:cxn>
                <a:cxn ang="0">
                  <a:pos x="58" y="60"/>
                </a:cxn>
                <a:cxn ang="0">
                  <a:pos x="47" y="54"/>
                </a:cxn>
                <a:cxn ang="0">
                  <a:pos x="36" y="47"/>
                </a:cxn>
                <a:cxn ang="0">
                  <a:pos x="27" y="39"/>
                </a:cxn>
                <a:cxn ang="0">
                  <a:pos x="19" y="31"/>
                </a:cxn>
                <a:cxn ang="0">
                  <a:pos x="11" y="22"/>
                </a:cxn>
                <a:cxn ang="0">
                  <a:pos x="5" y="11"/>
                </a:cxn>
                <a:cxn ang="0">
                  <a:pos x="0" y="0"/>
                </a:cxn>
                <a:cxn ang="0">
                  <a:pos x="0" y="65"/>
                </a:cxn>
                <a:cxn ang="0">
                  <a:pos x="0" y="230"/>
                </a:cxn>
                <a:cxn ang="0">
                  <a:pos x="0" y="230"/>
                </a:cxn>
                <a:cxn ang="0">
                  <a:pos x="13" y="230"/>
                </a:cxn>
                <a:cxn ang="0">
                  <a:pos x="28" y="227"/>
                </a:cxn>
                <a:cxn ang="0">
                  <a:pos x="42" y="225"/>
                </a:cxn>
                <a:cxn ang="0">
                  <a:pos x="55" y="219"/>
                </a:cxn>
                <a:cxn ang="0">
                  <a:pos x="68" y="214"/>
                </a:cxn>
                <a:cxn ang="0">
                  <a:pos x="80" y="207"/>
                </a:cxn>
                <a:cxn ang="0">
                  <a:pos x="91" y="200"/>
                </a:cxn>
                <a:cxn ang="0">
                  <a:pos x="102" y="190"/>
                </a:cxn>
                <a:cxn ang="0">
                  <a:pos x="111" y="181"/>
                </a:cxn>
                <a:cxn ang="0">
                  <a:pos x="120" y="170"/>
                </a:cxn>
                <a:cxn ang="0">
                  <a:pos x="128" y="159"/>
                </a:cxn>
                <a:cxn ang="0">
                  <a:pos x="135" y="147"/>
                </a:cxn>
                <a:cxn ang="0">
                  <a:pos x="140" y="135"/>
                </a:cxn>
                <a:cxn ang="0">
                  <a:pos x="144" y="121"/>
                </a:cxn>
                <a:cxn ang="0">
                  <a:pos x="148" y="107"/>
                </a:cxn>
                <a:cxn ang="0">
                  <a:pos x="149" y="94"/>
                </a:cxn>
                <a:cxn ang="0">
                  <a:pos x="149" y="65"/>
                </a:cxn>
                <a:cxn ang="0">
                  <a:pos x="149" y="65"/>
                </a:cxn>
                <a:cxn ang="0">
                  <a:pos x="130" y="71"/>
                </a:cxn>
                <a:cxn ang="0">
                  <a:pos x="120" y="71"/>
                </a:cxn>
                <a:cxn ang="0">
                  <a:pos x="110" y="72"/>
                </a:cxn>
                <a:cxn ang="0">
                  <a:pos x="110" y="72"/>
                </a:cxn>
              </a:cxnLst>
              <a:rect l="0" t="0" r="r" b="b"/>
              <a:pathLst>
                <a:path w="149" h="230">
                  <a:moveTo>
                    <a:pt x="110" y="72"/>
                  </a:moveTo>
                  <a:lnTo>
                    <a:pt x="110" y="72"/>
                  </a:lnTo>
                  <a:lnTo>
                    <a:pt x="99" y="71"/>
                  </a:lnTo>
                  <a:lnTo>
                    <a:pt x="90" y="71"/>
                  </a:lnTo>
                  <a:lnTo>
                    <a:pt x="70" y="65"/>
                  </a:lnTo>
                  <a:lnTo>
                    <a:pt x="70" y="65"/>
                  </a:lnTo>
                  <a:lnTo>
                    <a:pt x="58" y="60"/>
                  </a:lnTo>
                  <a:lnTo>
                    <a:pt x="47" y="54"/>
                  </a:lnTo>
                  <a:lnTo>
                    <a:pt x="36" y="47"/>
                  </a:lnTo>
                  <a:lnTo>
                    <a:pt x="27" y="39"/>
                  </a:lnTo>
                  <a:lnTo>
                    <a:pt x="19" y="31"/>
                  </a:lnTo>
                  <a:lnTo>
                    <a:pt x="11" y="22"/>
                  </a:lnTo>
                  <a:lnTo>
                    <a:pt x="5" y="11"/>
                  </a:lnTo>
                  <a:lnTo>
                    <a:pt x="0" y="0"/>
                  </a:lnTo>
                  <a:lnTo>
                    <a:pt x="0" y="65"/>
                  </a:lnTo>
                  <a:lnTo>
                    <a:pt x="0" y="230"/>
                  </a:lnTo>
                  <a:lnTo>
                    <a:pt x="0" y="230"/>
                  </a:lnTo>
                  <a:lnTo>
                    <a:pt x="13" y="230"/>
                  </a:lnTo>
                  <a:lnTo>
                    <a:pt x="28" y="227"/>
                  </a:lnTo>
                  <a:lnTo>
                    <a:pt x="42" y="225"/>
                  </a:lnTo>
                  <a:lnTo>
                    <a:pt x="55" y="219"/>
                  </a:lnTo>
                  <a:lnTo>
                    <a:pt x="68" y="214"/>
                  </a:lnTo>
                  <a:lnTo>
                    <a:pt x="80" y="207"/>
                  </a:lnTo>
                  <a:lnTo>
                    <a:pt x="91" y="200"/>
                  </a:lnTo>
                  <a:lnTo>
                    <a:pt x="102" y="190"/>
                  </a:lnTo>
                  <a:lnTo>
                    <a:pt x="111" y="181"/>
                  </a:lnTo>
                  <a:lnTo>
                    <a:pt x="120" y="170"/>
                  </a:lnTo>
                  <a:lnTo>
                    <a:pt x="128" y="159"/>
                  </a:lnTo>
                  <a:lnTo>
                    <a:pt x="135" y="147"/>
                  </a:lnTo>
                  <a:lnTo>
                    <a:pt x="140" y="135"/>
                  </a:lnTo>
                  <a:lnTo>
                    <a:pt x="144" y="121"/>
                  </a:lnTo>
                  <a:lnTo>
                    <a:pt x="148" y="107"/>
                  </a:lnTo>
                  <a:lnTo>
                    <a:pt x="149" y="94"/>
                  </a:lnTo>
                  <a:lnTo>
                    <a:pt x="149" y="65"/>
                  </a:lnTo>
                  <a:lnTo>
                    <a:pt x="149" y="65"/>
                  </a:lnTo>
                  <a:lnTo>
                    <a:pt x="130" y="71"/>
                  </a:lnTo>
                  <a:lnTo>
                    <a:pt x="120" y="71"/>
                  </a:lnTo>
                  <a:lnTo>
                    <a:pt x="110" y="72"/>
                  </a:lnTo>
                  <a:lnTo>
                    <a:pt x="110" y="72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6" name="Freeform 624@|5FFC:5463588|FBC:16777215|LFC:16777215|LBC:16777215"/>
            <p:cNvSpPr/>
            <p:nvPr/>
          </p:nvSpPr>
          <p:spPr bwMode="auto">
            <a:xfrm>
              <a:off x="2444217" y="2708127"/>
              <a:ext cx="218746" cy="408323"/>
            </a:xfrm>
            <a:custGeom>
              <a:avLst/>
              <a:gdLst/>
              <a:ahLst/>
              <a:cxnLst>
                <a:cxn ang="0">
                  <a:pos x="0" y="136"/>
                </a:cxn>
                <a:cxn ang="0">
                  <a:pos x="0" y="136"/>
                </a:cxn>
                <a:cxn ang="0">
                  <a:pos x="19" y="137"/>
                </a:cxn>
                <a:cxn ang="0">
                  <a:pos x="38" y="141"/>
                </a:cxn>
                <a:cxn ang="0">
                  <a:pos x="0" y="181"/>
                </a:cxn>
                <a:cxn ang="0">
                  <a:pos x="0" y="181"/>
                </a:cxn>
                <a:cxn ang="0">
                  <a:pos x="0" y="280"/>
                </a:cxn>
                <a:cxn ang="0">
                  <a:pos x="149" y="280"/>
                </a:cxn>
                <a:cxn ang="0">
                  <a:pos x="149" y="0"/>
                </a:cxn>
                <a:cxn ang="0">
                  <a:pos x="149" y="0"/>
                </a:cxn>
                <a:cxn ang="0">
                  <a:pos x="148" y="13"/>
                </a:cxn>
                <a:cxn ang="0">
                  <a:pos x="144" y="27"/>
                </a:cxn>
                <a:cxn ang="0">
                  <a:pos x="140" y="41"/>
                </a:cxn>
                <a:cxn ang="0">
                  <a:pos x="135" y="53"/>
                </a:cxn>
                <a:cxn ang="0">
                  <a:pos x="128" y="65"/>
                </a:cxn>
                <a:cxn ang="0">
                  <a:pos x="120" y="76"/>
                </a:cxn>
                <a:cxn ang="0">
                  <a:pos x="111" y="87"/>
                </a:cxn>
                <a:cxn ang="0">
                  <a:pos x="102" y="96"/>
                </a:cxn>
                <a:cxn ang="0">
                  <a:pos x="91" y="106"/>
                </a:cxn>
                <a:cxn ang="0">
                  <a:pos x="80" y="113"/>
                </a:cxn>
                <a:cxn ang="0">
                  <a:pos x="68" y="120"/>
                </a:cxn>
                <a:cxn ang="0">
                  <a:pos x="55" y="125"/>
                </a:cxn>
                <a:cxn ang="0">
                  <a:pos x="42" y="131"/>
                </a:cxn>
                <a:cxn ang="0">
                  <a:pos x="28" y="133"/>
                </a:cxn>
                <a:cxn ang="0">
                  <a:pos x="13" y="136"/>
                </a:cxn>
                <a:cxn ang="0">
                  <a:pos x="0" y="136"/>
                </a:cxn>
                <a:cxn ang="0">
                  <a:pos x="0" y="136"/>
                </a:cxn>
              </a:cxnLst>
              <a:rect l="0" t="0" r="r" b="b"/>
              <a:pathLst>
                <a:path w="149" h="280">
                  <a:moveTo>
                    <a:pt x="0" y="136"/>
                  </a:moveTo>
                  <a:lnTo>
                    <a:pt x="0" y="136"/>
                  </a:lnTo>
                  <a:lnTo>
                    <a:pt x="19" y="137"/>
                  </a:lnTo>
                  <a:lnTo>
                    <a:pt x="38" y="141"/>
                  </a:lnTo>
                  <a:lnTo>
                    <a:pt x="0" y="181"/>
                  </a:lnTo>
                  <a:lnTo>
                    <a:pt x="0" y="181"/>
                  </a:lnTo>
                  <a:lnTo>
                    <a:pt x="0" y="280"/>
                  </a:lnTo>
                  <a:lnTo>
                    <a:pt x="149" y="280"/>
                  </a:lnTo>
                  <a:lnTo>
                    <a:pt x="149" y="0"/>
                  </a:lnTo>
                  <a:lnTo>
                    <a:pt x="149" y="0"/>
                  </a:lnTo>
                  <a:lnTo>
                    <a:pt x="148" y="13"/>
                  </a:lnTo>
                  <a:lnTo>
                    <a:pt x="144" y="27"/>
                  </a:lnTo>
                  <a:lnTo>
                    <a:pt x="140" y="41"/>
                  </a:lnTo>
                  <a:lnTo>
                    <a:pt x="135" y="53"/>
                  </a:lnTo>
                  <a:lnTo>
                    <a:pt x="128" y="65"/>
                  </a:lnTo>
                  <a:lnTo>
                    <a:pt x="120" y="76"/>
                  </a:lnTo>
                  <a:lnTo>
                    <a:pt x="111" y="87"/>
                  </a:lnTo>
                  <a:lnTo>
                    <a:pt x="102" y="96"/>
                  </a:lnTo>
                  <a:lnTo>
                    <a:pt x="91" y="106"/>
                  </a:lnTo>
                  <a:lnTo>
                    <a:pt x="80" y="113"/>
                  </a:lnTo>
                  <a:lnTo>
                    <a:pt x="68" y="120"/>
                  </a:lnTo>
                  <a:lnTo>
                    <a:pt x="55" y="125"/>
                  </a:lnTo>
                  <a:lnTo>
                    <a:pt x="42" y="131"/>
                  </a:lnTo>
                  <a:lnTo>
                    <a:pt x="28" y="133"/>
                  </a:lnTo>
                  <a:lnTo>
                    <a:pt x="13" y="136"/>
                  </a:lnTo>
                  <a:lnTo>
                    <a:pt x="0" y="136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49BAA4">
                <a:lumMod val="50000"/>
              </a:srgb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7" name="Freeform 625@|5FFC:5463588|FBC:16777215|LFC:16777215|LBC:16777215"/>
            <p:cNvSpPr/>
            <p:nvPr/>
          </p:nvSpPr>
          <p:spPr bwMode="auto">
            <a:xfrm>
              <a:off x="2444217" y="2466048"/>
              <a:ext cx="218746" cy="209995"/>
            </a:xfrm>
            <a:custGeom>
              <a:avLst/>
              <a:gdLst/>
              <a:ahLst/>
              <a:cxnLst>
                <a:cxn ang="0">
                  <a:pos x="70" y="136"/>
                </a:cxn>
                <a:cxn ang="0">
                  <a:pos x="70" y="136"/>
                </a:cxn>
                <a:cxn ang="0">
                  <a:pos x="90" y="142"/>
                </a:cxn>
                <a:cxn ang="0">
                  <a:pos x="99" y="142"/>
                </a:cxn>
                <a:cxn ang="0">
                  <a:pos x="110" y="143"/>
                </a:cxn>
                <a:cxn ang="0">
                  <a:pos x="110" y="143"/>
                </a:cxn>
                <a:cxn ang="0">
                  <a:pos x="120" y="142"/>
                </a:cxn>
                <a:cxn ang="0">
                  <a:pos x="130" y="142"/>
                </a:cxn>
                <a:cxn ang="0">
                  <a:pos x="149" y="136"/>
                </a:cxn>
                <a:cxn ang="0">
                  <a:pos x="149" y="136"/>
                </a:cxn>
                <a:cxn ang="0">
                  <a:pos x="148" y="122"/>
                </a:cxn>
                <a:cxn ang="0">
                  <a:pos x="144" y="108"/>
                </a:cxn>
                <a:cxn ang="0">
                  <a:pos x="140" y="95"/>
                </a:cxn>
                <a:cxn ang="0">
                  <a:pos x="135" y="83"/>
                </a:cxn>
                <a:cxn ang="0">
                  <a:pos x="128" y="71"/>
                </a:cxn>
                <a:cxn ang="0">
                  <a:pos x="120" y="58"/>
                </a:cxn>
                <a:cxn ang="0">
                  <a:pos x="111" y="49"/>
                </a:cxn>
                <a:cxn ang="0">
                  <a:pos x="102" y="39"/>
                </a:cxn>
                <a:cxn ang="0">
                  <a:pos x="91" y="30"/>
                </a:cxn>
                <a:cxn ang="0">
                  <a:pos x="80" y="23"/>
                </a:cxn>
                <a:cxn ang="0">
                  <a:pos x="68" y="16"/>
                </a:cxn>
                <a:cxn ang="0">
                  <a:pos x="55" y="9"/>
                </a:cxn>
                <a:cxn ang="0">
                  <a:pos x="42" y="5"/>
                </a:cxn>
                <a:cxn ang="0">
                  <a:pos x="28" y="3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5" y="82"/>
                </a:cxn>
                <a:cxn ang="0">
                  <a:pos x="11" y="93"/>
                </a:cxn>
                <a:cxn ang="0">
                  <a:pos x="19" y="102"/>
                </a:cxn>
                <a:cxn ang="0">
                  <a:pos x="27" y="110"/>
                </a:cxn>
                <a:cxn ang="0">
                  <a:pos x="36" y="118"/>
                </a:cxn>
                <a:cxn ang="0">
                  <a:pos x="47" y="125"/>
                </a:cxn>
                <a:cxn ang="0">
                  <a:pos x="58" y="131"/>
                </a:cxn>
                <a:cxn ang="0">
                  <a:pos x="70" y="136"/>
                </a:cxn>
                <a:cxn ang="0">
                  <a:pos x="70" y="136"/>
                </a:cxn>
              </a:cxnLst>
              <a:rect l="0" t="0" r="r" b="b"/>
              <a:pathLst>
                <a:path w="149" h="143">
                  <a:moveTo>
                    <a:pt x="70" y="136"/>
                  </a:moveTo>
                  <a:lnTo>
                    <a:pt x="70" y="136"/>
                  </a:lnTo>
                  <a:lnTo>
                    <a:pt x="90" y="142"/>
                  </a:lnTo>
                  <a:lnTo>
                    <a:pt x="99" y="142"/>
                  </a:lnTo>
                  <a:lnTo>
                    <a:pt x="110" y="143"/>
                  </a:lnTo>
                  <a:lnTo>
                    <a:pt x="110" y="143"/>
                  </a:lnTo>
                  <a:lnTo>
                    <a:pt x="120" y="142"/>
                  </a:lnTo>
                  <a:lnTo>
                    <a:pt x="130" y="142"/>
                  </a:lnTo>
                  <a:lnTo>
                    <a:pt x="149" y="136"/>
                  </a:lnTo>
                  <a:lnTo>
                    <a:pt x="149" y="136"/>
                  </a:lnTo>
                  <a:lnTo>
                    <a:pt x="148" y="122"/>
                  </a:lnTo>
                  <a:lnTo>
                    <a:pt x="144" y="108"/>
                  </a:lnTo>
                  <a:lnTo>
                    <a:pt x="140" y="95"/>
                  </a:lnTo>
                  <a:lnTo>
                    <a:pt x="135" y="83"/>
                  </a:lnTo>
                  <a:lnTo>
                    <a:pt x="128" y="71"/>
                  </a:lnTo>
                  <a:lnTo>
                    <a:pt x="120" y="58"/>
                  </a:lnTo>
                  <a:lnTo>
                    <a:pt x="111" y="49"/>
                  </a:lnTo>
                  <a:lnTo>
                    <a:pt x="102" y="39"/>
                  </a:lnTo>
                  <a:lnTo>
                    <a:pt x="91" y="30"/>
                  </a:lnTo>
                  <a:lnTo>
                    <a:pt x="80" y="23"/>
                  </a:lnTo>
                  <a:lnTo>
                    <a:pt x="68" y="16"/>
                  </a:lnTo>
                  <a:lnTo>
                    <a:pt x="55" y="9"/>
                  </a:lnTo>
                  <a:lnTo>
                    <a:pt x="42" y="5"/>
                  </a:lnTo>
                  <a:lnTo>
                    <a:pt x="28" y="3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5" y="82"/>
                  </a:lnTo>
                  <a:lnTo>
                    <a:pt x="11" y="93"/>
                  </a:lnTo>
                  <a:lnTo>
                    <a:pt x="19" y="102"/>
                  </a:lnTo>
                  <a:lnTo>
                    <a:pt x="27" y="110"/>
                  </a:lnTo>
                  <a:lnTo>
                    <a:pt x="36" y="118"/>
                  </a:lnTo>
                  <a:lnTo>
                    <a:pt x="47" y="125"/>
                  </a:lnTo>
                  <a:lnTo>
                    <a:pt x="58" y="131"/>
                  </a:lnTo>
                  <a:lnTo>
                    <a:pt x="70" y="136"/>
                  </a:lnTo>
                  <a:lnTo>
                    <a:pt x="70" y="136"/>
                  </a:lnTo>
                  <a:close/>
                </a:path>
              </a:pathLst>
            </a:custGeom>
            <a:solidFill>
              <a:srgbClr val="49BAA4">
                <a:lumMod val="50000"/>
              </a:srgb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8" name="Freeform 626@|5FFC:15921906|FBC:16777215|LFC:16777215|LBC:16777215"/>
            <p:cNvSpPr/>
            <p:nvPr/>
          </p:nvSpPr>
          <p:spPr bwMode="auto">
            <a:xfrm>
              <a:off x="2444217" y="2906455"/>
              <a:ext cx="55416" cy="64165"/>
            </a:xfrm>
            <a:custGeom>
              <a:avLst/>
              <a:gdLst/>
              <a:ahLst/>
              <a:cxnLst>
                <a:cxn ang="0">
                  <a:pos x="0" y="45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19" y="1"/>
                </a:cxn>
                <a:cxn ang="0">
                  <a:pos x="0" y="0"/>
                </a:cxn>
                <a:cxn ang="0">
                  <a:pos x="0" y="45"/>
                </a:cxn>
                <a:cxn ang="0">
                  <a:pos x="0" y="45"/>
                </a:cxn>
              </a:cxnLst>
              <a:rect l="0" t="0" r="r" b="b"/>
              <a:pathLst>
                <a:path w="38" h="45">
                  <a:moveTo>
                    <a:pt x="0" y="45"/>
                  </a:moveTo>
                  <a:lnTo>
                    <a:pt x="38" y="5"/>
                  </a:lnTo>
                  <a:lnTo>
                    <a:pt x="38" y="5"/>
                  </a:lnTo>
                  <a:lnTo>
                    <a:pt x="19" y="1"/>
                  </a:lnTo>
                  <a:lnTo>
                    <a:pt x="0" y="0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9" name="Freeform 627@|5FFC:12959232|FBC:16777215|LFC:16777215|LBC:16777215"/>
            <p:cNvSpPr/>
            <p:nvPr/>
          </p:nvSpPr>
          <p:spPr bwMode="auto">
            <a:xfrm>
              <a:off x="2444217" y="2970620"/>
              <a:ext cx="2918" cy="29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EC5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0" name="Freeform 628@|5FFC:4225506|FBC:16777215|LFC:16777215|LBC:16777215"/>
            <p:cNvSpPr/>
            <p:nvPr/>
          </p:nvSpPr>
          <p:spPr bwMode="auto">
            <a:xfrm>
              <a:off x="2164224" y="2941454"/>
              <a:ext cx="559987" cy="277077"/>
            </a:xfrm>
            <a:custGeom>
              <a:avLst/>
              <a:gdLst/>
              <a:ahLst/>
              <a:cxnLst>
                <a:cxn ang="0">
                  <a:pos x="277" y="0"/>
                </a:cxn>
                <a:cxn ang="0">
                  <a:pos x="272" y="22"/>
                </a:cxn>
                <a:cxn ang="0">
                  <a:pos x="262" y="40"/>
                </a:cxn>
                <a:cxn ang="0">
                  <a:pos x="243" y="55"/>
                </a:cxn>
                <a:cxn ang="0">
                  <a:pos x="230" y="59"/>
                </a:cxn>
                <a:cxn ang="0">
                  <a:pos x="223" y="59"/>
                </a:cxn>
                <a:cxn ang="0">
                  <a:pos x="212" y="57"/>
                </a:cxn>
                <a:cxn ang="0">
                  <a:pos x="201" y="51"/>
                </a:cxn>
                <a:cxn ang="0">
                  <a:pos x="193" y="38"/>
                </a:cxn>
                <a:cxn ang="0">
                  <a:pos x="192" y="23"/>
                </a:cxn>
                <a:cxn ang="0">
                  <a:pos x="190" y="32"/>
                </a:cxn>
                <a:cxn ang="0">
                  <a:pos x="186" y="45"/>
                </a:cxn>
                <a:cxn ang="0">
                  <a:pos x="175" y="56"/>
                </a:cxn>
                <a:cxn ang="0">
                  <a:pos x="166" y="59"/>
                </a:cxn>
                <a:cxn ang="0">
                  <a:pos x="153" y="59"/>
                </a:cxn>
                <a:cxn ang="0">
                  <a:pos x="145" y="56"/>
                </a:cxn>
                <a:cxn ang="0">
                  <a:pos x="129" y="48"/>
                </a:cxn>
                <a:cxn ang="0">
                  <a:pos x="114" y="32"/>
                </a:cxn>
                <a:cxn ang="0">
                  <a:pos x="107" y="14"/>
                </a:cxn>
                <a:cxn ang="0">
                  <a:pos x="106" y="0"/>
                </a:cxn>
                <a:cxn ang="0">
                  <a:pos x="83" y="15"/>
                </a:cxn>
                <a:cxn ang="0">
                  <a:pos x="62" y="33"/>
                </a:cxn>
                <a:cxn ang="0">
                  <a:pos x="44" y="53"/>
                </a:cxn>
                <a:cxn ang="0">
                  <a:pos x="28" y="76"/>
                </a:cxn>
                <a:cxn ang="0">
                  <a:pos x="16" y="102"/>
                </a:cxn>
                <a:cxn ang="0">
                  <a:pos x="6" y="131"/>
                </a:cxn>
                <a:cxn ang="0">
                  <a:pos x="1" y="160"/>
                </a:cxn>
                <a:cxn ang="0">
                  <a:pos x="0" y="191"/>
                </a:cxn>
                <a:cxn ang="0">
                  <a:pos x="384" y="191"/>
                </a:cxn>
                <a:cxn ang="0">
                  <a:pos x="381" y="160"/>
                </a:cxn>
                <a:cxn ang="0">
                  <a:pos x="376" y="131"/>
                </a:cxn>
                <a:cxn ang="0">
                  <a:pos x="366" y="102"/>
                </a:cxn>
                <a:cxn ang="0">
                  <a:pos x="354" y="76"/>
                </a:cxn>
                <a:cxn ang="0">
                  <a:pos x="339" y="53"/>
                </a:cxn>
                <a:cxn ang="0">
                  <a:pos x="321" y="33"/>
                </a:cxn>
                <a:cxn ang="0">
                  <a:pos x="301" y="15"/>
                </a:cxn>
                <a:cxn ang="0">
                  <a:pos x="277" y="0"/>
                </a:cxn>
              </a:cxnLst>
              <a:rect l="0" t="0" r="r" b="b"/>
              <a:pathLst>
                <a:path w="384" h="191">
                  <a:moveTo>
                    <a:pt x="277" y="0"/>
                  </a:moveTo>
                  <a:lnTo>
                    <a:pt x="277" y="0"/>
                  </a:lnTo>
                  <a:lnTo>
                    <a:pt x="275" y="14"/>
                  </a:lnTo>
                  <a:lnTo>
                    <a:pt x="272" y="22"/>
                  </a:lnTo>
                  <a:lnTo>
                    <a:pt x="268" y="32"/>
                  </a:lnTo>
                  <a:lnTo>
                    <a:pt x="262" y="40"/>
                  </a:lnTo>
                  <a:lnTo>
                    <a:pt x="254" y="48"/>
                  </a:lnTo>
                  <a:lnTo>
                    <a:pt x="243" y="55"/>
                  </a:lnTo>
                  <a:lnTo>
                    <a:pt x="237" y="56"/>
                  </a:lnTo>
                  <a:lnTo>
                    <a:pt x="230" y="59"/>
                  </a:lnTo>
                  <a:lnTo>
                    <a:pt x="230" y="59"/>
                  </a:lnTo>
                  <a:lnTo>
                    <a:pt x="223" y="59"/>
                  </a:lnTo>
                  <a:lnTo>
                    <a:pt x="218" y="59"/>
                  </a:lnTo>
                  <a:lnTo>
                    <a:pt x="212" y="57"/>
                  </a:lnTo>
                  <a:lnTo>
                    <a:pt x="208" y="56"/>
                  </a:lnTo>
                  <a:lnTo>
                    <a:pt x="201" y="51"/>
                  </a:lnTo>
                  <a:lnTo>
                    <a:pt x="197" y="45"/>
                  </a:lnTo>
                  <a:lnTo>
                    <a:pt x="193" y="38"/>
                  </a:lnTo>
                  <a:lnTo>
                    <a:pt x="192" y="32"/>
                  </a:lnTo>
                  <a:lnTo>
                    <a:pt x="192" y="23"/>
                  </a:lnTo>
                  <a:lnTo>
                    <a:pt x="192" y="23"/>
                  </a:lnTo>
                  <a:lnTo>
                    <a:pt x="190" y="32"/>
                  </a:lnTo>
                  <a:lnTo>
                    <a:pt x="189" y="38"/>
                  </a:lnTo>
                  <a:lnTo>
                    <a:pt x="186" y="45"/>
                  </a:lnTo>
                  <a:lnTo>
                    <a:pt x="182" y="51"/>
                  </a:lnTo>
                  <a:lnTo>
                    <a:pt x="175" y="56"/>
                  </a:lnTo>
                  <a:lnTo>
                    <a:pt x="170" y="57"/>
                  </a:lnTo>
                  <a:lnTo>
                    <a:pt x="166" y="59"/>
                  </a:lnTo>
                  <a:lnTo>
                    <a:pt x="159" y="59"/>
                  </a:lnTo>
                  <a:lnTo>
                    <a:pt x="153" y="59"/>
                  </a:lnTo>
                  <a:lnTo>
                    <a:pt x="153" y="59"/>
                  </a:lnTo>
                  <a:lnTo>
                    <a:pt x="145" y="56"/>
                  </a:lnTo>
                  <a:lnTo>
                    <a:pt x="140" y="55"/>
                  </a:lnTo>
                  <a:lnTo>
                    <a:pt x="129" y="48"/>
                  </a:lnTo>
                  <a:lnTo>
                    <a:pt x="121" y="40"/>
                  </a:lnTo>
                  <a:lnTo>
                    <a:pt x="114" y="32"/>
                  </a:lnTo>
                  <a:lnTo>
                    <a:pt x="110" y="22"/>
                  </a:lnTo>
                  <a:lnTo>
                    <a:pt x="107" y="14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94" y="7"/>
                  </a:lnTo>
                  <a:lnTo>
                    <a:pt x="83" y="15"/>
                  </a:lnTo>
                  <a:lnTo>
                    <a:pt x="72" y="23"/>
                  </a:lnTo>
                  <a:lnTo>
                    <a:pt x="62" y="33"/>
                  </a:lnTo>
                  <a:lnTo>
                    <a:pt x="53" y="42"/>
                  </a:lnTo>
                  <a:lnTo>
                    <a:pt x="44" y="53"/>
                  </a:lnTo>
                  <a:lnTo>
                    <a:pt x="36" y="66"/>
                  </a:lnTo>
                  <a:lnTo>
                    <a:pt x="28" y="76"/>
                  </a:lnTo>
                  <a:lnTo>
                    <a:pt x="21" y="90"/>
                  </a:lnTo>
                  <a:lnTo>
                    <a:pt x="16" y="102"/>
                  </a:lnTo>
                  <a:lnTo>
                    <a:pt x="10" y="116"/>
                  </a:lnTo>
                  <a:lnTo>
                    <a:pt x="6" y="131"/>
                  </a:lnTo>
                  <a:lnTo>
                    <a:pt x="4" y="145"/>
                  </a:lnTo>
                  <a:lnTo>
                    <a:pt x="1" y="160"/>
                  </a:lnTo>
                  <a:lnTo>
                    <a:pt x="0" y="175"/>
                  </a:lnTo>
                  <a:lnTo>
                    <a:pt x="0" y="191"/>
                  </a:lnTo>
                  <a:lnTo>
                    <a:pt x="384" y="191"/>
                  </a:lnTo>
                  <a:lnTo>
                    <a:pt x="384" y="191"/>
                  </a:lnTo>
                  <a:lnTo>
                    <a:pt x="384" y="175"/>
                  </a:lnTo>
                  <a:lnTo>
                    <a:pt x="381" y="160"/>
                  </a:lnTo>
                  <a:lnTo>
                    <a:pt x="380" y="145"/>
                  </a:lnTo>
                  <a:lnTo>
                    <a:pt x="376" y="131"/>
                  </a:lnTo>
                  <a:lnTo>
                    <a:pt x="371" y="116"/>
                  </a:lnTo>
                  <a:lnTo>
                    <a:pt x="366" y="102"/>
                  </a:lnTo>
                  <a:lnTo>
                    <a:pt x="361" y="90"/>
                  </a:lnTo>
                  <a:lnTo>
                    <a:pt x="354" y="76"/>
                  </a:lnTo>
                  <a:lnTo>
                    <a:pt x="347" y="66"/>
                  </a:lnTo>
                  <a:lnTo>
                    <a:pt x="339" y="53"/>
                  </a:lnTo>
                  <a:lnTo>
                    <a:pt x="331" y="42"/>
                  </a:lnTo>
                  <a:lnTo>
                    <a:pt x="321" y="33"/>
                  </a:lnTo>
                  <a:lnTo>
                    <a:pt x="310" y="23"/>
                  </a:lnTo>
                  <a:lnTo>
                    <a:pt x="301" y="15"/>
                  </a:lnTo>
                  <a:lnTo>
                    <a:pt x="288" y="7"/>
                  </a:lnTo>
                  <a:lnTo>
                    <a:pt x="277" y="0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E27940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1" name="Freeform 629@|5FFC:3818958|FBC:16777215|LFC:16777215|LBC:16777215"/>
            <p:cNvSpPr/>
            <p:nvPr/>
          </p:nvSpPr>
          <p:spPr bwMode="auto">
            <a:xfrm>
              <a:off x="2318805" y="2915204"/>
              <a:ext cx="125415" cy="110831"/>
            </a:xfrm>
            <a:custGeom>
              <a:avLst/>
              <a:gdLst/>
              <a:ahLst/>
              <a:cxnLst>
                <a:cxn ang="0">
                  <a:pos x="86" y="4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1" y="2"/>
                </a:cxn>
                <a:cxn ang="0">
                  <a:pos x="41" y="2"/>
                </a:cxn>
                <a:cxn ang="0">
                  <a:pos x="19" y="9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1" y="32"/>
                </a:cxn>
                <a:cxn ang="0">
                  <a:pos x="4" y="40"/>
                </a:cxn>
                <a:cxn ang="0">
                  <a:pos x="8" y="50"/>
                </a:cxn>
                <a:cxn ang="0">
                  <a:pos x="15" y="58"/>
                </a:cxn>
                <a:cxn ang="0">
                  <a:pos x="23" y="66"/>
                </a:cxn>
                <a:cxn ang="0">
                  <a:pos x="34" y="73"/>
                </a:cxn>
                <a:cxn ang="0">
                  <a:pos x="39" y="74"/>
                </a:cxn>
                <a:cxn ang="0">
                  <a:pos x="47" y="77"/>
                </a:cxn>
                <a:cxn ang="0">
                  <a:pos x="47" y="77"/>
                </a:cxn>
                <a:cxn ang="0">
                  <a:pos x="53" y="77"/>
                </a:cxn>
                <a:cxn ang="0">
                  <a:pos x="60" y="77"/>
                </a:cxn>
                <a:cxn ang="0">
                  <a:pos x="64" y="75"/>
                </a:cxn>
                <a:cxn ang="0">
                  <a:pos x="69" y="74"/>
                </a:cxn>
                <a:cxn ang="0">
                  <a:pos x="76" y="69"/>
                </a:cxn>
                <a:cxn ang="0">
                  <a:pos x="80" y="63"/>
                </a:cxn>
                <a:cxn ang="0">
                  <a:pos x="83" y="56"/>
                </a:cxn>
                <a:cxn ang="0">
                  <a:pos x="84" y="50"/>
                </a:cxn>
                <a:cxn ang="0">
                  <a:pos x="86" y="41"/>
                </a:cxn>
                <a:cxn ang="0">
                  <a:pos x="86" y="41"/>
                </a:cxn>
                <a:cxn ang="0">
                  <a:pos x="86" y="41"/>
                </a:cxn>
                <a:cxn ang="0">
                  <a:pos x="86" y="41"/>
                </a:cxn>
                <a:cxn ang="0">
                  <a:pos x="86" y="40"/>
                </a:cxn>
                <a:cxn ang="0">
                  <a:pos x="86" y="40"/>
                </a:cxn>
              </a:cxnLst>
              <a:rect l="0" t="0" r="r" b="b"/>
              <a:pathLst>
                <a:path w="86" h="77">
                  <a:moveTo>
                    <a:pt x="86" y="40"/>
                  </a:moveTo>
                  <a:lnTo>
                    <a:pt x="46" y="0"/>
                  </a:lnTo>
                  <a:lnTo>
                    <a:pt x="46" y="0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19" y="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32"/>
                  </a:lnTo>
                  <a:lnTo>
                    <a:pt x="4" y="40"/>
                  </a:lnTo>
                  <a:lnTo>
                    <a:pt x="8" y="50"/>
                  </a:lnTo>
                  <a:lnTo>
                    <a:pt x="15" y="58"/>
                  </a:lnTo>
                  <a:lnTo>
                    <a:pt x="23" y="66"/>
                  </a:lnTo>
                  <a:lnTo>
                    <a:pt x="34" y="73"/>
                  </a:lnTo>
                  <a:lnTo>
                    <a:pt x="39" y="74"/>
                  </a:lnTo>
                  <a:lnTo>
                    <a:pt x="47" y="77"/>
                  </a:lnTo>
                  <a:lnTo>
                    <a:pt x="47" y="77"/>
                  </a:lnTo>
                  <a:lnTo>
                    <a:pt x="53" y="77"/>
                  </a:lnTo>
                  <a:lnTo>
                    <a:pt x="60" y="77"/>
                  </a:lnTo>
                  <a:lnTo>
                    <a:pt x="64" y="75"/>
                  </a:lnTo>
                  <a:lnTo>
                    <a:pt x="69" y="74"/>
                  </a:lnTo>
                  <a:lnTo>
                    <a:pt x="76" y="69"/>
                  </a:lnTo>
                  <a:lnTo>
                    <a:pt x="80" y="63"/>
                  </a:lnTo>
                  <a:lnTo>
                    <a:pt x="83" y="56"/>
                  </a:lnTo>
                  <a:lnTo>
                    <a:pt x="84" y="50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0"/>
                  </a:lnTo>
                  <a:lnTo>
                    <a:pt x="86" y="40"/>
                  </a:lnTo>
                  <a:close/>
                </a:path>
              </a:pathLst>
            </a:custGeom>
            <a:solidFill>
              <a:srgbClr val="CE453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2" name="Freeform 630@|5FFC:3818958|FBC:16777215|LFC:16777215|LBC:16777215"/>
            <p:cNvSpPr/>
            <p:nvPr/>
          </p:nvSpPr>
          <p:spPr bwMode="auto">
            <a:xfrm>
              <a:off x="2444217" y="2915204"/>
              <a:ext cx="125415" cy="110831"/>
            </a:xfrm>
            <a:custGeom>
              <a:avLst/>
              <a:gdLst/>
              <a:ahLst/>
              <a:cxnLst>
                <a:cxn ang="0">
                  <a:pos x="45" y="2"/>
                </a:cxn>
                <a:cxn ang="0">
                  <a:pos x="45" y="2"/>
                </a:cxn>
                <a:cxn ang="0">
                  <a:pos x="38" y="0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0" y="41"/>
                </a:cxn>
                <a:cxn ang="0">
                  <a:pos x="0" y="41"/>
                </a:cxn>
                <a:cxn ang="0">
                  <a:pos x="0" y="41"/>
                </a:cxn>
                <a:cxn ang="0">
                  <a:pos x="0" y="41"/>
                </a:cxn>
                <a:cxn ang="0">
                  <a:pos x="0" y="50"/>
                </a:cxn>
                <a:cxn ang="0">
                  <a:pos x="1" y="56"/>
                </a:cxn>
                <a:cxn ang="0">
                  <a:pos x="5" y="63"/>
                </a:cxn>
                <a:cxn ang="0">
                  <a:pos x="9" y="69"/>
                </a:cxn>
                <a:cxn ang="0">
                  <a:pos x="16" y="74"/>
                </a:cxn>
                <a:cxn ang="0">
                  <a:pos x="20" y="75"/>
                </a:cxn>
                <a:cxn ang="0">
                  <a:pos x="26" y="77"/>
                </a:cxn>
                <a:cxn ang="0">
                  <a:pos x="31" y="77"/>
                </a:cxn>
                <a:cxn ang="0">
                  <a:pos x="38" y="77"/>
                </a:cxn>
                <a:cxn ang="0">
                  <a:pos x="38" y="77"/>
                </a:cxn>
                <a:cxn ang="0">
                  <a:pos x="45" y="74"/>
                </a:cxn>
                <a:cxn ang="0">
                  <a:pos x="51" y="73"/>
                </a:cxn>
                <a:cxn ang="0">
                  <a:pos x="62" y="66"/>
                </a:cxn>
                <a:cxn ang="0">
                  <a:pos x="70" y="58"/>
                </a:cxn>
                <a:cxn ang="0">
                  <a:pos x="76" y="50"/>
                </a:cxn>
                <a:cxn ang="0">
                  <a:pos x="80" y="40"/>
                </a:cxn>
                <a:cxn ang="0">
                  <a:pos x="83" y="32"/>
                </a:cxn>
                <a:cxn ang="0">
                  <a:pos x="85" y="18"/>
                </a:cxn>
                <a:cxn ang="0">
                  <a:pos x="85" y="18"/>
                </a:cxn>
                <a:cxn ang="0">
                  <a:pos x="65" y="9"/>
                </a:cxn>
                <a:cxn ang="0">
                  <a:pos x="45" y="2"/>
                </a:cxn>
                <a:cxn ang="0">
                  <a:pos x="45" y="2"/>
                </a:cxn>
              </a:cxnLst>
              <a:rect l="0" t="0" r="r" b="b"/>
              <a:pathLst>
                <a:path w="85" h="77">
                  <a:moveTo>
                    <a:pt x="45" y="2"/>
                  </a:moveTo>
                  <a:lnTo>
                    <a:pt x="45" y="2"/>
                  </a:lnTo>
                  <a:lnTo>
                    <a:pt x="38" y="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50"/>
                  </a:lnTo>
                  <a:lnTo>
                    <a:pt x="1" y="56"/>
                  </a:lnTo>
                  <a:lnTo>
                    <a:pt x="5" y="63"/>
                  </a:lnTo>
                  <a:lnTo>
                    <a:pt x="9" y="69"/>
                  </a:lnTo>
                  <a:lnTo>
                    <a:pt x="16" y="74"/>
                  </a:lnTo>
                  <a:lnTo>
                    <a:pt x="20" y="75"/>
                  </a:lnTo>
                  <a:lnTo>
                    <a:pt x="26" y="77"/>
                  </a:lnTo>
                  <a:lnTo>
                    <a:pt x="31" y="77"/>
                  </a:lnTo>
                  <a:lnTo>
                    <a:pt x="38" y="77"/>
                  </a:lnTo>
                  <a:lnTo>
                    <a:pt x="38" y="77"/>
                  </a:lnTo>
                  <a:lnTo>
                    <a:pt x="45" y="74"/>
                  </a:lnTo>
                  <a:lnTo>
                    <a:pt x="51" y="73"/>
                  </a:lnTo>
                  <a:lnTo>
                    <a:pt x="62" y="66"/>
                  </a:lnTo>
                  <a:lnTo>
                    <a:pt x="70" y="58"/>
                  </a:lnTo>
                  <a:lnTo>
                    <a:pt x="76" y="50"/>
                  </a:lnTo>
                  <a:lnTo>
                    <a:pt x="80" y="40"/>
                  </a:lnTo>
                  <a:lnTo>
                    <a:pt x="83" y="32"/>
                  </a:lnTo>
                  <a:lnTo>
                    <a:pt x="85" y="18"/>
                  </a:lnTo>
                  <a:lnTo>
                    <a:pt x="85" y="18"/>
                  </a:lnTo>
                  <a:lnTo>
                    <a:pt x="65" y="9"/>
                  </a:lnTo>
                  <a:lnTo>
                    <a:pt x="45" y="2"/>
                  </a:lnTo>
                  <a:lnTo>
                    <a:pt x="45" y="2"/>
                  </a:lnTo>
                  <a:close/>
                </a:path>
              </a:pathLst>
            </a:custGeom>
            <a:solidFill>
              <a:srgbClr val="CE453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3" name="Freeform 631@|5FFC:14474460|FBC:16777215|LFC:16777215|LBC:16777215"/>
            <p:cNvSpPr/>
            <p:nvPr/>
          </p:nvSpPr>
          <p:spPr bwMode="auto">
            <a:xfrm>
              <a:off x="2444217" y="2973536"/>
              <a:ext cx="2918" cy="29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CDC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4" name="Freeform 632@|5FFC:3818958|FBC:16777215|LFC:16777215|LBC:16777215"/>
            <p:cNvSpPr/>
            <p:nvPr/>
          </p:nvSpPr>
          <p:spPr bwMode="auto">
            <a:xfrm>
              <a:off x="2432551" y="3040618"/>
              <a:ext cx="23333" cy="26250"/>
            </a:xfrm>
            <a:custGeom>
              <a:avLst/>
              <a:gdLst/>
              <a:ahLst/>
              <a:cxnLst>
                <a:cxn ang="0">
                  <a:pos x="17" y="8"/>
                </a:cxn>
                <a:cxn ang="0">
                  <a:pos x="17" y="8"/>
                </a:cxn>
                <a:cxn ang="0">
                  <a:pos x="15" y="11"/>
                </a:cxn>
                <a:cxn ang="0">
                  <a:pos x="14" y="13"/>
                </a:cxn>
                <a:cxn ang="0">
                  <a:pos x="11" y="16"/>
                </a:cxn>
                <a:cxn ang="0">
                  <a:pos x="9" y="16"/>
                </a:cxn>
                <a:cxn ang="0">
                  <a:pos x="9" y="16"/>
                </a:cxn>
                <a:cxn ang="0">
                  <a:pos x="5" y="16"/>
                </a:cxn>
                <a:cxn ang="0">
                  <a:pos x="2" y="13"/>
                </a:cxn>
                <a:cxn ang="0">
                  <a:pos x="0" y="11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5"/>
                </a:cxn>
                <a:cxn ang="0">
                  <a:pos x="2" y="2"/>
                </a:cxn>
                <a:cxn ang="0">
                  <a:pos x="5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4" y="2"/>
                </a:cxn>
                <a:cxn ang="0">
                  <a:pos x="15" y="5"/>
                </a:cxn>
                <a:cxn ang="0">
                  <a:pos x="17" y="8"/>
                </a:cxn>
                <a:cxn ang="0">
                  <a:pos x="17" y="8"/>
                </a:cxn>
              </a:cxnLst>
              <a:rect l="0" t="0" r="r" b="b"/>
              <a:pathLst>
                <a:path w="17" h="16">
                  <a:moveTo>
                    <a:pt x="17" y="8"/>
                  </a:moveTo>
                  <a:lnTo>
                    <a:pt x="17" y="8"/>
                  </a:lnTo>
                  <a:lnTo>
                    <a:pt x="15" y="11"/>
                  </a:lnTo>
                  <a:lnTo>
                    <a:pt x="14" y="13"/>
                  </a:lnTo>
                  <a:lnTo>
                    <a:pt x="11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5" y="16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2" y="2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7" y="8"/>
                  </a:lnTo>
                  <a:lnTo>
                    <a:pt x="17" y="8"/>
                  </a:lnTo>
                  <a:close/>
                </a:path>
              </a:pathLst>
            </a:custGeom>
            <a:solidFill>
              <a:srgbClr val="CE453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5" name="Freeform 633@|5FFC:3818958|FBC:16777215|LFC:16777215|LBC:16777215"/>
            <p:cNvSpPr/>
            <p:nvPr/>
          </p:nvSpPr>
          <p:spPr bwMode="auto">
            <a:xfrm>
              <a:off x="2432551" y="3090200"/>
              <a:ext cx="23333" cy="26250"/>
            </a:xfrm>
            <a:custGeom>
              <a:avLst/>
              <a:gdLst/>
              <a:ahLst/>
              <a:cxnLst>
                <a:cxn ang="0">
                  <a:pos x="17" y="8"/>
                </a:cxn>
                <a:cxn ang="0">
                  <a:pos x="17" y="8"/>
                </a:cxn>
                <a:cxn ang="0">
                  <a:pos x="15" y="12"/>
                </a:cxn>
                <a:cxn ang="0">
                  <a:pos x="14" y="15"/>
                </a:cxn>
                <a:cxn ang="0">
                  <a:pos x="11" y="16"/>
                </a:cxn>
                <a:cxn ang="0">
                  <a:pos x="9" y="17"/>
                </a:cxn>
                <a:cxn ang="0">
                  <a:pos x="9" y="17"/>
                </a:cxn>
                <a:cxn ang="0">
                  <a:pos x="5" y="16"/>
                </a:cxn>
                <a:cxn ang="0">
                  <a:pos x="2" y="15"/>
                </a:cxn>
                <a:cxn ang="0">
                  <a:pos x="0" y="12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5"/>
                </a:cxn>
                <a:cxn ang="0">
                  <a:pos x="2" y="2"/>
                </a:cxn>
                <a:cxn ang="0">
                  <a:pos x="5" y="1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1" y="1"/>
                </a:cxn>
                <a:cxn ang="0">
                  <a:pos x="14" y="2"/>
                </a:cxn>
                <a:cxn ang="0">
                  <a:pos x="15" y="5"/>
                </a:cxn>
                <a:cxn ang="0">
                  <a:pos x="17" y="8"/>
                </a:cxn>
                <a:cxn ang="0">
                  <a:pos x="17" y="8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lnTo>
                    <a:pt x="17" y="8"/>
                  </a:lnTo>
                  <a:lnTo>
                    <a:pt x="15" y="12"/>
                  </a:lnTo>
                  <a:lnTo>
                    <a:pt x="14" y="15"/>
                  </a:lnTo>
                  <a:lnTo>
                    <a:pt x="11" y="16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5" y="16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2" y="2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7" y="8"/>
                  </a:lnTo>
                  <a:lnTo>
                    <a:pt x="17" y="8"/>
                  </a:lnTo>
                  <a:close/>
                </a:path>
              </a:pathLst>
            </a:custGeom>
            <a:solidFill>
              <a:srgbClr val="CE453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6" name="Freeform 634@|5FFC:3818958|FBC:16777215|LFC:16777215|LBC:16777215"/>
            <p:cNvSpPr/>
            <p:nvPr/>
          </p:nvSpPr>
          <p:spPr bwMode="auto">
            <a:xfrm>
              <a:off x="2432551" y="3142698"/>
              <a:ext cx="23333" cy="23333"/>
            </a:xfrm>
            <a:custGeom>
              <a:avLst/>
              <a:gdLst/>
              <a:ahLst/>
              <a:cxnLst>
                <a:cxn ang="0">
                  <a:pos x="17" y="8"/>
                </a:cxn>
                <a:cxn ang="0">
                  <a:pos x="17" y="8"/>
                </a:cxn>
                <a:cxn ang="0">
                  <a:pos x="15" y="11"/>
                </a:cxn>
                <a:cxn ang="0">
                  <a:pos x="14" y="14"/>
                </a:cxn>
                <a:cxn ang="0">
                  <a:pos x="11" y="15"/>
                </a:cxn>
                <a:cxn ang="0">
                  <a:pos x="9" y="16"/>
                </a:cxn>
                <a:cxn ang="0">
                  <a:pos x="9" y="16"/>
                </a:cxn>
                <a:cxn ang="0">
                  <a:pos x="5" y="15"/>
                </a:cxn>
                <a:cxn ang="0">
                  <a:pos x="2" y="14"/>
                </a:cxn>
                <a:cxn ang="0">
                  <a:pos x="0" y="11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6"/>
                </a:cxn>
                <a:cxn ang="0">
                  <a:pos x="2" y="3"/>
                </a:cxn>
                <a:cxn ang="0">
                  <a:pos x="5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4" y="3"/>
                </a:cxn>
                <a:cxn ang="0">
                  <a:pos x="15" y="6"/>
                </a:cxn>
                <a:cxn ang="0">
                  <a:pos x="17" y="8"/>
                </a:cxn>
                <a:cxn ang="0">
                  <a:pos x="17" y="8"/>
                </a:cxn>
              </a:cxnLst>
              <a:rect l="0" t="0" r="r" b="b"/>
              <a:pathLst>
                <a:path w="17" h="16">
                  <a:moveTo>
                    <a:pt x="17" y="8"/>
                  </a:moveTo>
                  <a:lnTo>
                    <a:pt x="17" y="8"/>
                  </a:lnTo>
                  <a:lnTo>
                    <a:pt x="15" y="11"/>
                  </a:lnTo>
                  <a:lnTo>
                    <a:pt x="14" y="14"/>
                  </a:lnTo>
                  <a:lnTo>
                    <a:pt x="11" y="15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5" y="15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5" y="6"/>
                  </a:lnTo>
                  <a:lnTo>
                    <a:pt x="17" y="8"/>
                  </a:lnTo>
                  <a:lnTo>
                    <a:pt x="17" y="8"/>
                  </a:lnTo>
                  <a:close/>
                </a:path>
              </a:pathLst>
            </a:custGeom>
            <a:solidFill>
              <a:srgbClr val="CE453A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07" name="Rectangle 150"/>
          <p:cNvSpPr/>
          <p:nvPr/>
        </p:nvSpPr>
        <p:spPr>
          <a:xfrm rot="8100000">
            <a:off x="9585325" y="1893888"/>
            <a:ext cx="1052513" cy="2676525"/>
          </a:xfrm>
          <a:prstGeom prst="rect">
            <a:avLst/>
          </a:prstGeom>
          <a:solidFill>
            <a:srgbClr val="843C0C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8" name="Rectangle 151"/>
          <p:cNvSpPr/>
          <p:nvPr/>
        </p:nvSpPr>
        <p:spPr>
          <a:xfrm rot="13500000">
            <a:off x="7605713" y="2679700"/>
            <a:ext cx="2676525" cy="1052513"/>
          </a:xfrm>
          <a:prstGeom prst="rect">
            <a:avLst/>
          </a:prstGeom>
          <a:solidFill>
            <a:srgbClr val="F57D1C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9713" name="组合 108"/>
          <p:cNvGrpSpPr/>
          <p:nvPr/>
        </p:nvGrpSpPr>
        <p:grpSpPr>
          <a:xfrm rot="-2700000">
            <a:off x="855663" y="2914650"/>
            <a:ext cx="2005012" cy="690563"/>
            <a:chOff x="8113195" y="3534715"/>
            <a:chExt cx="2004852" cy="691020"/>
          </a:xfrm>
        </p:grpSpPr>
        <p:sp>
          <p:nvSpPr>
            <p:cNvPr id="29731" name="TextBox 13@|17FFC:16777215|FBC:16777215|LFC:16777215|LBC:16777215"/>
            <p:cNvSpPr txBox="1"/>
            <p:nvPr/>
          </p:nvSpPr>
          <p:spPr>
            <a:xfrm>
              <a:off x="8113195" y="3534715"/>
              <a:ext cx="1495968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732" name="TextBox 13@|17FFC:16777215|FBC:16777215|LFC:16777215|LBC:16777215"/>
            <p:cNvSpPr txBox="1"/>
            <p:nvPr/>
          </p:nvSpPr>
          <p:spPr>
            <a:xfrm>
              <a:off x="8113195" y="3856403"/>
              <a:ext cx="2004852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714" name="组合 111"/>
          <p:cNvGrpSpPr/>
          <p:nvPr/>
        </p:nvGrpSpPr>
        <p:grpSpPr>
          <a:xfrm rot="-2700000">
            <a:off x="3190875" y="2940050"/>
            <a:ext cx="2003425" cy="690563"/>
            <a:chOff x="8113195" y="3534715"/>
            <a:chExt cx="2004852" cy="691020"/>
          </a:xfrm>
        </p:grpSpPr>
        <p:sp>
          <p:nvSpPr>
            <p:cNvPr id="29729" name="TextBox 13@|17FFC:16777215|FBC:16777215|LFC:16777215|LBC:16777215"/>
            <p:cNvSpPr txBox="1"/>
            <p:nvPr/>
          </p:nvSpPr>
          <p:spPr>
            <a:xfrm>
              <a:off x="8113195" y="3534715"/>
              <a:ext cx="1495968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730" name="TextBox 13@|17FFC:16777215|FBC:16777215|LFC:16777215|LBC:16777215"/>
            <p:cNvSpPr txBox="1"/>
            <p:nvPr/>
          </p:nvSpPr>
          <p:spPr>
            <a:xfrm>
              <a:off x="8113195" y="3856403"/>
              <a:ext cx="2004852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715" name="组合 114"/>
          <p:cNvGrpSpPr/>
          <p:nvPr/>
        </p:nvGrpSpPr>
        <p:grpSpPr>
          <a:xfrm rot="-2700000">
            <a:off x="5565775" y="2927350"/>
            <a:ext cx="2003425" cy="692150"/>
            <a:chOff x="8113195" y="3534715"/>
            <a:chExt cx="2004852" cy="691020"/>
          </a:xfrm>
        </p:grpSpPr>
        <p:sp>
          <p:nvSpPr>
            <p:cNvPr id="29727" name="TextBox 13@|17FFC:16777215|FBC:16777215|LFC:16777215|LBC:16777215"/>
            <p:cNvSpPr txBox="1"/>
            <p:nvPr/>
          </p:nvSpPr>
          <p:spPr>
            <a:xfrm>
              <a:off x="8113195" y="3534715"/>
              <a:ext cx="1495968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728" name="TextBox 13@|17FFC:16777215|FBC:16777215|LFC:16777215|LBC:16777215"/>
            <p:cNvSpPr txBox="1"/>
            <p:nvPr/>
          </p:nvSpPr>
          <p:spPr>
            <a:xfrm>
              <a:off x="8113195" y="3856403"/>
              <a:ext cx="2004852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716" name="组合 117"/>
          <p:cNvGrpSpPr/>
          <p:nvPr/>
        </p:nvGrpSpPr>
        <p:grpSpPr>
          <a:xfrm rot="-2700000">
            <a:off x="7980363" y="2914650"/>
            <a:ext cx="2005012" cy="690563"/>
            <a:chOff x="8113195" y="3534715"/>
            <a:chExt cx="2004852" cy="691020"/>
          </a:xfrm>
        </p:grpSpPr>
        <p:sp>
          <p:nvSpPr>
            <p:cNvPr id="29725" name="TextBox 13@|17FFC:16777215|FBC:16777215|LFC:16777215|LBC:16777215"/>
            <p:cNvSpPr txBox="1"/>
            <p:nvPr/>
          </p:nvSpPr>
          <p:spPr>
            <a:xfrm>
              <a:off x="8113195" y="3534715"/>
              <a:ext cx="1495968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726" name="TextBox 13@|17FFC:16777215|FBC:16777215|LFC:16777215|LBC:16777215"/>
            <p:cNvSpPr txBox="1"/>
            <p:nvPr/>
          </p:nvSpPr>
          <p:spPr>
            <a:xfrm>
              <a:off x="8113195" y="3856403"/>
              <a:ext cx="2004852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717" name="TextBox 13@|17FFC:16777215|FBC:16777215|LFC:16777215|LBC:16777215"/>
          <p:cNvSpPr txBox="1"/>
          <p:nvPr/>
        </p:nvSpPr>
        <p:spPr>
          <a:xfrm>
            <a:off x="1363663" y="4879975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8" name="TextBox 13@|17FFC:16777215|FBC:16777215|LFC:16777215|LBC:16777215"/>
          <p:cNvSpPr txBox="1"/>
          <p:nvPr/>
        </p:nvSpPr>
        <p:spPr>
          <a:xfrm>
            <a:off x="1914525" y="5229225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9" name="TextBox 13@|17FFC:16777215|FBC:16777215|LFC:16777215|LBC:16777215"/>
          <p:cNvSpPr txBox="1"/>
          <p:nvPr/>
        </p:nvSpPr>
        <p:spPr>
          <a:xfrm>
            <a:off x="3821113" y="4879975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0" name="TextBox 13@|17FFC:16777215|FBC:16777215|LFC:16777215|LBC:16777215"/>
          <p:cNvSpPr txBox="1"/>
          <p:nvPr/>
        </p:nvSpPr>
        <p:spPr>
          <a:xfrm>
            <a:off x="4371975" y="5229225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1" name="TextBox 13@|17FFC:16777215|FBC:16777215|LFC:16777215|LBC:16777215"/>
          <p:cNvSpPr txBox="1"/>
          <p:nvPr/>
        </p:nvSpPr>
        <p:spPr>
          <a:xfrm>
            <a:off x="6218238" y="4879975"/>
            <a:ext cx="23368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2" name="TextBox 13@|17FFC:16777215|FBC:16777215|LFC:16777215|LBC:16777215"/>
          <p:cNvSpPr txBox="1"/>
          <p:nvPr/>
        </p:nvSpPr>
        <p:spPr>
          <a:xfrm>
            <a:off x="6767513" y="5229225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3" name="TextBox 13@|17FFC:16777215|FBC:16777215|LFC:16777215|LBC:16777215"/>
          <p:cNvSpPr txBox="1"/>
          <p:nvPr/>
        </p:nvSpPr>
        <p:spPr>
          <a:xfrm>
            <a:off x="8494713" y="4879975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4" name="TextBox 13@|17FFC:16777215|FBC:16777215|LFC:16777215|LBC:16777215"/>
          <p:cNvSpPr txBox="1"/>
          <p:nvPr/>
        </p:nvSpPr>
        <p:spPr>
          <a:xfrm>
            <a:off x="9043988" y="5229225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23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24" name="文本框 7"/>
          <p:cNvSpPr txBox="1"/>
          <p:nvPr/>
        </p:nvSpPr>
        <p:spPr>
          <a:xfrm>
            <a:off x="987425" y="323850"/>
            <a:ext cx="42672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建立有效的沟通机制 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Straight Connector 31"/>
          <p:cNvCxnSpPr/>
          <p:nvPr/>
        </p:nvCxnSpPr>
        <p:spPr>
          <a:xfrm flipV="1">
            <a:off x="3314700" y="2689225"/>
            <a:ext cx="1782763" cy="1588"/>
          </a:xfrm>
          <a:prstGeom prst="line">
            <a:avLst/>
          </a:prstGeom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34"/>
          <p:cNvCxnSpPr/>
          <p:nvPr/>
        </p:nvCxnSpPr>
        <p:spPr>
          <a:xfrm flipV="1">
            <a:off x="3405188" y="4383088"/>
            <a:ext cx="1066800" cy="1588"/>
          </a:xfrm>
          <a:prstGeom prst="line">
            <a:avLst/>
          </a:prstGeom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0"/>
          <p:cNvCxnSpPr/>
          <p:nvPr/>
        </p:nvCxnSpPr>
        <p:spPr>
          <a:xfrm>
            <a:off x="7199313" y="2351088"/>
            <a:ext cx="1341438" cy="0"/>
          </a:xfrm>
          <a:prstGeom prst="straightConnector1">
            <a:avLst/>
          </a:prstGeom>
          <a:ln>
            <a:solidFill>
              <a:srgbClr val="ADBAC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1"/>
          <p:cNvCxnSpPr/>
          <p:nvPr/>
        </p:nvCxnSpPr>
        <p:spPr>
          <a:xfrm>
            <a:off x="7462838" y="3803650"/>
            <a:ext cx="715963" cy="0"/>
          </a:xfrm>
          <a:prstGeom prst="straightConnector1">
            <a:avLst/>
          </a:prstGeom>
          <a:ln>
            <a:solidFill>
              <a:srgbClr val="ADBAC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3"/>
          <p:cNvCxnSpPr/>
          <p:nvPr/>
        </p:nvCxnSpPr>
        <p:spPr>
          <a:xfrm>
            <a:off x="6926263" y="5407025"/>
            <a:ext cx="1700213" cy="0"/>
          </a:xfrm>
          <a:prstGeom prst="straightConnector1">
            <a:avLst/>
          </a:prstGeom>
          <a:ln>
            <a:solidFill>
              <a:srgbClr val="ADBAC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0" name="Freeform 2"/>
          <p:cNvSpPr>
            <a:spLocks noEditPoints="1"/>
          </p:cNvSpPr>
          <p:nvPr/>
        </p:nvSpPr>
        <p:spPr>
          <a:xfrm>
            <a:off x="4200525" y="3502025"/>
            <a:ext cx="1765300" cy="1765300"/>
          </a:xfrm>
          <a:custGeom>
            <a:avLst/>
            <a:gdLst/>
            <a:ahLst/>
            <a:cxnLst>
              <a:cxn ang="0">
                <a:pos x="1625752" y="925624"/>
              </a:cxn>
              <a:cxn ang="0">
                <a:pos x="1762141" y="803784"/>
              </a:cxn>
              <a:cxn ang="0">
                <a:pos x="1605749" y="709221"/>
              </a:cxn>
              <a:cxn ang="0">
                <a:pos x="1705767" y="561921"/>
              </a:cxn>
              <a:cxn ang="0">
                <a:pos x="1523916" y="507366"/>
              </a:cxn>
              <a:cxn ang="0">
                <a:pos x="1458449" y="412803"/>
              </a:cxn>
              <a:cxn ang="0">
                <a:pos x="1478453" y="230951"/>
              </a:cxn>
              <a:cxn ang="0">
                <a:pos x="1298420" y="265503"/>
              </a:cxn>
              <a:cxn ang="0">
                <a:pos x="1272960" y="90926"/>
              </a:cxn>
              <a:cxn ang="0">
                <a:pos x="1102020" y="172759"/>
              </a:cxn>
              <a:cxn ang="0">
                <a:pos x="991091" y="147300"/>
              </a:cxn>
              <a:cxn ang="0">
                <a:pos x="881980" y="0"/>
              </a:cxn>
              <a:cxn ang="0">
                <a:pos x="772869" y="145481"/>
              </a:cxn>
              <a:cxn ang="0">
                <a:pos x="636480" y="34552"/>
              </a:cxn>
              <a:cxn ang="0">
                <a:pos x="565558" y="209129"/>
              </a:cxn>
              <a:cxn ang="0">
                <a:pos x="465540" y="265503"/>
              </a:cxn>
              <a:cxn ang="0">
                <a:pos x="285507" y="229133"/>
              </a:cxn>
              <a:cxn ang="0">
                <a:pos x="303692" y="410984"/>
              </a:cxn>
              <a:cxn ang="0">
                <a:pos x="127296" y="421895"/>
              </a:cxn>
              <a:cxn ang="0">
                <a:pos x="192763" y="598291"/>
              </a:cxn>
              <a:cxn ang="0">
                <a:pos x="156392" y="707402"/>
              </a:cxn>
              <a:cxn ang="0">
                <a:pos x="0" y="801965"/>
              </a:cxn>
              <a:cxn ang="0">
                <a:pos x="136389" y="923806"/>
              </a:cxn>
              <a:cxn ang="0">
                <a:pos x="10911" y="1049283"/>
              </a:cxn>
              <a:cxn ang="0">
                <a:pos x="178214" y="1136572"/>
              </a:cxn>
              <a:cxn ang="0">
                <a:pos x="225496" y="1242046"/>
              </a:cxn>
              <a:cxn ang="0">
                <a:pos x="174577" y="1416623"/>
              </a:cxn>
              <a:cxn ang="0">
                <a:pos x="356429" y="1414805"/>
              </a:cxn>
              <a:cxn ang="0">
                <a:pos x="349155" y="1593019"/>
              </a:cxn>
              <a:cxn ang="0">
                <a:pos x="532825" y="1543919"/>
              </a:cxn>
              <a:cxn ang="0">
                <a:pos x="638299" y="1589382"/>
              </a:cxn>
              <a:cxn ang="0">
                <a:pos x="716495" y="1754867"/>
              </a:cxn>
              <a:cxn ang="0">
                <a:pos x="851065" y="1629389"/>
              </a:cxn>
              <a:cxn ang="0">
                <a:pos x="965631" y="1765778"/>
              </a:cxn>
              <a:cxn ang="0">
                <a:pos x="1067468" y="1607567"/>
              </a:cxn>
              <a:cxn ang="0">
                <a:pos x="1176579" y="1569378"/>
              </a:cxn>
              <a:cxn ang="0">
                <a:pos x="1345701" y="1636663"/>
              </a:cxn>
              <a:cxn ang="0">
                <a:pos x="1360249" y="1454812"/>
              </a:cxn>
              <a:cxn ang="0">
                <a:pos x="1536645" y="1478453"/>
              </a:cxn>
              <a:cxn ang="0">
                <a:pos x="1505730" y="1292964"/>
              </a:cxn>
              <a:cxn ang="0">
                <a:pos x="1560286" y="1191127"/>
              </a:cxn>
              <a:cxn ang="0">
                <a:pos x="1731226" y="1127479"/>
              </a:cxn>
              <a:cxn ang="0">
                <a:pos x="1620297" y="983817"/>
              </a:cxn>
              <a:cxn ang="0">
                <a:pos x="1392982" y="1165668"/>
              </a:cxn>
              <a:cxn ang="0">
                <a:pos x="1069287" y="1436627"/>
              </a:cxn>
              <a:cxn ang="0">
                <a:pos x="649210" y="1420260"/>
              </a:cxn>
              <a:cxn ang="0">
                <a:pos x="347336" y="1123842"/>
              </a:cxn>
              <a:cxn ang="0">
                <a:pos x="325514" y="701947"/>
              </a:cxn>
              <a:cxn ang="0">
                <a:pos x="592836" y="376433"/>
              </a:cxn>
              <a:cxn ang="0">
                <a:pos x="1011094" y="314603"/>
              </a:cxn>
              <a:cxn ang="0">
                <a:pos x="1360249" y="551010"/>
              </a:cxn>
              <a:cxn ang="0">
                <a:pos x="1460267" y="961994"/>
              </a:cxn>
            </a:cxnLst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rgbClr val="1F4E7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31" name="Freeform 3"/>
          <p:cNvSpPr>
            <a:spLocks noEditPoints="1"/>
          </p:cNvSpPr>
          <p:nvPr/>
        </p:nvSpPr>
        <p:spPr>
          <a:xfrm>
            <a:off x="5965825" y="2924175"/>
            <a:ext cx="1765300" cy="1766888"/>
          </a:xfrm>
          <a:custGeom>
            <a:avLst/>
            <a:gdLst/>
            <a:ahLst/>
            <a:cxnLst>
              <a:cxn ang="0">
                <a:pos x="1625752" y="925624"/>
              </a:cxn>
              <a:cxn ang="0">
                <a:pos x="1762141" y="803784"/>
              </a:cxn>
              <a:cxn ang="0">
                <a:pos x="1605749" y="709221"/>
              </a:cxn>
              <a:cxn ang="0">
                <a:pos x="1705767" y="561921"/>
              </a:cxn>
              <a:cxn ang="0">
                <a:pos x="1523916" y="507366"/>
              </a:cxn>
              <a:cxn ang="0">
                <a:pos x="1458449" y="412803"/>
              </a:cxn>
              <a:cxn ang="0">
                <a:pos x="1478453" y="230951"/>
              </a:cxn>
              <a:cxn ang="0">
                <a:pos x="1298420" y="265503"/>
              </a:cxn>
              <a:cxn ang="0">
                <a:pos x="1272960" y="90926"/>
              </a:cxn>
              <a:cxn ang="0">
                <a:pos x="1102020" y="172759"/>
              </a:cxn>
              <a:cxn ang="0">
                <a:pos x="991091" y="147300"/>
              </a:cxn>
              <a:cxn ang="0">
                <a:pos x="881980" y="0"/>
              </a:cxn>
              <a:cxn ang="0">
                <a:pos x="772869" y="145481"/>
              </a:cxn>
              <a:cxn ang="0">
                <a:pos x="636480" y="34552"/>
              </a:cxn>
              <a:cxn ang="0">
                <a:pos x="565558" y="209129"/>
              </a:cxn>
              <a:cxn ang="0">
                <a:pos x="465540" y="265503"/>
              </a:cxn>
              <a:cxn ang="0">
                <a:pos x="285507" y="229133"/>
              </a:cxn>
              <a:cxn ang="0">
                <a:pos x="303692" y="410984"/>
              </a:cxn>
              <a:cxn ang="0">
                <a:pos x="127296" y="421895"/>
              </a:cxn>
              <a:cxn ang="0">
                <a:pos x="192763" y="598291"/>
              </a:cxn>
              <a:cxn ang="0">
                <a:pos x="156392" y="707402"/>
              </a:cxn>
              <a:cxn ang="0">
                <a:pos x="0" y="801965"/>
              </a:cxn>
              <a:cxn ang="0">
                <a:pos x="136389" y="923806"/>
              </a:cxn>
              <a:cxn ang="0">
                <a:pos x="10911" y="1049283"/>
              </a:cxn>
              <a:cxn ang="0">
                <a:pos x="178214" y="1136572"/>
              </a:cxn>
              <a:cxn ang="0">
                <a:pos x="225496" y="1242046"/>
              </a:cxn>
              <a:cxn ang="0">
                <a:pos x="174577" y="1416623"/>
              </a:cxn>
              <a:cxn ang="0">
                <a:pos x="356429" y="1414805"/>
              </a:cxn>
              <a:cxn ang="0">
                <a:pos x="349155" y="1593019"/>
              </a:cxn>
              <a:cxn ang="0">
                <a:pos x="532825" y="1543919"/>
              </a:cxn>
              <a:cxn ang="0">
                <a:pos x="638299" y="1589382"/>
              </a:cxn>
              <a:cxn ang="0">
                <a:pos x="716495" y="1754867"/>
              </a:cxn>
              <a:cxn ang="0">
                <a:pos x="851065" y="1629389"/>
              </a:cxn>
              <a:cxn ang="0">
                <a:pos x="965631" y="1765778"/>
              </a:cxn>
              <a:cxn ang="0">
                <a:pos x="1067468" y="1607567"/>
              </a:cxn>
              <a:cxn ang="0">
                <a:pos x="1176579" y="1569378"/>
              </a:cxn>
              <a:cxn ang="0">
                <a:pos x="1345701" y="1636663"/>
              </a:cxn>
              <a:cxn ang="0">
                <a:pos x="1360249" y="1454812"/>
              </a:cxn>
              <a:cxn ang="0">
                <a:pos x="1536645" y="1478453"/>
              </a:cxn>
              <a:cxn ang="0">
                <a:pos x="1505730" y="1292964"/>
              </a:cxn>
              <a:cxn ang="0">
                <a:pos x="1560286" y="1191127"/>
              </a:cxn>
              <a:cxn ang="0">
                <a:pos x="1731226" y="1127479"/>
              </a:cxn>
              <a:cxn ang="0">
                <a:pos x="1620297" y="983817"/>
              </a:cxn>
              <a:cxn ang="0">
                <a:pos x="1392982" y="1165668"/>
              </a:cxn>
              <a:cxn ang="0">
                <a:pos x="1069287" y="1436627"/>
              </a:cxn>
              <a:cxn ang="0">
                <a:pos x="649210" y="1420260"/>
              </a:cxn>
              <a:cxn ang="0">
                <a:pos x="347336" y="1123842"/>
              </a:cxn>
              <a:cxn ang="0">
                <a:pos x="325514" y="701947"/>
              </a:cxn>
              <a:cxn ang="0">
                <a:pos x="592836" y="376433"/>
              </a:cxn>
              <a:cxn ang="0">
                <a:pos x="1011094" y="314603"/>
              </a:cxn>
              <a:cxn ang="0">
                <a:pos x="1360249" y="551010"/>
              </a:cxn>
              <a:cxn ang="0">
                <a:pos x="1460267" y="961994"/>
              </a:cxn>
            </a:cxnLst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rgbClr val="F57D1C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32" name="Freeform 4"/>
          <p:cNvSpPr>
            <a:spLocks noEditPoints="1"/>
          </p:cNvSpPr>
          <p:nvPr/>
        </p:nvSpPr>
        <p:spPr>
          <a:xfrm>
            <a:off x="5649913" y="4691063"/>
            <a:ext cx="1430337" cy="1430337"/>
          </a:xfrm>
          <a:custGeom>
            <a:avLst/>
            <a:gdLst/>
            <a:ahLst/>
            <a:cxnLst>
              <a:cxn ang="0">
                <a:pos x="1317855" y="750322"/>
              </a:cxn>
              <a:cxn ang="0">
                <a:pos x="1428413" y="651557"/>
              </a:cxn>
              <a:cxn ang="0">
                <a:pos x="1301639" y="574903"/>
              </a:cxn>
              <a:cxn ang="0">
                <a:pos x="1382715" y="455500"/>
              </a:cxn>
              <a:cxn ang="0">
                <a:pos x="1235304" y="411277"/>
              </a:cxn>
              <a:cxn ang="0">
                <a:pos x="1182236" y="334623"/>
              </a:cxn>
              <a:cxn ang="0">
                <a:pos x="1198452" y="187212"/>
              </a:cxn>
              <a:cxn ang="0">
                <a:pos x="1052515" y="215220"/>
              </a:cxn>
              <a:cxn ang="0">
                <a:pos x="1031877" y="73706"/>
              </a:cxn>
              <a:cxn ang="0">
                <a:pos x="893311" y="140040"/>
              </a:cxn>
              <a:cxn ang="0">
                <a:pos x="803390" y="119403"/>
              </a:cxn>
              <a:cxn ang="0">
                <a:pos x="714943" y="0"/>
              </a:cxn>
              <a:cxn ang="0">
                <a:pos x="626497" y="117929"/>
              </a:cxn>
              <a:cxn ang="0">
                <a:pos x="515939" y="28008"/>
              </a:cxn>
              <a:cxn ang="0">
                <a:pos x="458448" y="169523"/>
              </a:cxn>
              <a:cxn ang="0">
                <a:pos x="377372" y="215220"/>
              </a:cxn>
              <a:cxn ang="0">
                <a:pos x="231435" y="185738"/>
              </a:cxn>
              <a:cxn ang="0">
                <a:pos x="246176" y="333149"/>
              </a:cxn>
              <a:cxn ang="0">
                <a:pos x="103188" y="341994"/>
              </a:cxn>
              <a:cxn ang="0">
                <a:pos x="156256" y="484982"/>
              </a:cxn>
              <a:cxn ang="0">
                <a:pos x="126773" y="573429"/>
              </a:cxn>
              <a:cxn ang="0">
                <a:pos x="0" y="650083"/>
              </a:cxn>
              <a:cxn ang="0">
                <a:pos x="110558" y="748848"/>
              </a:cxn>
              <a:cxn ang="0">
                <a:pos x="8845" y="850562"/>
              </a:cxn>
              <a:cxn ang="0">
                <a:pos x="144463" y="921319"/>
              </a:cxn>
              <a:cxn ang="0">
                <a:pos x="182790" y="1006817"/>
              </a:cxn>
              <a:cxn ang="0">
                <a:pos x="141515" y="1148332"/>
              </a:cxn>
              <a:cxn ang="0">
                <a:pos x="288926" y="1146858"/>
              </a:cxn>
              <a:cxn ang="0">
                <a:pos x="283029" y="1291321"/>
              </a:cxn>
              <a:cxn ang="0">
                <a:pos x="431914" y="1251520"/>
              </a:cxn>
              <a:cxn ang="0">
                <a:pos x="517413" y="1288372"/>
              </a:cxn>
              <a:cxn ang="0">
                <a:pos x="580799" y="1422516"/>
              </a:cxn>
              <a:cxn ang="0">
                <a:pos x="689884" y="1320803"/>
              </a:cxn>
              <a:cxn ang="0">
                <a:pos x="782753" y="1431361"/>
              </a:cxn>
              <a:cxn ang="0">
                <a:pos x="865303" y="1303113"/>
              </a:cxn>
              <a:cxn ang="0">
                <a:pos x="953749" y="1272157"/>
              </a:cxn>
              <a:cxn ang="0">
                <a:pos x="1090842" y="1326699"/>
              </a:cxn>
              <a:cxn ang="0">
                <a:pos x="1102634" y="1179288"/>
              </a:cxn>
              <a:cxn ang="0">
                <a:pos x="1245623" y="1198452"/>
              </a:cxn>
              <a:cxn ang="0">
                <a:pos x="1220563" y="1048092"/>
              </a:cxn>
              <a:cxn ang="0">
                <a:pos x="1264787" y="965542"/>
              </a:cxn>
              <a:cxn ang="0">
                <a:pos x="1403353" y="913948"/>
              </a:cxn>
              <a:cxn ang="0">
                <a:pos x="1313432" y="797494"/>
              </a:cxn>
              <a:cxn ang="0">
                <a:pos x="1129168" y="944905"/>
              </a:cxn>
              <a:cxn ang="0">
                <a:pos x="866777" y="1164547"/>
              </a:cxn>
              <a:cxn ang="0">
                <a:pos x="526257" y="1151280"/>
              </a:cxn>
              <a:cxn ang="0">
                <a:pos x="281555" y="911000"/>
              </a:cxn>
              <a:cxn ang="0">
                <a:pos x="263866" y="569007"/>
              </a:cxn>
              <a:cxn ang="0">
                <a:pos x="480560" y="305141"/>
              </a:cxn>
              <a:cxn ang="0">
                <a:pos x="819605" y="255021"/>
              </a:cxn>
              <a:cxn ang="0">
                <a:pos x="1102634" y="446655"/>
              </a:cxn>
              <a:cxn ang="0">
                <a:pos x="1183710" y="779804"/>
              </a:cxn>
            </a:cxnLst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rgbClr val="F57D1C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33" name="Freeform 5"/>
          <p:cNvSpPr>
            <a:spLocks noEditPoints="1"/>
          </p:cNvSpPr>
          <p:nvPr/>
        </p:nvSpPr>
        <p:spPr>
          <a:xfrm>
            <a:off x="4895850" y="2070100"/>
            <a:ext cx="1430338" cy="1431925"/>
          </a:xfrm>
          <a:custGeom>
            <a:avLst/>
            <a:gdLst/>
            <a:ahLst/>
            <a:cxnLst>
              <a:cxn ang="0">
                <a:pos x="1317855" y="750322"/>
              </a:cxn>
              <a:cxn ang="0">
                <a:pos x="1428413" y="651557"/>
              </a:cxn>
              <a:cxn ang="0">
                <a:pos x="1301639" y="574903"/>
              </a:cxn>
              <a:cxn ang="0">
                <a:pos x="1382715" y="455500"/>
              </a:cxn>
              <a:cxn ang="0">
                <a:pos x="1235304" y="411277"/>
              </a:cxn>
              <a:cxn ang="0">
                <a:pos x="1182236" y="334623"/>
              </a:cxn>
              <a:cxn ang="0">
                <a:pos x="1198452" y="187212"/>
              </a:cxn>
              <a:cxn ang="0">
                <a:pos x="1052515" y="215220"/>
              </a:cxn>
              <a:cxn ang="0">
                <a:pos x="1031877" y="73706"/>
              </a:cxn>
              <a:cxn ang="0">
                <a:pos x="893311" y="140040"/>
              </a:cxn>
              <a:cxn ang="0">
                <a:pos x="803390" y="119403"/>
              </a:cxn>
              <a:cxn ang="0">
                <a:pos x="714943" y="0"/>
              </a:cxn>
              <a:cxn ang="0">
                <a:pos x="626497" y="117929"/>
              </a:cxn>
              <a:cxn ang="0">
                <a:pos x="515939" y="28008"/>
              </a:cxn>
              <a:cxn ang="0">
                <a:pos x="458448" y="169523"/>
              </a:cxn>
              <a:cxn ang="0">
                <a:pos x="377372" y="215220"/>
              </a:cxn>
              <a:cxn ang="0">
                <a:pos x="231435" y="185738"/>
              </a:cxn>
              <a:cxn ang="0">
                <a:pos x="246176" y="333149"/>
              </a:cxn>
              <a:cxn ang="0">
                <a:pos x="103188" y="341994"/>
              </a:cxn>
              <a:cxn ang="0">
                <a:pos x="156256" y="484982"/>
              </a:cxn>
              <a:cxn ang="0">
                <a:pos x="126773" y="573429"/>
              </a:cxn>
              <a:cxn ang="0">
                <a:pos x="0" y="650083"/>
              </a:cxn>
              <a:cxn ang="0">
                <a:pos x="110558" y="748848"/>
              </a:cxn>
              <a:cxn ang="0">
                <a:pos x="8845" y="850562"/>
              </a:cxn>
              <a:cxn ang="0">
                <a:pos x="144463" y="921319"/>
              </a:cxn>
              <a:cxn ang="0">
                <a:pos x="182790" y="1006817"/>
              </a:cxn>
              <a:cxn ang="0">
                <a:pos x="141515" y="1148332"/>
              </a:cxn>
              <a:cxn ang="0">
                <a:pos x="288926" y="1146858"/>
              </a:cxn>
              <a:cxn ang="0">
                <a:pos x="283029" y="1291321"/>
              </a:cxn>
              <a:cxn ang="0">
                <a:pos x="431914" y="1251520"/>
              </a:cxn>
              <a:cxn ang="0">
                <a:pos x="517413" y="1288372"/>
              </a:cxn>
              <a:cxn ang="0">
                <a:pos x="580799" y="1422516"/>
              </a:cxn>
              <a:cxn ang="0">
                <a:pos x="689884" y="1320803"/>
              </a:cxn>
              <a:cxn ang="0">
                <a:pos x="782753" y="1431361"/>
              </a:cxn>
              <a:cxn ang="0">
                <a:pos x="865303" y="1303113"/>
              </a:cxn>
              <a:cxn ang="0">
                <a:pos x="953749" y="1272157"/>
              </a:cxn>
              <a:cxn ang="0">
                <a:pos x="1090842" y="1326699"/>
              </a:cxn>
              <a:cxn ang="0">
                <a:pos x="1102634" y="1179288"/>
              </a:cxn>
              <a:cxn ang="0">
                <a:pos x="1245623" y="1198452"/>
              </a:cxn>
              <a:cxn ang="0">
                <a:pos x="1220563" y="1048092"/>
              </a:cxn>
              <a:cxn ang="0">
                <a:pos x="1264787" y="965542"/>
              </a:cxn>
              <a:cxn ang="0">
                <a:pos x="1403353" y="913948"/>
              </a:cxn>
              <a:cxn ang="0">
                <a:pos x="1313432" y="797494"/>
              </a:cxn>
              <a:cxn ang="0">
                <a:pos x="1129168" y="944905"/>
              </a:cxn>
              <a:cxn ang="0">
                <a:pos x="866777" y="1164547"/>
              </a:cxn>
              <a:cxn ang="0">
                <a:pos x="526257" y="1151280"/>
              </a:cxn>
              <a:cxn ang="0">
                <a:pos x="281555" y="911000"/>
              </a:cxn>
              <a:cxn ang="0">
                <a:pos x="263866" y="569007"/>
              </a:cxn>
              <a:cxn ang="0">
                <a:pos x="480560" y="305141"/>
              </a:cxn>
              <a:cxn ang="0">
                <a:pos x="819605" y="255021"/>
              </a:cxn>
              <a:cxn ang="0">
                <a:pos x="1102634" y="446655"/>
              </a:cxn>
              <a:cxn ang="0">
                <a:pos x="1183710" y="779804"/>
              </a:cxn>
            </a:cxnLst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rgbClr val="1F4E7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34" name="Freeform 6"/>
          <p:cNvSpPr>
            <a:spLocks noEditPoints="1"/>
          </p:cNvSpPr>
          <p:nvPr/>
        </p:nvSpPr>
        <p:spPr>
          <a:xfrm>
            <a:off x="6326188" y="1882775"/>
            <a:ext cx="984250" cy="984250"/>
          </a:xfrm>
          <a:custGeom>
            <a:avLst/>
            <a:gdLst/>
            <a:ahLst/>
            <a:cxnLst>
              <a:cxn ang="0">
                <a:pos x="906025" y="515847"/>
              </a:cxn>
              <a:cxn ang="0">
                <a:pos x="982034" y="447945"/>
              </a:cxn>
              <a:cxn ang="0">
                <a:pos x="894877" y="395246"/>
              </a:cxn>
              <a:cxn ang="0">
                <a:pos x="950617" y="313156"/>
              </a:cxn>
              <a:cxn ang="0">
                <a:pos x="849272" y="282753"/>
              </a:cxn>
              <a:cxn ang="0">
                <a:pos x="812788" y="230053"/>
              </a:cxn>
              <a:cxn ang="0">
                <a:pos x="823936" y="128708"/>
              </a:cxn>
              <a:cxn ang="0">
                <a:pos x="723604" y="147964"/>
              </a:cxn>
              <a:cxn ang="0">
                <a:pos x="709416" y="50673"/>
              </a:cxn>
              <a:cxn ang="0">
                <a:pos x="614151" y="96278"/>
              </a:cxn>
              <a:cxn ang="0">
                <a:pos x="552331" y="82090"/>
              </a:cxn>
              <a:cxn ang="0">
                <a:pos x="491524" y="0"/>
              </a:cxn>
              <a:cxn ang="0">
                <a:pos x="430717" y="81076"/>
              </a:cxn>
              <a:cxn ang="0">
                <a:pos x="354708" y="19256"/>
              </a:cxn>
              <a:cxn ang="0">
                <a:pos x="315183" y="116547"/>
              </a:cxn>
              <a:cxn ang="0">
                <a:pos x="259443" y="147964"/>
              </a:cxn>
              <a:cxn ang="0">
                <a:pos x="159112" y="127695"/>
              </a:cxn>
              <a:cxn ang="0">
                <a:pos x="169246" y="229040"/>
              </a:cxn>
              <a:cxn ang="0">
                <a:pos x="70942" y="235121"/>
              </a:cxn>
              <a:cxn ang="0">
                <a:pos x="107426" y="333425"/>
              </a:cxn>
              <a:cxn ang="0">
                <a:pos x="87157" y="394232"/>
              </a:cxn>
              <a:cxn ang="0">
                <a:pos x="0" y="446932"/>
              </a:cxn>
              <a:cxn ang="0">
                <a:pos x="76009" y="514833"/>
              </a:cxn>
              <a:cxn ang="0">
                <a:pos x="6081" y="584761"/>
              </a:cxn>
              <a:cxn ang="0">
                <a:pos x="99318" y="633407"/>
              </a:cxn>
              <a:cxn ang="0">
                <a:pos x="125668" y="692187"/>
              </a:cxn>
              <a:cxn ang="0">
                <a:pos x="97291" y="789478"/>
              </a:cxn>
              <a:cxn ang="0">
                <a:pos x="198636" y="788465"/>
              </a:cxn>
              <a:cxn ang="0">
                <a:pos x="194583" y="887783"/>
              </a:cxn>
              <a:cxn ang="0">
                <a:pos x="296941" y="860420"/>
              </a:cxn>
              <a:cxn ang="0">
                <a:pos x="355721" y="885756"/>
              </a:cxn>
              <a:cxn ang="0">
                <a:pos x="399300" y="977980"/>
              </a:cxn>
              <a:cxn ang="0">
                <a:pos x="474295" y="908052"/>
              </a:cxn>
              <a:cxn ang="0">
                <a:pos x="538143" y="984061"/>
              </a:cxn>
              <a:cxn ang="0">
                <a:pos x="594896" y="895891"/>
              </a:cxn>
              <a:cxn ang="0">
                <a:pos x="655703" y="874608"/>
              </a:cxn>
              <a:cxn ang="0">
                <a:pos x="749954" y="912106"/>
              </a:cxn>
              <a:cxn ang="0">
                <a:pos x="758061" y="810761"/>
              </a:cxn>
              <a:cxn ang="0">
                <a:pos x="856366" y="823936"/>
              </a:cxn>
              <a:cxn ang="0">
                <a:pos x="839137" y="720564"/>
              </a:cxn>
              <a:cxn ang="0">
                <a:pos x="869541" y="663810"/>
              </a:cxn>
              <a:cxn ang="0">
                <a:pos x="964805" y="628340"/>
              </a:cxn>
              <a:cxn ang="0">
                <a:pos x="902985" y="548277"/>
              </a:cxn>
              <a:cxn ang="0">
                <a:pos x="776304" y="649622"/>
              </a:cxn>
              <a:cxn ang="0">
                <a:pos x="595909" y="800626"/>
              </a:cxn>
              <a:cxn ang="0">
                <a:pos x="361802" y="791505"/>
              </a:cxn>
              <a:cxn ang="0">
                <a:pos x="193569" y="626313"/>
              </a:cxn>
              <a:cxn ang="0">
                <a:pos x="181408" y="391192"/>
              </a:cxn>
              <a:cxn ang="0">
                <a:pos x="330385" y="209784"/>
              </a:cxn>
              <a:cxn ang="0">
                <a:pos x="563479" y="175327"/>
              </a:cxn>
              <a:cxn ang="0">
                <a:pos x="758061" y="307076"/>
              </a:cxn>
              <a:cxn ang="0">
                <a:pos x="813801" y="536116"/>
              </a:cxn>
            </a:cxnLst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rgbClr val="F57D1C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35" name="Oval 16"/>
          <p:cNvSpPr/>
          <p:nvPr/>
        </p:nvSpPr>
        <p:spPr>
          <a:xfrm>
            <a:off x="8089900" y="1990725"/>
            <a:ext cx="631825" cy="642938"/>
          </a:xfrm>
          <a:prstGeom prst="ellipse">
            <a:avLst/>
          </a:prstGeom>
          <a:solidFill>
            <a:srgbClr val="F57D1C"/>
          </a:solidFill>
          <a:ln w="9525">
            <a:noFill/>
          </a:ln>
        </p:spPr>
        <p:txBody>
          <a:bodyPr/>
          <a:p>
            <a:pPr lvl="0" eaLnBrk="1" hangingPunct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8159750" y="2174875"/>
            <a:ext cx="492125" cy="2619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1087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10%</a:t>
            </a:r>
            <a:endParaRPr kumimoji="0" lang="en-US" sz="1050" b="1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0737" name="Oval 23"/>
          <p:cNvSpPr/>
          <p:nvPr/>
        </p:nvSpPr>
        <p:spPr>
          <a:xfrm>
            <a:off x="8089900" y="3481388"/>
            <a:ext cx="631825" cy="642937"/>
          </a:xfrm>
          <a:prstGeom prst="ellipse">
            <a:avLst/>
          </a:prstGeom>
          <a:solidFill>
            <a:srgbClr val="F57D1C"/>
          </a:solidFill>
          <a:ln w="9525">
            <a:noFill/>
          </a:ln>
        </p:spPr>
        <p:txBody>
          <a:bodyPr/>
          <a:p>
            <a:pPr lvl="0" eaLnBrk="1" hangingPunct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8159750" y="3665538"/>
            <a:ext cx="492125" cy="2619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1087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25%</a:t>
            </a:r>
            <a:endParaRPr kumimoji="0" lang="en-US" sz="105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0739" name="Oval 26"/>
          <p:cNvSpPr/>
          <p:nvPr/>
        </p:nvSpPr>
        <p:spPr>
          <a:xfrm>
            <a:off x="8129588" y="5084763"/>
            <a:ext cx="631825" cy="642937"/>
          </a:xfrm>
          <a:prstGeom prst="ellipse">
            <a:avLst/>
          </a:prstGeom>
          <a:solidFill>
            <a:srgbClr val="F57D1C"/>
          </a:solidFill>
          <a:ln w="9525">
            <a:noFill/>
          </a:ln>
        </p:spPr>
        <p:txBody>
          <a:bodyPr/>
          <a:p>
            <a:pPr lvl="0" eaLnBrk="1" hangingPunct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8197850" y="5268913"/>
            <a:ext cx="493713" cy="2619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1087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20%</a:t>
            </a:r>
            <a:endParaRPr kumimoji="0" lang="en-US" sz="1050" b="1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0741" name="Oval 28"/>
          <p:cNvSpPr/>
          <p:nvPr/>
        </p:nvSpPr>
        <p:spPr>
          <a:xfrm>
            <a:off x="3040063" y="2370138"/>
            <a:ext cx="633412" cy="641350"/>
          </a:xfrm>
          <a:prstGeom prst="ellipse">
            <a:avLst/>
          </a:prstGeom>
          <a:solidFill>
            <a:srgbClr val="1F4E79"/>
          </a:solidFill>
          <a:ln w="9525">
            <a:noFill/>
          </a:ln>
        </p:spPr>
        <p:txBody>
          <a:bodyPr/>
          <a:p>
            <a:pPr lvl="0" eaLnBrk="1" hangingPunct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3109913" y="2552700"/>
            <a:ext cx="493713" cy="2619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1087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20%</a:t>
            </a:r>
            <a:endParaRPr kumimoji="0" lang="en-US" sz="1050" b="1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0743" name="Oval 32"/>
          <p:cNvSpPr/>
          <p:nvPr/>
        </p:nvSpPr>
        <p:spPr>
          <a:xfrm>
            <a:off x="3040063" y="4062413"/>
            <a:ext cx="633412" cy="642937"/>
          </a:xfrm>
          <a:prstGeom prst="ellipse">
            <a:avLst/>
          </a:prstGeom>
          <a:solidFill>
            <a:srgbClr val="1F4E79"/>
          </a:solidFill>
          <a:ln w="9525">
            <a:noFill/>
          </a:ln>
        </p:spPr>
        <p:txBody>
          <a:bodyPr/>
          <a:p>
            <a:pPr lvl="0" eaLnBrk="1" hangingPunct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3109913" y="4246563"/>
            <a:ext cx="493713" cy="2619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1087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25%</a:t>
            </a:r>
            <a:endParaRPr kumimoji="0" lang="en-US" sz="1050" b="1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28" name="Group 39"/>
          <p:cNvGrpSpPr/>
          <p:nvPr/>
        </p:nvGrpSpPr>
        <p:grpSpPr>
          <a:xfrm>
            <a:off x="6096469" y="5164734"/>
            <a:ext cx="537451" cy="437338"/>
            <a:chOff x="1550139" y="1314466"/>
            <a:chExt cx="509139" cy="414300"/>
          </a:xfrm>
          <a:solidFill>
            <a:srgbClr val="F57D1C"/>
          </a:solidFill>
        </p:grpSpPr>
        <p:sp>
          <p:nvSpPr>
            <p:cNvPr id="29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0" name="Freeform 6"/>
            <p:cNvSpPr/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30746" name="Freeform 34"/>
          <p:cNvSpPr/>
          <p:nvPr/>
        </p:nvSpPr>
        <p:spPr>
          <a:xfrm>
            <a:off x="6634163" y="2197100"/>
            <a:ext cx="388937" cy="344488"/>
          </a:xfrm>
          <a:custGeom>
            <a:avLst/>
            <a:gdLst/>
            <a:ahLst/>
            <a:cxnLst>
              <a:cxn ang="0">
                <a:pos x="389524" y="137732"/>
              </a:cxn>
              <a:cxn ang="0">
                <a:pos x="194762" y="0"/>
              </a:cxn>
              <a:cxn ang="0">
                <a:pos x="0" y="137732"/>
              </a:cxn>
              <a:cxn ang="0">
                <a:pos x="105973" y="261117"/>
              </a:cxn>
              <a:cxn ang="0">
                <a:pos x="63011" y="344330"/>
              </a:cxn>
              <a:cxn ang="0">
                <a:pos x="209083" y="275464"/>
              </a:cxn>
              <a:cxn ang="0">
                <a:pos x="389524" y="137732"/>
              </a:cxn>
            </a:cxnLst>
            <a:pathLst>
              <a:path w="136" h="120">
                <a:moveTo>
                  <a:pt x="136" y="48"/>
                </a:moveTo>
                <a:cubicBezTo>
                  <a:pt x="136" y="22"/>
                  <a:pt x="106" y="0"/>
                  <a:pt x="68" y="0"/>
                </a:cubicBezTo>
                <a:cubicBezTo>
                  <a:pt x="31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7" y="106"/>
                  <a:pt x="22" y="120"/>
                </a:cubicBezTo>
                <a:cubicBezTo>
                  <a:pt x="22" y="120"/>
                  <a:pt x="54" y="111"/>
                  <a:pt x="73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rgbClr val="F57D1C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47" name="Freeform 55"/>
          <p:cNvSpPr>
            <a:spLocks noEditPoints="1"/>
          </p:cNvSpPr>
          <p:nvPr/>
        </p:nvSpPr>
        <p:spPr>
          <a:xfrm>
            <a:off x="6542088" y="3533775"/>
            <a:ext cx="612775" cy="641350"/>
          </a:xfrm>
          <a:custGeom>
            <a:avLst/>
            <a:gdLst/>
            <a:ahLst/>
            <a:cxnLst>
              <a:cxn ang="0">
                <a:pos x="394423" y="437193"/>
              </a:cxn>
              <a:cxn ang="0">
                <a:pos x="603515" y="123555"/>
              </a:cxn>
              <a:cxn ang="0">
                <a:pos x="603515" y="99794"/>
              </a:cxn>
              <a:cxn ang="0">
                <a:pos x="555994" y="47521"/>
              </a:cxn>
              <a:cxn ang="0">
                <a:pos x="532234" y="47521"/>
              </a:cxn>
              <a:cxn ang="0">
                <a:pos x="508473" y="76034"/>
              </a:cxn>
              <a:cxn ang="0">
                <a:pos x="479961" y="76034"/>
              </a:cxn>
              <a:cxn ang="0">
                <a:pos x="479961" y="0"/>
              </a:cxn>
              <a:cxn ang="0">
                <a:pos x="128306" y="0"/>
              </a:cxn>
              <a:cxn ang="0">
                <a:pos x="128306" y="76034"/>
              </a:cxn>
              <a:cxn ang="0">
                <a:pos x="104546" y="76034"/>
              </a:cxn>
              <a:cxn ang="0">
                <a:pos x="80785" y="47521"/>
              </a:cxn>
              <a:cxn ang="0">
                <a:pos x="57025" y="47521"/>
              </a:cxn>
              <a:cxn ang="0">
                <a:pos x="4752" y="99794"/>
              </a:cxn>
              <a:cxn ang="0">
                <a:pos x="4752" y="123555"/>
              </a:cxn>
              <a:cxn ang="0">
                <a:pos x="218596" y="437193"/>
              </a:cxn>
              <a:cxn ang="0">
                <a:pos x="280373" y="465705"/>
              </a:cxn>
              <a:cxn ang="0">
                <a:pos x="280373" y="489466"/>
              </a:cxn>
              <a:cxn ang="0">
                <a:pos x="256613" y="503722"/>
              </a:cxn>
              <a:cxn ang="0">
                <a:pos x="280373" y="513226"/>
              </a:cxn>
              <a:cxn ang="0">
                <a:pos x="280373" y="541739"/>
              </a:cxn>
              <a:cxn ang="0">
                <a:pos x="256613" y="565499"/>
              </a:cxn>
              <a:cxn ang="0">
                <a:pos x="228100" y="589260"/>
              </a:cxn>
              <a:cxn ang="0">
                <a:pos x="204340" y="613020"/>
              </a:cxn>
              <a:cxn ang="0">
                <a:pos x="232852" y="641533"/>
              </a:cxn>
              <a:cxn ang="0">
                <a:pos x="380167" y="641533"/>
              </a:cxn>
              <a:cxn ang="0">
                <a:pos x="403927" y="613020"/>
              </a:cxn>
              <a:cxn ang="0">
                <a:pos x="380167" y="589260"/>
              </a:cxn>
              <a:cxn ang="0">
                <a:pos x="351654" y="565499"/>
              </a:cxn>
              <a:cxn ang="0">
                <a:pos x="327894" y="541739"/>
              </a:cxn>
              <a:cxn ang="0">
                <a:pos x="327894" y="513226"/>
              </a:cxn>
              <a:cxn ang="0">
                <a:pos x="356406" y="503722"/>
              </a:cxn>
              <a:cxn ang="0">
                <a:pos x="327894" y="489466"/>
              </a:cxn>
              <a:cxn ang="0">
                <a:pos x="327894" y="465705"/>
              </a:cxn>
              <a:cxn ang="0">
                <a:pos x="394423" y="437193"/>
              </a:cxn>
              <a:cxn ang="0">
                <a:pos x="479961" y="99794"/>
              </a:cxn>
              <a:cxn ang="0">
                <a:pos x="508473" y="99794"/>
              </a:cxn>
              <a:cxn ang="0">
                <a:pos x="532234" y="76034"/>
              </a:cxn>
              <a:cxn ang="0">
                <a:pos x="555994" y="99794"/>
              </a:cxn>
              <a:cxn ang="0">
                <a:pos x="555994" y="123555"/>
              </a:cxn>
              <a:cxn ang="0">
                <a:pos x="432440" y="337399"/>
              </a:cxn>
              <a:cxn ang="0">
                <a:pos x="479961" y="99794"/>
              </a:cxn>
              <a:cxn ang="0">
                <a:pos x="171075" y="342151"/>
              </a:cxn>
              <a:cxn ang="0">
                <a:pos x="47521" y="128307"/>
              </a:cxn>
              <a:cxn ang="0">
                <a:pos x="47521" y="104546"/>
              </a:cxn>
              <a:cxn ang="0">
                <a:pos x="71281" y="80786"/>
              </a:cxn>
              <a:cxn ang="0">
                <a:pos x="95042" y="104546"/>
              </a:cxn>
              <a:cxn ang="0">
                <a:pos x="123554" y="104546"/>
              </a:cxn>
              <a:cxn ang="0">
                <a:pos x="171075" y="342151"/>
              </a:cxn>
            </a:cxnLst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rgbClr val="F57D1C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34" name="Group 45"/>
          <p:cNvGrpSpPr/>
          <p:nvPr/>
        </p:nvGrpSpPr>
        <p:grpSpPr>
          <a:xfrm>
            <a:off x="5309101" y="2488779"/>
            <a:ext cx="603273" cy="593698"/>
            <a:chOff x="1587575" y="2265358"/>
            <a:chExt cx="314468" cy="309477"/>
          </a:xfrm>
          <a:solidFill>
            <a:srgbClr val="1F4E79"/>
          </a:solidFill>
        </p:grpSpPr>
        <p:sp>
          <p:nvSpPr>
            <p:cNvPr id="35" name="Freeform 59"/>
            <p:cNvSpPr>
              <a:spLocks noEditPoints="1"/>
            </p:cNvSpPr>
            <p:nvPr/>
          </p:nvSpPr>
          <p:spPr bwMode="auto">
            <a:xfrm>
              <a:off x="1587575" y="2265358"/>
              <a:ext cx="314468" cy="309477"/>
            </a:xfrm>
            <a:custGeom>
              <a:avLst/>
              <a:gdLst>
                <a:gd name="T0" fmla="*/ 82 w 95"/>
                <a:gd name="T1" fmla="*/ 57 h 93"/>
                <a:gd name="T2" fmla="*/ 95 w 95"/>
                <a:gd name="T3" fmla="*/ 51 h 93"/>
                <a:gd name="T4" fmla="*/ 95 w 95"/>
                <a:gd name="T5" fmla="*/ 41 h 93"/>
                <a:gd name="T6" fmla="*/ 82 w 95"/>
                <a:gd name="T7" fmla="*/ 36 h 93"/>
                <a:gd name="T8" fmla="*/ 80 w 95"/>
                <a:gd name="T9" fmla="*/ 30 h 93"/>
                <a:gd name="T10" fmla="*/ 85 w 95"/>
                <a:gd name="T11" fmla="*/ 17 h 93"/>
                <a:gd name="T12" fmla="*/ 77 w 95"/>
                <a:gd name="T13" fmla="*/ 10 h 93"/>
                <a:gd name="T14" fmla="*/ 64 w 95"/>
                <a:gd name="T15" fmla="*/ 15 h 93"/>
                <a:gd name="T16" fmla="*/ 59 w 95"/>
                <a:gd name="T17" fmla="*/ 13 h 93"/>
                <a:gd name="T18" fmla="*/ 53 w 95"/>
                <a:gd name="T19" fmla="*/ 0 h 93"/>
                <a:gd name="T20" fmla="*/ 42 w 95"/>
                <a:gd name="T21" fmla="*/ 0 h 93"/>
                <a:gd name="T22" fmla="*/ 37 w 95"/>
                <a:gd name="T23" fmla="*/ 13 h 93"/>
                <a:gd name="T24" fmla="*/ 31 w 95"/>
                <a:gd name="T25" fmla="*/ 15 h 93"/>
                <a:gd name="T26" fmla="*/ 18 w 95"/>
                <a:gd name="T27" fmla="*/ 10 h 93"/>
                <a:gd name="T28" fmla="*/ 10 w 95"/>
                <a:gd name="T29" fmla="*/ 17 h 93"/>
                <a:gd name="T30" fmla="*/ 16 w 95"/>
                <a:gd name="T31" fmla="*/ 30 h 93"/>
                <a:gd name="T32" fmla="*/ 13 w 95"/>
                <a:gd name="T33" fmla="*/ 36 h 93"/>
                <a:gd name="T34" fmla="*/ 0 w 95"/>
                <a:gd name="T35" fmla="*/ 41 h 93"/>
                <a:gd name="T36" fmla="*/ 0 w 95"/>
                <a:gd name="T37" fmla="*/ 52 h 93"/>
                <a:gd name="T38" fmla="*/ 13 w 95"/>
                <a:gd name="T39" fmla="*/ 57 h 93"/>
                <a:gd name="T40" fmla="*/ 16 w 95"/>
                <a:gd name="T41" fmla="*/ 63 h 93"/>
                <a:gd name="T42" fmla="*/ 11 w 95"/>
                <a:gd name="T43" fmla="*/ 76 h 93"/>
                <a:gd name="T44" fmla="*/ 18 w 95"/>
                <a:gd name="T45" fmla="*/ 83 h 93"/>
                <a:gd name="T46" fmla="*/ 31 w 95"/>
                <a:gd name="T47" fmla="*/ 78 h 93"/>
                <a:gd name="T48" fmla="*/ 37 w 95"/>
                <a:gd name="T49" fmla="*/ 80 h 93"/>
                <a:gd name="T50" fmla="*/ 43 w 95"/>
                <a:gd name="T51" fmla="*/ 93 h 93"/>
                <a:gd name="T52" fmla="*/ 53 w 95"/>
                <a:gd name="T53" fmla="*/ 93 h 93"/>
                <a:gd name="T54" fmla="*/ 59 w 95"/>
                <a:gd name="T55" fmla="*/ 80 h 93"/>
                <a:gd name="T56" fmla="*/ 64 w 95"/>
                <a:gd name="T57" fmla="*/ 78 h 93"/>
                <a:gd name="T58" fmla="*/ 78 w 95"/>
                <a:gd name="T59" fmla="*/ 83 h 93"/>
                <a:gd name="T60" fmla="*/ 85 w 95"/>
                <a:gd name="T61" fmla="*/ 75 h 93"/>
                <a:gd name="T62" fmla="*/ 80 w 95"/>
                <a:gd name="T63" fmla="*/ 63 h 93"/>
                <a:gd name="T64" fmla="*/ 82 w 95"/>
                <a:gd name="T65" fmla="*/ 57 h 93"/>
                <a:gd name="T66" fmla="*/ 48 w 95"/>
                <a:gd name="T67" fmla="*/ 61 h 93"/>
                <a:gd name="T68" fmla="*/ 33 w 95"/>
                <a:gd name="T69" fmla="*/ 46 h 93"/>
                <a:gd name="T70" fmla="*/ 48 w 95"/>
                <a:gd name="T71" fmla="*/ 32 h 93"/>
                <a:gd name="T72" fmla="*/ 63 w 95"/>
                <a:gd name="T73" fmla="*/ 46 h 93"/>
                <a:gd name="T74" fmla="*/ 48 w 95"/>
                <a:gd name="T75" fmla="*/ 6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6" name="Oval 60"/>
            <p:cNvSpPr>
              <a:spLocks noChangeArrowheads="1"/>
            </p:cNvSpPr>
            <p:nvPr/>
          </p:nvSpPr>
          <p:spPr bwMode="auto">
            <a:xfrm>
              <a:off x="1712364" y="2387652"/>
              <a:ext cx="64890" cy="623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48"/>
          <p:cNvGrpSpPr/>
          <p:nvPr/>
        </p:nvGrpSpPr>
        <p:grpSpPr>
          <a:xfrm>
            <a:off x="4848280" y="4151211"/>
            <a:ext cx="438873" cy="495011"/>
            <a:chOff x="5513440" y="1766202"/>
            <a:chExt cx="429274" cy="484183"/>
          </a:xfrm>
          <a:solidFill>
            <a:srgbClr val="1F4E79"/>
          </a:solidFill>
        </p:grpSpPr>
        <p:sp>
          <p:nvSpPr>
            <p:cNvPr id="38" name="Freeform 147"/>
            <p:cNvSpPr/>
            <p:nvPr/>
          </p:nvSpPr>
          <p:spPr bwMode="auto">
            <a:xfrm>
              <a:off x="5513440" y="1766202"/>
              <a:ext cx="429274" cy="87353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3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9" name="Freeform 148"/>
            <p:cNvSpPr>
              <a:spLocks noEditPoints="1"/>
            </p:cNvSpPr>
            <p:nvPr/>
          </p:nvSpPr>
          <p:spPr bwMode="auto">
            <a:xfrm>
              <a:off x="5550876" y="1873521"/>
              <a:ext cx="356897" cy="376864"/>
            </a:xfrm>
            <a:custGeom>
              <a:avLst/>
              <a:gdLst>
                <a:gd name="T0" fmla="*/ 143 w 143"/>
                <a:gd name="T1" fmla="*/ 95 h 151"/>
                <a:gd name="T2" fmla="*/ 143 w 143"/>
                <a:gd name="T3" fmla="*/ 0 h 151"/>
                <a:gd name="T4" fmla="*/ 0 w 143"/>
                <a:gd name="T5" fmla="*/ 0 h 151"/>
                <a:gd name="T6" fmla="*/ 0 w 143"/>
                <a:gd name="T7" fmla="*/ 95 h 151"/>
                <a:gd name="T8" fmla="*/ 63 w 143"/>
                <a:gd name="T9" fmla="*/ 95 h 151"/>
                <a:gd name="T10" fmla="*/ 63 w 143"/>
                <a:gd name="T11" fmla="*/ 125 h 151"/>
                <a:gd name="T12" fmla="*/ 45 w 143"/>
                <a:gd name="T13" fmla="*/ 125 h 151"/>
                <a:gd name="T14" fmla="*/ 45 w 143"/>
                <a:gd name="T15" fmla="*/ 121 h 151"/>
                <a:gd name="T16" fmla="*/ 37 w 143"/>
                <a:gd name="T17" fmla="*/ 121 h 151"/>
                <a:gd name="T18" fmla="*/ 25 w 143"/>
                <a:gd name="T19" fmla="*/ 151 h 151"/>
                <a:gd name="T20" fmla="*/ 33 w 143"/>
                <a:gd name="T21" fmla="*/ 151 h 151"/>
                <a:gd name="T22" fmla="*/ 40 w 143"/>
                <a:gd name="T23" fmla="*/ 137 h 151"/>
                <a:gd name="T24" fmla="*/ 104 w 143"/>
                <a:gd name="T25" fmla="*/ 137 h 151"/>
                <a:gd name="T26" fmla="*/ 109 w 143"/>
                <a:gd name="T27" fmla="*/ 151 h 151"/>
                <a:gd name="T28" fmla="*/ 119 w 143"/>
                <a:gd name="T29" fmla="*/ 151 h 151"/>
                <a:gd name="T30" fmla="*/ 107 w 143"/>
                <a:gd name="T31" fmla="*/ 121 h 151"/>
                <a:gd name="T32" fmla="*/ 97 w 143"/>
                <a:gd name="T33" fmla="*/ 121 h 151"/>
                <a:gd name="T34" fmla="*/ 97 w 143"/>
                <a:gd name="T35" fmla="*/ 125 h 151"/>
                <a:gd name="T36" fmla="*/ 80 w 143"/>
                <a:gd name="T37" fmla="*/ 125 h 151"/>
                <a:gd name="T38" fmla="*/ 80 w 143"/>
                <a:gd name="T39" fmla="*/ 95 h 151"/>
                <a:gd name="T40" fmla="*/ 143 w 143"/>
                <a:gd name="T41" fmla="*/ 95 h 151"/>
                <a:gd name="T42" fmla="*/ 92 w 143"/>
                <a:gd name="T43" fmla="*/ 28 h 151"/>
                <a:gd name="T44" fmla="*/ 133 w 143"/>
                <a:gd name="T45" fmla="*/ 28 h 151"/>
                <a:gd name="T46" fmla="*/ 133 w 143"/>
                <a:gd name="T47" fmla="*/ 37 h 151"/>
                <a:gd name="T48" fmla="*/ 92 w 143"/>
                <a:gd name="T49" fmla="*/ 37 h 151"/>
                <a:gd name="T50" fmla="*/ 92 w 143"/>
                <a:gd name="T51" fmla="*/ 28 h 151"/>
                <a:gd name="T52" fmla="*/ 92 w 143"/>
                <a:gd name="T53" fmla="*/ 46 h 151"/>
                <a:gd name="T54" fmla="*/ 133 w 143"/>
                <a:gd name="T55" fmla="*/ 46 h 151"/>
                <a:gd name="T56" fmla="*/ 133 w 143"/>
                <a:gd name="T57" fmla="*/ 56 h 151"/>
                <a:gd name="T58" fmla="*/ 92 w 143"/>
                <a:gd name="T59" fmla="*/ 56 h 151"/>
                <a:gd name="T60" fmla="*/ 92 w 143"/>
                <a:gd name="T61" fmla="*/ 46 h 151"/>
                <a:gd name="T62" fmla="*/ 92 w 143"/>
                <a:gd name="T63" fmla="*/ 63 h 151"/>
                <a:gd name="T64" fmla="*/ 133 w 143"/>
                <a:gd name="T65" fmla="*/ 63 h 151"/>
                <a:gd name="T66" fmla="*/ 133 w 143"/>
                <a:gd name="T67" fmla="*/ 74 h 151"/>
                <a:gd name="T68" fmla="*/ 92 w 143"/>
                <a:gd name="T69" fmla="*/ 74 h 151"/>
                <a:gd name="T70" fmla="*/ 92 w 143"/>
                <a:gd name="T71" fmla="*/ 63 h 151"/>
                <a:gd name="T72" fmla="*/ 8 w 143"/>
                <a:gd name="T73" fmla="*/ 75 h 151"/>
                <a:gd name="T74" fmla="*/ 8 w 143"/>
                <a:gd name="T75" fmla="*/ 24 h 151"/>
                <a:gd name="T76" fmla="*/ 83 w 143"/>
                <a:gd name="T77" fmla="*/ 24 h 151"/>
                <a:gd name="T78" fmla="*/ 83 w 143"/>
                <a:gd name="T79" fmla="*/ 75 h 151"/>
                <a:gd name="T80" fmla="*/ 8 w 143"/>
                <a:gd name="T8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1">
                  <a:moveTo>
                    <a:pt x="143" y="95"/>
                  </a:moveTo>
                  <a:lnTo>
                    <a:pt x="143" y="0"/>
                  </a:lnTo>
                  <a:lnTo>
                    <a:pt x="0" y="0"/>
                  </a:lnTo>
                  <a:lnTo>
                    <a:pt x="0" y="95"/>
                  </a:lnTo>
                  <a:lnTo>
                    <a:pt x="63" y="95"/>
                  </a:lnTo>
                  <a:lnTo>
                    <a:pt x="63" y="125"/>
                  </a:lnTo>
                  <a:lnTo>
                    <a:pt x="45" y="125"/>
                  </a:lnTo>
                  <a:lnTo>
                    <a:pt x="45" y="121"/>
                  </a:lnTo>
                  <a:lnTo>
                    <a:pt x="37" y="121"/>
                  </a:lnTo>
                  <a:lnTo>
                    <a:pt x="25" y="151"/>
                  </a:lnTo>
                  <a:lnTo>
                    <a:pt x="33" y="151"/>
                  </a:lnTo>
                  <a:lnTo>
                    <a:pt x="40" y="137"/>
                  </a:lnTo>
                  <a:lnTo>
                    <a:pt x="104" y="137"/>
                  </a:lnTo>
                  <a:lnTo>
                    <a:pt x="109" y="151"/>
                  </a:lnTo>
                  <a:lnTo>
                    <a:pt x="119" y="151"/>
                  </a:lnTo>
                  <a:lnTo>
                    <a:pt x="107" y="121"/>
                  </a:lnTo>
                  <a:lnTo>
                    <a:pt x="97" y="121"/>
                  </a:lnTo>
                  <a:lnTo>
                    <a:pt x="97" y="125"/>
                  </a:lnTo>
                  <a:lnTo>
                    <a:pt x="80" y="125"/>
                  </a:lnTo>
                  <a:lnTo>
                    <a:pt x="80" y="95"/>
                  </a:lnTo>
                  <a:lnTo>
                    <a:pt x="143" y="95"/>
                  </a:lnTo>
                  <a:close/>
                  <a:moveTo>
                    <a:pt x="92" y="28"/>
                  </a:moveTo>
                  <a:lnTo>
                    <a:pt x="133" y="28"/>
                  </a:lnTo>
                  <a:lnTo>
                    <a:pt x="133" y="37"/>
                  </a:lnTo>
                  <a:lnTo>
                    <a:pt x="92" y="37"/>
                  </a:lnTo>
                  <a:lnTo>
                    <a:pt x="92" y="28"/>
                  </a:lnTo>
                  <a:close/>
                  <a:moveTo>
                    <a:pt x="92" y="46"/>
                  </a:moveTo>
                  <a:lnTo>
                    <a:pt x="133" y="46"/>
                  </a:lnTo>
                  <a:lnTo>
                    <a:pt x="133" y="56"/>
                  </a:lnTo>
                  <a:lnTo>
                    <a:pt x="92" y="56"/>
                  </a:lnTo>
                  <a:lnTo>
                    <a:pt x="92" y="46"/>
                  </a:lnTo>
                  <a:close/>
                  <a:moveTo>
                    <a:pt x="92" y="63"/>
                  </a:moveTo>
                  <a:lnTo>
                    <a:pt x="133" y="63"/>
                  </a:lnTo>
                  <a:lnTo>
                    <a:pt x="133" y="74"/>
                  </a:lnTo>
                  <a:lnTo>
                    <a:pt x="92" y="74"/>
                  </a:lnTo>
                  <a:lnTo>
                    <a:pt x="92" y="63"/>
                  </a:lnTo>
                  <a:close/>
                  <a:moveTo>
                    <a:pt x="8" y="75"/>
                  </a:moveTo>
                  <a:lnTo>
                    <a:pt x="8" y="24"/>
                  </a:lnTo>
                  <a:lnTo>
                    <a:pt x="83" y="24"/>
                  </a:lnTo>
                  <a:lnTo>
                    <a:pt x="83" y="75"/>
                  </a:lnTo>
                  <a:lnTo>
                    <a:pt x="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" name="Freeform 149"/>
            <p:cNvSpPr/>
            <p:nvPr/>
          </p:nvSpPr>
          <p:spPr bwMode="auto">
            <a:xfrm>
              <a:off x="5578330" y="1945898"/>
              <a:ext cx="174705" cy="102328"/>
            </a:xfrm>
            <a:custGeom>
              <a:avLst/>
              <a:gdLst>
                <a:gd name="T0" fmla="*/ 58 w 70"/>
                <a:gd name="T1" fmla="*/ 12 h 41"/>
                <a:gd name="T2" fmla="*/ 54 w 70"/>
                <a:gd name="T3" fmla="*/ 20 h 41"/>
                <a:gd name="T4" fmla="*/ 48 w 70"/>
                <a:gd name="T5" fmla="*/ 16 h 41"/>
                <a:gd name="T6" fmla="*/ 48 w 70"/>
                <a:gd name="T7" fmla="*/ 16 h 41"/>
                <a:gd name="T8" fmla="*/ 34 w 70"/>
                <a:gd name="T9" fmla="*/ 8 h 41"/>
                <a:gd name="T10" fmla="*/ 32 w 70"/>
                <a:gd name="T11" fmla="*/ 12 h 41"/>
                <a:gd name="T12" fmla="*/ 28 w 70"/>
                <a:gd name="T13" fmla="*/ 20 h 41"/>
                <a:gd name="T14" fmla="*/ 16 w 70"/>
                <a:gd name="T15" fmla="*/ 12 h 41"/>
                <a:gd name="T16" fmla="*/ 12 w 70"/>
                <a:gd name="T17" fmla="*/ 17 h 41"/>
                <a:gd name="T18" fmla="*/ 12 w 70"/>
                <a:gd name="T19" fmla="*/ 17 h 41"/>
                <a:gd name="T20" fmla="*/ 0 w 70"/>
                <a:gd name="T21" fmla="*/ 37 h 41"/>
                <a:gd name="T22" fmla="*/ 5 w 70"/>
                <a:gd name="T23" fmla="*/ 41 h 41"/>
                <a:gd name="T24" fmla="*/ 17 w 70"/>
                <a:gd name="T25" fmla="*/ 21 h 41"/>
                <a:gd name="T26" fmla="*/ 24 w 70"/>
                <a:gd name="T27" fmla="*/ 25 h 41"/>
                <a:gd name="T28" fmla="*/ 24 w 70"/>
                <a:gd name="T29" fmla="*/ 25 h 41"/>
                <a:gd name="T30" fmla="*/ 30 w 70"/>
                <a:gd name="T31" fmla="*/ 29 h 41"/>
                <a:gd name="T32" fmla="*/ 37 w 70"/>
                <a:gd name="T33" fmla="*/ 17 h 41"/>
                <a:gd name="T34" fmla="*/ 42 w 70"/>
                <a:gd name="T35" fmla="*/ 21 h 41"/>
                <a:gd name="T36" fmla="*/ 42 w 70"/>
                <a:gd name="T37" fmla="*/ 21 h 41"/>
                <a:gd name="T38" fmla="*/ 56 w 70"/>
                <a:gd name="T39" fmla="*/ 28 h 41"/>
                <a:gd name="T40" fmla="*/ 57 w 70"/>
                <a:gd name="T41" fmla="*/ 28 h 41"/>
                <a:gd name="T42" fmla="*/ 57 w 70"/>
                <a:gd name="T43" fmla="*/ 28 h 41"/>
                <a:gd name="T44" fmla="*/ 64 w 70"/>
                <a:gd name="T45" fmla="*/ 17 h 41"/>
                <a:gd name="T46" fmla="*/ 64 w 70"/>
                <a:gd name="T47" fmla="*/ 17 h 41"/>
                <a:gd name="T48" fmla="*/ 70 w 70"/>
                <a:gd name="T49" fmla="*/ 4 h 41"/>
                <a:gd name="T50" fmla="*/ 65 w 70"/>
                <a:gd name="T51" fmla="*/ 0 h 41"/>
                <a:gd name="T52" fmla="*/ 58 w 70"/>
                <a:gd name="T5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41">
                  <a:moveTo>
                    <a:pt x="58" y="12"/>
                  </a:moveTo>
                  <a:lnTo>
                    <a:pt x="54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4" y="8"/>
                  </a:lnTo>
                  <a:lnTo>
                    <a:pt x="32" y="12"/>
                  </a:lnTo>
                  <a:lnTo>
                    <a:pt x="28" y="20"/>
                  </a:lnTo>
                  <a:lnTo>
                    <a:pt x="16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0" y="37"/>
                  </a:lnTo>
                  <a:lnTo>
                    <a:pt x="5" y="41"/>
                  </a:lnTo>
                  <a:lnTo>
                    <a:pt x="17" y="21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70" y="4"/>
                  </a:lnTo>
                  <a:lnTo>
                    <a:pt x="65" y="0"/>
                  </a:lnTo>
                  <a:lnTo>
                    <a:pt x="5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30750" name="TextBox 13"/>
          <p:cNvSpPr txBox="1"/>
          <p:nvPr/>
        </p:nvSpPr>
        <p:spPr>
          <a:xfrm>
            <a:off x="8893175" y="1993900"/>
            <a:ext cx="23383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1" name="TextBox 13"/>
          <p:cNvSpPr txBox="1"/>
          <p:nvPr/>
        </p:nvSpPr>
        <p:spPr>
          <a:xfrm>
            <a:off x="8893175" y="2292350"/>
            <a:ext cx="2030413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2" name="TextBox 13"/>
          <p:cNvSpPr txBox="1"/>
          <p:nvPr/>
        </p:nvSpPr>
        <p:spPr>
          <a:xfrm>
            <a:off x="1609725" y="2349500"/>
            <a:ext cx="127635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3" name="TextBox 13"/>
          <p:cNvSpPr txBox="1"/>
          <p:nvPr/>
        </p:nvSpPr>
        <p:spPr>
          <a:xfrm>
            <a:off x="855663" y="2671763"/>
            <a:ext cx="2030412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4" name="TextBox 13"/>
          <p:cNvSpPr txBox="1"/>
          <p:nvPr/>
        </p:nvSpPr>
        <p:spPr>
          <a:xfrm>
            <a:off x="1609725" y="4064000"/>
            <a:ext cx="127635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5" name="TextBox 13"/>
          <p:cNvSpPr txBox="1"/>
          <p:nvPr/>
        </p:nvSpPr>
        <p:spPr>
          <a:xfrm>
            <a:off x="855663" y="4384675"/>
            <a:ext cx="2030412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6" name="TextBox 13"/>
          <p:cNvSpPr txBox="1"/>
          <p:nvPr/>
        </p:nvSpPr>
        <p:spPr>
          <a:xfrm>
            <a:off x="8893175" y="3457575"/>
            <a:ext cx="23383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7" name="TextBox 13"/>
          <p:cNvSpPr txBox="1"/>
          <p:nvPr/>
        </p:nvSpPr>
        <p:spPr>
          <a:xfrm>
            <a:off x="8893175" y="3754438"/>
            <a:ext cx="2030413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8" name="TextBox 13"/>
          <p:cNvSpPr txBox="1"/>
          <p:nvPr/>
        </p:nvSpPr>
        <p:spPr>
          <a:xfrm>
            <a:off x="8893175" y="5103813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9" name="TextBox 13"/>
          <p:cNvSpPr txBox="1"/>
          <p:nvPr/>
        </p:nvSpPr>
        <p:spPr>
          <a:xfrm>
            <a:off x="8893175" y="5402263"/>
            <a:ext cx="2030413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747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48" name="文本框 7"/>
          <p:cNvSpPr txBox="1"/>
          <p:nvPr/>
        </p:nvSpPr>
        <p:spPr>
          <a:xfrm>
            <a:off x="987425" y="323850"/>
            <a:ext cx="42672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培养全局意识、大局观念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49" name="Rectangle 34"/>
          <p:cNvSpPr/>
          <p:nvPr/>
        </p:nvSpPr>
        <p:spPr>
          <a:xfrm flipH="1">
            <a:off x="4538663" y="2224088"/>
            <a:ext cx="1284287" cy="811212"/>
          </a:xfrm>
          <a:prstGeom prst="rect">
            <a:avLst/>
          </a:prstGeom>
          <a:solidFill>
            <a:srgbClr val="1F4E79"/>
          </a:solidFill>
          <a:ln w="9525">
            <a:noFill/>
          </a:ln>
        </p:spPr>
        <p:txBody>
          <a:bodyPr/>
          <a:p>
            <a:pPr lvl="0" eaLnBrk="1" hangingPunct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0" name="Rectangle 38"/>
          <p:cNvSpPr/>
          <p:nvPr/>
        </p:nvSpPr>
        <p:spPr>
          <a:xfrm flipH="1">
            <a:off x="6599238" y="3636963"/>
            <a:ext cx="974725" cy="122237"/>
          </a:xfrm>
          <a:prstGeom prst="rect">
            <a:avLst/>
          </a:prstGeom>
          <a:solidFill>
            <a:srgbClr val="203864"/>
          </a:solidFill>
          <a:ln w="9525">
            <a:noFill/>
          </a:ln>
        </p:spPr>
        <p:txBody>
          <a:bodyPr/>
          <a:p>
            <a:pPr lvl="0" eaLnBrk="1" hangingPunct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42"/>
          <p:cNvSpPr/>
          <p:nvPr/>
        </p:nvSpPr>
        <p:spPr bwMode="auto">
          <a:xfrm flipH="1">
            <a:off x="5822950" y="2224088"/>
            <a:ext cx="776288" cy="1535113"/>
          </a:xfrm>
          <a:custGeom>
            <a:avLst/>
            <a:gdLst>
              <a:gd name="T0" fmla="*/ 0 w 401"/>
              <a:gd name="T1" fmla="*/ 730 h 793"/>
              <a:gd name="T2" fmla="*/ 401 w 401"/>
              <a:gd name="T3" fmla="*/ 0 h 793"/>
              <a:gd name="T4" fmla="*/ 401 w 401"/>
              <a:gd name="T5" fmla="*/ 419 h 793"/>
              <a:gd name="T6" fmla="*/ 0 w 401"/>
              <a:gd name="T7" fmla="*/ 793 h 793"/>
              <a:gd name="T8" fmla="*/ 0 w 401"/>
              <a:gd name="T9" fmla="*/ 730 h 7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1" h="793">
                <a:moveTo>
                  <a:pt x="0" y="730"/>
                </a:moveTo>
                <a:lnTo>
                  <a:pt x="401" y="0"/>
                </a:lnTo>
                <a:lnTo>
                  <a:pt x="401" y="419"/>
                </a:lnTo>
                <a:lnTo>
                  <a:pt x="0" y="793"/>
                </a:lnTo>
                <a:lnTo>
                  <a:pt x="0" y="73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Oval 61"/>
          <p:cNvSpPr/>
          <p:nvPr/>
        </p:nvSpPr>
        <p:spPr>
          <a:xfrm>
            <a:off x="4122738" y="2224088"/>
            <a:ext cx="811213" cy="811213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1753" name="Rectangle 35"/>
          <p:cNvSpPr/>
          <p:nvPr/>
        </p:nvSpPr>
        <p:spPr>
          <a:xfrm flipH="1">
            <a:off x="4538663" y="3070225"/>
            <a:ext cx="1284287" cy="809625"/>
          </a:xfrm>
          <a:prstGeom prst="rect">
            <a:avLst/>
          </a:prstGeom>
          <a:solidFill>
            <a:srgbClr val="F57D1C"/>
          </a:solidFill>
          <a:ln w="9525">
            <a:noFill/>
          </a:ln>
        </p:spPr>
        <p:txBody>
          <a:bodyPr/>
          <a:p>
            <a:pPr lvl="0" eaLnBrk="1" hangingPunct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4" name="Rectangle 39"/>
          <p:cNvSpPr/>
          <p:nvPr/>
        </p:nvSpPr>
        <p:spPr>
          <a:xfrm flipH="1">
            <a:off x="6599238" y="3768725"/>
            <a:ext cx="974725" cy="122238"/>
          </a:xfrm>
          <a:prstGeom prst="rect">
            <a:avLst/>
          </a:prstGeom>
          <a:solidFill>
            <a:srgbClr val="843C0C"/>
          </a:solidFill>
          <a:ln w="9525">
            <a:noFill/>
          </a:ln>
        </p:spPr>
        <p:txBody>
          <a:bodyPr/>
          <a:p>
            <a:pPr lvl="0" eaLnBrk="1" hangingPunct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43"/>
          <p:cNvSpPr/>
          <p:nvPr/>
        </p:nvSpPr>
        <p:spPr bwMode="auto">
          <a:xfrm flipH="1">
            <a:off x="5822950" y="3070225"/>
            <a:ext cx="776288" cy="820738"/>
          </a:xfrm>
          <a:custGeom>
            <a:avLst/>
            <a:gdLst>
              <a:gd name="T0" fmla="*/ 0 w 401"/>
              <a:gd name="T1" fmla="*/ 361 h 424"/>
              <a:gd name="T2" fmla="*/ 401 w 401"/>
              <a:gd name="T3" fmla="*/ 0 h 424"/>
              <a:gd name="T4" fmla="*/ 401 w 401"/>
              <a:gd name="T5" fmla="*/ 418 h 424"/>
              <a:gd name="T6" fmla="*/ 0 w 401"/>
              <a:gd name="T7" fmla="*/ 424 h 424"/>
              <a:gd name="T8" fmla="*/ 0 w 401"/>
              <a:gd name="T9" fmla="*/ 361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1" h="424">
                <a:moveTo>
                  <a:pt x="0" y="361"/>
                </a:moveTo>
                <a:lnTo>
                  <a:pt x="401" y="0"/>
                </a:lnTo>
                <a:lnTo>
                  <a:pt x="401" y="418"/>
                </a:lnTo>
                <a:lnTo>
                  <a:pt x="0" y="424"/>
                </a:lnTo>
                <a:lnTo>
                  <a:pt x="0" y="361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Oval 88"/>
          <p:cNvSpPr/>
          <p:nvPr/>
        </p:nvSpPr>
        <p:spPr>
          <a:xfrm>
            <a:off x="4122738" y="3070225"/>
            <a:ext cx="811213" cy="811213"/>
          </a:xfrm>
          <a:prstGeom prst="ellips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1757" name="Rectangle 36"/>
          <p:cNvSpPr/>
          <p:nvPr/>
        </p:nvSpPr>
        <p:spPr>
          <a:xfrm flipH="1">
            <a:off x="4538663" y="3914775"/>
            <a:ext cx="1284287" cy="811213"/>
          </a:xfrm>
          <a:prstGeom prst="rect">
            <a:avLst/>
          </a:prstGeom>
          <a:solidFill>
            <a:srgbClr val="1F4E79"/>
          </a:solidFill>
          <a:ln w="9525">
            <a:noFill/>
          </a:ln>
        </p:spPr>
        <p:txBody>
          <a:bodyPr/>
          <a:p>
            <a:pPr lvl="0" eaLnBrk="1" hangingPunct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8" name="Rectangle 40"/>
          <p:cNvSpPr/>
          <p:nvPr/>
        </p:nvSpPr>
        <p:spPr>
          <a:xfrm flipH="1">
            <a:off x="6599238" y="3900488"/>
            <a:ext cx="974725" cy="125412"/>
          </a:xfrm>
          <a:prstGeom prst="rect">
            <a:avLst/>
          </a:prstGeom>
          <a:solidFill>
            <a:srgbClr val="203864"/>
          </a:solidFill>
          <a:ln w="9525">
            <a:noFill/>
          </a:ln>
        </p:spPr>
        <p:txBody>
          <a:bodyPr/>
          <a:p>
            <a:pPr lvl="0" eaLnBrk="1" hangingPunct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45"/>
          <p:cNvSpPr/>
          <p:nvPr/>
        </p:nvSpPr>
        <p:spPr bwMode="auto">
          <a:xfrm flipH="1">
            <a:off x="5822950" y="3900488"/>
            <a:ext cx="776288" cy="825500"/>
          </a:xfrm>
          <a:custGeom>
            <a:avLst/>
            <a:gdLst>
              <a:gd name="T0" fmla="*/ 401 w 401"/>
              <a:gd name="T1" fmla="*/ 426 h 426"/>
              <a:gd name="T2" fmla="*/ 0 w 401"/>
              <a:gd name="T3" fmla="*/ 65 h 426"/>
              <a:gd name="T4" fmla="*/ 0 w 401"/>
              <a:gd name="T5" fmla="*/ 0 h 426"/>
              <a:gd name="T6" fmla="*/ 401 w 401"/>
              <a:gd name="T7" fmla="*/ 7 h 426"/>
              <a:gd name="T8" fmla="*/ 401 w 401"/>
              <a:gd name="T9" fmla="*/ 426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1" h="426">
                <a:moveTo>
                  <a:pt x="401" y="426"/>
                </a:moveTo>
                <a:lnTo>
                  <a:pt x="0" y="65"/>
                </a:lnTo>
                <a:lnTo>
                  <a:pt x="0" y="0"/>
                </a:lnTo>
                <a:lnTo>
                  <a:pt x="401" y="7"/>
                </a:lnTo>
                <a:lnTo>
                  <a:pt x="401" y="426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Oval 89"/>
          <p:cNvSpPr/>
          <p:nvPr/>
        </p:nvSpPr>
        <p:spPr>
          <a:xfrm>
            <a:off x="4122738" y="3914775"/>
            <a:ext cx="811213" cy="811213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1761" name="Rectangle 37"/>
          <p:cNvSpPr/>
          <p:nvPr/>
        </p:nvSpPr>
        <p:spPr>
          <a:xfrm flipH="1">
            <a:off x="4538663" y="4756150"/>
            <a:ext cx="1284287" cy="811213"/>
          </a:xfrm>
          <a:prstGeom prst="rect">
            <a:avLst/>
          </a:prstGeom>
          <a:solidFill>
            <a:srgbClr val="F57D1C"/>
          </a:solidFill>
          <a:ln w="9525">
            <a:noFill/>
          </a:ln>
        </p:spPr>
        <p:txBody>
          <a:bodyPr/>
          <a:p>
            <a:pPr lvl="0" eaLnBrk="1" hangingPunct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2" name="Rectangle 41"/>
          <p:cNvSpPr/>
          <p:nvPr/>
        </p:nvSpPr>
        <p:spPr>
          <a:xfrm flipH="1">
            <a:off x="6599238" y="4035425"/>
            <a:ext cx="974725" cy="122238"/>
          </a:xfrm>
          <a:prstGeom prst="rect">
            <a:avLst/>
          </a:prstGeom>
          <a:solidFill>
            <a:srgbClr val="843C0C"/>
          </a:solidFill>
          <a:ln w="9525">
            <a:noFill/>
          </a:ln>
        </p:spPr>
        <p:txBody>
          <a:bodyPr/>
          <a:p>
            <a:pPr lvl="0" eaLnBrk="1" hangingPunct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44"/>
          <p:cNvSpPr/>
          <p:nvPr/>
        </p:nvSpPr>
        <p:spPr bwMode="auto">
          <a:xfrm flipH="1">
            <a:off x="5822950" y="4035425"/>
            <a:ext cx="776288" cy="1531938"/>
          </a:xfrm>
          <a:custGeom>
            <a:avLst/>
            <a:gdLst>
              <a:gd name="T0" fmla="*/ 401 w 401"/>
              <a:gd name="T1" fmla="*/ 791 h 791"/>
              <a:gd name="T2" fmla="*/ 0 w 401"/>
              <a:gd name="T3" fmla="*/ 63 h 791"/>
              <a:gd name="T4" fmla="*/ 0 w 401"/>
              <a:gd name="T5" fmla="*/ 0 h 791"/>
              <a:gd name="T6" fmla="*/ 401 w 401"/>
              <a:gd name="T7" fmla="*/ 372 h 791"/>
              <a:gd name="T8" fmla="*/ 401 w 401"/>
              <a:gd name="T9" fmla="*/ 791 h 7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1" h="791">
                <a:moveTo>
                  <a:pt x="401" y="791"/>
                </a:moveTo>
                <a:lnTo>
                  <a:pt x="0" y="63"/>
                </a:lnTo>
                <a:lnTo>
                  <a:pt x="0" y="0"/>
                </a:lnTo>
                <a:lnTo>
                  <a:pt x="401" y="372"/>
                </a:lnTo>
                <a:lnTo>
                  <a:pt x="401" y="791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Oval 90"/>
          <p:cNvSpPr/>
          <p:nvPr/>
        </p:nvSpPr>
        <p:spPr>
          <a:xfrm>
            <a:off x="4122738" y="4756150"/>
            <a:ext cx="811213" cy="811213"/>
          </a:xfrm>
          <a:prstGeom prst="ellips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Oval 91"/>
          <p:cNvSpPr/>
          <p:nvPr/>
        </p:nvSpPr>
        <p:spPr>
          <a:xfrm>
            <a:off x="4211638" y="2309813"/>
            <a:ext cx="633413" cy="635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Oval 92"/>
          <p:cNvSpPr/>
          <p:nvPr/>
        </p:nvSpPr>
        <p:spPr>
          <a:xfrm>
            <a:off x="4211638" y="3155950"/>
            <a:ext cx="633413" cy="635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F57D1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57D1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Oval 93"/>
          <p:cNvSpPr/>
          <p:nvPr/>
        </p:nvSpPr>
        <p:spPr>
          <a:xfrm>
            <a:off x="4211638" y="4000500"/>
            <a:ext cx="633413" cy="635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3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7" name="Oval 94"/>
          <p:cNvSpPr/>
          <p:nvPr/>
        </p:nvSpPr>
        <p:spPr>
          <a:xfrm>
            <a:off x="4211638" y="4846638"/>
            <a:ext cx="633413" cy="6334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F57D1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4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57D1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1769" name="Text Placeholder 33"/>
          <p:cNvSpPr txBox="1"/>
          <p:nvPr/>
        </p:nvSpPr>
        <p:spPr>
          <a:xfrm>
            <a:off x="4972050" y="2514600"/>
            <a:ext cx="642938" cy="2857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685800">
              <a:lnSpc>
                <a:spcPct val="100000"/>
              </a:lnSpc>
              <a:spcBef>
                <a:spcPts val="750"/>
              </a:spcBef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zh-CN" alt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0" name="Freeform 28"/>
          <p:cNvSpPr/>
          <p:nvPr/>
        </p:nvSpPr>
        <p:spPr>
          <a:xfrm flipH="1">
            <a:off x="6938963" y="3502025"/>
            <a:ext cx="919162" cy="369888"/>
          </a:xfrm>
          <a:custGeom>
            <a:avLst/>
            <a:gdLst/>
            <a:ahLst/>
            <a:cxnLst>
              <a:cxn ang="0">
                <a:pos x="730368" y="45012"/>
              </a:cxn>
              <a:cxn ang="0">
                <a:pos x="315287" y="97283"/>
              </a:cxn>
              <a:cxn ang="0">
                <a:pos x="0" y="368805"/>
              </a:cxn>
              <a:cxn ang="0">
                <a:pos x="704335" y="368805"/>
              </a:cxn>
              <a:cxn ang="0">
                <a:pos x="831607" y="258454"/>
              </a:cxn>
              <a:cxn ang="0">
                <a:pos x="730368" y="45012"/>
              </a:cxn>
            </a:cxnLst>
            <a:pathLst>
              <a:path w="635" h="254">
                <a:moveTo>
                  <a:pt x="505" y="31"/>
                </a:moveTo>
                <a:cubicBezTo>
                  <a:pt x="406" y="0"/>
                  <a:pt x="278" y="17"/>
                  <a:pt x="218" y="67"/>
                </a:cubicBezTo>
                <a:cubicBezTo>
                  <a:pt x="0" y="254"/>
                  <a:pt x="0" y="254"/>
                  <a:pt x="0" y="254"/>
                </a:cubicBezTo>
                <a:cubicBezTo>
                  <a:pt x="487" y="254"/>
                  <a:pt x="487" y="254"/>
                  <a:pt x="487" y="254"/>
                </a:cubicBezTo>
                <a:cubicBezTo>
                  <a:pt x="575" y="178"/>
                  <a:pt x="575" y="178"/>
                  <a:pt x="575" y="178"/>
                </a:cubicBezTo>
                <a:cubicBezTo>
                  <a:pt x="635" y="127"/>
                  <a:pt x="603" y="62"/>
                  <a:pt x="505" y="31"/>
                </a:cubicBezTo>
                <a:close/>
              </a:path>
            </a:pathLst>
          </a:custGeom>
          <a:solidFill>
            <a:srgbClr val="146BAC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1771" name="Freeform 23"/>
          <p:cNvSpPr/>
          <p:nvPr/>
        </p:nvSpPr>
        <p:spPr>
          <a:xfrm flipH="1">
            <a:off x="7037388" y="3824288"/>
            <a:ext cx="1744662" cy="142875"/>
          </a:xfrm>
          <a:custGeom>
            <a:avLst/>
            <a:gdLst/>
            <a:ahLst/>
            <a:cxnLst>
              <a:cxn ang="0">
                <a:pos x="1744766" y="71421"/>
              </a:cxn>
              <a:cxn ang="0">
                <a:pos x="1673876" y="142841"/>
              </a:cxn>
              <a:cxn ang="0">
                <a:pos x="70890" y="142841"/>
              </a:cxn>
              <a:cxn ang="0">
                <a:pos x="0" y="71421"/>
              </a:cxn>
              <a:cxn ang="0">
                <a:pos x="0" y="71421"/>
              </a:cxn>
              <a:cxn ang="0">
                <a:pos x="70890" y="0"/>
              </a:cxn>
              <a:cxn ang="0">
                <a:pos x="1673876" y="0"/>
              </a:cxn>
              <a:cxn ang="0">
                <a:pos x="1744766" y="71421"/>
              </a:cxn>
            </a:cxnLst>
            <a:pathLst>
              <a:path w="1206" h="98">
                <a:moveTo>
                  <a:pt x="1206" y="49"/>
                </a:moveTo>
                <a:cubicBezTo>
                  <a:pt x="1206" y="76"/>
                  <a:pt x="1184" y="98"/>
                  <a:pt x="1157" y="98"/>
                </a:cubicBezTo>
                <a:cubicBezTo>
                  <a:pt x="49" y="98"/>
                  <a:pt x="49" y="98"/>
                  <a:pt x="49" y="98"/>
                </a:cubicBezTo>
                <a:cubicBezTo>
                  <a:pt x="22" y="98"/>
                  <a:pt x="0" y="76"/>
                  <a:pt x="0" y="49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22"/>
                  <a:pt x="22" y="0"/>
                  <a:pt x="49" y="0"/>
                </a:cubicBezTo>
                <a:cubicBezTo>
                  <a:pt x="1157" y="0"/>
                  <a:pt x="1157" y="0"/>
                  <a:pt x="1157" y="0"/>
                </a:cubicBezTo>
                <a:cubicBezTo>
                  <a:pt x="1184" y="0"/>
                  <a:pt x="1206" y="22"/>
                  <a:pt x="1206" y="49"/>
                </a:cubicBezTo>
                <a:close/>
              </a:path>
            </a:pathLst>
          </a:custGeom>
          <a:solidFill>
            <a:srgbClr val="E71F3C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1772" name="Freeform 22"/>
          <p:cNvSpPr/>
          <p:nvPr/>
        </p:nvSpPr>
        <p:spPr>
          <a:xfrm flipH="1">
            <a:off x="6938963" y="3921125"/>
            <a:ext cx="919162" cy="714375"/>
          </a:xfrm>
          <a:custGeom>
            <a:avLst/>
            <a:gdLst/>
            <a:ahLst/>
            <a:cxnLst>
              <a:cxn ang="0">
                <a:pos x="730368" y="627995"/>
              </a:cxn>
              <a:cxn ang="0">
                <a:pos x="315287" y="525021"/>
              </a:cxn>
              <a:cxn ang="0">
                <a:pos x="0" y="0"/>
              </a:cxn>
              <a:cxn ang="0">
                <a:pos x="704335" y="0"/>
              </a:cxn>
              <a:cxn ang="0">
                <a:pos x="831607" y="213199"/>
              </a:cxn>
              <a:cxn ang="0">
                <a:pos x="730368" y="627995"/>
              </a:cxn>
            </a:cxnLst>
            <a:pathLst>
              <a:path w="635" h="493">
                <a:moveTo>
                  <a:pt x="505" y="433"/>
                </a:moveTo>
                <a:cubicBezTo>
                  <a:pt x="406" y="493"/>
                  <a:pt x="278" y="461"/>
                  <a:pt x="218" y="362"/>
                </a:cubicBezTo>
                <a:cubicBezTo>
                  <a:pt x="0" y="0"/>
                  <a:pt x="0" y="0"/>
                  <a:pt x="0" y="0"/>
                </a:cubicBezTo>
                <a:cubicBezTo>
                  <a:pt x="487" y="0"/>
                  <a:pt x="487" y="0"/>
                  <a:pt x="487" y="0"/>
                </a:cubicBezTo>
                <a:cubicBezTo>
                  <a:pt x="575" y="147"/>
                  <a:pt x="575" y="147"/>
                  <a:pt x="575" y="147"/>
                </a:cubicBezTo>
                <a:cubicBezTo>
                  <a:pt x="635" y="246"/>
                  <a:pt x="603" y="374"/>
                  <a:pt x="505" y="433"/>
                </a:cubicBezTo>
                <a:close/>
              </a:path>
            </a:pathLst>
          </a:custGeom>
          <a:solidFill>
            <a:srgbClr val="563351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1773" name="Freeform 24"/>
          <p:cNvSpPr/>
          <p:nvPr/>
        </p:nvSpPr>
        <p:spPr>
          <a:xfrm flipH="1">
            <a:off x="6958013" y="3921125"/>
            <a:ext cx="900112" cy="166688"/>
          </a:xfrm>
          <a:custGeom>
            <a:avLst/>
            <a:gdLst/>
            <a:ahLst/>
            <a:cxnLst>
              <a:cxn ang="0">
                <a:pos x="315372" y="84252"/>
              </a:cxn>
              <a:cxn ang="0">
                <a:pos x="0" y="0"/>
              </a:cxn>
              <a:cxn ang="0">
                <a:pos x="704523" y="0"/>
              </a:cxn>
              <a:cxn ang="0">
                <a:pos x="899822" y="90063"/>
              </a:cxn>
              <a:cxn ang="0">
                <a:pos x="315372" y="84252"/>
              </a:cxn>
            </a:cxnLst>
            <a:pathLst>
              <a:path w="622" h="115">
                <a:moveTo>
                  <a:pt x="218" y="58"/>
                </a:moveTo>
                <a:cubicBezTo>
                  <a:pt x="0" y="0"/>
                  <a:pt x="0" y="0"/>
                  <a:pt x="0" y="0"/>
                </a:cubicBezTo>
                <a:cubicBezTo>
                  <a:pt x="487" y="0"/>
                  <a:pt x="487" y="0"/>
                  <a:pt x="487" y="0"/>
                </a:cubicBezTo>
                <a:cubicBezTo>
                  <a:pt x="487" y="0"/>
                  <a:pt x="622" y="9"/>
                  <a:pt x="622" y="62"/>
                </a:cubicBezTo>
                <a:cubicBezTo>
                  <a:pt x="622" y="115"/>
                  <a:pt x="278" y="73"/>
                  <a:pt x="218" y="58"/>
                </a:cubicBezTo>
                <a:close/>
              </a:path>
            </a:pathLst>
          </a:custGeom>
          <a:solidFill>
            <a:srgbClr val="D6A203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1774" name="Freeform 29"/>
          <p:cNvSpPr/>
          <p:nvPr/>
        </p:nvSpPr>
        <p:spPr>
          <a:xfrm flipH="1">
            <a:off x="6938963" y="3155950"/>
            <a:ext cx="919162" cy="715963"/>
          </a:xfrm>
          <a:custGeom>
            <a:avLst/>
            <a:gdLst/>
            <a:ahLst/>
            <a:cxnLst>
              <a:cxn ang="0">
                <a:pos x="730368" y="85570"/>
              </a:cxn>
              <a:cxn ang="0">
                <a:pos x="315287" y="188544"/>
              </a:cxn>
              <a:cxn ang="0">
                <a:pos x="0" y="715015"/>
              </a:cxn>
              <a:cxn ang="0">
                <a:pos x="704335" y="715015"/>
              </a:cxn>
              <a:cxn ang="0">
                <a:pos x="831607" y="501816"/>
              </a:cxn>
              <a:cxn ang="0">
                <a:pos x="730368" y="85570"/>
              </a:cxn>
            </a:cxnLst>
            <a:pathLst>
              <a:path w="635" h="493">
                <a:moveTo>
                  <a:pt x="505" y="59"/>
                </a:moveTo>
                <a:cubicBezTo>
                  <a:pt x="406" y="0"/>
                  <a:pt x="278" y="32"/>
                  <a:pt x="218" y="130"/>
                </a:cubicBezTo>
                <a:cubicBezTo>
                  <a:pt x="0" y="493"/>
                  <a:pt x="0" y="493"/>
                  <a:pt x="0" y="493"/>
                </a:cubicBezTo>
                <a:cubicBezTo>
                  <a:pt x="487" y="493"/>
                  <a:pt x="487" y="493"/>
                  <a:pt x="487" y="493"/>
                </a:cubicBezTo>
                <a:cubicBezTo>
                  <a:pt x="575" y="346"/>
                  <a:pt x="575" y="346"/>
                  <a:pt x="575" y="346"/>
                </a:cubicBezTo>
                <a:cubicBezTo>
                  <a:pt x="635" y="247"/>
                  <a:pt x="603" y="119"/>
                  <a:pt x="505" y="59"/>
                </a:cubicBezTo>
                <a:close/>
              </a:path>
            </a:pathLst>
          </a:custGeom>
          <a:solidFill>
            <a:srgbClr val="E71F3C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" name="Freeform 30"/>
          <p:cNvSpPr/>
          <p:nvPr/>
        </p:nvSpPr>
        <p:spPr bwMode="auto">
          <a:xfrm flipH="1">
            <a:off x="7007225" y="3502025"/>
            <a:ext cx="850900" cy="369888"/>
          </a:xfrm>
          <a:custGeom>
            <a:avLst/>
            <a:gdLst>
              <a:gd name="T0" fmla="*/ 588 w 588"/>
              <a:gd name="T1" fmla="*/ 81 h 254"/>
              <a:gd name="T2" fmla="*/ 505 w 588"/>
              <a:gd name="T3" fmla="*/ 31 h 254"/>
              <a:gd name="T4" fmla="*/ 218 w 588"/>
              <a:gd name="T5" fmla="*/ 67 h 254"/>
              <a:gd name="T6" fmla="*/ 0 w 588"/>
              <a:gd name="T7" fmla="*/ 254 h 254"/>
              <a:gd name="T8" fmla="*/ 487 w 588"/>
              <a:gd name="T9" fmla="*/ 254 h 254"/>
              <a:gd name="T10" fmla="*/ 575 w 588"/>
              <a:gd name="T11" fmla="*/ 107 h 254"/>
              <a:gd name="T12" fmla="*/ 588 w 588"/>
              <a:gd name="T13" fmla="*/ 81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88" h="254">
                <a:moveTo>
                  <a:pt x="588" y="81"/>
                </a:moveTo>
                <a:cubicBezTo>
                  <a:pt x="572" y="61"/>
                  <a:pt x="543" y="43"/>
                  <a:pt x="505" y="31"/>
                </a:cubicBezTo>
                <a:cubicBezTo>
                  <a:pt x="406" y="0"/>
                  <a:pt x="278" y="17"/>
                  <a:pt x="218" y="67"/>
                </a:cubicBezTo>
                <a:cubicBezTo>
                  <a:pt x="0" y="254"/>
                  <a:pt x="0" y="254"/>
                  <a:pt x="0" y="254"/>
                </a:cubicBezTo>
                <a:cubicBezTo>
                  <a:pt x="487" y="254"/>
                  <a:pt x="487" y="254"/>
                  <a:pt x="487" y="254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8"/>
                  <a:pt x="585" y="90"/>
                  <a:pt x="588" y="81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1776" name="Freeform 21"/>
          <p:cNvSpPr/>
          <p:nvPr/>
        </p:nvSpPr>
        <p:spPr>
          <a:xfrm flipH="1">
            <a:off x="9348788" y="3870325"/>
            <a:ext cx="746125" cy="52388"/>
          </a:xfrm>
          <a:custGeom>
            <a:avLst/>
            <a:gdLst/>
            <a:ahLst/>
            <a:cxnLst>
              <a:cxn ang="0">
                <a:pos x="150455" y="0"/>
              </a:cxn>
              <a:cxn ang="0">
                <a:pos x="0" y="26228"/>
              </a:cxn>
              <a:cxn ang="0">
                <a:pos x="150455" y="52456"/>
              </a:cxn>
              <a:cxn ang="0">
                <a:pos x="746489" y="52456"/>
              </a:cxn>
              <a:cxn ang="0">
                <a:pos x="746489" y="0"/>
              </a:cxn>
              <a:cxn ang="0">
                <a:pos x="150455" y="0"/>
              </a:cxn>
            </a:cxnLst>
            <a:pathLst>
              <a:path w="516" h="36">
                <a:moveTo>
                  <a:pt x="104" y="0"/>
                </a:moveTo>
                <a:cubicBezTo>
                  <a:pt x="104" y="0"/>
                  <a:pt x="0" y="12"/>
                  <a:pt x="0" y="18"/>
                </a:cubicBezTo>
                <a:cubicBezTo>
                  <a:pt x="0" y="24"/>
                  <a:pt x="104" y="36"/>
                  <a:pt x="104" y="36"/>
                </a:cubicBezTo>
                <a:cubicBezTo>
                  <a:pt x="516" y="36"/>
                  <a:pt x="516" y="36"/>
                  <a:pt x="516" y="36"/>
                </a:cubicBezTo>
                <a:cubicBezTo>
                  <a:pt x="516" y="0"/>
                  <a:pt x="516" y="0"/>
                  <a:pt x="516" y="0"/>
                </a:cubicBezTo>
                <a:lnTo>
                  <a:pt x="104" y="0"/>
                </a:lnTo>
                <a:close/>
              </a:path>
            </a:pathLst>
          </a:custGeom>
          <a:solidFill>
            <a:srgbClr val="445469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1777" name="Freeform 25"/>
          <p:cNvSpPr/>
          <p:nvPr/>
        </p:nvSpPr>
        <p:spPr>
          <a:xfrm flipH="1">
            <a:off x="9267825" y="3741738"/>
            <a:ext cx="323850" cy="307975"/>
          </a:xfrm>
          <a:custGeom>
            <a:avLst/>
            <a:gdLst/>
            <a:ahLst/>
            <a:cxnLst>
              <a:cxn ang="0">
                <a:pos x="146070" y="0"/>
              </a:cxn>
              <a:cxn ang="0">
                <a:pos x="0" y="111368"/>
              </a:cxn>
              <a:cxn ang="0">
                <a:pos x="0" y="196104"/>
              </a:cxn>
              <a:cxn ang="0">
                <a:pos x="146070" y="307472"/>
              </a:cxn>
              <a:cxn ang="0">
                <a:pos x="323613" y="307472"/>
              </a:cxn>
              <a:cxn ang="0">
                <a:pos x="323613" y="0"/>
              </a:cxn>
              <a:cxn ang="0">
                <a:pos x="146070" y="0"/>
              </a:cxn>
            </a:cxnLst>
            <a:pathLst>
              <a:path w="401" h="381">
                <a:moveTo>
                  <a:pt x="181" y="0"/>
                </a:moveTo>
                <a:lnTo>
                  <a:pt x="0" y="138"/>
                </a:lnTo>
                <a:lnTo>
                  <a:pt x="0" y="243"/>
                </a:lnTo>
                <a:lnTo>
                  <a:pt x="181" y="381"/>
                </a:lnTo>
                <a:lnTo>
                  <a:pt x="401" y="381"/>
                </a:lnTo>
                <a:lnTo>
                  <a:pt x="401" y="0"/>
                </a:lnTo>
                <a:lnTo>
                  <a:pt x="181" y="0"/>
                </a:lnTo>
                <a:close/>
              </a:path>
            </a:pathLst>
          </a:custGeom>
          <a:solidFill>
            <a:srgbClr val="D6A203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1778" name="Freeform 26"/>
          <p:cNvSpPr/>
          <p:nvPr/>
        </p:nvSpPr>
        <p:spPr>
          <a:xfrm flipH="1">
            <a:off x="8604250" y="3741738"/>
            <a:ext cx="325438" cy="307975"/>
          </a:xfrm>
          <a:custGeom>
            <a:avLst/>
            <a:gdLst/>
            <a:ahLst/>
            <a:cxnLst>
              <a:cxn ang="0">
                <a:pos x="178351" y="0"/>
              </a:cxn>
              <a:cxn ang="0">
                <a:pos x="324421" y="58105"/>
              </a:cxn>
              <a:cxn ang="0">
                <a:pos x="324421" y="247753"/>
              </a:cxn>
              <a:cxn ang="0">
                <a:pos x="178351" y="307472"/>
              </a:cxn>
              <a:cxn ang="0">
                <a:pos x="0" y="307472"/>
              </a:cxn>
              <a:cxn ang="0">
                <a:pos x="0" y="0"/>
              </a:cxn>
              <a:cxn ang="0">
                <a:pos x="178351" y="0"/>
              </a:cxn>
            </a:cxnLst>
            <a:pathLst>
              <a:path w="402" h="381">
                <a:moveTo>
                  <a:pt x="221" y="0"/>
                </a:moveTo>
                <a:lnTo>
                  <a:pt x="402" y="72"/>
                </a:lnTo>
                <a:lnTo>
                  <a:pt x="402" y="307"/>
                </a:lnTo>
                <a:lnTo>
                  <a:pt x="221" y="381"/>
                </a:lnTo>
                <a:lnTo>
                  <a:pt x="0" y="381"/>
                </a:lnTo>
                <a:lnTo>
                  <a:pt x="0" y="0"/>
                </a:lnTo>
                <a:lnTo>
                  <a:pt x="221" y="0"/>
                </a:lnTo>
                <a:close/>
              </a:path>
            </a:pathLst>
          </a:custGeom>
          <a:solidFill>
            <a:srgbClr val="D6A203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1779" name="Rectangle 27"/>
          <p:cNvSpPr/>
          <p:nvPr/>
        </p:nvSpPr>
        <p:spPr>
          <a:xfrm flipH="1">
            <a:off x="8810625" y="3729038"/>
            <a:ext cx="604838" cy="333375"/>
          </a:xfrm>
          <a:prstGeom prst="rect">
            <a:avLst/>
          </a:prstGeom>
          <a:solidFill>
            <a:srgbClr val="FCC725"/>
          </a:solidFill>
          <a:ln w="9525">
            <a:noFill/>
          </a:ln>
        </p:spPr>
        <p:txBody>
          <a:bodyPr/>
          <a:p>
            <a:pPr lvl="0" eaLnBrk="1" hangingPunct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80" name="Rectangle 31"/>
          <p:cNvSpPr/>
          <p:nvPr/>
        </p:nvSpPr>
        <p:spPr>
          <a:xfrm flipH="1">
            <a:off x="9344025" y="3729038"/>
            <a:ext cx="26988" cy="333375"/>
          </a:xfrm>
          <a:prstGeom prst="rect">
            <a:avLst/>
          </a:prstGeom>
          <a:solidFill>
            <a:srgbClr val="D6A203"/>
          </a:solidFill>
          <a:ln w="9525">
            <a:noFill/>
          </a:ln>
        </p:spPr>
        <p:txBody>
          <a:bodyPr/>
          <a:p>
            <a:pPr lvl="0" eaLnBrk="1" hangingPunct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81" name="Rectangle 32"/>
          <p:cNvSpPr/>
          <p:nvPr/>
        </p:nvSpPr>
        <p:spPr>
          <a:xfrm flipH="1">
            <a:off x="9231313" y="3729038"/>
            <a:ext cx="52387" cy="333375"/>
          </a:xfrm>
          <a:prstGeom prst="rect">
            <a:avLst/>
          </a:prstGeom>
          <a:solidFill>
            <a:srgbClr val="D6A203"/>
          </a:solidFill>
          <a:ln w="9525">
            <a:noFill/>
          </a:ln>
        </p:spPr>
        <p:txBody>
          <a:bodyPr/>
          <a:p>
            <a:pPr lvl="0" eaLnBrk="1" hangingPunct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82" name="Rectangle 33"/>
          <p:cNvSpPr/>
          <p:nvPr/>
        </p:nvSpPr>
        <p:spPr>
          <a:xfrm flipH="1">
            <a:off x="8893175" y="3729038"/>
            <a:ext cx="52388" cy="333375"/>
          </a:xfrm>
          <a:prstGeom prst="rect">
            <a:avLst/>
          </a:prstGeom>
          <a:solidFill>
            <a:srgbClr val="D6A203"/>
          </a:solidFill>
          <a:ln w="9525">
            <a:noFill/>
          </a:ln>
        </p:spPr>
        <p:txBody>
          <a:bodyPr/>
          <a:p>
            <a:pPr lvl="0" eaLnBrk="1" hangingPunct="1"/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83" name="TextBox 13"/>
          <p:cNvSpPr txBox="1"/>
          <p:nvPr/>
        </p:nvSpPr>
        <p:spPr>
          <a:xfrm>
            <a:off x="2522538" y="2422525"/>
            <a:ext cx="1376362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84" name="TextBox 13"/>
          <p:cNvSpPr txBox="1"/>
          <p:nvPr/>
        </p:nvSpPr>
        <p:spPr>
          <a:xfrm>
            <a:off x="2335213" y="2708275"/>
            <a:ext cx="1563687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85" name="TextBox 13"/>
          <p:cNvSpPr txBox="1"/>
          <p:nvPr/>
        </p:nvSpPr>
        <p:spPr>
          <a:xfrm>
            <a:off x="2522538" y="3268663"/>
            <a:ext cx="1376362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86" name="TextBox 13"/>
          <p:cNvSpPr txBox="1"/>
          <p:nvPr/>
        </p:nvSpPr>
        <p:spPr>
          <a:xfrm>
            <a:off x="2335213" y="3554413"/>
            <a:ext cx="1563687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87" name="TextBox 13"/>
          <p:cNvSpPr txBox="1"/>
          <p:nvPr/>
        </p:nvSpPr>
        <p:spPr>
          <a:xfrm>
            <a:off x="2522538" y="4160838"/>
            <a:ext cx="1376362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88" name="TextBox 13"/>
          <p:cNvSpPr txBox="1"/>
          <p:nvPr/>
        </p:nvSpPr>
        <p:spPr>
          <a:xfrm>
            <a:off x="2335213" y="4446588"/>
            <a:ext cx="1563687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89" name="TextBox 13"/>
          <p:cNvSpPr txBox="1"/>
          <p:nvPr/>
        </p:nvSpPr>
        <p:spPr>
          <a:xfrm>
            <a:off x="2522538" y="5027613"/>
            <a:ext cx="1376362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90" name="TextBox 13"/>
          <p:cNvSpPr txBox="1"/>
          <p:nvPr/>
        </p:nvSpPr>
        <p:spPr>
          <a:xfrm>
            <a:off x="2335213" y="5313363"/>
            <a:ext cx="1563687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91" name="Text Placeholder 33"/>
          <p:cNvSpPr txBox="1"/>
          <p:nvPr/>
        </p:nvSpPr>
        <p:spPr>
          <a:xfrm>
            <a:off x="4972050" y="3336925"/>
            <a:ext cx="642938" cy="2873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685800">
              <a:lnSpc>
                <a:spcPct val="100000"/>
              </a:lnSpc>
              <a:spcBef>
                <a:spcPts val="750"/>
              </a:spcBef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zh-CN" alt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92" name="Text Placeholder 33"/>
          <p:cNvSpPr txBox="1"/>
          <p:nvPr/>
        </p:nvSpPr>
        <p:spPr>
          <a:xfrm>
            <a:off x="4972050" y="4176713"/>
            <a:ext cx="642938" cy="2857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685800">
              <a:lnSpc>
                <a:spcPct val="100000"/>
              </a:lnSpc>
              <a:spcBef>
                <a:spcPts val="750"/>
              </a:spcBef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zh-CN" alt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93" name="Text Placeholder 33"/>
          <p:cNvSpPr txBox="1"/>
          <p:nvPr/>
        </p:nvSpPr>
        <p:spPr>
          <a:xfrm>
            <a:off x="4972050" y="5030788"/>
            <a:ext cx="642938" cy="2857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685800">
              <a:lnSpc>
                <a:spcPct val="100000"/>
              </a:lnSpc>
              <a:spcBef>
                <a:spcPts val="750"/>
              </a:spcBef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zh-CN" alt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0"/>
            <a:ext cx="12192000" cy="43322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0" y="3776663"/>
            <a:ext cx="12192000" cy="3081338"/>
          </a:xfrm>
          <a:custGeom>
            <a:avLst/>
            <a:gdLst>
              <a:gd name="connsiteX0" fmla="*/ 0 w 12192000"/>
              <a:gd name="connsiteY0" fmla="*/ 0 h 3082011"/>
              <a:gd name="connsiteX1" fmla="*/ 1318148 w 12192000"/>
              <a:gd name="connsiteY1" fmla="*/ 0 h 3082011"/>
              <a:gd name="connsiteX2" fmla="*/ 1331451 w 12192000"/>
              <a:gd name="connsiteY2" fmla="*/ 131962 h 3082011"/>
              <a:gd name="connsiteX3" fmla="*/ 2457450 w 12192000"/>
              <a:gd name="connsiteY3" fmla="*/ 1049678 h 3082011"/>
              <a:gd name="connsiteX4" fmla="*/ 3583450 w 12192000"/>
              <a:gd name="connsiteY4" fmla="*/ 131962 h 3082011"/>
              <a:gd name="connsiteX5" fmla="*/ 3596753 w 12192000"/>
              <a:gd name="connsiteY5" fmla="*/ 0 h 3082011"/>
              <a:gd name="connsiteX6" fmla="*/ 12192000 w 12192000"/>
              <a:gd name="connsiteY6" fmla="*/ 0 h 3082011"/>
              <a:gd name="connsiteX7" fmla="*/ 12192000 w 12192000"/>
              <a:gd name="connsiteY7" fmla="*/ 3082011 h 3082011"/>
              <a:gd name="connsiteX8" fmla="*/ 0 w 12192000"/>
              <a:gd name="connsiteY8" fmla="*/ 3082011 h 3082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3082011">
                <a:moveTo>
                  <a:pt x="0" y="0"/>
                </a:moveTo>
                <a:lnTo>
                  <a:pt x="1318148" y="0"/>
                </a:lnTo>
                <a:lnTo>
                  <a:pt x="1331451" y="131962"/>
                </a:lnTo>
                <a:cubicBezTo>
                  <a:pt x="1438624" y="655701"/>
                  <a:pt x="1902028" y="1049678"/>
                  <a:pt x="2457450" y="1049678"/>
                </a:cubicBezTo>
                <a:cubicBezTo>
                  <a:pt x="3012872" y="1049678"/>
                  <a:pt x="3476277" y="655701"/>
                  <a:pt x="3583450" y="131962"/>
                </a:cubicBezTo>
                <a:lnTo>
                  <a:pt x="3596753" y="0"/>
                </a:lnTo>
                <a:lnTo>
                  <a:pt x="12192000" y="0"/>
                </a:lnTo>
                <a:lnTo>
                  <a:pt x="12192000" y="3082011"/>
                </a:lnTo>
                <a:lnTo>
                  <a:pt x="0" y="308201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371600" y="2582863"/>
            <a:ext cx="2171700" cy="2171700"/>
          </a:xfrm>
          <a:prstGeom prst="ellips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773" name="文本框 11"/>
          <p:cNvSpPr txBox="1"/>
          <p:nvPr/>
        </p:nvSpPr>
        <p:spPr>
          <a:xfrm>
            <a:off x="3956050" y="2671763"/>
            <a:ext cx="6435725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60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优秀案例展示分享</a:t>
            </a:r>
            <a:endParaRPr lang="zh-CN" altLang="en-US" sz="60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4" name="文本框 44"/>
          <p:cNvSpPr txBox="1"/>
          <p:nvPr/>
        </p:nvSpPr>
        <p:spPr>
          <a:xfrm>
            <a:off x="1833563" y="2635250"/>
            <a:ext cx="1160462" cy="221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13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3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5" name="文本框 45"/>
          <p:cNvSpPr txBox="1"/>
          <p:nvPr/>
        </p:nvSpPr>
        <p:spPr>
          <a:xfrm>
            <a:off x="4005263" y="3952875"/>
            <a:ext cx="3078162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lvl="0" indent="-285750" eaLnBrk="1" hangingPunct="1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案例一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6" name="文本框 48"/>
          <p:cNvSpPr txBox="1"/>
          <p:nvPr/>
        </p:nvSpPr>
        <p:spPr>
          <a:xfrm>
            <a:off x="4005263" y="4462463"/>
            <a:ext cx="2878137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lvl="0" indent="-285750" eaLnBrk="1" hangingPunct="1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案例二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7" name="文本框 12"/>
          <p:cNvSpPr txBox="1"/>
          <p:nvPr/>
        </p:nvSpPr>
        <p:spPr>
          <a:xfrm>
            <a:off x="4005263" y="4975225"/>
            <a:ext cx="2878137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lvl="0" indent="-285750" eaLnBrk="1" hangingPunct="1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案例三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795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796" name="文本框 7"/>
          <p:cNvSpPr txBox="1"/>
          <p:nvPr/>
        </p:nvSpPr>
        <p:spPr>
          <a:xfrm>
            <a:off x="987425" y="323850"/>
            <a:ext cx="42672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案例一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Slide Number Placeholder 2"/>
          <p:cNvSpPr txBox="1"/>
          <p:nvPr/>
        </p:nvSpPr>
        <p:spPr>
          <a:xfrm>
            <a:off x="11236325" y="676275"/>
            <a:ext cx="555625" cy="4714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DE872C3-2ED1-43FB-B3C4-BA6F078D7CD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Rectangle 4"/>
          <p:cNvSpPr/>
          <p:nvPr/>
        </p:nvSpPr>
        <p:spPr>
          <a:xfrm>
            <a:off x="0" y="960438"/>
            <a:ext cx="12192000" cy="3198813"/>
          </a:xfrm>
          <a:prstGeom prst="rect">
            <a:avLst/>
          </a:prstGeom>
          <a:solidFill>
            <a:srgbClr val="F57D1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EditPoints="1"/>
          </p:cNvSpPr>
          <p:nvPr/>
        </p:nvSpPr>
        <p:spPr bwMode="auto">
          <a:xfrm flipH="1">
            <a:off x="392113" y="1179513"/>
            <a:ext cx="1573213" cy="1571625"/>
          </a:xfrm>
          <a:custGeom>
            <a:avLst/>
            <a:gdLst>
              <a:gd name="T0" fmla="*/ 168 w 168"/>
              <a:gd name="T1" fmla="*/ 94 h 168"/>
              <a:gd name="T2" fmla="*/ 168 w 168"/>
              <a:gd name="T3" fmla="*/ 73 h 168"/>
              <a:gd name="T4" fmla="*/ 143 w 168"/>
              <a:gd name="T5" fmla="*/ 63 h 168"/>
              <a:gd name="T6" fmla="*/ 141 w 168"/>
              <a:gd name="T7" fmla="*/ 57 h 168"/>
              <a:gd name="T8" fmla="*/ 151 w 168"/>
              <a:gd name="T9" fmla="*/ 32 h 168"/>
              <a:gd name="T10" fmla="*/ 136 w 168"/>
              <a:gd name="T11" fmla="*/ 17 h 168"/>
              <a:gd name="T12" fmla="*/ 111 w 168"/>
              <a:gd name="T13" fmla="*/ 27 h 168"/>
              <a:gd name="T14" fmla="*/ 105 w 168"/>
              <a:gd name="T15" fmla="*/ 25 h 168"/>
              <a:gd name="T16" fmla="*/ 94 w 168"/>
              <a:gd name="T17" fmla="*/ 0 h 168"/>
              <a:gd name="T18" fmla="*/ 73 w 168"/>
              <a:gd name="T19" fmla="*/ 0 h 168"/>
              <a:gd name="T20" fmla="*/ 63 w 168"/>
              <a:gd name="T21" fmla="*/ 25 h 168"/>
              <a:gd name="T22" fmla="*/ 57 w 168"/>
              <a:gd name="T23" fmla="*/ 27 h 168"/>
              <a:gd name="T24" fmla="*/ 32 w 168"/>
              <a:gd name="T25" fmla="*/ 17 h 168"/>
              <a:gd name="T26" fmla="*/ 17 w 168"/>
              <a:gd name="T27" fmla="*/ 32 h 168"/>
              <a:gd name="T28" fmla="*/ 27 w 168"/>
              <a:gd name="T29" fmla="*/ 57 h 168"/>
              <a:gd name="T30" fmla="*/ 25 w 168"/>
              <a:gd name="T31" fmla="*/ 63 h 168"/>
              <a:gd name="T32" fmla="*/ 0 w 168"/>
              <a:gd name="T33" fmla="*/ 74 h 168"/>
              <a:gd name="T34" fmla="*/ 0 w 168"/>
              <a:gd name="T35" fmla="*/ 95 h 168"/>
              <a:gd name="T36" fmla="*/ 25 w 168"/>
              <a:gd name="T37" fmla="*/ 105 h 168"/>
              <a:gd name="T38" fmla="*/ 27 w 168"/>
              <a:gd name="T39" fmla="*/ 111 h 168"/>
              <a:gd name="T40" fmla="*/ 17 w 168"/>
              <a:gd name="T41" fmla="*/ 136 h 168"/>
              <a:gd name="T42" fmla="*/ 32 w 168"/>
              <a:gd name="T43" fmla="*/ 151 h 168"/>
              <a:gd name="T44" fmla="*/ 57 w 168"/>
              <a:gd name="T45" fmla="*/ 141 h 168"/>
              <a:gd name="T46" fmla="*/ 63 w 168"/>
              <a:gd name="T47" fmla="*/ 143 h 168"/>
              <a:gd name="T48" fmla="*/ 74 w 168"/>
              <a:gd name="T49" fmla="*/ 168 h 168"/>
              <a:gd name="T50" fmla="*/ 95 w 168"/>
              <a:gd name="T51" fmla="*/ 168 h 168"/>
              <a:gd name="T52" fmla="*/ 105 w 168"/>
              <a:gd name="T53" fmla="*/ 143 h 168"/>
              <a:gd name="T54" fmla="*/ 111 w 168"/>
              <a:gd name="T55" fmla="*/ 141 h 168"/>
              <a:gd name="T56" fmla="*/ 136 w 168"/>
              <a:gd name="T57" fmla="*/ 151 h 168"/>
              <a:gd name="T58" fmla="*/ 151 w 168"/>
              <a:gd name="T59" fmla="*/ 136 h 168"/>
              <a:gd name="T60" fmla="*/ 141 w 168"/>
              <a:gd name="T61" fmla="*/ 111 h 168"/>
              <a:gd name="T62" fmla="*/ 143 w 168"/>
              <a:gd name="T63" fmla="*/ 105 h 168"/>
              <a:gd name="T64" fmla="*/ 168 w 168"/>
              <a:gd name="T65" fmla="*/ 94 h 168"/>
              <a:gd name="T66" fmla="*/ 84 w 168"/>
              <a:gd name="T67" fmla="*/ 115 h 168"/>
              <a:gd name="T68" fmla="*/ 52 w 168"/>
              <a:gd name="T69" fmla="*/ 84 h 168"/>
              <a:gd name="T70" fmla="*/ 84 w 168"/>
              <a:gd name="T71" fmla="*/ 52 h 168"/>
              <a:gd name="T72" fmla="*/ 115 w 168"/>
              <a:gd name="T73" fmla="*/ 84 h 168"/>
              <a:gd name="T74" fmla="*/ 84 w 168"/>
              <a:gd name="T75" fmla="*/ 115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68" h="168">
                <a:moveTo>
                  <a:pt x="168" y="94"/>
                </a:moveTo>
                <a:cubicBezTo>
                  <a:pt x="168" y="73"/>
                  <a:pt x="168" y="73"/>
                  <a:pt x="168" y="73"/>
                </a:cubicBezTo>
                <a:cubicBezTo>
                  <a:pt x="143" y="63"/>
                  <a:pt x="143" y="63"/>
                  <a:pt x="143" y="63"/>
                </a:cubicBezTo>
                <a:cubicBezTo>
                  <a:pt x="142" y="61"/>
                  <a:pt x="141" y="59"/>
                  <a:pt x="141" y="57"/>
                </a:cubicBezTo>
                <a:cubicBezTo>
                  <a:pt x="151" y="32"/>
                  <a:pt x="151" y="32"/>
                  <a:pt x="151" y="32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09" y="26"/>
                  <a:pt x="107" y="26"/>
                  <a:pt x="105" y="25"/>
                </a:cubicBezTo>
                <a:cubicBezTo>
                  <a:pt x="94" y="0"/>
                  <a:pt x="94" y="0"/>
                  <a:pt x="94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63" y="25"/>
                  <a:pt x="63" y="25"/>
                  <a:pt x="63" y="25"/>
                </a:cubicBezTo>
                <a:cubicBezTo>
                  <a:pt x="61" y="26"/>
                  <a:pt x="59" y="26"/>
                  <a:pt x="57" y="27"/>
                </a:cubicBezTo>
                <a:cubicBezTo>
                  <a:pt x="32" y="17"/>
                  <a:pt x="32" y="17"/>
                  <a:pt x="32" y="17"/>
                </a:cubicBezTo>
                <a:cubicBezTo>
                  <a:pt x="17" y="32"/>
                  <a:pt x="17" y="32"/>
                  <a:pt x="17" y="32"/>
                </a:cubicBezTo>
                <a:cubicBezTo>
                  <a:pt x="27" y="57"/>
                  <a:pt x="27" y="57"/>
                  <a:pt x="27" y="57"/>
                </a:cubicBezTo>
                <a:cubicBezTo>
                  <a:pt x="26" y="59"/>
                  <a:pt x="25" y="61"/>
                  <a:pt x="25" y="63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95"/>
                  <a:pt x="0" y="95"/>
                  <a:pt x="0" y="95"/>
                </a:cubicBezTo>
                <a:cubicBezTo>
                  <a:pt x="25" y="105"/>
                  <a:pt x="25" y="105"/>
                  <a:pt x="25" y="105"/>
                </a:cubicBezTo>
                <a:cubicBezTo>
                  <a:pt x="25" y="107"/>
                  <a:pt x="26" y="109"/>
                  <a:pt x="27" y="111"/>
                </a:cubicBezTo>
                <a:cubicBezTo>
                  <a:pt x="17" y="136"/>
                  <a:pt x="17" y="136"/>
                  <a:pt x="17" y="136"/>
                </a:cubicBezTo>
                <a:cubicBezTo>
                  <a:pt x="32" y="151"/>
                  <a:pt x="32" y="151"/>
                  <a:pt x="32" y="151"/>
                </a:cubicBezTo>
                <a:cubicBezTo>
                  <a:pt x="57" y="141"/>
                  <a:pt x="57" y="141"/>
                  <a:pt x="57" y="141"/>
                </a:cubicBezTo>
                <a:cubicBezTo>
                  <a:pt x="59" y="142"/>
                  <a:pt x="61" y="142"/>
                  <a:pt x="63" y="143"/>
                </a:cubicBezTo>
                <a:cubicBezTo>
                  <a:pt x="74" y="168"/>
                  <a:pt x="74" y="168"/>
                  <a:pt x="74" y="168"/>
                </a:cubicBezTo>
                <a:cubicBezTo>
                  <a:pt x="95" y="168"/>
                  <a:pt x="95" y="168"/>
                  <a:pt x="95" y="168"/>
                </a:cubicBezTo>
                <a:cubicBezTo>
                  <a:pt x="105" y="143"/>
                  <a:pt x="105" y="143"/>
                  <a:pt x="105" y="143"/>
                </a:cubicBezTo>
                <a:cubicBezTo>
                  <a:pt x="107" y="142"/>
                  <a:pt x="109" y="142"/>
                  <a:pt x="111" y="141"/>
                </a:cubicBezTo>
                <a:cubicBezTo>
                  <a:pt x="136" y="151"/>
                  <a:pt x="136" y="151"/>
                  <a:pt x="136" y="151"/>
                </a:cubicBezTo>
                <a:cubicBezTo>
                  <a:pt x="151" y="136"/>
                  <a:pt x="151" y="136"/>
                  <a:pt x="151" y="136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41" y="109"/>
                  <a:pt x="142" y="107"/>
                  <a:pt x="143" y="105"/>
                </a:cubicBezTo>
                <a:lnTo>
                  <a:pt x="168" y="94"/>
                </a:lnTo>
                <a:close/>
                <a:moveTo>
                  <a:pt x="84" y="115"/>
                </a:moveTo>
                <a:cubicBezTo>
                  <a:pt x="66" y="115"/>
                  <a:pt x="52" y="101"/>
                  <a:pt x="52" y="84"/>
                </a:cubicBezTo>
                <a:cubicBezTo>
                  <a:pt x="52" y="67"/>
                  <a:pt x="66" y="52"/>
                  <a:pt x="84" y="52"/>
                </a:cubicBezTo>
                <a:cubicBezTo>
                  <a:pt x="101" y="52"/>
                  <a:pt x="115" y="67"/>
                  <a:pt x="115" y="84"/>
                </a:cubicBezTo>
                <a:cubicBezTo>
                  <a:pt x="115" y="101"/>
                  <a:pt x="101" y="115"/>
                  <a:pt x="84" y="115"/>
                </a:cubicBezTo>
                <a:close/>
              </a:path>
            </a:pathLst>
          </a:custGeom>
          <a:solidFill>
            <a:sysClr val="window" lastClr="FFFFFF">
              <a:alpha val="10000"/>
            </a:sys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34"/>
          <p:cNvSpPr>
            <a:spLocks noEditPoints="1"/>
          </p:cNvSpPr>
          <p:nvPr/>
        </p:nvSpPr>
        <p:spPr bwMode="auto">
          <a:xfrm flipH="1">
            <a:off x="1177925" y="2425700"/>
            <a:ext cx="1573213" cy="1571625"/>
          </a:xfrm>
          <a:custGeom>
            <a:avLst/>
            <a:gdLst>
              <a:gd name="T0" fmla="*/ 168 w 168"/>
              <a:gd name="T1" fmla="*/ 94 h 168"/>
              <a:gd name="T2" fmla="*/ 168 w 168"/>
              <a:gd name="T3" fmla="*/ 73 h 168"/>
              <a:gd name="T4" fmla="*/ 143 w 168"/>
              <a:gd name="T5" fmla="*/ 63 h 168"/>
              <a:gd name="T6" fmla="*/ 141 w 168"/>
              <a:gd name="T7" fmla="*/ 57 h 168"/>
              <a:gd name="T8" fmla="*/ 151 w 168"/>
              <a:gd name="T9" fmla="*/ 32 h 168"/>
              <a:gd name="T10" fmla="*/ 136 w 168"/>
              <a:gd name="T11" fmla="*/ 17 h 168"/>
              <a:gd name="T12" fmla="*/ 111 w 168"/>
              <a:gd name="T13" fmla="*/ 27 h 168"/>
              <a:gd name="T14" fmla="*/ 105 w 168"/>
              <a:gd name="T15" fmla="*/ 25 h 168"/>
              <a:gd name="T16" fmla="*/ 94 w 168"/>
              <a:gd name="T17" fmla="*/ 0 h 168"/>
              <a:gd name="T18" fmla="*/ 73 w 168"/>
              <a:gd name="T19" fmla="*/ 0 h 168"/>
              <a:gd name="T20" fmla="*/ 63 w 168"/>
              <a:gd name="T21" fmla="*/ 25 h 168"/>
              <a:gd name="T22" fmla="*/ 57 w 168"/>
              <a:gd name="T23" fmla="*/ 27 h 168"/>
              <a:gd name="T24" fmla="*/ 32 w 168"/>
              <a:gd name="T25" fmla="*/ 17 h 168"/>
              <a:gd name="T26" fmla="*/ 17 w 168"/>
              <a:gd name="T27" fmla="*/ 32 h 168"/>
              <a:gd name="T28" fmla="*/ 27 w 168"/>
              <a:gd name="T29" fmla="*/ 57 h 168"/>
              <a:gd name="T30" fmla="*/ 25 w 168"/>
              <a:gd name="T31" fmla="*/ 63 h 168"/>
              <a:gd name="T32" fmla="*/ 0 w 168"/>
              <a:gd name="T33" fmla="*/ 74 h 168"/>
              <a:gd name="T34" fmla="*/ 0 w 168"/>
              <a:gd name="T35" fmla="*/ 95 h 168"/>
              <a:gd name="T36" fmla="*/ 25 w 168"/>
              <a:gd name="T37" fmla="*/ 105 h 168"/>
              <a:gd name="T38" fmla="*/ 27 w 168"/>
              <a:gd name="T39" fmla="*/ 111 h 168"/>
              <a:gd name="T40" fmla="*/ 17 w 168"/>
              <a:gd name="T41" fmla="*/ 136 h 168"/>
              <a:gd name="T42" fmla="*/ 32 w 168"/>
              <a:gd name="T43" fmla="*/ 151 h 168"/>
              <a:gd name="T44" fmla="*/ 57 w 168"/>
              <a:gd name="T45" fmla="*/ 141 h 168"/>
              <a:gd name="T46" fmla="*/ 63 w 168"/>
              <a:gd name="T47" fmla="*/ 143 h 168"/>
              <a:gd name="T48" fmla="*/ 74 w 168"/>
              <a:gd name="T49" fmla="*/ 168 h 168"/>
              <a:gd name="T50" fmla="*/ 95 w 168"/>
              <a:gd name="T51" fmla="*/ 168 h 168"/>
              <a:gd name="T52" fmla="*/ 105 w 168"/>
              <a:gd name="T53" fmla="*/ 143 h 168"/>
              <a:gd name="T54" fmla="*/ 111 w 168"/>
              <a:gd name="T55" fmla="*/ 141 h 168"/>
              <a:gd name="T56" fmla="*/ 136 w 168"/>
              <a:gd name="T57" fmla="*/ 151 h 168"/>
              <a:gd name="T58" fmla="*/ 151 w 168"/>
              <a:gd name="T59" fmla="*/ 136 h 168"/>
              <a:gd name="T60" fmla="*/ 141 w 168"/>
              <a:gd name="T61" fmla="*/ 111 h 168"/>
              <a:gd name="T62" fmla="*/ 143 w 168"/>
              <a:gd name="T63" fmla="*/ 105 h 168"/>
              <a:gd name="T64" fmla="*/ 168 w 168"/>
              <a:gd name="T65" fmla="*/ 94 h 168"/>
              <a:gd name="T66" fmla="*/ 84 w 168"/>
              <a:gd name="T67" fmla="*/ 115 h 168"/>
              <a:gd name="T68" fmla="*/ 52 w 168"/>
              <a:gd name="T69" fmla="*/ 84 h 168"/>
              <a:gd name="T70" fmla="*/ 84 w 168"/>
              <a:gd name="T71" fmla="*/ 52 h 168"/>
              <a:gd name="T72" fmla="*/ 115 w 168"/>
              <a:gd name="T73" fmla="*/ 84 h 168"/>
              <a:gd name="T74" fmla="*/ 84 w 168"/>
              <a:gd name="T75" fmla="*/ 115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68" h="168">
                <a:moveTo>
                  <a:pt x="168" y="94"/>
                </a:moveTo>
                <a:cubicBezTo>
                  <a:pt x="168" y="73"/>
                  <a:pt x="168" y="73"/>
                  <a:pt x="168" y="73"/>
                </a:cubicBezTo>
                <a:cubicBezTo>
                  <a:pt x="143" y="63"/>
                  <a:pt x="143" y="63"/>
                  <a:pt x="143" y="63"/>
                </a:cubicBezTo>
                <a:cubicBezTo>
                  <a:pt x="142" y="61"/>
                  <a:pt x="141" y="59"/>
                  <a:pt x="141" y="57"/>
                </a:cubicBezTo>
                <a:cubicBezTo>
                  <a:pt x="151" y="32"/>
                  <a:pt x="151" y="32"/>
                  <a:pt x="151" y="32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09" y="26"/>
                  <a:pt x="107" y="26"/>
                  <a:pt x="105" y="25"/>
                </a:cubicBezTo>
                <a:cubicBezTo>
                  <a:pt x="94" y="0"/>
                  <a:pt x="94" y="0"/>
                  <a:pt x="94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63" y="25"/>
                  <a:pt x="63" y="25"/>
                  <a:pt x="63" y="25"/>
                </a:cubicBezTo>
                <a:cubicBezTo>
                  <a:pt x="61" y="26"/>
                  <a:pt x="59" y="26"/>
                  <a:pt x="57" y="27"/>
                </a:cubicBezTo>
                <a:cubicBezTo>
                  <a:pt x="32" y="17"/>
                  <a:pt x="32" y="17"/>
                  <a:pt x="32" y="17"/>
                </a:cubicBezTo>
                <a:cubicBezTo>
                  <a:pt x="17" y="32"/>
                  <a:pt x="17" y="32"/>
                  <a:pt x="17" y="32"/>
                </a:cubicBezTo>
                <a:cubicBezTo>
                  <a:pt x="27" y="57"/>
                  <a:pt x="27" y="57"/>
                  <a:pt x="27" y="57"/>
                </a:cubicBezTo>
                <a:cubicBezTo>
                  <a:pt x="26" y="59"/>
                  <a:pt x="25" y="61"/>
                  <a:pt x="25" y="63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95"/>
                  <a:pt x="0" y="95"/>
                  <a:pt x="0" y="95"/>
                </a:cubicBezTo>
                <a:cubicBezTo>
                  <a:pt x="25" y="105"/>
                  <a:pt x="25" y="105"/>
                  <a:pt x="25" y="105"/>
                </a:cubicBezTo>
                <a:cubicBezTo>
                  <a:pt x="25" y="107"/>
                  <a:pt x="26" y="109"/>
                  <a:pt x="27" y="111"/>
                </a:cubicBezTo>
                <a:cubicBezTo>
                  <a:pt x="17" y="136"/>
                  <a:pt x="17" y="136"/>
                  <a:pt x="17" y="136"/>
                </a:cubicBezTo>
                <a:cubicBezTo>
                  <a:pt x="32" y="151"/>
                  <a:pt x="32" y="151"/>
                  <a:pt x="32" y="151"/>
                </a:cubicBezTo>
                <a:cubicBezTo>
                  <a:pt x="57" y="141"/>
                  <a:pt x="57" y="141"/>
                  <a:pt x="57" y="141"/>
                </a:cubicBezTo>
                <a:cubicBezTo>
                  <a:pt x="59" y="142"/>
                  <a:pt x="61" y="142"/>
                  <a:pt x="63" y="143"/>
                </a:cubicBezTo>
                <a:cubicBezTo>
                  <a:pt x="74" y="168"/>
                  <a:pt x="74" y="168"/>
                  <a:pt x="74" y="168"/>
                </a:cubicBezTo>
                <a:cubicBezTo>
                  <a:pt x="95" y="168"/>
                  <a:pt x="95" y="168"/>
                  <a:pt x="95" y="168"/>
                </a:cubicBezTo>
                <a:cubicBezTo>
                  <a:pt x="105" y="143"/>
                  <a:pt x="105" y="143"/>
                  <a:pt x="105" y="143"/>
                </a:cubicBezTo>
                <a:cubicBezTo>
                  <a:pt x="107" y="142"/>
                  <a:pt x="109" y="142"/>
                  <a:pt x="111" y="141"/>
                </a:cubicBezTo>
                <a:cubicBezTo>
                  <a:pt x="136" y="151"/>
                  <a:pt x="136" y="151"/>
                  <a:pt x="136" y="151"/>
                </a:cubicBezTo>
                <a:cubicBezTo>
                  <a:pt x="151" y="136"/>
                  <a:pt x="151" y="136"/>
                  <a:pt x="151" y="136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41" y="109"/>
                  <a:pt x="142" y="107"/>
                  <a:pt x="143" y="105"/>
                </a:cubicBezTo>
                <a:lnTo>
                  <a:pt x="168" y="94"/>
                </a:lnTo>
                <a:close/>
                <a:moveTo>
                  <a:pt x="84" y="115"/>
                </a:moveTo>
                <a:cubicBezTo>
                  <a:pt x="66" y="115"/>
                  <a:pt x="52" y="101"/>
                  <a:pt x="52" y="84"/>
                </a:cubicBezTo>
                <a:cubicBezTo>
                  <a:pt x="52" y="67"/>
                  <a:pt x="66" y="52"/>
                  <a:pt x="84" y="52"/>
                </a:cubicBezTo>
                <a:cubicBezTo>
                  <a:pt x="101" y="52"/>
                  <a:pt x="115" y="67"/>
                  <a:pt x="115" y="84"/>
                </a:cubicBezTo>
                <a:cubicBezTo>
                  <a:pt x="115" y="101"/>
                  <a:pt x="101" y="115"/>
                  <a:pt x="84" y="115"/>
                </a:cubicBezTo>
                <a:close/>
              </a:path>
            </a:pathLst>
          </a:custGeom>
          <a:solidFill>
            <a:sysClr val="window" lastClr="FFFFFF">
              <a:alpha val="10000"/>
            </a:sys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6"/>
          <p:cNvSpPr>
            <a:spLocks noEditPoints="1"/>
          </p:cNvSpPr>
          <p:nvPr/>
        </p:nvSpPr>
        <p:spPr bwMode="auto">
          <a:xfrm rot="1416902" flipH="1">
            <a:off x="1998663" y="1620838"/>
            <a:ext cx="1009650" cy="1009650"/>
          </a:xfrm>
          <a:custGeom>
            <a:avLst/>
            <a:gdLst>
              <a:gd name="T0" fmla="*/ 168 w 168"/>
              <a:gd name="T1" fmla="*/ 94 h 168"/>
              <a:gd name="T2" fmla="*/ 168 w 168"/>
              <a:gd name="T3" fmla="*/ 73 h 168"/>
              <a:gd name="T4" fmla="*/ 143 w 168"/>
              <a:gd name="T5" fmla="*/ 63 h 168"/>
              <a:gd name="T6" fmla="*/ 141 w 168"/>
              <a:gd name="T7" fmla="*/ 57 h 168"/>
              <a:gd name="T8" fmla="*/ 151 w 168"/>
              <a:gd name="T9" fmla="*/ 32 h 168"/>
              <a:gd name="T10" fmla="*/ 136 w 168"/>
              <a:gd name="T11" fmla="*/ 17 h 168"/>
              <a:gd name="T12" fmla="*/ 111 w 168"/>
              <a:gd name="T13" fmla="*/ 27 h 168"/>
              <a:gd name="T14" fmla="*/ 105 w 168"/>
              <a:gd name="T15" fmla="*/ 25 h 168"/>
              <a:gd name="T16" fmla="*/ 94 w 168"/>
              <a:gd name="T17" fmla="*/ 0 h 168"/>
              <a:gd name="T18" fmla="*/ 73 w 168"/>
              <a:gd name="T19" fmla="*/ 0 h 168"/>
              <a:gd name="T20" fmla="*/ 63 w 168"/>
              <a:gd name="T21" fmla="*/ 25 h 168"/>
              <a:gd name="T22" fmla="*/ 57 w 168"/>
              <a:gd name="T23" fmla="*/ 27 h 168"/>
              <a:gd name="T24" fmla="*/ 32 w 168"/>
              <a:gd name="T25" fmla="*/ 17 h 168"/>
              <a:gd name="T26" fmla="*/ 17 w 168"/>
              <a:gd name="T27" fmla="*/ 32 h 168"/>
              <a:gd name="T28" fmla="*/ 27 w 168"/>
              <a:gd name="T29" fmla="*/ 57 h 168"/>
              <a:gd name="T30" fmla="*/ 25 w 168"/>
              <a:gd name="T31" fmla="*/ 63 h 168"/>
              <a:gd name="T32" fmla="*/ 0 w 168"/>
              <a:gd name="T33" fmla="*/ 74 h 168"/>
              <a:gd name="T34" fmla="*/ 0 w 168"/>
              <a:gd name="T35" fmla="*/ 95 h 168"/>
              <a:gd name="T36" fmla="*/ 25 w 168"/>
              <a:gd name="T37" fmla="*/ 105 h 168"/>
              <a:gd name="T38" fmla="*/ 27 w 168"/>
              <a:gd name="T39" fmla="*/ 111 h 168"/>
              <a:gd name="T40" fmla="*/ 17 w 168"/>
              <a:gd name="T41" fmla="*/ 136 h 168"/>
              <a:gd name="T42" fmla="*/ 32 w 168"/>
              <a:gd name="T43" fmla="*/ 151 h 168"/>
              <a:gd name="T44" fmla="*/ 57 w 168"/>
              <a:gd name="T45" fmla="*/ 141 h 168"/>
              <a:gd name="T46" fmla="*/ 63 w 168"/>
              <a:gd name="T47" fmla="*/ 143 h 168"/>
              <a:gd name="T48" fmla="*/ 74 w 168"/>
              <a:gd name="T49" fmla="*/ 168 h 168"/>
              <a:gd name="T50" fmla="*/ 95 w 168"/>
              <a:gd name="T51" fmla="*/ 168 h 168"/>
              <a:gd name="T52" fmla="*/ 105 w 168"/>
              <a:gd name="T53" fmla="*/ 143 h 168"/>
              <a:gd name="T54" fmla="*/ 111 w 168"/>
              <a:gd name="T55" fmla="*/ 141 h 168"/>
              <a:gd name="T56" fmla="*/ 136 w 168"/>
              <a:gd name="T57" fmla="*/ 151 h 168"/>
              <a:gd name="T58" fmla="*/ 151 w 168"/>
              <a:gd name="T59" fmla="*/ 136 h 168"/>
              <a:gd name="T60" fmla="*/ 141 w 168"/>
              <a:gd name="T61" fmla="*/ 111 h 168"/>
              <a:gd name="T62" fmla="*/ 143 w 168"/>
              <a:gd name="T63" fmla="*/ 105 h 168"/>
              <a:gd name="T64" fmla="*/ 168 w 168"/>
              <a:gd name="T65" fmla="*/ 94 h 168"/>
              <a:gd name="T66" fmla="*/ 84 w 168"/>
              <a:gd name="T67" fmla="*/ 115 h 168"/>
              <a:gd name="T68" fmla="*/ 52 w 168"/>
              <a:gd name="T69" fmla="*/ 84 h 168"/>
              <a:gd name="T70" fmla="*/ 84 w 168"/>
              <a:gd name="T71" fmla="*/ 52 h 168"/>
              <a:gd name="T72" fmla="*/ 115 w 168"/>
              <a:gd name="T73" fmla="*/ 84 h 168"/>
              <a:gd name="T74" fmla="*/ 84 w 168"/>
              <a:gd name="T75" fmla="*/ 115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68" h="168">
                <a:moveTo>
                  <a:pt x="168" y="94"/>
                </a:moveTo>
                <a:cubicBezTo>
                  <a:pt x="168" y="73"/>
                  <a:pt x="168" y="73"/>
                  <a:pt x="168" y="73"/>
                </a:cubicBezTo>
                <a:cubicBezTo>
                  <a:pt x="143" y="63"/>
                  <a:pt x="143" y="63"/>
                  <a:pt x="143" y="63"/>
                </a:cubicBezTo>
                <a:cubicBezTo>
                  <a:pt x="142" y="61"/>
                  <a:pt x="141" y="59"/>
                  <a:pt x="141" y="57"/>
                </a:cubicBezTo>
                <a:cubicBezTo>
                  <a:pt x="151" y="32"/>
                  <a:pt x="151" y="32"/>
                  <a:pt x="151" y="32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09" y="26"/>
                  <a:pt x="107" y="26"/>
                  <a:pt x="105" y="25"/>
                </a:cubicBezTo>
                <a:cubicBezTo>
                  <a:pt x="94" y="0"/>
                  <a:pt x="94" y="0"/>
                  <a:pt x="94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63" y="25"/>
                  <a:pt x="63" y="25"/>
                  <a:pt x="63" y="25"/>
                </a:cubicBezTo>
                <a:cubicBezTo>
                  <a:pt x="61" y="26"/>
                  <a:pt x="59" y="26"/>
                  <a:pt x="57" y="27"/>
                </a:cubicBezTo>
                <a:cubicBezTo>
                  <a:pt x="32" y="17"/>
                  <a:pt x="32" y="17"/>
                  <a:pt x="32" y="17"/>
                </a:cubicBezTo>
                <a:cubicBezTo>
                  <a:pt x="17" y="32"/>
                  <a:pt x="17" y="32"/>
                  <a:pt x="17" y="32"/>
                </a:cubicBezTo>
                <a:cubicBezTo>
                  <a:pt x="27" y="57"/>
                  <a:pt x="27" y="57"/>
                  <a:pt x="27" y="57"/>
                </a:cubicBezTo>
                <a:cubicBezTo>
                  <a:pt x="26" y="59"/>
                  <a:pt x="25" y="61"/>
                  <a:pt x="25" y="63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95"/>
                  <a:pt x="0" y="95"/>
                  <a:pt x="0" y="95"/>
                </a:cubicBezTo>
                <a:cubicBezTo>
                  <a:pt x="25" y="105"/>
                  <a:pt x="25" y="105"/>
                  <a:pt x="25" y="105"/>
                </a:cubicBezTo>
                <a:cubicBezTo>
                  <a:pt x="25" y="107"/>
                  <a:pt x="26" y="109"/>
                  <a:pt x="27" y="111"/>
                </a:cubicBezTo>
                <a:cubicBezTo>
                  <a:pt x="17" y="136"/>
                  <a:pt x="17" y="136"/>
                  <a:pt x="17" y="136"/>
                </a:cubicBezTo>
                <a:cubicBezTo>
                  <a:pt x="32" y="151"/>
                  <a:pt x="32" y="151"/>
                  <a:pt x="32" y="151"/>
                </a:cubicBezTo>
                <a:cubicBezTo>
                  <a:pt x="57" y="141"/>
                  <a:pt x="57" y="141"/>
                  <a:pt x="57" y="141"/>
                </a:cubicBezTo>
                <a:cubicBezTo>
                  <a:pt x="59" y="142"/>
                  <a:pt x="61" y="142"/>
                  <a:pt x="63" y="143"/>
                </a:cubicBezTo>
                <a:cubicBezTo>
                  <a:pt x="74" y="168"/>
                  <a:pt x="74" y="168"/>
                  <a:pt x="74" y="168"/>
                </a:cubicBezTo>
                <a:cubicBezTo>
                  <a:pt x="95" y="168"/>
                  <a:pt x="95" y="168"/>
                  <a:pt x="95" y="168"/>
                </a:cubicBezTo>
                <a:cubicBezTo>
                  <a:pt x="105" y="143"/>
                  <a:pt x="105" y="143"/>
                  <a:pt x="105" y="143"/>
                </a:cubicBezTo>
                <a:cubicBezTo>
                  <a:pt x="107" y="142"/>
                  <a:pt x="109" y="142"/>
                  <a:pt x="111" y="141"/>
                </a:cubicBezTo>
                <a:cubicBezTo>
                  <a:pt x="136" y="151"/>
                  <a:pt x="136" y="151"/>
                  <a:pt x="136" y="151"/>
                </a:cubicBezTo>
                <a:cubicBezTo>
                  <a:pt x="151" y="136"/>
                  <a:pt x="151" y="136"/>
                  <a:pt x="151" y="136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41" y="109"/>
                  <a:pt x="142" y="107"/>
                  <a:pt x="143" y="105"/>
                </a:cubicBezTo>
                <a:lnTo>
                  <a:pt x="168" y="94"/>
                </a:lnTo>
                <a:close/>
                <a:moveTo>
                  <a:pt x="84" y="115"/>
                </a:moveTo>
                <a:cubicBezTo>
                  <a:pt x="66" y="115"/>
                  <a:pt x="52" y="101"/>
                  <a:pt x="52" y="84"/>
                </a:cubicBezTo>
                <a:cubicBezTo>
                  <a:pt x="52" y="67"/>
                  <a:pt x="66" y="52"/>
                  <a:pt x="84" y="52"/>
                </a:cubicBezTo>
                <a:cubicBezTo>
                  <a:pt x="101" y="52"/>
                  <a:pt x="115" y="67"/>
                  <a:pt x="115" y="84"/>
                </a:cubicBezTo>
                <a:cubicBezTo>
                  <a:pt x="115" y="101"/>
                  <a:pt x="101" y="115"/>
                  <a:pt x="84" y="115"/>
                </a:cubicBezTo>
                <a:close/>
              </a:path>
            </a:pathLst>
          </a:custGeom>
          <a:solidFill>
            <a:sysClr val="window" lastClr="FFFFFF">
              <a:alpha val="10000"/>
            </a:sys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802" name="组合 3"/>
          <p:cNvGrpSpPr/>
          <p:nvPr/>
        </p:nvGrpSpPr>
        <p:grpSpPr>
          <a:xfrm>
            <a:off x="7391400" y="1050925"/>
            <a:ext cx="4067175" cy="3108325"/>
            <a:chOff x="6623812" y="1085537"/>
            <a:chExt cx="4835217" cy="3694043"/>
          </a:xfrm>
        </p:grpSpPr>
        <p:pic>
          <p:nvPicPr>
            <p:cNvPr id="33820" name="Picture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6623812" y="1374468"/>
              <a:ext cx="1674244" cy="158554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6" name="Freeform 6"/>
            <p:cNvSpPr>
              <a:spLocks noEditPoints="1"/>
            </p:cNvSpPr>
            <p:nvPr/>
          </p:nvSpPr>
          <p:spPr bwMode="auto">
            <a:xfrm flipH="1">
              <a:off x="8026466" y="1085537"/>
              <a:ext cx="2063486" cy="2059876"/>
            </a:xfrm>
            <a:custGeom>
              <a:avLst/>
              <a:gdLst>
                <a:gd name="T0" fmla="*/ 168 w 168"/>
                <a:gd name="T1" fmla="*/ 94 h 168"/>
                <a:gd name="T2" fmla="*/ 168 w 168"/>
                <a:gd name="T3" fmla="*/ 73 h 168"/>
                <a:gd name="T4" fmla="*/ 143 w 168"/>
                <a:gd name="T5" fmla="*/ 63 h 168"/>
                <a:gd name="T6" fmla="*/ 141 w 168"/>
                <a:gd name="T7" fmla="*/ 57 h 168"/>
                <a:gd name="T8" fmla="*/ 151 w 168"/>
                <a:gd name="T9" fmla="*/ 32 h 168"/>
                <a:gd name="T10" fmla="*/ 136 w 168"/>
                <a:gd name="T11" fmla="*/ 17 h 168"/>
                <a:gd name="T12" fmla="*/ 111 w 168"/>
                <a:gd name="T13" fmla="*/ 27 h 168"/>
                <a:gd name="T14" fmla="*/ 105 w 168"/>
                <a:gd name="T15" fmla="*/ 25 h 168"/>
                <a:gd name="T16" fmla="*/ 94 w 168"/>
                <a:gd name="T17" fmla="*/ 0 h 168"/>
                <a:gd name="T18" fmla="*/ 73 w 168"/>
                <a:gd name="T19" fmla="*/ 0 h 168"/>
                <a:gd name="T20" fmla="*/ 63 w 168"/>
                <a:gd name="T21" fmla="*/ 25 h 168"/>
                <a:gd name="T22" fmla="*/ 57 w 168"/>
                <a:gd name="T23" fmla="*/ 27 h 168"/>
                <a:gd name="T24" fmla="*/ 32 w 168"/>
                <a:gd name="T25" fmla="*/ 17 h 168"/>
                <a:gd name="T26" fmla="*/ 17 w 168"/>
                <a:gd name="T27" fmla="*/ 32 h 168"/>
                <a:gd name="T28" fmla="*/ 27 w 168"/>
                <a:gd name="T29" fmla="*/ 57 h 168"/>
                <a:gd name="T30" fmla="*/ 25 w 168"/>
                <a:gd name="T31" fmla="*/ 63 h 168"/>
                <a:gd name="T32" fmla="*/ 0 w 168"/>
                <a:gd name="T33" fmla="*/ 74 h 168"/>
                <a:gd name="T34" fmla="*/ 0 w 168"/>
                <a:gd name="T35" fmla="*/ 95 h 168"/>
                <a:gd name="T36" fmla="*/ 25 w 168"/>
                <a:gd name="T37" fmla="*/ 105 h 168"/>
                <a:gd name="T38" fmla="*/ 27 w 168"/>
                <a:gd name="T39" fmla="*/ 111 h 168"/>
                <a:gd name="T40" fmla="*/ 17 w 168"/>
                <a:gd name="T41" fmla="*/ 136 h 168"/>
                <a:gd name="T42" fmla="*/ 32 w 168"/>
                <a:gd name="T43" fmla="*/ 151 h 168"/>
                <a:gd name="T44" fmla="*/ 57 w 168"/>
                <a:gd name="T45" fmla="*/ 141 h 168"/>
                <a:gd name="T46" fmla="*/ 63 w 168"/>
                <a:gd name="T47" fmla="*/ 143 h 168"/>
                <a:gd name="T48" fmla="*/ 74 w 168"/>
                <a:gd name="T49" fmla="*/ 168 h 168"/>
                <a:gd name="T50" fmla="*/ 95 w 168"/>
                <a:gd name="T51" fmla="*/ 168 h 168"/>
                <a:gd name="T52" fmla="*/ 105 w 168"/>
                <a:gd name="T53" fmla="*/ 143 h 168"/>
                <a:gd name="T54" fmla="*/ 111 w 168"/>
                <a:gd name="T55" fmla="*/ 141 h 168"/>
                <a:gd name="T56" fmla="*/ 136 w 168"/>
                <a:gd name="T57" fmla="*/ 151 h 168"/>
                <a:gd name="T58" fmla="*/ 151 w 168"/>
                <a:gd name="T59" fmla="*/ 136 h 168"/>
                <a:gd name="T60" fmla="*/ 141 w 168"/>
                <a:gd name="T61" fmla="*/ 111 h 168"/>
                <a:gd name="T62" fmla="*/ 143 w 168"/>
                <a:gd name="T63" fmla="*/ 105 h 168"/>
                <a:gd name="T64" fmla="*/ 168 w 168"/>
                <a:gd name="T65" fmla="*/ 94 h 168"/>
                <a:gd name="T66" fmla="*/ 84 w 168"/>
                <a:gd name="T67" fmla="*/ 115 h 168"/>
                <a:gd name="T68" fmla="*/ 52 w 168"/>
                <a:gd name="T69" fmla="*/ 84 h 168"/>
                <a:gd name="T70" fmla="*/ 84 w 168"/>
                <a:gd name="T71" fmla="*/ 52 h 168"/>
                <a:gd name="T72" fmla="*/ 115 w 168"/>
                <a:gd name="T73" fmla="*/ 84 h 168"/>
                <a:gd name="T74" fmla="*/ 84 w 168"/>
                <a:gd name="T75" fmla="*/ 11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8" h="168">
                  <a:moveTo>
                    <a:pt x="168" y="94"/>
                  </a:moveTo>
                  <a:cubicBezTo>
                    <a:pt x="168" y="73"/>
                    <a:pt x="168" y="73"/>
                    <a:pt x="168" y="73"/>
                  </a:cubicBezTo>
                  <a:cubicBezTo>
                    <a:pt x="143" y="63"/>
                    <a:pt x="143" y="63"/>
                    <a:pt x="143" y="63"/>
                  </a:cubicBezTo>
                  <a:cubicBezTo>
                    <a:pt x="142" y="61"/>
                    <a:pt x="141" y="59"/>
                    <a:pt x="141" y="57"/>
                  </a:cubicBezTo>
                  <a:cubicBezTo>
                    <a:pt x="151" y="32"/>
                    <a:pt x="151" y="32"/>
                    <a:pt x="151" y="32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11" y="27"/>
                    <a:pt x="111" y="27"/>
                    <a:pt x="111" y="27"/>
                  </a:cubicBezTo>
                  <a:cubicBezTo>
                    <a:pt x="109" y="26"/>
                    <a:pt x="107" y="26"/>
                    <a:pt x="105" y="2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1" y="26"/>
                    <a:pt x="59" y="26"/>
                    <a:pt x="57" y="2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26" y="59"/>
                    <a:pt x="25" y="61"/>
                    <a:pt x="25" y="63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5" y="105"/>
                    <a:pt x="25" y="105"/>
                    <a:pt x="25" y="105"/>
                  </a:cubicBezTo>
                  <a:cubicBezTo>
                    <a:pt x="25" y="107"/>
                    <a:pt x="26" y="109"/>
                    <a:pt x="27" y="111"/>
                  </a:cubicBezTo>
                  <a:cubicBezTo>
                    <a:pt x="17" y="136"/>
                    <a:pt x="17" y="136"/>
                    <a:pt x="17" y="136"/>
                  </a:cubicBezTo>
                  <a:cubicBezTo>
                    <a:pt x="32" y="151"/>
                    <a:pt x="32" y="151"/>
                    <a:pt x="32" y="151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9" y="142"/>
                    <a:pt x="61" y="142"/>
                    <a:pt x="63" y="143"/>
                  </a:cubicBezTo>
                  <a:cubicBezTo>
                    <a:pt x="74" y="168"/>
                    <a:pt x="74" y="168"/>
                    <a:pt x="74" y="168"/>
                  </a:cubicBezTo>
                  <a:cubicBezTo>
                    <a:pt x="95" y="168"/>
                    <a:pt x="95" y="168"/>
                    <a:pt x="95" y="168"/>
                  </a:cubicBezTo>
                  <a:cubicBezTo>
                    <a:pt x="105" y="143"/>
                    <a:pt x="105" y="143"/>
                    <a:pt x="105" y="143"/>
                  </a:cubicBezTo>
                  <a:cubicBezTo>
                    <a:pt x="107" y="142"/>
                    <a:pt x="109" y="142"/>
                    <a:pt x="111" y="141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51" y="136"/>
                    <a:pt x="151" y="136"/>
                    <a:pt x="151" y="136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41" y="109"/>
                    <a:pt x="142" y="107"/>
                    <a:pt x="143" y="105"/>
                  </a:cubicBezTo>
                  <a:lnTo>
                    <a:pt x="168" y="94"/>
                  </a:lnTo>
                  <a:close/>
                  <a:moveTo>
                    <a:pt x="84" y="115"/>
                  </a:moveTo>
                  <a:cubicBezTo>
                    <a:pt x="66" y="115"/>
                    <a:pt x="52" y="101"/>
                    <a:pt x="52" y="84"/>
                  </a:cubicBezTo>
                  <a:cubicBezTo>
                    <a:pt x="52" y="67"/>
                    <a:pt x="66" y="52"/>
                    <a:pt x="84" y="52"/>
                  </a:cubicBezTo>
                  <a:cubicBezTo>
                    <a:pt x="101" y="52"/>
                    <a:pt x="115" y="67"/>
                    <a:pt x="115" y="84"/>
                  </a:cubicBezTo>
                  <a:cubicBezTo>
                    <a:pt x="115" y="101"/>
                    <a:pt x="101" y="115"/>
                    <a:pt x="84" y="115"/>
                  </a:cubicBezTo>
                  <a:close/>
                </a:path>
              </a:pathLst>
            </a:custGeom>
            <a:solidFill>
              <a:sysClr val="window" lastClr="FFFFFF">
                <a:alpha val="1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6"/>
            <p:cNvSpPr>
              <a:spLocks noEditPoints="1"/>
            </p:cNvSpPr>
            <p:nvPr/>
          </p:nvSpPr>
          <p:spPr bwMode="auto">
            <a:xfrm flipH="1">
              <a:off x="9058210" y="2719704"/>
              <a:ext cx="2063486" cy="2059876"/>
            </a:xfrm>
            <a:custGeom>
              <a:avLst/>
              <a:gdLst>
                <a:gd name="T0" fmla="*/ 168 w 168"/>
                <a:gd name="T1" fmla="*/ 94 h 168"/>
                <a:gd name="T2" fmla="*/ 168 w 168"/>
                <a:gd name="T3" fmla="*/ 73 h 168"/>
                <a:gd name="T4" fmla="*/ 143 w 168"/>
                <a:gd name="T5" fmla="*/ 63 h 168"/>
                <a:gd name="T6" fmla="*/ 141 w 168"/>
                <a:gd name="T7" fmla="*/ 57 h 168"/>
                <a:gd name="T8" fmla="*/ 151 w 168"/>
                <a:gd name="T9" fmla="*/ 32 h 168"/>
                <a:gd name="T10" fmla="*/ 136 w 168"/>
                <a:gd name="T11" fmla="*/ 17 h 168"/>
                <a:gd name="T12" fmla="*/ 111 w 168"/>
                <a:gd name="T13" fmla="*/ 27 h 168"/>
                <a:gd name="T14" fmla="*/ 105 w 168"/>
                <a:gd name="T15" fmla="*/ 25 h 168"/>
                <a:gd name="T16" fmla="*/ 94 w 168"/>
                <a:gd name="T17" fmla="*/ 0 h 168"/>
                <a:gd name="T18" fmla="*/ 73 w 168"/>
                <a:gd name="T19" fmla="*/ 0 h 168"/>
                <a:gd name="T20" fmla="*/ 63 w 168"/>
                <a:gd name="T21" fmla="*/ 25 h 168"/>
                <a:gd name="T22" fmla="*/ 57 w 168"/>
                <a:gd name="T23" fmla="*/ 27 h 168"/>
                <a:gd name="T24" fmla="*/ 32 w 168"/>
                <a:gd name="T25" fmla="*/ 17 h 168"/>
                <a:gd name="T26" fmla="*/ 17 w 168"/>
                <a:gd name="T27" fmla="*/ 32 h 168"/>
                <a:gd name="T28" fmla="*/ 27 w 168"/>
                <a:gd name="T29" fmla="*/ 57 h 168"/>
                <a:gd name="T30" fmla="*/ 25 w 168"/>
                <a:gd name="T31" fmla="*/ 63 h 168"/>
                <a:gd name="T32" fmla="*/ 0 w 168"/>
                <a:gd name="T33" fmla="*/ 74 h 168"/>
                <a:gd name="T34" fmla="*/ 0 w 168"/>
                <a:gd name="T35" fmla="*/ 95 h 168"/>
                <a:gd name="T36" fmla="*/ 25 w 168"/>
                <a:gd name="T37" fmla="*/ 105 h 168"/>
                <a:gd name="T38" fmla="*/ 27 w 168"/>
                <a:gd name="T39" fmla="*/ 111 h 168"/>
                <a:gd name="T40" fmla="*/ 17 w 168"/>
                <a:gd name="T41" fmla="*/ 136 h 168"/>
                <a:gd name="T42" fmla="*/ 32 w 168"/>
                <a:gd name="T43" fmla="*/ 151 h 168"/>
                <a:gd name="T44" fmla="*/ 57 w 168"/>
                <a:gd name="T45" fmla="*/ 141 h 168"/>
                <a:gd name="T46" fmla="*/ 63 w 168"/>
                <a:gd name="T47" fmla="*/ 143 h 168"/>
                <a:gd name="T48" fmla="*/ 74 w 168"/>
                <a:gd name="T49" fmla="*/ 168 h 168"/>
                <a:gd name="T50" fmla="*/ 95 w 168"/>
                <a:gd name="T51" fmla="*/ 168 h 168"/>
                <a:gd name="T52" fmla="*/ 105 w 168"/>
                <a:gd name="T53" fmla="*/ 143 h 168"/>
                <a:gd name="T54" fmla="*/ 111 w 168"/>
                <a:gd name="T55" fmla="*/ 141 h 168"/>
                <a:gd name="T56" fmla="*/ 136 w 168"/>
                <a:gd name="T57" fmla="*/ 151 h 168"/>
                <a:gd name="T58" fmla="*/ 151 w 168"/>
                <a:gd name="T59" fmla="*/ 136 h 168"/>
                <a:gd name="T60" fmla="*/ 141 w 168"/>
                <a:gd name="T61" fmla="*/ 111 h 168"/>
                <a:gd name="T62" fmla="*/ 143 w 168"/>
                <a:gd name="T63" fmla="*/ 105 h 168"/>
                <a:gd name="T64" fmla="*/ 168 w 168"/>
                <a:gd name="T65" fmla="*/ 94 h 168"/>
                <a:gd name="T66" fmla="*/ 84 w 168"/>
                <a:gd name="T67" fmla="*/ 115 h 168"/>
                <a:gd name="T68" fmla="*/ 52 w 168"/>
                <a:gd name="T69" fmla="*/ 84 h 168"/>
                <a:gd name="T70" fmla="*/ 84 w 168"/>
                <a:gd name="T71" fmla="*/ 52 h 168"/>
                <a:gd name="T72" fmla="*/ 115 w 168"/>
                <a:gd name="T73" fmla="*/ 84 h 168"/>
                <a:gd name="T74" fmla="*/ 84 w 168"/>
                <a:gd name="T75" fmla="*/ 11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8" h="168">
                  <a:moveTo>
                    <a:pt x="168" y="94"/>
                  </a:moveTo>
                  <a:cubicBezTo>
                    <a:pt x="168" y="73"/>
                    <a:pt x="168" y="73"/>
                    <a:pt x="168" y="73"/>
                  </a:cubicBezTo>
                  <a:cubicBezTo>
                    <a:pt x="143" y="63"/>
                    <a:pt x="143" y="63"/>
                    <a:pt x="143" y="63"/>
                  </a:cubicBezTo>
                  <a:cubicBezTo>
                    <a:pt x="142" y="61"/>
                    <a:pt x="141" y="59"/>
                    <a:pt x="141" y="57"/>
                  </a:cubicBezTo>
                  <a:cubicBezTo>
                    <a:pt x="151" y="32"/>
                    <a:pt x="151" y="32"/>
                    <a:pt x="151" y="32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11" y="27"/>
                    <a:pt x="111" y="27"/>
                    <a:pt x="111" y="27"/>
                  </a:cubicBezTo>
                  <a:cubicBezTo>
                    <a:pt x="109" y="26"/>
                    <a:pt x="107" y="26"/>
                    <a:pt x="105" y="2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1" y="26"/>
                    <a:pt x="59" y="26"/>
                    <a:pt x="57" y="2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26" y="59"/>
                    <a:pt x="25" y="61"/>
                    <a:pt x="25" y="63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5" y="105"/>
                    <a:pt x="25" y="105"/>
                    <a:pt x="25" y="105"/>
                  </a:cubicBezTo>
                  <a:cubicBezTo>
                    <a:pt x="25" y="107"/>
                    <a:pt x="26" y="109"/>
                    <a:pt x="27" y="111"/>
                  </a:cubicBezTo>
                  <a:cubicBezTo>
                    <a:pt x="17" y="136"/>
                    <a:pt x="17" y="136"/>
                    <a:pt x="17" y="136"/>
                  </a:cubicBezTo>
                  <a:cubicBezTo>
                    <a:pt x="32" y="151"/>
                    <a:pt x="32" y="151"/>
                    <a:pt x="32" y="151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9" y="142"/>
                    <a:pt x="61" y="142"/>
                    <a:pt x="63" y="143"/>
                  </a:cubicBezTo>
                  <a:cubicBezTo>
                    <a:pt x="74" y="168"/>
                    <a:pt x="74" y="168"/>
                    <a:pt x="74" y="168"/>
                  </a:cubicBezTo>
                  <a:cubicBezTo>
                    <a:pt x="95" y="168"/>
                    <a:pt x="95" y="168"/>
                    <a:pt x="95" y="168"/>
                  </a:cubicBezTo>
                  <a:cubicBezTo>
                    <a:pt x="105" y="143"/>
                    <a:pt x="105" y="143"/>
                    <a:pt x="105" y="143"/>
                  </a:cubicBezTo>
                  <a:cubicBezTo>
                    <a:pt x="107" y="142"/>
                    <a:pt x="109" y="142"/>
                    <a:pt x="111" y="141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51" y="136"/>
                    <a:pt x="151" y="136"/>
                    <a:pt x="151" y="136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41" y="109"/>
                    <a:pt x="142" y="107"/>
                    <a:pt x="143" y="105"/>
                  </a:cubicBezTo>
                  <a:lnTo>
                    <a:pt x="168" y="94"/>
                  </a:lnTo>
                  <a:close/>
                  <a:moveTo>
                    <a:pt x="84" y="115"/>
                  </a:moveTo>
                  <a:cubicBezTo>
                    <a:pt x="66" y="115"/>
                    <a:pt x="52" y="101"/>
                    <a:pt x="52" y="84"/>
                  </a:cubicBezTo>
                  <a:cubicBezTo>
                    <a:pt x="52" y="67"/>
                    <a:pt x="66" y="52"/>
                    <a:pt x="84" y="52"/>
                  </a:cubicBezTo>
                  <a:cubicBezTo>
                    <a:pt x="101" y="52"/>
                    <a:pt x="115" y="67"/>
                    <a:pt x="115" y="84"/>
                  </a:cubicBezTo>
                  <a:cubicBezTo>
                    <a:pt x="115" y="101"/>
                    <a:pt x="101" y="115"/>
                    <a:pt x="84" y="115"/>
                  </a:cubicBezTo>
                  <a:close/>
                </a:path>
              </a:pathLst>
            </a:custGeom>
            <a:solidFill>
              <a:sysClr val="window" lastClr="FFFFFF">
                <a:alpha val="1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6"/>
            <p:cNvSpPr>
              <a:spLocks noEditPoints="1"/>
            </p:cNvSpPr>
            <p:nvPr/>
          </p:nvSpPr>
          <p:spPr bwMode="auto">
            <a:xfrm rot="1416902" flipH="1">
              <a:off x="10134176" y="1664192"/>
              <a:ext cx="1324853" cy="1322535"/>
            </a:xfrm>
            <a:custGeom>
              <a:avLst/>
              <a:gdLst>
                <a:gd name="T0" fmla="*/ 168 w 168"/>
                <a:gd name="T1" fmla="*/ 94 h 168"/>
                <a:gd name="T2" fmla="*/ 168 w 168"/>
                <a:gd name="T3" fmla="*/ 73 h 168"/>
                <a:gd name="T4" fmla="*/ 143 w 168"/>
                <a:gd name="T5" fmla="*/ 63 h 168"/>
                <a:gd name="T6" fmla="*/ 141 w 168"/>
                <a:gd name="T7" fmla="*/ 57 h 168"/>
                <a:gd name="T8" fmla="*/ 151 w 168"/>
                <a:gd name="T9" fmla="*/ 32 h 168"/>
                <a:gd name="T10" fmla="*/ 136 w 168"/>
                <a:gd name="T11" fmla="*/ 17 h 168"/>
                <a:gd name="T12" fmla="*/ 111 w 168"/>
                <a:gd name="T13" fmla="*/ 27 h 168"/>
                <a:gd name="T14" fmla="*/ 105 w 168"/>
                <a:gd name="T15" fmla="*/ 25 h 168"/>
                <a:gd name="T16" fmla="*/ 94 w 168"/>
                <a:gd name="T17" fmla="*/ 0 h 168"/>
                <a:gd name="T18" fmla="*/ 73 w 168"/>
                <a:gd name="T19" fmla="*/ 0 h 168"/>
                <a:gd name="T20" fmla="*/ 63 w 168"/>
                <a:gd name="T21" fmla="*/ 25 h 168"/>
                <a:gd name="T22" fmla="*/ 57 w 168"/>
                <a:gd name="T23" fmla="*/ 27 h 168"/>
                <a:gd name="T24" fmla="*/ 32 w 168"/>
                <a:gd name="T25" fmla="*/ 17 h 168"/>
                <a:gd name="T26" fmla="*/ 17 w 168"/>
                <a:gd name="T27" fmla="*/ 32 h 168"/>
                <a:gd name="T28" fmla="*/ 27 w 168"/>
                <a:gd name="T29" fmla="*/ 57 h 168"/>
                <a:gd name="T30" fmla="*/ 25 w 168"/>
                <a:gd name="T31" fmla="*/ 63 h 168"/>
                <a:gd name="T32" fmla="*/ 0 w 168"/>
                <a:gd name="T33" fmla="*/ 74 h 168"/>
                <a:gd name="T34" fmla="*/ 0 w 168"/>
                <a:gd name="T35" fmla="*/ 95 h 168"/>
                <a:gd name="T36" fmla="*/ 25 w 168"/>
                <a:gd name="T37" fmla="*/ 105 h 168"/>
                <a:gd name="T38" fmla="*/ 27 w 168"/>
                <a:gd name="T39" fmla="*/ 111 h 168"/>
                <a:gd name="T40" fmla="*/ 17 w 168"/>
                <a:gd name="T41" fmla="*/ 136 h 168"/>
                <a:gd name="T42" fmla="*/ 32 w 168"/>
                <a:gd name="T43" fmla="*/ 151 h 168"/>
                <a:gd name="T44" fmla="*/ 57 w 168"/>
                <a:gd name="T45" fmla="*/ 141 h 168"/>
                <a:gd name="T46" fmla="*/ 63 w 168"/>
                <a:gd name="T47" fmla="*/ 143 h 168"/>
                <a:gd name="T48" fmla="*/ 74 w 168"/>
                <a:gd name="T49" fmla="*/ 168 h 168"/>
                <a:gd name="T50" fmla="*/ 95 w 168"/>
                <a:gd name="T51" fmla="*/ 168 h 168"/>
                <a:gd name="T52" fmla="*/ 105 w 168"/>
                <a:gd name="T53" fmla="*/ 143 h 168"/>
                <a:gd name="T54" fmla="*/ 111 w 168"/>
                <a:gd name="T55" fmla="*/ 141 h 168"/>
                <a:gd name="T56" fmla="*/ 136 w 168"/>
                <a:gd name="T57" fmla="*/ 151 h 168"/>
                <a:gd name="T58" fmla="*/ 151 w 168"/>
                <a:gd name="T59" fmla="*/ 136 h 168"/>
                <a:gd name="T60" fmla="*/ 141 w 168"/>
                <a:gd name="T61" fmla="*/ 111 h 168"/>
                <a:gd name="T62" fmla="*/ 143 w 168"/>
                <a:gd name="T63" fmla="*/ 105 h 168"/>
                <a:gd name="T64" fmla="*/ 168 w 168"/>
                <a:gd name="T65" fmla="*/ 94 h 168"/>
                <a:gd name="T66" fmla="*/ 84 w 168"/>
                <a:gd name="T67" fmla="*/ 115 h 168"/>
                <a:gd name="T68" fmla="*/ 52 w 168"/>
                <a:gd name="T69" fmla="*/ 84 h 168"/>
                <a:gd name="T70" fmla="*/ 84 w 168"/>
                <a:gd name="T71" fmla="*/ 52 h 168"/>
                <a:gd name="T72" fmla="*/ 115 w 168"/>
                <a:gd name="T73" fmla="*/ 84 h 168"/>
                <a:gd name="T74" fmla="*/ 84 w 168"/>
                <a:gd name="T75" fmla="*/ 11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8" h="168">
                  <a:moveTo>
                    <a:pt x="168" y="94"/>
                  </a:moveTo>
                  <a:cubicBezTo>
                    <a:pt x="168" y="73"/>
                    <a:pt x="168" y="73"/>
                    <a:pt x="168" y="73"/>
                  </a:cubicBezTo>
                  <a:cubicBezTo>
                    <a:pt x="143" y="63"/>
                    <a:pt x="143" y="63"/>
                    <a:pt x="143" y="63"/>
                  </a:cubicBezTo>
                  <a:cubicBezTo>
                    <a:pt x="142" y="61"/>
                    <a:pt x="141" y="59"/>
                    <a:pt x="141" y="57"/>
                  </a:cubicBezTo>
                  <a:cubicBezTo>
                    <a:pt x="151" y="32"/>
                    <a:pt x="151" y="32"/>
                    <a:pt x="151" y="32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11" y="27"/>
                    <a:pt x="111" y="27"/>
                    <a:pt x="111" y="27"/>
                  </a:cubicBezTo>
                  <a:cubicBezTo>
                    <a:pt x="109" y="26"/>
                    <a:pt x="107" y="26"/>
                    <a:pt x="105" y="2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1" y="26"/>
                    <a:pt x="59" y="26"/>
                    <a:pt x="57" y="2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26" y="59"/>
                    <a:pt x="25" y="61"/>
                    <a:pt x="25" y="63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5" y="105"/>
                    <a:pt x="25" y="105"/>
                    <a:pt x="25" y="105"/>
                  </a:cubicBezTo>
                  <a:cubicBezTo>
                    <a:pt x="25" y="107"/>
                    <a:pt x="26" y="109"/>
                    <a:pt x="27" y="111"/>
                  </a:cubicBezTo>
                  <a:cubicBezTo>
                    <a:pt x="17" y="136"/>
                    <a:pt x="17" y="136"/>
                    <a:pt x="17" y="136"/>
                  </a:cubicBezTo>
                  <a:cubicBezTo>
                    <a:pt x="32" y="151"/>
                    <a:pt x="32" y="151"/>
                    <a:pt x="32" y="151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9" y="142"/>
                    <a:pt x="61" y="142"/>
                    <a:pt x="63" y="143"/>
                  </a:cubicBezTo>
                  <a:cubicBezTo>
                    <a:pt x="74" y="168"/>
                    <a:pt x="74" y="168"/>
                    <a:pt x="74" y="168"/>
                  </a:cubicBezTo>
                  <a:cubicBezTo>
                    <a:pt x="95" y="168"/>
                    <a:pt x="95" y="168"/>
                    <a:pt x="95" y="168"/>
                  </a:cubicBezTo>
                  <a:cubicBezTo>
                    <a:pt x="105" y="143"/>
                    <a:pt x="105" y="143"/>
                    <a:pt x="105" y="143"/>
                  </a:cubicBezTo>
                  <a:cubicBezTo>
                    <a:pt x="107" y="142"/>
                    <a:pt x="109" y="142"/>
                    <a:pt x="111" y="141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51" y="136"/>
                    <a:pt x="151" y="136"/>
                    <a:pt x="151" y="136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41" y="109"/>
                    <a:pt x="142" y="107"/>
                    <a:pt x="143" y="105"/>
                  </a:cubicBezTo>
                  <a:lnTo>
                    <a:pt x="168" y="94"/>
                  </a:lnTo>
                  <a:close/>
                  <a:moveTo>
                    <a:pt x="84" y="115"/>
                  </a:moveTo>
                  <a:cubicBezTo>
                    <a:pt x="66" y="115"/>
                    <a:pt x="52" y="101"/>
                    <a:pt x="52" y="84"/>
                  </a:cubicBezTo>
                  <a:cubicBezTo>
                    <a:pt x="52" y="67"/>
                    <a:pt x="66" y="52"/>
                    <a:pt x="84" y="52"/>
                  </a:cubicBezTo>
                  <a:cubicBezTo>
                    <a:pt x="101" y="52"/>
                    <a:pt x="115" y="67"/>
                    <a:pt x="115" y="84"/>
                  </a:cubicBezTo>
                  <a:cubicBezTo>
                    <a:pt x="115" y="101"/>
                    <a:pt x="101" y="115"/>
                    <a:pt x="84" y="115"/>
                  </a:cubicBezTo>
                  <a:close/>
                </a:path>
              </a:pathLst>
            </a:custGeom>
            <a:solidFill>
              <a:sysClr val="window" lastClr="FFFFFF">
                <a:alpha val="1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33803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5638" y="1260475"/>
            <a:ext cx="5168900" cy="5430838"/>
          </a:xfrm>
          <a:prstGeom prst="rect">
            <a:avLst/>
          </a:prstGeom>
          <a:noFill/>
          <a:ln w="9525">
            <a:noFill/>
          </a:ln>
          <a:effectLst>
            <a:outerShdw dist="228601" dir="4679995" sx="99001" sy="99001" algn="t" rotWithShape="0">
              <a:srgbClr val="000000">
                <a:alpha val="10999"/>
              </a:srgbClr>
            </a:outerShdw>
          </a:effectLst>
        </p:spPr>
      </p:pic>
      <p:sp>
        <p:nvSpPr>
          <p:cNvPr id="33804" name="矩形 54"/>
          <p:cNvSpPr/>
          <p:nvPr/>
        </p:nvSpPr>
        <p:spPr>
          <a:xfrm>
            <a:off x="1604963" y="2074863"/>
            <a:ext cx="5148262" cy="7762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Oval 9"/>
          <p:cNvSpPr/>
          <p:nvPr/>
        </p:nvSpPr>
        <p:spPr>
          <a:xfrm>
            <a:off x="571500" y="5078413"/>
            <a:ext cx="652463" cy="649288"/>
          </a:xfrm>
          <a:prstGeom prst="ellipse">
            <a:avLst/>
          </a:prstGeom>
          <a:solidFill>
            <a:srgbClr val="F57D1C"/>
          </a:solidFill>
          <a:ln w="571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Oval 17"/>
          <p:cNvSpPr/>
          <p:nvPr/>
        </p:nvSpPr>
        <p:spPr>
          <a:xfrm>
            <a:off x="3894138" y="5078413"/>
            <a:ext cx="652463" cy="649288"/>
          </a:xfrm>
          <a:prstGeom prst="ellipse">
            <a:avLst/>
          </a:prstGeom>
          <a:solidFill>
            <a:srgbClr val="F57D1C"/>
          </a:solidFill>
          <a:ln w="571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Oval 25"/>
          <p:cNvSpPr/>
          <p:nvPr/>
        </p:nvSpPr>
        <p:spPr>
          <a:xfrm>
            <a:off x="7215188" y="5078413"/>
            <a:ext cx="652463" cy="649288"/>
          </a:xfrm>
          <a:prstGeom prst="ellipse">
            <a:avLst/>
          </a:prstGeom>
          <a:solidFill>
            <a:srgbClr val="F57D1C"/>
          </a:solidFill>
          <a:ln w="571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AutoShape 5"/>
          <p:cNvSpPr/>
          <p:nvPr/>
        </p:nvSpPr>
        <p:spPr bwMode="auto">
          <a:xfrm>
            <a:off x="7604125" y="5360988"/>
            <a:ext cx="58738" cy="777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999" y="18900"/>
                </a:moveTo>
                <a:lnTo>
                  <a:pt x="3600" y="18900"/>
                </a:lnTo>
                <a:lnTo>
                  <a:pt x="3600" y="2700"/>
                </a:lnTo>
                <a:lnTo>
                  <a:pt x="7200" y="2700"/>
                </a:lnTo>
                <a:lnTo>
                  <a:pt x="17999" y="14850"/>
                </a:lnTo>
                <a:cubicBezTo>
                  <a:pt x="17999" y="14850"/>
                  <a:pt x="17999" y="18900"/>
                  <a:pt x="17999" y="18900"/>
                </a:cubicBezTo>
                <a:close/>
                <a:moveTo>
                  <a:pt x="10195" y="1202"/>
                </a:moveTo>
                <a:cubicBezTo>
                  <a:pt x="9527" y="450"/>
                  <a:pt x="8402" y="0"/>
                  <a:pt x="7200" y="0"/>
                </a:cubicBezTo>
                <a:lnTo>
                  <a:pt x="3600" y="0"/>
                </a:lnTo>
                <a:cubicBezTo>
                  <a:pt x="1610" y="0"/>
                  <a:pt x="0" y="1207"/>
                  <a:pt x="0" y="2700"/>
                </a:cubicBezTo>
                <a:lnTo>
                  <a:pt x="0" y="18900"/>
                </a:lnTo>
                <a:cubicBezTo>
                  <a:pt x="0" y="20392"/>
                  <a:pt x="1610" y="21599"/>
                  <a:pt x="3600" y="21599"/>
                </a:cubicBezTo>
                <a:lnTo>
                  <a:pt x="17999" y="21599"/>
                </a:lnTo>
                <a:cubicBezTo>
                  <a:pt x="19989" y="21599"/>
                  <a:pt x="21600" y="20392"/>
                  <a:pt x="21600" y="18900"/>
                </a:cubicBezTo>
                <a:lnTo>
                  <a:pt x="21600" y="14850"/>
                </a:lnTo>
                <a:cubicBezTo>
                  <a:pt x="21600" y="14317"/>
                  <a:pt x="21389" y="13795"/>
                  <a:pt x="20995" y="13352"/>
                </a:cubicBezTo>
                <a:cubicBezTo>
                  <a:pt x="20995" y="13352"/>
                  <a:pt x="10195" y="1202"/>
                  <a:pt x="10195" y="120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AutoShape 6"/>
          <p:cNvSpPr/>
          <p:nvPr/>
        </p:nvSpPr>
        <p:spPr bwMode="auto">
          <a:xfrm>
            <a:off x="7391400" y="5283200"/>
            <a:ext cx="309563" cy="2524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50" y="16615"/>
                </a:moveTo>
                <a:cubicBezTo>
                  <a:pt x="20250" y="17074"/>
                  <a:pt x="19948" y="17446"/>
                  <a:pt x="19575" y="17446"/>
                </a:cubicBezTo>
                <a:lnTo>
                  <a:pt x="18803" y="17446"/>
                </a:lnTo>
                <a:cubicBezTo>
                  <a:pt x="18501" y="16016"/>
                  <a:pt x="17453" y="14953"/>
                  <a:pt x="16200" y="14953"/>
                </a:cubicBezTo>
                <a:cubicBezTo>
                  <a:pt x="14945" y="14953"/>
                  <a:pt x="13897" y="16016"/>
                  <a:pt x="13595" y="17446"/>
                </a:cubicBezTo>
                <a:lnTo>
                  <a:pt x="10029" y="17446"/>
                </a:lnTo>
                <a:cubicBezTo>
                  <a:pt x="9727" y="16016"/>
                  <a:pt x="8679" y="14953"/>
                  <a:pt x="7425" y="14953"/>
                </a:cubicBezTo>
                <a:cubicBezTo>
                  <a:pt x="6170" y="14953"/>
                  <a:pt x="5122" y="16016"/>
                  <a:pt x="4820" y="17446"/>
                </a:cubicBezTo>
                <a:lnTo>
                  <a:pt x="4050" y="17446"/>
                </a:lnTo>
                <a:cubicBezTo>
                  <a:pt x="3677" y="17446"/>
                  <a:pt x="3375" y="17074"/>
                  <a:pt x="3375" y="16615"/>
                </a:cubicBezTo>
                <a:lnTo>
                  <a:pt x="3375" y="14123"/>
                </a:lnTo>
                <a:lnTo>
                  <a:pt x="12150" y="14123"/>
                </a:lnTo>
                <a:cubicBezTo>
                  <a:pt x="13266" y="14123"/>
                  <a:pt x="14175" y="13005"/>
                  <a:pt x="14175" y="11630"/>
                </a:cubicBezTo>
                <a:lnTo>
                  <a:pt x="14175" y="5815"/>
                </a:lnTo>
                <a:lnTo>
                  <a:pt x="16875" y="5815"/>
                </a:lnTo>
                <a:cubicBezTo>
                  <a:pt x="17100" y="5815"/>
                  <a:pt x="17311" y="5954"/>
                  <a:pt x="17436" y="6185"/>
                </a:cubicBezTo>
                <a:lnTo>
                  <a:pt x="20136" y="11169"/>
                </a:lnTo>
                <a:cubicBezTo>
                  <a:pt x="20210" y="11306"/>
                  <a:pt x="20250" y="11466"/>
                  <a:pt x="20250" y="11630"/>
                </a:cubicBezTo>
                <a:cubicBezTo>
                  <a:pt x="20250" y="11630"/>
                  <a:pt x="20250" y="16615"/>
                  <a:pt x="20250" y="16615"/>
                </a:cubicBezTo>
                <a:close/>
                <a:moveTo>
                  <a:pt x="16200" y="19938"/>
                </a:moveTo>
                <a:cubicBezTo>
                  <a:pt x="15454" y="19938"/>
                  <a:pt x="14850" y="19193"/>
                  <a:pt x="14850" y="18276"/>
                </a:cubicBezTo>
                <a:cubicBezTo>
                  <a:pt x="14850" y="17360"/>
                  <a:pt x="15454" y="16615"/>
                  <a:pt x="16200" y="16615"/>
                </a:cubicBezTo>
                <a:cubicBezTo>
                  <a:pt x="16945" y="16615"/>
                  <a:pt x="17550" y="17360"/>
                  <a:pt x="17550" y="18276"/>
                </a:cubicBezTo>
                <a:cubicBezTo>
                  <a:pt x="17550" y="19193"/>
                  <a:pt x="16945" y="19938"/>
                  <a:pt x="16200" y="19938"/>
                </a:cubicBezTo>
                <a:moveTo>
                  <a:pt x="7425" y="19938"/>
                </a:moveTo>
                <a:cubicBezTo>
                  <a:pt x="6679" y="19938"/>
                  <a:pt x="6075" y="19193"/>
                  <a:pt x="6075" y="18276"/>
                </a:cubicBezTo>
                <a:cubicBezTo>
                  <a:pt x="6075" y="17360"/>
                  <a:pt x="6679" y="16615"/>
                  <a:pt x="7425" y="16615"/>
                </a:cubicBezTo>
                <a:cubicBezTo>
                  <a:pt x="8170" y="16615"/>
                  <a:pt x="8775" y="17360"/>
                  <a:pt x="8775" y="18276"/>
                </a:cubicBezTo>
                <a:cubicBezTo>
                  <a:pt x="8775" y="19193"/>
                  <a:pt x="8170" y="19938"/>
                  <a:pt x="7425" y="19938"/>
                </a:cubicBezTo>
                <a:moveTo>
                  <a:pt x="2024" y="12461"/>
                </a:moveTo>
                <a:cubicBezTo>
                  <a:pt x="1652" y="12461"/>
                  <a:pt x="1349" y="12089"/>
                  <a:pt x="1349" y="11630"/>
                </a:cubicBezTo>
                <a:lnTo>
                  <a:pt x="1349" y="2492"/>
                </a:lnTo>
                <a:cubicBezTo>
                  <a:pt x="1349" y="2033"/>
                  <a:pt x="1652" y="1661"/>
                  <a:pt x="2024" y="1661"/>
                </a:cubicBezTo>
                <a:lnTo>
                  <a:pt x="12150" y="1661"/>
                </a:lnTo>
                <a:cubicBezTo>
                  <a:pt x="12523" y="1661"/>
                  <a:pt x="12825" y="2033"/>
                  <a:pt x="12825" y="2492"/>
                </a:cubicBezTo>
                <a:lnTo>
                  <a:pt x="12825" y="4153"/>
                </a:lnTo>
                <a:lnTo>
                  <a:pt x="12825" y="5815"/>
                </a:lnTo>
                <a:lnTo>
                  <a:pt x="12825" y="11630"/>
                </a:lnTo>
                <a:cubicBezTo>
                  <a:pt x="12825" y="12089"/>
                  <a:pt x="12523" y="12461"/>
                  <a:pt x="12150" y="12461"/>
                </a:cubicBezTo>
                <a:cubicBezTo>
                  <a:pt x="12150" y="12461"/>
                  <a:pt x="2024" y="12461"/>
                  <a:pt x="2024" y="12461"/>
                </a:cubicBezTo>
                <a:close/>
                <a:moveTo>
                  <a:pt x="21259" y="10248"/>
                </a:moveTo>
                <a:lnTo>
                  <a:pt x="18559" y="5263"/>
                </a:lnTo>
                <a:cubicBezTo>
                  <a:pt x="18182" y="4568"/>
                  <a:pt x="17552" y="4153"/>
                  <a:pt x="16875" y="4153"/>
                </a:cubicBezTo>
                <a:lnTo>
                  <a:pt x="14175" y="4153"/>
                </a:lnTo>
                <a:lnTo>
                  <a:pt x="14175" y="2492"/>
                </a:lnTo>
                <a:cubicBezTo>
                  <a:pt x="14175" y="1117"/>
                  <a:pt x="13266" y="0"/>
                  <a:pt x="12150" y="0"/>
                </a:cubicBezTo>
                <a:lnTo>
                  <a:pt x="2024" y="0"/>
                </a:lnTo>
                <a:cubicBezTo>
                  <a:pt x="908" y="0"/>
                  <a:pt x="0" y="1117"/>
                  <a:pt x="0" y="2492"/>
                </a:cubicBezTo>
                <a:lnTo>
                  <a:pt x="0" y="11630"/>
                </a:lnTo>
                <a:cubicBezTo>
                  <a:pt x="0" y="13005"/>
                  <a:pt x="908" y="14123"/>
                  <a:pt x="2024" y="14123"/>
                </a:cubicBezTo>
                <a:lnTo>
                  <a:pt x="2025" y="14123"/>
                </a:lnTo>
                <a:lnTo>
                  <a:pt x="2025" y="16615"/>
                </a:lnTo>
                <a:cubicBezTo>
                  <a:pt x="2025" y="17989"/>
                  <a:pt x="2933" y="19107"/>
                  <a:pt x="4050" y="19107"/>
                </a:cubicBezTo>
                <a:lnTo>
                  <a:pt x="4820" y="19107"/>
                </a:lnTo>
                <a:cubicBezTo>
                  <a:pt x="5122" y="20537"/>
                  <a:pt x="6170" y="21600"/>
                  <a:pt x="7425" y="21600"/>
                </a:cubicBezTo>
                <a:cubicBezTo>
                  <a:pt x="8679" y="21600"/>
                  <a:pt x="9727" y="20537"/>
                  <a:pt x="10029" y="19107"/>
                </a:cubicBezTo>
                <a:lnTo>
                  <a:pt x="13595" y="19107"/>
                </a:lnTo>
                <a:cubicBezTo>
                  <a:pt x="13897" y="20537"/>
                  <a:pt x="14945" y="21600"/>
                  <a:pt x="16200" y="21600"/>
                </a:cubicBezTo>
                <a:cubicBezTo>
                  <a:pt x="17453" y="21600"/>
                  <a:pt x="18501" y="20537"/>
                  <a:pt x="18803" y="19107"/>
                </a:cubicBezTo>
                <a:lnTo>
                  <a:pt x="19575" y="19107"/>
                </a:lnTo>
                <a:cubicBezTo>
                  <a:pt x="20691" y="19107"/>
                  <a:pt x="21599" y="17989"/>
                  <a:pt x="21599" y="16615"/>
                </a:cubicBezTo>
                <a:lnTo>
                  <a:pt x="21599" y="11630"/>
                </a:lnTo>
                <a:cubicBezTo>
                  <a:pt x="21599" y="11137"/>
                  <a:pt x="21482" y="10658"/>
                  <a:pt x="21259" y="10248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AutoShape 126"/>
          <p:cNvSpPr/>
          <p:nvPr/>
        </p:nvSpPr>
        <p:spPr bwMode="auto">
          <a:xfrm>
            <a:off x="4073525" y="5249863"/>
            <a:ext cx="300038" cy="2984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3499" y="14850"/>
                </a:moveTo>
                <a:cubicBezTo>
                  <a:pt x="9772" y="14850"/>
                  <a:pt x="6749" y="11827"/>
                  <a:pt x="6749" y="8100"/>
                </a:cubicBezTo>
                <a:cubicBezTo>
                  <a:pt x="6749" y="4372"/>
                  <a:pt x="9772" y="1350"/>
                  <a:pt x="13499" y="1350"/>
                </a:cubicBezTo>
                <a:cubicBezTo>
                  <a:pt x="17227" y="1350"/>
                  <a:pt x="20249" y="4372"/>
                  <a:pt x="20249" y="8100"/>
                </a:cubicBezTo>
                <a:cubicBezTo>
                  <a:pt x="20249" y="11827"/>
                  <a:pt x="17227" y="14850"/>
                  <a:pt x="13499" y="14850"/>
                </a:cubicBezTo>
                <a:moveTo>
                  <a:pt x="3236" y="20042"/>
                </a:moveTo>
                <a:cubicBezTo>
                  <a:pt x="3019" y="20266"/>
                  <a:pt x="2718" y="20408"/>
                  <a:pt x="2382" y="20408"/>
                </a:cubicBezTo>
                <a:cubicBezTo>
                  <a:pt x="1724" y="20408"/>
                  <a:pt x="1191" y="19875"/>
                  <a:pt x="1191" y="19218"/>
                </a:cubicBezTo>
                <a:cubicBezTo>
                  <a:pt x="1191" y="18881"/>
                  <a:pt x="1332" y="18580"/>
                  <a:pt x="1557" y="18363"/>
                </a:cubicBezTo>
                <a:lnTo>
                  <a:pt x="1551" y="18358"/>
                </a:lnTo>
                <a:lnTo>
                  <a:pt x="6996" y="12913"/>
                </a:lnTo>
                <a:cubicBezTo>
                  <a:pt x="7472" y="13555"/>
                  <a:pt x="8039" y="14122"/>
                  <a:pt x="8680" y="14599"/>
                </a:cubicBezTo>
                <a:cubicBezTo>
                  <a:pt x="8680" y="14599"/>
                  <a:pt x="3236" y="20042"/>
                  <a:pt x="3236" y="20042"/>
                </a:cubicBezTo>
                <a:close/>
                <a:moveTo>
                  <a:pt x="13499" y="0"/>
                </a:moveTo>
                <a:cubicBezTo>
                  <a:pt x="9026" y="0"/>
                  <a:pt x="5399" y="3626"/>
                  <a:pt x="5399" y="8100"/>
                </a:cubicBezTo>
                <a:cubicBezTo>
                  <a:pt x="5399" y="9467"/>
                  <a:pt x="5742" y="10754"/>
                  <a:pt x="6341" y="11884"/>
                </a:cubicBezTo>
                <a:lnTo>
                  <a:pt x="709" y="17515"/>
                </a:lnTo>
                <a:lnTo>
                  <a:pt x="713" y="17520"/>
                </a:lnTo>
                <a:cubicBezTo>
                  <a:pt x="274" y="17953"/>
                  <a:pt x="0" y="18552"/>
                  <a:pt x="0" y="19218"/>
                </a:cubicBezTo>
                <a:cubicBezTo>
                  <a:pt x="0" y="20533"/>
                  <a:pt x="1066" y="21599"/>
                  <a:pt x="2382" y="21599"/>
                </a:cubicBezTo>
                <a:cubicBezTo>
                  <a:pt x="3047" y="21599"/>
                  <a:pt x="3647" y="21326"/>
                  <a:pt x="4079" y="20885"/>
                </a:cubicBezTo>
                <a:lnTo>
                  <a:pt x="4078" y="20884"/>
                </a:lnTo>
                <a:lnTo>
                  <a:pt x="9708" y="15255"/>
                </a:lnTo>
                <a:cubicBezTo>
                  <a:pt x="10839" y="15856"/>
                  <a:pt x="12128" y="16200"/>
                  <a:pt x="13499" y="16200"/>
                </a:cubicBezTo>
                <a:cubicBezTo>
                  <a:pt x="17973" y="16200"/>
                  <a:pt x="21600" y="12573"/>
                  <a:pt x="21600" y="8100"/>
                </a:cubicBezTo>
                <a:cubicBezTo>
                  <a:pt x="21600" y="3626"/>
                  <a:pt x="17973" y="0"/>
                  <a:pt x="13499" y="0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AutoShape 127"/>
          <p:cNvSpPr/>
          <p:nvPr/>
        </p:nvSpPr>
        <p:spPr bwMode="auto">
          <a:xfrm>
            <a:off x="4195763" y="5297488"/>
            <a:ext cx="69850" cy="698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160" y="0"/>
                </a:moveTo>
                <a:cubicBezTo>
                  <a:pt x="9025" y="0"/>
                  <a:pt x="0" y="9025"/>
                  <a:pt x="0" y="20160"/>
                </a:cubicBezTo>
                <a:cubicBezTo>
                  <a:pt x="0" y="20954"/>
                  <a:pt x="644" y="21600"/>
                  <a:pt x="1440" y="21600"/>
                </a:cubicBezTo>
                <a:cubicBezTo>
                  <a:pt x="2235" y="21600"/>
                  <a:pt x="2880" y="20954"/>
                  <a:pt x="2880" y="20160"/>
                </a:cubicBezTo>
                <a:cubicBezTo>
                  <a:pt x="2880" y="10618"/>
                  <a:pt x="10617" y="2880"/>
                  <a:pt x="20160" y="2880"/>
                </a:cubicBezTo>
                <a:cubicBezTo>
                  <a:pt x="20955" y="2880"/>
                  <a:pt x="21599" y="2234"/>
                  <a:pt x="21599" y="1440"/>
                </a:cubicBezTo>
                <a:cubicBezTo>
                  <a:pt x="21599" y="645"/>
                  <a:pt x="20955" y="0"/>
                  <a:pt x="20160" y="0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AutoShape 128"/>
          <p:cNvSpPr/>
          <p:nvPr/>
        </p:nvSpPr>
        <p:spPr bwMode="auto">
          <a:xfrm>
            <a:off x="754063" y="5249863"/>
            <a:ext cx="298450" cy="2984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850" y="12150"/>
                </a:moveTo>
                <a:cubicBezTo>
                  <a:pt x="13851" y="12150"/>
                  <a:pt x="12926" y="11859"/>
                  <a:pt x="12124" y="11386"/>
                </a:cubicBezTo>
                <a:lnTo>
                  <a:pt x="11892" y="11618"/>
                </a:lnTo>
                <a:lnTo>
                  <a:pt x="11132" y="12377"/>
                </a:lnTo>
                <a:lnTo>
                  <a:pt x="9846" y="13663"/>
                </a:lnTo>
                <a:cubicBezTo>
                  <a:pt x="9593" y="13916"/>
                  <a:pt x="9451" y="14260"/>
                  <a:pt x="9451" y="14617"/>
                </a:cubicBezTo>
                <a:lnTo>
                  <a:pt x="9451" y="16200"/>
                </a:lnTo>
                <a:lnTo>
                  <a:pt x="8101" y="16200"/>
                </a:lnTo>
                <a:cubicBezTo>
                  <a:pt x="7356" y="16200"/>
                  <a:pt x="6751" y="16804"/>
                  <a:pt x="6751" y="17549"/>
                </a:cubicBezTo>
                <a:lnTo>
                  <a:pt x="6751" y="18900"/>
                </a:lnTo>
                <a:lnTo>
                  <a:pt x="5170" y="18900"/>
                </a:lnTo>
                <a:cubicBezTo>
                  <a:pt x="4812" y="18900"/>
                  <a:pt x="4469" y="19042"/>
                  <a:pt x="4216" y="19295"/>
                </a:cubicBezTo>
                <a:lnTo>
                  <a:pt x="3259" y="20252"/>
                </a:lnTo>
                <a:lnTo>
                  <a:pt x="1352" y="20249"/>
                </a:lnTo>
                <a:lnTo>
                  <a:pt x="1350" y="18326"/>
                </a:lnTo>
                <a:lnTo>
                  <a:pt x="9223" y="10467"/>
                </a:lnTo>
                <a:cubicBezTo>
                  <a:pt x="9223" y="10467"/>
                  <a:pt x="9223" y="10467"/>
                  <a:pt x="9224" y="10468"/>
                </a:cubicBezTo>
                <a:lnTo>
                  <a:pt x="10215" y="9477"/>
                </a:lnTo>
                <a:cubicBezTo>
                  <a:pt x="9741" y="8674"/>
                  <a:pt x="9451" y="7748"/>
                  <a:pt x="9451" y="6750"/>
                </a:cubicBezTo>
                <a:cubicBezTo>
                  <a:pt x="9451" y="3767"/>
                  <a:pt x="11869" y="1350"/>
                  <a:pt x="14850" y="1350"/>
                </a:cubicBezTo>
                <a:cubicBezTo>
                  <a:pt x="17832" y="1350"/>
                  <a:pt x="20250" y="3767"/>
                  <a:pt x="20250" y="6750"/>
                </a:cubicBezTo>
                <a:cubicBezTo>
                  <a:pt x="20250" y="9732"/>
                  <a:pt x="17832" y="12150"/>
                  <a:pt x="14850" y="12150"/>
                </a:cubicBezTo>
                <a:moveTo>
                  <a:pt x="14850" y="0"/>
                </a:moveTo>
                <a:cubicBezTo>
                  <a:pt x="11123" y="0"/>
                  <a:pt x="8101" y="3022"/>
                  <a:pt x="8101" y="6750"/>
                </a:cubicBezTo>
                <a:cubicBezTo>
                  <a:pt x="8101" y="7617"/>
                  <a:pt x="8283" y="8438"/>
                  <a:pt x="8582" y="9199"/>
                </a:cubicBezTo>
                <a:lnTo>
                  <a:pt x="383" y="17400"/>
                </a:lnTo>
                <a:cubicBezTo>
                  <a:pt x="146" y="17637"/>
                  <a:pt x="0" y="17863"/>
                  <a:pt x="0" y="18225"/>
                </a:cubicBezTo>
                <a:lnTo>
                  <a:pt x="0" y="20249"/>
                </a:lnTo>
                <a:cubicBezTo>
                  <a:pt x="0" y="20972"/>
                  <a:pt x="626" y="21599"/>
                  <a:pt x="1349" y="21599"/>
                </a:cubicBezTo>
                <a:lnTo>
                  <a:pt x="3374" y="21599"/>
                </a:lnTo>
                <a:cubicBezTo>
                  <a:pt x="3736" y="21599"/>
                  <a:pt x="3965" y="21455"/>
                  <a:pt x="4202" y="21219"/>
                </a:cubicBezTo>
                <a:lnTo>
                  <a:pt x="5170" y="20249"/>
                </a:lnTo>
                <a:lnTo>
                  <a:pt x="6751" y="20249"/>
                </a:lnTo>
                <a:cubicBezTo>
                  <a:pt x="7496" y="20249"/>
                  <a:pt x="8101" y="19645"/>
                  <a:pt x="8101" y="18900"/>
                </a:cubicBezTo>
                <a:lnTo>
                  <a:pt x="8101" y="17549"/>
                </a:lnTo>
                <a:lnTo>
                  <a:pt x="9451" y="17549"/>
                </a:lnTo>
                <a:cubicBezTo>
                  <a:pt x="10196" y="17549"/>
                  <a:pt x="10801" y="16945"/>
                  <a:pt x="10801" y="16200"/>
                </a:cubicBezTo>
                <a:lnTo>
                  <a:pt x="10801" y="14617"/>
                </a:lnTo>
                <a:lnTo>
                  <a:pt x="12400" y="13018"/>
                </a:lnTo>
                <a:cubicBezTo>
                  <a:pt x="13162" y="13317"/>
                  <a:pt x="13982" y="13500"/>
                  <a:pt x="14850" y="13500"/>
                </a:cubicBezTo>
                <a:cubicBezTo>
                  <a:pt x="18577" y="13500"/>
                  <a:pt x="21599" y="10477"/>
                  <a:pt x="21599" y="6750"/>
                </a:cubicBezTo>
                <a:cubicBezTo>
                  <a:pt x="21599" y="3022"/>
                  <a:pt x="18577" y="0"/>
                  <a:pt x="14850" y="0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AutoShape 129"/>
          <p:cNvSpPr/>
          <p:nvPr/>
        </p:nvSpPr>
        <p:spPr bwMode="auto">
          <a:xfrm>
            <a:off x="941388" y="5287963"/>
            <a:ext cx="74613" cy="74613"/>
          </a:xfrm>
          <a:custGeom>
            <a:avLst/>
            <a:gdLst>
              <a:gd name="T0" fmla="*/ 10800 w 21600"/>
              <a:gd name="T1" fmla="+- 0 10800 134"/>
              <a:gd name="T2" fmla="*/ 10800 h 21333"/>
              <a:gd name="T3" fmla="*/ 10800 w 21600"/>
              <a:gd name="T4" fmla="+- 0 10800 134"/>
              <a:gd name="T5" fmla="*/ 10800 h 21333"/>
              <a:gd name="T6" fmla="*/ 10800 w 21600"/>
              <a:gd name="T7" fmla="+- 0 10800 134"/>
              <a:gd name="T8" fmla="*/ 10800 h 21333"/>
              <a:gd name="T9" fmla="*/ 10800 w 21600"/>
              <a:gd name="T10" fmla="+- 0 10800 134"/>
              <a:gd name="T11" fmla="*/ 10800 h 21333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333">
                <a:moveTo>
                  <a:pt x="13008" y="18684"/>
                </a:moveTo>
                <a:cubicBezTo>
                  <a:pt x="9017" y="15850"/>
                  <a:pt x="5542" y="12415"/>
                  <a:pt x="2694" y="8570"/>
                </a:cubicBezTo>
                <a:cubicBezTo>
                  <a:pt x="3736" y="5628"/>
                  <a:pt x="5693" y="3697"/>
                  <a:pt x="8585" y="2647"/>
                </a:cubicBezTo>
                <a:cubicBezTo>
                  <a:pt x="12578" y="5489"/>
                  <a:pt x="16048" y="8911"/>
                  <a:pt x="18889" y="12809"/>
                </a:cubicBezTo>
                <a:cubicBezTo>
                  <a:pt x="17836" y="15730"/>
                  <a:pt x="15883" y="17647"/>
                  <a:pt x="13008" y="18684"/>
                </a:cubicBezTo>
                <a:moveTo>
                  <a:pt x="21110" y="11295"/>
                </a:moveTo>
                <a:cubicBezTo>
                  <a:pt x="18081" y="7130"/>
                  <a:pt x="14396" y="3496"/>
                  <a:pt x="10161" y="484"/>
                </a:cubicBezTo>
                <a:cubicBezTo>
                  <a:pt x="9468" y="-8"/>
                  <a:pt x="8579" y="-134"/>
                  <a:pt x="7778" y="145"/>
                </a:cubicBezTo>
                <a:cubicBezTo>
                  <a:pt x="4027" y="1450"/>
                  <a:pt x="1463" y="3983"/>
                  <a:pt x="145" y="7687"/>
                </a:cubicBezTo>
                <a:cubicBezTo>
                  <a:pt x="46" y="7962"/>
                  <a:pt x="0" y="8252"/>
                  <a:pt x="0" y="8537"/>
                </a:cubicBezTo>
                <a:cubicBezTo>
                  <a:pt x="0" y="9071"/>
                  <a:pt x="167" y="9596"/>
                  <a:pt x="487" y="10041"/>
                </a:cubicBezTo>
                <a:cubicBezTo>
                  <a:pt x="3525" y="14213"/>
                  <a:pt x="7211" y="17850"/>
                  <a:pt x="11431" y="20850"/>
                </a:cubicBezTo>
                <a:cubicBezTo>
                  <a:pt x="12122" y="21338"/>
                  <a:pt x="13010" y="21466"/>
                  <a:pt x="13812" y="21188"/>
                </a:cubicBezTo>
                <a:cubicBezTo>
                  <a:pt x="17563" y="19893"/>
                  <a:pt x="20133" y="17356"/>
                  <a:pt x="21451" y="13647"/>
                </a:cubicBezTo>
                <a:cubicBezTo>
                  <a:pt x="21551" y="13372"/>
                  <a:pt x="21600" y="13081"/>
                  <a:pt x="21600" y="12796"/>
                </a:cubicBezTo>
                <a:cubicBezTo>
                  <a:pt x="21600" y="12265"/>
                  <a:pt x="21429" y="11740"/>
                  <a:pt x="21110" y="11295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4" name="TextBox 13"/>
          <p:cNvSpPr txBox="1"/>
          <p:nvPr/>
        </p:nvSpPr>
        <p:spPr>
          <a:xfrm>
            <a:off x="1389063" y="5100638"/>
            <a:ext cx="1954212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5" name="TextBox 13"/>
          <p:cNvSpPr txBox="1"/>
          <p:nvPr/>
        </p:nvSpPr>
        <p:spPr>
          <a:xfrm>
            <a:off x="1393825" y="5386388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6" name="TextBox 13"/>
          <p:cNvSpPr txBox="1"/>
          <p:nvPr/>
        </p:nvSpPr>
        <p:spPr>
          <a:xfrm>
            <a:off x="4667250" y="5100638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7" name="TextBox 13"/>
          <p:cNvSpPr txBox="1"/>
          <p:nvPr/>
        </p:nvSpPr>
        <p:spPr>
          <a:xfrm>
            <a:off x="4670425" y="5386388"/>
            <a:ext cx="2335213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8" name="TextBox 13"/>
          <p:cNvSpPr txBox="1"/>
          <p:nvPr/>
        </p:nvSpPr>
        <p:spPr>
          <a:xfrm>
            <a:off x="8012113" y="5100638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9" name="TextBox 13"/>
          <p:cNvSpPr txBox="1"/>
          <p:nvPr/>
        </p:nvSpPr>
        <p:spPr>
          <a:xfrm>
            <a:off x="8015288" y="5386388"/>
            <a:ext cx="2335212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819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20" name="文本框 7"/>
          <p:cNvSpPr txBox="1"/>
          <p:nvPr/>
        </p:nvSpPr>
        <p:spPr>
          <a:xfrm>
            <a:off x="987425" y="323850"/>
            <a:ext cx="42672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案例二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737" y="2080486"/>
            <a:ext cx="3394663" cy="2919600"/>
          </a:xfrm>
          <a:prstGeom prst="rect">
            <a:avLst/>
          </a:prstGeom>
          <a:effectLst>
            <a:reflection endPos="12000" dir="5400000" sy="-100000" algn="bl" rotWithShape="0"/>
          </a:effectLst>
        </p:spPr>
      </p:pic>
      <p:sp>
        <p:nvSpPr>
          <p:cNvPr id="9" name="Rectangle 12"/>
          <p:cNvSpPr/>
          <p:nvPr/>
        </p:nvSpPr>
        <p:spPr>
          <a:xfrm>
            <a:off x="3440113" y="2228850"/>
            <a:ext cx="2994025" cy="1714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4823" name="图片 9"/>
          <p:cNvPicPr>
            <a:picLocks noChangeAspect="1"/>
          </p:cNvPicPr>
          <p:nvPr/>
        </p:nvPicPr>
        <p:blipFill>
          <a:blip r:embed="rId2"/>
          <a:srcRect b="23470"/>
          <a:stretch>
            <a:fillRect/>
          </a:stretch>
        </p:blipFill>
        <p:spPr>
          <a:xfrm>
            <a:off x="3440113" y="2228850"/>
            <a:ext cx="2989262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43" y="3096486"/>
            <a:ext cx="3328035" cy="1903600"/>
          </a:xfrm>
          <a:prstGeom prst="rect">
            <a:avLst/>
          </a:prstGeom>
          <a:effectLst>
            <a:reflection blurRad="6350" stA="60000" endPos="14000" dir="5400000" sy="-100000" algn="bl" rotWithShape="0"/>
          </a:effectLst>
        </p:spPr>
      </p:pic>
      <p:sp>
        <p:nvSpPr>
          <p:cNvPr id="12" name="Rectangle 29"/>
          <p:cNvSpPr/>
          <p:nvPr/>
        </p:nvSpPr>
        <p:spPr>
          <a:xfrm>
            <a:off x="1370013" y="3251200"/>
            <a:ext cx="2301875" cy="1454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4826" name="图片 12"/>
          <p:cNvPicPr>
            <a:picLocks noChangeAspect="1"/>
          </p:cNvPicPr>
          <p:nvPr/>
        </p:nvPicPr>
        <p:blipFill>
          <a:blip r:embed="rId4"/>
          <a:srcRect t="5641" b="6079"/>
          <a:stretch>
            <a:fillRect/>
          </a:stretch>
        </p:blipFill>
        <p:spPr>
          <a:xfrm>
            <a:off x="1343025" y="3252788"/>
            <a:ext cx="2327275" cy="14589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27" name="矩形 13"/>
          <p:cNvSpPr/>
          <p:nvPr/>
        </p:nvSpPr>
        <p:spPr>
          <a:xfrm>
            <a:off x="7434263" y="2408238"/>
            <a:ext cx="3613150" cy="10350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8" name="TextBox 13"/>
          <p:cNvSpPr txBox="1"/>
          <p:nvPr/>
        </p:nvSpPr>
        <p:spPr>
          <a:xfrm>
            <a:off x="7434263" y="2085975"/>
            <a:ext cx="2752725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9" name="矩形 15"/>
          <p:cNvSpPr/>
          <p:nvPr/>
        </p:nvSpPr>
        <p:spPr>
          <a:xfrm>
            <a:off x="7434263" y="4265613"/>
            <a:ext cx="3613150" cy="10334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0" name="TextBox 13"/>
          <p:cNvSpPr txBox="1"/>
          <p:nvPr/>
        </p:nvSpPr>
        <p:spPr>
          <a:xfrm>
            <a:off x="7434263" y="3943350"/>
            <a:ext cx="27527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过程 5"/>
          <p:cNvSpPr/>
          <p:nvPr/>
        </p:nvSpPr>
        <p:spPr>
          <a:xfrm>
            <a:off x="0" y="246063"/>
            <a:ext cx="855663" cy="654050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843" name="文本框 6"/>
          <p:cNvSpPr txBox="1"/>
          <p:nvPr/>
        </p:nvSpPr>
        <p:spPr>
          <a:xfrm>
            <a:off x="42863" y="311150"/>
            <a:ext cx="769937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44" name="文本框 7"/>
          <p:cNvSpPr txBox="1"/>
          <p:nvPr/>
        </p:nvSpPr>
        <p:spPr>
          <a:xfrm>
            <a:off x="987425" y="323850"/>
            <a:ext cx="42672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案例三</a:t>
            </a:r>
            <a:endParaRPr lang="zh-CN" altLang="en-US" sz="28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Oval 2"/>
          <p:cNvSpPr/>
          <p:nvPr/>
        </p:nvSpPr>
        <p:spPr bwMode="auto">
          <a:xfrm rot="16190484" flipH="1">
            <a:off x="2790825" y="2803525"/>
            <a:ext cx="617538" cy="617538"/>
          </a:xfrm>
          <a:prstGeom prst="ellipse">
            <a:avLst/>
          </a:prstGeom>
          <a:noFill/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AutoShape 3"/>
          <p:cNvSpPr/>
          <p:nvPr/>
        </p:nvSpPr>
        <p:spPr bwMode="auto">
          <a:xfrm rot="5390484">
            <a:off x="3009106" y="3021806"/>
            <a:ext cx="182563" cy="180975"/>
          </a:xfrm>
          <a:prstGeom prst="roundRect">
            <a:avLst>
              <a:gd name="adj" fmla="val 14046"/>
            </a:avLst>
          </a:prstGeom>
          <a:noFill/>
          <a:ln w="25400" cap="flat">
            <a:solidFill>
              <a:srgbClr val="80808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AutoShape 4"/>
          <p:cNvSpPr/>
          <p:nvPr/>
        </p:nvSpPr>
        <p:spPr bwMode="auto">
          <a:xfrm rot="5390484">
            <a:off x="4491038" y="-495300"/>
            <a:ext cx="3406775" cy="7188200"/>
          </a:xfrm>
          <a:prstGeom prst="roundRect">
            <a:avLst>
              <a:gd name="adj" fmla="val 9801"/>
            </a:avLst>
          </a:prstGeom>
          <a:noFill/>
          <a:ln w="254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AutoShape 5"/>
          <p:cNvSpPr/>
          <p:nvPr/>
        </p:nvSpPr>
        <p:spPr bwMode="auto">
          <a:xfrm rot="5390484">
            <a:off x="4541838" y="-446087"/>
            <a:ext cx="3305175" cy="7080250"/>
          </a:xfrm>
          <a:prstGeom prst="roundRect">
            <a:avLst>
              <a:gd name="adj" fmla="val 8944"/>
            </a:avLst>
          </a:prstGeom>
          <a:noFill/>
          <a:ln w="254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AutoShape 6"/>
          <p:cNvSpPr/>
          <p:nvPr/>
        </p:nvSpPr>
        <p:spPr bwMode="auto">
          <a:xfrm rot="5390484">
            <a:off x="8834438" y="3067050"/>
            <a:ext cx="617538" cy="55563"/>
          </a:xfrm>
          <a:prstGeom prst="roundRect">
            <a:avLst>
              <a:gd name="adj" fmla="val 50000"/>
            </a:avLst>
          </a:prstGeom>
          <a:noFill/>
          <a:ln w="254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7"/>
          <p:cNvSpPr/>
          <p:nvPr/>
        </p:nvSpPr>
        <p:spPr bwMode="auto">
          <a:xfrm rot="16190484" flipH="1">
            <a:off x="9371013" y="3030538"/>
            <a:ext cx="100013" cy="100013"/>
          </a:xfrm>
          <a:prstGeom prst="ellipse">
            <a:avLst/>
          </a:prstGeom>
          <a:noFill/>
          <a:ln w="254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Oval 8"/>
          <p:cNvSpPr/>
          <p:nvPr/>
        </p:nvSpPr>
        <p:spPr bwMode="auto">
          <a:xfrm rot="16190484" flipH="1">
            <a:off x="9096375" y="2605088"/>
            <a:ext cx="90488" cy="90488"/>
          </a:xfrm>
          <a:prstGeom prst="ellipse">
            <a:avLst/>
          </a:prstGeom>
          <a:noFill/>
          <a:ln w="254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9"/>
          <p:cNvSpPr/>
          <p:nvPr/>
        </p:nvSpPr>
        <p:spPr bwMode="auto">
          <a:xfrm rot="5390484">
            <a:off x="8620919" y="1216819"/>
            <a:ext cx="34925" cy="309563"/>
          </a:xfrm>
          <a:prstGeom prst="rect">
            <a:avLst/>
          </a:prstGeom>
          <a:noFill/>
          <a:ln w="254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10"/>
          <p:cNvSpPr/>
          <p:nvPr/>
        </p:nvSpPr>
        <p:spPr bwMode="auto">
          <a:xfrm rot="5390484">
            <a:off x="7376319" y="1239044"/>
            <a:ext cx="34925" cy="271463"/>
          </a:xfrm>
          <a:prstGeom prst="rect">
            <a:avLst/>
          </a:prstGeom>
          <a:noFill/>
          <a:ln w="254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11"/>
          <p:cNvSpPr/>
          <p:nvPr/>
        </p:nvSpPr>
        <p:spPr bwMode="auto">
          <a:xfrm rot="5390484">
            <a:off x="7958138" y="1236663"/>
            <a:ext cx="34925" cy="273050"/>
          </a:xfrm>
          <a:prstGeom prst="rect">
            <a:avLst/>
          </a:prstGeom>
          <a:noFill/>
          <a:ln w="25400" cap="flat">
            <a:solidFill>
              <a:srgbClr val="9A9A9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 rot="10800000" flipH="1">
            <a:off x="590550" y="5510213"/>
            <a:ext cx="10933113" cy="0"/>
          </a:xfrm>
          <a:prstGeom prst="line">
            <a:avLst/>
          </a:prstGeom>
          <a:noFill/>
          <a:ln w="25400" cap="flat">
            <a:solidFill>
              <a:srgbClr val="969696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16"/>
          <p:cNvSpPr/>
          <p:nvPr/>
        </p:nvSpPr>
        <p:spPr bwMode="auto">
          <a:xfrm>
            <a:off x="3562350" y="1611313"/>
            <a:ext cx="5245100" cy="2965450"/>
          </a:xfrm>
          <a:prstGeom prst="rect">
            <a:avLst/>
          </a:prstGeom>
          <a:solidFill>
            <a:schemeClr val="accent1"/>
          </a:solidFill>
          <a:ln w="25400" cap="flat">
            <a:solidFill>
              <a:srgbClr val="AFB6B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5857" name="图片 19"/>
          <p:cNvPicPr>
            <a:picLocks noChangeAspect="1"/>
          </p:cNvPicPr>
          <p:nvPr/>
        </p:nvPicPr>
        <p:blipFill>
          <a:blip r:embed="rId1"/>
          <a:srcRect t="14937" b="6079"/>
          <a:stretch>
            <a:fillRect/>
          </a:stretch>
        </p:blipFill>
        <p:spPr>
          <a:xfrm>
            <a:off x="3557588" y="1616075"/>
            <a:ext cx="5243512" cy="2940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858" name="矩形 20"/>
          <p:cNvSpPr/>
          <p:nvPr/>
        </p:nvSpPr>
        <p:spPr>
          <a:xfrm>
            <a:off x="655638" y="5664200"/>
            <a:ext cx="10229850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859" name="TextBox 13"/>
          <p:cNvSpPr txBox="1"/>
          <p:nvPr/>
        </p:nvSpPr>
        <p:spPr>
          <a:xfrm>
            <a:off x="655638" y="5118100"/>
            <a:ext cx="76977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0"/>
            <a:ext cx="12192000" cy="43322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0" y="3776663"/>
            <a:ext cx="12192000" cy="3081338"/>
          </a:xfrm>
          <a:custGeom>
            <a:avLst/>
            <a:gdLst>
              <a:gd name="connsiteX0" fmla="*/ 0 w 12192000"/>
              <a:gd name="connsiteY0" fmla="*/ 0 h 3082011"/>
              <a:gd name="connsiteX1" fmla="*/ 1318148 w 12192000"/>
              <a:gd name="connsiteY1" fmla="*/ 0 h 3082011"/>
              <a:gd name="connsiteX2" fmla="*/ 1331451 w 12192000"/>
              <a:gd name="connsiteY2" fmla="*/ 131962 h 3082011"/>
              <a:gd name="connsiteX3" fmla="*/ 2457450 w 12192000"/>
              <a:gd name="connsiteY3" fmla="*/ 1049678 h 3082011"/>
              <a:gd name="connsiteX4" fmla="*/ 3583450 w 12192000"/>
              <a:gd name="connsiteY4" fmla="*/ 131962 h 3082011"/>
              <a:gd name="connsiteX5" fmla="*/ 3596753 w 12192000"/>
              <a:gd name="connsiteY5" fmla="*/ 0 h 3082011"/>
              <a:gd name="connsiteX6" fmla="*/ 12192000 w 12192000"/>
              <a:gd name="connsiteY6" fmla="*/ 0 h 3082011"/>
              <a:gd name="connsiteX7" fmla="*/ 12192000 w 12192000"/>
              <a:gd name="connsiteY7" fmla="*/ 3082011 h 3082011"/>
              <a:gd name="connsiteX8" fmla="*/ 0 w 12192000"/>
              <a:gd name="connsiteY8" fmla="*/ 3082011 h 3082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3082011">
                <a:moveTo>
                  <a:pt x="0" y="0"/>
                </a:moveTo>
                <a:lnTo>
                  <a:pt x="1318148" y="0"/>
                </a:lnTo>
                <a:lnTo>
                  <a:pt x="1331451" y="131962"/>
                </a:lnTo>
                <a:cubicBezTo>
                  <a:pt x="1438624" y="655701"/>
                  <a:pt x="1902028" y="1049678"/>
                  <a:pt x="2457450" y="1049678"/>
                </a:cubicBezTo>
                <a:cubicBezTo>
                  <a:pt x="3012872" y="1049678"/>
                  <a:pt x="3476277" y="655701"/>
                  <a:pt x="3583450" y="131962"/>
                </a:cubicBezTo>
                <a:lnTo>
                  <a:pt x="3596753" y="0"/>
                </a:lnTo>
                <a:lnTo>
                  <a:pt x="12192000" y="0"/>
                </a:lnTo>
                <a:lnTo>
                  <a:pt x="12192000" y="3082011"/>
                </a:lnTo>
                <a:lnTo>
                  <a:pt x="0" y="308201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371600" y="2582863"/>
            <a:ext cx="2171700" cy="2171700"/>
          </a:xfrm>
          <a:prstGeom prst="ellipse">
            <a:avLst/>
          </a:prstGeom>
          <a:solidFill>
            <a:srgbClr val="F57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869" name="文本框 11"/>
          <p:cNvSpPr txBox="1"/>
          <p:nvPr/>
        </p:nvSpPr>
        <p:spPr>
          <a:xfrm>
            <a:off x="4478338" y="2227263"/>
            <a:ext cx="7002462" cy="1570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9600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谢 大 家！</a:t>
            </a:r>
            <a:endParaRPr lang="zh-CN" altLang="en-US" sz="9600" b="1" dirty="0">
              <a:solidFill>
                <a:srgbClr val="F57D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855544" y="3090188"/>
            <a:ext cx="1203133" cy="1219212"/>
            <a:chOff x="1738313" y="3390900"/>
            <a:chExt cx="712787" cy="722313"/>
          </a:xfrm>
          <a:solidFill>
            <a:schemeClr val="bg1"/>
          </a:solidFill>
        </p:grpSpPr>
        <p:sp>
          <p:nvSpPr>
            <p:cNvPr id="15" name="Freeform 28"/>
            <p:cNvSpPr>
              <a:spLocks noEditPoints="1"/>
            </p:cNvSpPr>
            <p:nvPr/>
          </p:nvSpPr>
          <p:spPr bwMode="auto">
            <a:xfrm>
              <a:off x="2005013" y="3455988"/>
              <a:ext cx="423863" cy="419100"/>
            </a:xfrm>
            <a:custGeom>
              <a:avLst/>
              <a:gdLst>
                <a:gd name="T0" fmla="*/ 464 w 477"/>
                <a:gd name="T1" fmla="*/ 0 h 472"/>
                <a:gd name="T2" fmla="*/ 430 w 477"/>
                <a:gd name="T3" fmla="*/ 0 h 472"/>
                <a:gd name="T4" fmla="*/ 47 w 477"/>
                <a:gd name="T5" fmla="*/ 0 h 472"/>
                <a:gd name="T6" fmla="*/ 14 w 477"/>
                <a:gd name="T7" fmla="*/ 0 h 472"/>
                <a:gd name="T8" fmla="*/ 0 w 477"/>
                <a:gd name="T9" fmla="*/ 13 h 472"/>
                <a:gd name="T10" fmla="*/ 0 w 477"/>
                <a:gd name="T11" fmla="*/ 47 h 472"/>
                <a:gd name="T12" fmla="*/ 0 w 477"/>
                <a:gd name="T13" fmla="*/ 84 h 472"/>
                <a:gd name="T14" fmla="*/ 47 w 477"/>
                <a:gd name="T15" fmla="*/ 84 h 472"/>
                <a:gd name="T16" fmla="*/ 47 w 477"/>
                <a:gd name="T17" fmla="*/ 47 h 472"/>
                <a:gd name="T18" fmla="*/ 430 w 477"/>
                <a:gd name="T19" fmla="*/ 47 h 472"/>
                <a:gd name="T20" fmla="*/ 430 w 477"/>
                <a:gd name="T21" fmla="*/ 321 h 472"/>
                <a:gd name="T22" fmla="*/ 47 w 477"/>
                <a:gd name="T23" fmla="*/ 321 h 472"/>
                <a:gd name="T24" fmla="*/ 47 w 477"/>
                <a:gd name="T25" fmla="*/ 223 h 472"/>
                <a:gd name="T26" fmla="*/ 0 w 477"/>
                <a:gd name="T27" fmla="*/ 223 h 472"/>
                <a:gd name="T28" fmla="*/ 0 w 477"/>
                <a:gd name="T29" fmla="*/ 321 h 472"/>
                <a:gd name="T30" fmla="*/ 0 w 477"/>
                <a:gd name="T31" fmla="*/ 355 h 472"/>
                <a:gd name="T32" fmla="*/ 14 w 477"/>
                <a:gd name="T33" fmla="*/ 368 h 472"/>
                <a:gd name="T34" fmla="*/ 47 w 477"/>
                <a:gd name="T35" fmla="*/ 368 h 472"/>
                <a:gd name="T36" fmla="*/ 214 w 477"/>
                <a:gd name="T37" fmla="*/ 368 h 472"/>
                <a:gd name="T38" fmla="*/ 214 w 477"/>
                <a:gd name="T39" fmla="*/ 396 h 472"/>
                <a:gd name="T40" fmla="*/ 192 w 477"/>
                <a:gd name="T41" fmla="*/ 432 h 472"/>
                <a:gd name="T42" fmla="*/ 233 w 477"/>
                <a:gd name="T43" fmla="*/ 472 h 472"/>
                <a:gd name="T44" fmla="*/ 273 w 477"/>
                <a:gd name="T45" fmla="*/ 432 h 472"/>
                <a:gd name="T46" fmla="*/ 252 w 477"/>
                <a:gd name="T47" fmla="*/ 396 h 472"/>
                <a:gd name="T48" fmla="*/ 252 w 477"/>
                <a:gd name="T49" fmla="*/ 368 h 472"/>
                <a:gd name="T50" fmla="*/ 430 w 477"/>
                <a:gd name="T51" fmla="*/ 368 h 472"/>
                <a:gd name="T52" fmla="*/ 464 w 477"/>
                <a:gd name="T53" fmla="*/ 368 h 472"/>
                <a:gd name="T54" fmla="*/ 477 w 477"/>
                <a:gd name="T55" fmla="*/ 355 h 472"/>
                <a:gd name="T56" fmla="*/ 477 w 477"/>
                <a:gd name="T57" fmla="*/ 321 h 472"/>
                <a:gd name="T58" fmla="*/ 477 w 477"/>
                <a:gd name="T59" fmla="*/ 47 h 472"/>
                <a:gd name="T60" fmla="*/ 477 w 477"/>
                <a:gd name="T61" fmla="*/ 13 h 472"/>
                <a:gd name="T62" fmla="*/ 464 w 477"/>
                <a:gd name="T63" fmla="*/ 0 h 472"/>
                <a:gd name="T64" fmla="*/ 233 w 477"/>
                <a:gd name="T65" fmla="*/ 448 h 472"/>
                <a:gd name="T66" fmla="*/ 217 w 477"/>
                <a:gd name="T67" fmla="*/ 432 h 472"/>
                <a:gd name="T68" fmla="*/ 218 w 477"/>
                <a:gd name="T69" fmla="*/ 426 h 472"/>
                <a:gd name="T70" fmla="*/ 233 w 477"/>
                <a:gd name="T71" fmla="*/ 415 h 472"/>
                <a:gd name="T72" fmla="*/ 248 w 477"/>
                <a:gd name="T73" fmla="*/ 426 h 472"/>
                <a:gd name="T74" fmla="*/ 249 w 477"/>
                <a:gd name="T75" fmla="*/ 432 h 472"/>
                <a:gd name="T76" fmla="*/ 233 w 477"/>
                <a:gd name="T77" fmla="*/ 448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7" h="472">
                  <a:moveTo>
                    <a:pt x="464" y="0"/>
                  </a:moveTo>
                  <a:cubicBezTo>
                    <a:pt x="430" y="0"/>
                    <a:pt x="430" y="0"/>
                    <a:pt x="43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30" y="47"/>
                    <a:pt x="430" y="47"/>
                    <a:pt x="430" y="47"/>
                  </a:cubicBezTo>
                  <a:cubicBezTo>
                    <a:pt x="430" y="321"/>
                    <a:pt x="430" y="321"/>
                    <a:pt x="430" y="321"/>
                  </a:cubicBezTo>
                  <a:cubicBezTo>
                    <a:pt x="47" y="321"/>
                    <a:pt x="47" y="321"/>
                    <a:pt x="47" y="321"/>
                  </a:cubicBezTo>
                  <a:cubicBezTo>
                    <a:pt x="47" y="223"/>
                    <a:pt x="47" y="223"/>
                    <a:pt x="47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321"/>
                    <a:pt x="0" y="321"/>
                    <a:pt x="0" y="321"/>
                  </a:cubicBezTo>
                  <a:cubicBezTo>
                    <a:pt x="0" y="355"/>
                    <a:pt x="0" y="355"/>
                    <a:pt x="0" y="355"/>
                  </a:cubicBezTo>
                  <a:cubicBezTo>
                    <a:pt x="0" y="362"/>
                    <a:pt x="6" y="368"/>
                    <a:pt x="14" y="368"/>
                  </a:cubicBezTo>
                  <a:cubicBezTo>
                    <a:pt x="47" y="368"/>
                    <a:pt x="47" y="368"/>
                    <a:pt x="47" y="368"/>
                  </a:cubicBezTo>
                  <a:cubicBezTo>
                    <a:pt x="214" y="368"/>
                    <a:pt x="214" y="368"/>
                    <a:pt x="214" y="368"/>
                  </a:cubicBezTo>
                  <a:cubicBezTo>
                    <a:pt x="214" y="396"/>
                    <a:pt x="214" y="396"/>
                    <a:pt x="214" y="396"/>
                  </a:cubicBezTo>
                  <a:cubicBezTo>
                    <a:pt x="201" y="402"/>
                    <a:pt x="192" y="416"/>
                    <a:pt x="192" y="432"/>
                  </a:cubicBezTo>
                  <a:cubicBezTo>
                    <a:pt x="192" y="454"/>
                    <a:pt x="210" y="472"/>
                    <a:pt x="233" y="472"/>
                  </a:cubicBezTo>
                  <a:cubicBezTo>
                    <a:pt x="255" y="472"/>
                    <a:pt x="273" y="454"/>
                    <a:pt x="273" y="432"/>
                  </a:cubicBezTo>
                  <a:cubicBezTo>
                    <a:pt x="273" y="416"/>
                    <a:pt x="265" y="402"/>
                    <a:pt x="252" y="396"/>
                  </a:cubicBezTo>
                  <a:cubicBezTo>
                    <a:pt x="252" y="368"/>
                    <a:pt x="252" y="368"/>
                    <a:pt x="252" y="368"/>
                  </a:cubicBezTo>
                  <a:cubicBezTo>
                    <a:pt x="430" y="368"/>
                    <a:pt x="430" y="368"/>
                    <a:pt x="430" y="368"/>
                  </a:cubicBezTo>
                  <a:cubicBezTo>
                    <a:pt x="464" y="368"/>
                    <a:pt x="464" y="368"/>
                    <a:pt x="464" y="368"/>
                  </a:cubicBezTo>
                  <a:cubicBezTo>
                    <a:pt x="471" y="368"/>
                    <a:pt x="477" y="362"/>
                    <a:pt x="477" y="355"/>
                  </a:cubicBezTo>
                  <a:cubicBezTo>
                    <a:pt x="477" y="321"/>
                    <a:pt x="477" y="321"/>
                    <a:pt x="477" y="321"/>
                  </a:cubicBezTo>
                  <a:cubicBezTo>
                    <a:pt x="477" y="47"/>
                    <a:pt x="477" y="47"/>
                    <a:pt x="477" y="47"/>
                  </a:cubicBezTo>
                  <a:cubicBezTo>
                    <a:pt x="477" y="13"/>
                    <a:pt x="477" y="13"/>
                    <a:pt x="477" y="13"/>
                  </a:cubicBezTo>
                  <a:cubicBezTo>
                    <a:pt x="477" y="6"/>
                    <a:pt x="471" y="0"/>
                    <a:pt x="464" y="0"/>
                  </a:cubicBezTo>
                  <a:close/>
                  <a:moveTo>
                    <a:pt x="233" y="448"/>
                  </a:moveTo>
                  <a:cubicBezTo>
                    <a:pt x="224" y="448"/>
                    <a:pt x="217" y="440"/>
                    <a:pt x="217" y="432"/>
                  </a:cubicBezTo>
                  <a:cubicBezTo>
                    <a:pt x="217" y="430"/>
                    <a:pt x="217" y="428"/>
                    <a:pt x="218" y="426"/>
                  </a:cubicBezTo>
                  <a:cubicBezTo>
                    <a:pt x="220" y="420"/>
                    <a:pt x="226" y="415"/>
                    <a:pt x="233" y="415"/>
                  </a:cubicBezTo>
                  <a:cubicBezTo>
                    <a:pt x="240" y="415"/>
                    <a:pt x="246" y="420"/>
                    <a:pt x="248" y="426"/>
                  </a:cubicBezTo>
                  <a:cubicBezTo>
                    <a:pt x="249" y="428"/>
                    <a:pt x="249" y="430"/>
                    <a:pt x="249" y="432"/>
                  </a:cubicBezTo>
                  <a:cubicBezTo>
                    <a:pt x="249" y="440"/>
                    <a:pt x="242" y="448"/>
                    <a:pt x="233" y="4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Freeform 29"/>
            <p:cNvSpPr/>
            <p:nvPr/>
          </p:nvSpPr>
          <p:spPr bwMode="auto">
            <a:xfrm>
              <a:off x="1738313" y="3554413"/>
              <a:ext cx="349250" cy="558800"/>
            </a:xfrm>
            <a:custGeom>
              <a:avLst/>
              <a:gdLst>
                <a:gd name="T0" fmla="*/ 227 w 393"/>
                <a:gd name="T1" fmla="*/ 628 h 628"/>
                <a:gd name="T2" fmla="*/ 242 w 393"/>
                <a:gd name="T3" fmla="*/ 613 h 628"/>
                <a:gd name="T4" fmla="*/ 242 w 393"/>
                <a:gd name="T5" fmla="*/ 111 h 628"/>
                <a:gd name="T6" fmla="*/ 242 w 393"/>
                <a:gd name="T7" fmla="*/ 77 h 628"/>
                <a:gd name="T8" fmla="*/ 301 w 393"/>
                <a:gd name="T9" fmla="*/ 77 h 628"/>
                <a:gd name="T10" fmla="*/ 348 w 393"/>
                <a:gd name="T11" fmla="*/ 77 h 628"/>
                <a:gd name="T12" fmla="*/ 372 w 393"/>
                <a:gd name="T13" fmla="*/ 77 h 628"/>
                <a:gd name="T14" fmla="*/ 393 w 393"/>
                <a:gd name="T15" fmla="*/ 56 h 628"/>
                <a:gd name="T16" fmla="*/ 393 w 393"/>
                <a:gd name="T17" fmla="*/ 55 h 628"/>
                <a:gd name="T18" fmla="*/ 393 w 393"/>
                <a:gd name="T19" fmla="*/ 28 h 628"/>
                <a:gd name="T20" fmla="*/ 393 w 393"/>
                <a:gd name="T21" fmla="*/ 21 h 628"/>
                <a:gd name="T22" fmla="*/ 372 w 393"/>
                <a:gd name="T23" fmla="*/ 0 h 628"/>
                <a:gd name="T24" fmla="*/ 348 w 393"/>
                <a:gd name="T25" fmla="*/ 0 h 628"/>
                <a:gd name="T26" fmla="*/ 301 w 393"/>
                <a:gd name="T27" fmla="*/ 0 h 628"/>
                <a:gd name="T28" fmla="*/ 242 w 393"/>
                <a:gd name="T29" fmla="*/ 0 h 628"/>
                <a:gd name="T30" fmla="*/ 242 w 393"/>
                <a:gd name="T31" fmla="*/ 0 h 628"/>
                <a:gd name="T32" fmla="*/ 170 w 393"/>
                <a:gd name="T33" fmla="*/ 0 h 628"/>
                <a:gd name="T34" fmla="*/ 167 w 393"/>
                <a:gd name="T35" fmla="*/ 0 h 628"/>
                <a:gd name="T36" fmla="*/ 137 w 393"/>
                <a:gd name="T37" fmla="*/ 99 h 628"/>
                <a:gd name="T38" fmla="*/ 108 w 393"/>
                <a:gd name="T39" fmla="*/ 0 h 628"/>
                <a:gd name="T40" fmla="*/ 88 w 393"/>
                <a:gd name="T41" fmla="*/ 0 h 628"/>
                <a:gd name="T42" fmla="*/ 68 w 393"/>
                <a:gd name="T43" fmla="*/ 0 h 628"/>
                <a:gd name="T44" fmla="*/ 68 w 393"/>
                <a:gd name="T45" fmla="*/ 0 h 628"/>
                <a:gd name="T46" fmla="*/ 36 w 393"/>
                <a:gd name="T47" fmla="*/ 0 h 628"/>
                <a:gd name="T48" fmla="*/ 0 w 393"/>
                <a:gd name="T49" fmla="*/ 36 h 628"/>
                <a:gd name="T50" fmla="*/ 0 w 393"/>
                <a:gd name="T51" fmla="*/ 298 h 628"/>
                <a:gd name="T52" fmla="*/ 10 w 393"/>
                <a:gd name="T53" fmla="*/ 307 h 628"/>
                <a:gd name="T54" fmla="*/ 33 w 393"/>
                <a:gd name="T55" fmla="*/ 307 h 628"/>
                <a:gd name="T56" fmla="*/ 33 w 393"/>
                <a:gd name="T57" fmla="*/ 613 h 628"/>
                <a:gd name="T58" fmla="*/ 48 w 393"/>
                <a:gd name="T59" fmla="*/ 628 h 628"/>
                <a:gd name="T60" fmla="*/ 124 w 393"/>
                <a:gd name="T61" fmla="*/ 628 h 628"/>
                <a:gd name="T62" fmla="*/ 124 w 393"/>
                <a:gd name="T63" fmla="*/ 326 h 628"/>
                <a:gd name="T64" fmla="*/ 151 w 393"/>
                <a:gd name="T65" fmla="*/ 326 h 628"/>
                <a:gd name="T66" fmla="*/ 151 w 393"/>
                <a:gd name="T67" fmla="*/ 628 h 628"/>
                <a:gd name="T68" fmla="*/ 227 w 393"/>
                <a:gd name="T69" fmla="*/ 62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3" h="628">
                  <a:moveTo>
                    <a:pt x="227" y="628"/>
                  </a:moveTo>
                  <a:cubicBezTo>
                    <a:pt x="235" y="628"/>
                    <a:pt x="242" y="621"/>
                    <a:pt x="242" y="613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2" y="77"/>
                    <a:pt x="242" y="77"/>
                    <a:pt x="242" y="77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48" y="77"/>
                    <a:pt x="348" y="77"/>
                    <a:pt x="348" y="77"/>
                  </a:cubicBezTo>
                  <a:cubicBezTo>
                    <a:pt x="372" y="77"/>
                    <a:pt x="372" y="77"/>
                    <a:pt x="372" y="77"/>
                  </a:cubicBezTo>
                  <a:cubicBezTo>
                    <a:pt x="383" y="77"/>
                    <a:pt x="393" y="67"/>
                    <a:pt x="393" y="56"/>
                  </a:cubicBezTo>
                  <a:cubicBezTo>
                    <a:pt x="393" y="55"/>
                    <a:pt x="393" y="55"/>
                    <a:pt x="393" y="55"/>
                  </a:cubicBezTo>
                  <a:cubicBezTo>
                    <a:pt x="393" y="28"/>
                    <a:pt x="393" y="28"/>
                    <a:pt x="393" y="28"/>
                  </a:cubicBezTo>
                  <a:cubicBezTo>
                    <a:pt x="393" y="21"/>
                    <a:pt x="393" y="21"/>
                    <a:pt x="393" y="21"/>
                  </a:cubicBezTo>
                  <a:cubicBezTo>
                    <a:pt x="393" y="10"/>
                    <a:pt x="383" y="0"/>
                    <a:pt x="372" y="0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37" y="99"/>
                    <a:pt x="137" y="99"/>
                    <a:pt x="137" y="9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303"/>
                    <a:pt x="4" y="307"/>
                    <a:pt x="10" y="307"/>
                  </a:cubicBezTo>
                  <a:cubicBezTo>
                    <a:pt x="33" y="307"/>
                    <a:pt x="33" y="307"/>
                    <a:pt x="33" y="307"/>
                  </a:cubicBezTo>
                  <a:cubicBezTo>
                    <a:pt x="33" y="613"/>
                    <a:pt x="33" y="613"/>
                    <a:pt x="33" y="613"/>
                  </a:cubicBezTo>
                  <a:cubicBezTo>
                    <a:pt x="33" y="621"/>
                    <a:pt x="40" y="628"/>
                    <a:pt x="48" y="628"/>
                  </a:cubicBezTo>
                  <a:cubicBezTo>
                    <a:pt x="124" y="628"/>
                    <a:pt x="124" y="628"/>
                    <a:pt x="124" y="628"/>
                  </a:cubicBezTo>
                  <a:cubicBezTo>
                    <a:pt x="124" y="326"/>
                    <a:pt x="124" y="326"/>
                    <a:pt x="124" y="326"/>
                  </a:cubicBezTo>
                  <a:cubicBezTo>
                    <a:pt x="151" y="326"/>
                    <a:pt x="151" y="326"/>
                    <a:pt x="151" y="326"/>
                  </a:cubicBezTo>
                  <a:cubicBezTo>
                    <a:pt x="151" y="628"/>
                    <a:pt x="151" y="628"/>
                    <a:pt x="151" y="628"/>
                  </a:cubicBezTo>
                  <a:lnTo>
                    <a:pt x="227" y="6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Oval 30"/>
            <p:cNvSpPr>
              <a:spLocks noChangeArrowheads="1"/>
            </p:cNvSpPr>
            <p:nvPr/>
          </p:nvSpPr>
          <p:spPr bwMode="auto">
            <a:xfrm>
              <a:off x="1792288" y="3390900"/>
              <a:ext cx="136525" cy="1381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Oval 31"/>
            <p:cNvSpPr>
              <a:spLocks noChangeArrowheads="1"/>
            </p:cNvSpPr>
            <p:nvPr/>
          </p:nvSpPr>
          <p:spPr bwMode="auto">
            <a:xfrm>
              <a:off x="2033588" y="3921125"/>
              <a:ext cx="87313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Freeform 32"/>
            <p:cNvSpPr/>
            <p:nvPr/>
          </p:nvSpPr>
          <p:spPr bwMode="auto">
            <a:xfrm>
              <a:off x="1990725" y="4027488"/>
              <a:ext cx="460375" cy="85725"/>
            </a:xfrm>
            <a:custGeom>
              <a:avLst/>
              <a:gdLst>
                <a:gd name="T0" fmla="*/ 17 w 518"/>
                <a:gd name="T1" fmla="*/ 44 h 97"/>
                <a:gd name="T2" fmla="*/ 0 w 518"/>
                <a:gd name="T3" fmla="*/ 97 h 97"/>
                <a:gd name="T4" fmla="*/ 158 w 518"/>
                <a:gd name="T5" fmla="*/ 97 h 97"/>
                <a:gd name="T6" fmla="*/ 191 w 518"/>
                <a:gd name="T7" fmla="*/ 97 h 97"/>
                <a:gd name="T8" fmla="*/ 327 w 518"/>
                <a:gd name="T9" fmla="*/ 97 h 97"/>
                <a:gd name="T10" fmla="*/ 348 w 518"/>
                <a:gd name="T11" fmla="*/ 97 h 97"/>
                <a:gd name="T12" fmla="*/ 518 w 518"/>
                <a:gd name="T13" fmla="*/ 97 h 97"/>
                <a:gd name="T14" fmla="*/ 501 w 518"/>
                <a:gd name="T15" fmla="*/ 44 h 97"/>
                <a:gd name="T16" fmla="*/ 441 w 518"/>
                <a:gd name="T17" fmla="*/ 0 h 97"/>
                <a:gd name="T18" fmla="*/ 404 w 518"/>
                <a:gd name="T19" fmla="*/ 0 h 97"/>
                <a:gd name="T20" fmla="*/ 343 w 518"/>
                <a:gd name="T21" fmla="*/ 44 h 97"/>
                <a:gd name="T22" fmla="*/ 338 w 518"/>
                <a:gd name="T23" fmla="*/ 63 h 97"/>
                <a:gd name="T24" fmla="*/ 332 w 518"/>
                <a:gd name="T25" fmla="*/ 44 h 97"/>
                <a:gd name="T26" fmla="*/ 272 w 518"/>
                <a:gd name="T27" fmla="*/ 0 h 97"/>
                <a:gd name="T28" fmla="*/ 234 w 518"/>
                <a:gd name="T29" fmla="*/ 0 h 97"/>
                <a:gd name="T30" fmla="*/ 174 w 518"/>
                <a:gd name="T31" fmla="*/ 43 h 97"/>
                <a:gd name="T32" fmla="*/ 114 w 518"/>
                <a:gd name="T33" fmla="*/ 0 h 97"/>
                <a:gd name="T34" fmla="*/ 77 w 518"/>
                <a:gd name="T35" fmla="*/ 0 h 97"/>
                <a:gd name="T36" fmla="*/ 17 w 518"/>
                <a:gd name="T37" fmla="*/ 4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8" h="97">
                  <a:moveTo>
                    <a:pt x="17" y="44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91" y="97"/>
                    <a:pt x="191" y="97"/>
                    <a:pt x="191" y="97"/>
                  </a:cubicBezTo>
                  <a:cubicBezTo>
                    <a:pt x="327" y="97"/>
                    <a:pt x="327" y="97"/>
                    <a:pt x="327" y="97"/>
                  </a:cubicBezTo>
                  <a:cubicBezTo>
                    <a:pt x="348" y="97"/>
                    <a:pt x="348" y="97"/>
                    <a:pt x="348" y="97"/>
                  </a:cubicBezTo>
                  <a:cubicBezTo>
                    <a:pt x="518" y="97"/>
                    <a:pt x="518" y="97"/>
                    <a:pt x="518" y="97"/>
                  </a:cubicBezTo>
                  <a:cubicBezTo>
                    <a:pt x="501" y="44"/>
                    <a:pt x="501" y="44"/>
                    <a:pt x="501" y="44"/>
                  </a:cubicBezTo>
                  <a:cubicBezTo>
                    <a:pt x="493" y="18"/>
                    <a:pt x="469" y="0"/>
                    <a:pt x="441" y="0"/>
                  </a:cubicBezTo>
                  <a:cubicBezTo>
                    <a:pt x="404" y="0"/>
                    <a:pt x="404" y="0"/>
                    <a:pt x="404" y="0"/>
                  </a:cubicBezTo>
                  <a:cubicBezTo>
                    <a:pt x="376" y="0"/>
                    <a:pt x="351" y="18"/>
                    <a:pt x="343" y="44"/>
                  </a:cubicBezTo>
                  <a:cubicBezTo>
                    <a:pt x="338" y="63"/>
                    <a:pt x="338" y="63"/>
                    <a:pt x="338" y="63"/>
                  </a:cubicBezTo>
                  <a:cubicBezTo>
                    <a:pt x="332" y="44"/>
                    <a:pt x="332" y="44"/>
                    <a:pt x="332" y="44"/>
                  </a:cubicBezTo>
                  <a:cubicBezTo>
                    <a:pt x="324" y="18"/>
                    <a:pt x="299" y="0"/>
                    <a:pt x="272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07" y="0"/>
                    <a:pt x="183" y="17"/>
                    <a:pt x="174" y="43"/>
                  </a:cubicBezTo>
                  <a:cubicBezTo>
                    <a:pt x="166" y="17"/>
                    <a:pt x="142" y="0"/>
                    <a:pt x="114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49" y="0"/>
                    <a:pt x="25" y="18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Oval 33"/>
            <p:cNvSpPr>
              <a:spLocks noChangeArrowheads="1"/>
            </p:cNvSpPr>
            <p:nvPr/>
          </p:nvSpPr>
          <p:spPr bwMode="auto">
            <a:xfrm>
              <a:off x="2173288" y="3921125"/>
              <a:ext cx="85725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Oval 34"/>
            <p:cNvSpPr>
              <a:spLocks noChangeArrowheads="1"/>
            </p:cNvSpPr>
            <p:nvPr/>
          </p:nvSpPr>
          <p:spPr bwMode="auto">
            <a:xfrm>
              <a:off x="2322513" y="3921125"/>
              <a:ext cx="87313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6872" name="组合 43"/>
          <p:cNvGrpSpPr/>
          <p:nvPr/>
        </p:nvGrpSpPr>
        <p:grpSpPr>
          <a:xfrm>
            <a:off x="5541963" y="3962400"/>
            <a:ext cx="4143375" cy="369888"/>
            <a:chOff x="5483557" y="3856010"/>
            <a:chExt cx="4143044" cy="369332"/>
          </a:xfrm>
        </p:grpSpPr>
        <p:sp>
          <p:nvSpPr>
            <p:cNvPr id="36873" name="文本框 21"/>
            <p:cNvSpPr txBox="1"/>
            <p:nvPr/>
          </p:nvSpPr>
          <p:spPr>
            <a:xfrm>
              <a:off x="5483557" y="3856010"/>
              <a:ext cx="1806243" cy="36774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b="1" dirty="0">
                  <a:solidFill>
                    <a:srgbClr val="F57D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汇报人：</a:t>
              </a:r>
              <a:endParaRPr lang="zh-CN" altLang="en-US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874" name="文本框 42"/>
            <p:cNvSpPr txBox="1"/>
            <p:nvPr/>
          </p:nvSpPr>
          <p:spPr>
            <a:xfrm>
              <a:off x="8082129" y="3856010"/>
              <a:ext cx="1544472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b="1" dirty="0">
                  <a:solidFill>
                    <a:srgbClr val="F57D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日期：</a:t>
              </a:r>
              <a:r>
                <a:rPr lang="en-US" altLang="zh-CN" b="1" dirty="0">
                  <a:solidFill>
                    <a:srgbClr val="F57D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endParaRPr lang="zh-CN" altLang="en-US" b="1" dirty="0">
                <a:solidFill>
                  <a:srgbClr val="F57D1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4028</Words>
  <Application>WPS 演示</Application>
  <PresentationFormat>宽屏</PresentationFormat>
  <Paragraphs>615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31</vt:i4>
      </vt:variant>
    </vt:vector>
  </HeadingPairs>
  <TitlesOfParts>
    <vt:vector size="45" baseType="lpstr">
      <vt:lpstr>Arial</vt:lpstr>
      <vt:lpstr>宋体</vt:lpstr>
      <vt:lpstr>Wingdings</vt:lpstr>
      <vt:lpstr>Calibri</vt:lpstr>
      <vt:lpstr>Calibri Light</vt:lpstr>
      <vt:lpstr>微软雅黑</vt:lpstr>
      <vt:lpstr>Source Sans Pro ExtraLight</vt:lpstr>
      <vt:lpstr>Open Sans Light</vt:lpstr>
      <vt:lpstr>Arial Unicode MS</vt:lpstr>
      <vt:lpstr>Open Sans</vt:lpstr>
      <vt:lpstr>Segoe Print</vt:lpstr>
      <vt:lpstr>Office 主题</vt:lpstr>
      <vt:lpstr>1_Office 主题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24</cp:revision>
  <dcterms:created xsi:type="dcterms:W3CDTF">2015-08-27T07:21:00Z</dcterms:created>
  <dcterms:modified xsi:type="dcterms:W3CDTF">2018-03-12T06:08:34Z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